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5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7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5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1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73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54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1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1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5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BB58-A988-46AB-A05B-B9BF694460D0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27B3-7BB6-4914-AC8D-E3CF8DF4A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033234" y="1283276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 tracker</a:t>
            </a:r>
          </a:p>
        </p:txBody>
      </p:sp>
      <p:sp>
        <p:nvSpPr>
          <p:cNvPr id="5" name="橢圓 4"/>
          <p:cNvSpPr/>
          <p:nvPr/>
        </p:nvSpPr>
        <p:spPr>
          <a:xfrm>
            <a:off x="1853725" y="3087138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detectionNetwork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083866" y="5493196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manipOut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0" y="372515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xinFrame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4105912" y="2245999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xlinkout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83867" y="3829052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nnOut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105912" y="889207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trackerOut</a:t>
            </a:r>
            <a:endParaRPr lang="en-US" altLang="zh-TW" dirty="0"/>
          </a:p>
        </p:txBody>
      </p:sp>
      <p:sp>
        <p:nvSpPr>
          <p:cNvPr id="11" name="橢圓 10"/>
          <p:cNvSpPr/>
          <p:nvPr/>
        </p:nvSpPr>
        <p:spPr>
          <a:xfrm>
            <a:off x="107280" y="5282607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manIP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stCxn id="11" idx="4"/>
            <a:endCxn id="6" idx="0"/>
          </p:cNvCxnSpPr>
          <p:nvPr/>
        </p:nvCxnSpPr>
        <p:spPr>
          <a:xfrm flipV="1">
            <a:off x="888676" y="5493196"/>
            <a:ext cx="4163623" cy="113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5"/>
            <a:endCxn id="5" idx="4"/>
          </p:cNvCxnSpPr>
          <p:nvPr/>
        </p:nvCxnSpPr>
        <p:spPr>
          <a:xfrm flipV="1">
            <a:off x="1441206" y="4433800"/>
            <a:ext cx="1193915" cy="19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2"/>
            <a:endCxn id="11" idx="0"/>
          </p:cNvCxnSpPr>
          <p:nvPr/>
        </p:nvCxnSpPr>
        <p:spPr>
          <a:xfrm flipH="1">
            <a:off x="888676" y="1503046"/>
            <a:ext cx="79757" cy="377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6"/>
            <a:endCxn id="9" idx="1"/>
          </p:cNvCxnSpPr>
          <p:nvPr/>
        </p:nvCxnSpPr>
        <p:spPr>
          <a:xfrm>
            <a:off x="3416517" y="3760469"/>
            <a:ext cx="667350" cy="6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2"/>
            <a:endCxn id="4" idx="2"/>
          </p:cNvCxnSpPr>
          <p:nvPr/>
        </p:nvCxnSpPr>
        <p:spPr>
          <a:xfrm>
            <a:off x="968433" y="1503046"/>
            <a:ext cx="1064801" cy="45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" idx="0"/>
            <a:endCxn id="4" idx="4"/>
          </p:cNvCxnSpPr>
          <p:nvPr/>
        </p:nvCxnSpPr>
        <p:spPr>
          <a:xfrm flipV="1">
            <a:off x="2635121" y="2629938"/>
            <a:ext cx="17950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" idx="6"/>
            <a:endCxn id="10" idx="1"/>
          </p:cNvCxnSpPr>
          <p:nvPr/>
        </p:nvCxnSpPr>
        <p:spPr>
          <a:xfrm flipV="1">
            <a:off x="3596026" y="1454473"/>
            <a:ext cx="509886" cy="50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" idx="6"/>
            <a:endCxn id="8" idx="1"/>
          </p:cNvCxnSpPr>
          <p:nvPr/>
        </p:nvCxnSpPr>
        <p:spPr>
          <a:xfrm>
            <a:off x="3596026" y="1956607"/>
            <a:ext cx="509886" cy="85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向右箭號 44"/>
          <p:cNvSpPr/>
          <p:nvPr/>
        </p:nvSpPr>
        <p:spPr>
          <a:xfrm flipH="1">
            <a:off x="2814630" y="-264730"/>
            <a:ext cx="1383614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qIn</a:t>
            </a:r>
            <a:endParaRPr lang="en-US" altLang="zh-TW" dirty="0"/>
          </a:p>
        </p:txBody>
      </p:sp>
      <p:sp>
        <p:nvSpPr>
          <p:cNvPr id="46" name="向右箭號 45"/>
          <p:cNvSpPr/>
          <p:nvPr/>
        </p:nvSpPr>
        <p:spPr>
          <a:xfrm>
            <a:off x="7181659" y="5551427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qManIp</a:t>
            </a:r>
            <a:endParaRPr lang="en-US" altLang="zh-TW" dirty="0"/>
          </a:p>
        </p:txBody>
      </p:sp>
      <p:sp>
        <p:nvSpPr>
          <p:cNvPr id="47" name="向右箭號 46"/>
          <p:cNvSpPr/>
          <p:nvPr/>
        </p:nvSpPr>
        <p:spPr>
          <a:xfrm>
            <a:off x="7043651" y="2181829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TrackerFrameQ</a:t>
            </a:r>
            <a:endParaRPr lang="en-US" altLang="zh-TW" dirty="0"/>
          </a:p>
        </p:txBody>
      </p:sp>
      <p:sp>
        <p:nvSpPr>
          <p:cNvPr id="48" name="向右箭號 47"/>
          <p:cNvSpPr/>
          <p:nvPr/>
        </p:nvSpPr>
        <p:spPr>
          <a:xfrm>
            <a:off x="7181659" y="939859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tracklets</a:t>
            </a:r>
            <a:endParaRPr lang="en-US" altLang="zh-TW" dirty="0"/>
          </a:p>
        </p:txBody>
      </p:sp>
      <p:sp>
        <p:nvSpPr>
          <p:cNvPr id="49" name="向右箭號 48"/>
          <p:cNvSpPr/>
          <p:nvPr/>
        </p:nvSpPr>
        <p:spPr>
          <a:xfrm>
            <a:off x="7262552" y="3870613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qDet</a:t>
            </a:r>
            <a:endParaRPr lang="en-US" altLang="zh-TW" dirty="0"/>
          </a:p>
        </p:txBody>
      </p:sp>
      <p:cxnSp>
        <p:nvCxnSpPr>
          <p:cNvPr id="51" name="直線單箭頭接點 50"/>
          <p:cNvCxnSpPr>
            <a:stCxn id="45" idx="3"/>
            <a:endCxn id="7" idx="0"/>
          </p:cNvCxnSpPr>
          <p:nvPr/>
        </p:nvCxnSpPr>
        <p:spPr>
          <a:xfrm flipH="1">
            <a:off x="968433" y="298457"/>
            <a:ext cx="1846197" cy="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8" idx="3"/>
            <a:endCxn id="47" idx="1"/>
          </p:cNvCxnSpPr>
          <p:nvPr/>
        </p:nvCxnSpPr>
        <p:spPr>
          <a:xfrm flipV="1">
            <a:off x="6042777" y="2745016"/>
            <a:ext cx="1000874" cy="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10" idx="3"/>
            <a:endCxn id="48" idx="1"/>
          </p:cNvCxnSpPr>
          <p:nvPr/>
        </p:nvCxnSpPr>
        <p:spPr>
          <a:xfrm>
            <a:off x="6042777" y="1454473"/>
            <a:ext cx="1138882" cy="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6" idx="3"/>
            <a:endCxn id="46" idx="1"/>
          </p:cNvCxnSpPr>
          <p:nvPr/>
        </p:nvCxnSpPr>
        <p:spPr>
          <a:xfrm>
            <a:off x="6020731" y="6058462"/>
            <a:ext cx="1160928" cy="5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" idx="3"/>
            <a:endCxn id="49" idx="1"/>
          </p:cNvCxnSpPr>
          <p:nvPr/>
        </p:nvCxnSpPr>
        <p:spPr>
          <a:xfrm>
            <a:off x="6020732" y="4394318"/>
            <a:ext cx="1241820" cy="3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9534698" y="5816220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manIpFrame</a:t>
            </a:r>
            <a:endParaRPr lang="en-US" altLang="zh-TW" dirty="0"/>
          </a:p>
        </p:txBody>
      </p:sp>
      <p:sp>
        <p:nvSpPr>
          <p:cNvPr id="110" name="圓角矩形 109"/>
          <p:cNvSpPr/>
          <p:nvPr/>
        </p:nvSpPr>
        <p:spPr>
          <a:xfrm>
            <a:off x="9670472" y="4117439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detections</a:t>
            </a:r>
          </a:p>
        </p:txBody>
      </p:sp>
      <p:sp>
        <p:nvSpPr>
          <p:cNvPr id="111" name="圓角矩形 110"/>
          <p:cNvSpPr/>
          <p:nvPr/>
        </p:nvSpPr>
        <p:spPr>
          <a:xfrm>
            <a:off x="9534698" y="2337925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TrackerFrame</a:t>
            </a:r>
            <a:endParaRPr lang="en-US" altLang="zh-TW" dirty="0"/>
          </a:p>
        </p:txBody>
      </p:sp>
      <p:sp>
        <p:nvSpPr>
          <p:cNvPr id="112" name="圓角矩形 111"/>
          <p:cNvSpPr/>
          <p:nvPr/>
        </p:nvSpPr>
        <p:spPr>
          <a:xfrm>
            <a:off x="9534697" y="1107498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tracklets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86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874402" y="1863435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detectionNetwork</a:t>
            </a:r>
            <a:endParaRPr lang="en-US" altLang="zh-TW" dirty="0"/>
          </a:p>
        </p:txBody>
      </p:sp>
      <p:sp>
        <p:nvSpPr>
          <p:cNvPr id="3" name="橢圓 2"/>
          <p:cNvSpPr/>
          <p:nvPr/>
        </p:nvSpPr>
        <p:spPr>
          <a:xfrm>
            <a:off x="0" y="442346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colorCamera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0" y="3264129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monoleft</a:t>
            </a:r>
            <a:endParaRPr lang="en-US" altLang="zh-TW" dirty="0"/>
          </a:p>
        </p:txBody>
      </p:sp>
      <p:sp>
        <p:nvSpPr>
          <p:cNvPr id="5" name="橢圓 4"/>
          <p:cNvSpPr/>
          <p:nvPr/>
        </p:nvSpPr>
        <p:spPr>
          <a:xfrm>
            <a:off x="0" y="4928667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monoRight</a:t>
            </a:r>
            <a:endParaRPr lang="en-US" altLang="zh-TW" dirty="0"/>
          </a:p>
        </p:txBody>
      </p:sp>
      <p:sp>
        <p:nvSpPr>
          <p:cNvPr id="6" name="橢圓 5"/>
          <p:cNvSpPr/>
          <p:nvPr/>
        </p:nvSpPr>
        <p:spPr>
          <a:xfrm>
            <a:off x="2103042" y="3829395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stereo</a:t>
            </a:r>
          </a:p>
        </p:txBody>
      </p:sp>
      <p:sp>
        <p:nvSpPr>
          <p:cNvPr id="8" name="矩形 7"/>
          <p:cNvSpPr/>
          <p:nvPr/>
        </p:nvSpPr>
        <p:spPr>
          <a:xfrm>
            <a:off x="5214395" y="5382707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xOutDepth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5151932" y="3882345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xoutBoundingBoxDepthMapping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5120701" y="2249714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xOutnn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5120700" y="818583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xOutRgb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stCxn id="4" idx="6"/>
            <a:endCxn id="6" idx="2"/>
          </p:cNvCxnSpPr>
          <p:nvPr/>
        </p:nvCxnSpPr>
        <p:spPr>
          <a:xfrm>
            <a:off x="1562792" y="3937460"/>
            <a:ext cx="540250" cy="5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6" idx="2"/>
          </p:cNvCxnSpPr>
          <p:nvPr/>
        </p:nvCxnSpPr>
        <p:spPr>
          <a:xfrm flipV="1">
            <a:off x="1496291" y="4502726"/>
            <a:ext cx="606751" cy="99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3" idx="5"/>
            <a:endCxn id="2" idx="2"/>
          </p:cNvCxnSpPr>
          <p:nvPr/>
        </p:nvCxnSpPr>
        <p:spPr>
          <a:xfrm>
            <a:off x="1333926" y="1591794"/>
            <a:ext cx="540476" cy="94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" idx="6"/>
            <a:endCxn id="11" idx="1"/>
          </p:cNvCxnSpPr>
          <p:nvPr/>
        </p:nvCxnSpPr>
        <p:spPr>
          <a:xfrm flipV="1">
            <a:off x="3437194" y="1383849"/>
            <a:ext cx="1683506" cy="11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" idx="6"/>
            <a:endCxn id="10" idx="1"/>
          </p:cNvCxnSpPr>
          <p:nvPr/>
        </p:nvCxnSpPr>
        <p:spPr>
          <a:xfrm>
            <a:off x="3437194" y="2536766"/>
            <a:ext cx="1683507" cy="27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" idx="6"/>
            <a:endCxn id="9" idx="1"/>
          </p:cNvCxnSpPr>
          <p:nvPr/>
        </p:nvCxnSpPr>
        <p:spPr>
          <a:xfrm>
            <a:off x="3437194" y="2536766"/>
            <a:ext cx="1714738" cy="191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6" idx="0"/>
            <a:endCxn id="2" idx="4"/>
          </p:cNvCxnSpPr>
          <p:nvPr/>
        </p:nvCxnSpPr>
        <p:spPr>
          <a:xfrm flipH="1" flipV="1">
            <a:off x="2655798" y="3210097"/>
            <a:ext cx="228640" cy="61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" idx="6"/>
            <a:endCxn id="8" idx="1"/>
          </p:cNvCxnSpPr>
          <p:nvPr/>
        </p:nvCxnSpPr>
        <p:spPr>
          <a:xfrm>
            <a:off x="3437194" y="2536766"/>
            <a:ext cx="1777201" cy="34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8032864" y="3380245"/>
            <a:ext cx="1867592" cy="161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xoutBoundingBoxDepthMappingQueue</a:t>
            </a:r>
            <a:endParaRPr lang="en-US" altLang="zh-TW" dirty="0"/>
          </a:p>
        </p:txBody>
      </p:sp>
      <p:sp>
        <p:nvSpPr>
          <p:cNvPr id="35" name="向右箭號 34"/>
          <p:cNvSpPr/>
          <p:nvPr/>
        </p:nvSpPr>
        <p:spPr>
          <a:xfrm>
            <a:off x="7877695" y="5382707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depthQueue</a:t>
            </a:r>
            <a:endParaRPr lang="en-US" altLang="zh-TW" dirty="0"/>
          </a:p>
        </p:txBody>
      </p:sp>
      <p:sp>
        <p:nvSpPr>
          <p:cNvPr id="36" name="向右箭號 35"/>
          <p:cNvSpPr/>
          <p:nvPr/>
        </p:nvSpPr>
        <p:spPr>
          <a:xfrm>
            <a:off x="8032864" y="2449610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detectionnnQ</a:t>
            </a:r>
            <a:endParaRPr lang="en-US" altLang="zh-TW" dirty="0"/>
          </a:p>
        </p:txBody>
      </p:sp>
      <p:sp>
        <p:nvSpPr>
          <p:cNvPr id="37" name="向右箭號 36"/>
          <p:cNvSpPr/>
          <p:nvPr/>
        </p:nvSpPr>
        <p:spPr>
          <a:xfrm>
            <a:off x="7902633" y="1028607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previewQ</a:t>
            </a:r>
            <a:endParaRPr lang="en-US" altLang="zh-TW" dirty="0"/>
          </a:p>
        </p:txBody>
      </p:sp>
      <p:cxnSp>
        <p:nvCxnSpPr>
          <p:cNvPr id="39" name="直線單箭頭接點 38"/>
          <p:cNvCxnSpPr>
            <a:stCxn id="11" idx="3"/>
            <a:endCxn id="37" idx="1"/>
          </p:cNvCxnSpPr>
          <p:nvPr/>
        </p:nvCxnSpPr>
        <p:spPr>
          <a:xfrm>
            <a:off x="7057565" y="1383849"/>
            <a:ext cx="845068" cy="2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0" idx="3"/>
            <a:endCxn id="36" idx="1"/>
          </p:cNvCxnSpPr>
          <p:nvPr/>
        </p:nvCxnSpPr>
        <p:spPr>
          <a:xfrm>
            <a:off x="7057566" y="2814980"/>
            <a:ext cx="975298" cy="19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9" idx="3"/>
            <a:endCxn id="34" idx="1"/>
          </p:cNvCxnSpPr>
          <p:nvPr/>
        </p:nvCxnSpPr>
        <p:spPr>
          <a:xfrm flipV="1">
            <a:off x="7088797" y="4188616"/>
            <a:ext cx="944067" cy="25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8" idx="3"/>
            <a:endCxn id="35" idx="1"/>
          </p:cNvCxnSpPr>
          <p:nvPr/>
        </p:nvCxnSpPr>
        <p:spPr>
          <a:xfrm flipV="1">
            <a:off x="7151260" y="5945894"/>
            <a:ext cx="726435" cy="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10011295" y="1206592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inPreviewFrame</a:t>
            </a:r>
            <a:endParaRPr lang="en-US" altLang="zh-TW" dirty="0"/>
          </a:p>
        </p:txBody>
      </p:sp>
      <p:sp>
        <p:nvSpPr>
          <p:cNvPr id="48" name="圓角矩形 47"/>
          <p:cNvSpPr/>
          <p:nvPr/>
        </p:nvSpPr>
        <p:spPr>
          <a:xfrm>
            <a:off x="10371513" y="4089913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boundingBoxMapping</a:t>
            </a:r>
            <a:endParaRPr lang="en-US" altLang="zh-TW" dirty="0"/>
          </a:p>
        </p:txBody>
      </p:sp>
      <p:sp>
        <p:nvSpPr>
          <p:cNvPr id="49" name="圓角矩形 48"/>
          <p:cNvSpPr/>
          <p:nvPr/>
        </p:nvSpPr>
        <p:spPr>
          <a:xfrm>
            <a:off x="10163694" y="5601998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depth</a:t>
            </a:r>
          </a:p>
        </p:txBody>
      </p:sp>
      <p:sp>
        <p:nvSpPr>
          <p:cNvPr id="50" name="圓角矩形 49"/>
          <p:cNvSpPr/>
          <p:nvPr/>
        </p:nvSpPr>
        <p:spPr>
          <a:xfrm>
            <a:off x="10166466" y="2637723"/>
            <a:ext cx="1629295" cy="742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inDet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545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989215" y="475597"/>
            <a:ext cx="1953490" cy="89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colorCamera</a:t>
            </a:r>
            <a:endParaRPr lang="en-US" altLang="zh-TW" dirty="0"/>
          </a:p>
        </p:txBody>
      </p:sp>
      <p:sp>
        <p:nvSpPr>
          <p:cNvPr id="3" name="橢圓 2"/>
          <p:cNvSpPr/>
          <p:nvPr/>
        </p:nvSpPr>
        <p:spPr>
          <a:xfrm>
            <a:off x="1623752" y="2406920"/>
            <a:ext cx="1953490" cy="89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Face </a:t>
            </a:r>
            <a:r>
              <a:rPr lang="en-US" altLang="zh-TW" dirty="0" err="1"/>
              <a:t>nn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1543397" y="4055347"/>
            <a:ext cx="1953490" cy="89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Land_nn</a:t>
            </a:r>
            <a:endParaRPr lang="en-US" altLang="zh-TW" dirty="0"/>
          </a:p>
        </p:txBody>
      </p:sp>
      <p:cxnSp>
        <p:nvCxnSpPr>
          <p:cNvPr id="6" name="直線單箭頭接點 5"/>
          <p:cNvCxnSpPr>
            <a:stCxn id="2" idx="4"/>
            <a:endCxn id="3" idx="0"/>
          </p:cNvCxnSpPr>
          <p:nvPr/>
        </p:nvCxnSpPr>
        <p:spPr>
          <a:xfrm>
            <a:off x="1965960" y="1371600"/>
            <a:ext cx="634537" cy="103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120701" y="2249714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FaceOutnn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3" idx="6"/>
            <a:endCxn id="7" idx="1"/>
          </p:cNvCxnSpPr>
          <p:nvPr/>
        </p:nvCxnSpPr>
        <p:spPr>
          <a:xfrm flipV="1">
            <a:off x="3577242" y="2814980"/>
            <a:ext cx="1543459" cy="3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56475" y="4031409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LandOutnn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stCxn id="4" idx="6"/>
            <a:endCxn id="11" idx="1"/>
          </p:cNvCxnSpPr>
          <p:nvPr/>
        </p:nvCxnSpPr>
        <p:spPr>
          <a:xfrm>
            <a:off x="3496887" y="4503349"/>
            <a:ext cx="1759588" cy="9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2600497" y="5818959"/>
            <a:ext cx="1953490" cy="89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Land_in</a:t>
            </a:r>
            <a:endParaRPr lang="en-US" altLang="zh-TW" dirty="0"/>
          </a:p>
        </p:txBody>
      </p:sp>
      <p:cxnSp>
        <p:nvCxnSpPr>
          <p:cNvPr id="17" name="直線單箭頭接點 16"/>
          <p:cNvCxnSpPr>
            <a:stCxn id="14" idx="6"/>
            <a:endCxn id="4" idx="2"/>
          </p:cNvCxnSpPr>
          <p:nvPr/>
        </p:nvCxnSpPr>
        <p:spPr>
          <a:xfrm flipH="1" flipV="1">
            <a:off x="1543397" y="4503349"/>
            <a:ext cx="3010590" cy="17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280087" y="681379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CamOut</a:t>
            </a:r>
            <a:endParaRPr lang="en-US" altLang="zh-TW" dirty="0"/>
          </a:p>
        </p:txBody>
      </p:sp>
      <p:cxnSp>
        <p:nvCxnSpPr>
          <p:cNvPr id="22" name="直線單箭頭接點 21"/>
          <p:cNvCxnSpPr>
            <a:stCxn id="2" idx="6"/>
            <a:endCxn id="20" idx="1"/>
          </p:cNvCxnSpPr>
          <p:nvPr/>
        </p:nvCxnSpPr>
        <p:spPr>
          <a:xfrm>
            <a:off x="2942705" y="923599"/>
            <a:ext cx="2337382" cy="3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右箭號 22"/>
          <p:cNvSpPr/>
          <p:nvPr/>
        </p:nvSpPr>
        <p:spPr>
          <a:xfrm>
            <a:off x="7902633" y="1028607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camoutQ</a:t>
            </a:r>
            <a:endParaRPr lang="en-US" altLang="zh-TW" dirty="0"/>
          </a:p>
        </p:txBody>
      </p:sp>
      <p:sp>
        <p:nvSpPr>
          <p:cNvPr id="24" name="向右箭號 23"/>
          <p:cNvSpPr/>
          <p:nvPr/>
        </p:nvSpPr>
        <p:spPr>
          <a:xfrm>
            <a:off x="7902633" y="2527669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Face_nnQ</a:t>
            </a:r>
            <a:endParaRPr lang="en-US" altLang="zh-TW" dirty="0"/>
          </a:p>
        </p:txBody>
      </p:sp>
      <p:sp>
        <p:nvSpPr>
          <p:cNvPr id="25" name="向右箭號 24"/>
          <p:cNvSpPr/>
          <p:nvPr/>
        </p:nvSpPr>
        <p:spPr>
          <a:xfrm>
            <a:off x="7902633" y="4118170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land68_nnQ</a:t>
            </a:r>
          </a:p>
        </p:txBody>
      </p:sp>
      <p:sp>
        <p:nvSpPr>
          <p:cNvPr id="26" name="向右箭號 25"/>
          <p:cNvSpPr/>
          <p:nvPr/>
        </p:nvSpPr>
        <p:spPr>
          <a:xfrm>
            <a:off x="415636" y="5703774"/>
            <a:ext cx="1867592" cy="112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land68_inQ</a:t>
            </a:r>
          </a:p>
        </p:txBody>
      </p:sp>
    </p:spTree>
    <p:extLst>
      <p:ext uri="{BB962C8B-B14F-4D97-AF65-F5344CB8AC3E}">
        <p14:creationId xmlns:p14="http://schemas.microsoft.com/office/powerpoint/2010/main" val="183243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F77CE-E378-4790-92A9-A249E4F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CombinedCam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FB121-1E03-4160-B756-9FF85F38C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3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35F62DEB-CB52-45C5-A235-48F5C1642DBD}"/>
              </a:ext>
            </a:extLst>
          </p:cNvPr>
          <p:cNvSpPr/>
          <p:nvPr/>
        </p:nvSpPr>
        <p:spPr>
          <a:xfrm>
            <a:off x="0" y="442346"/>
            <a:ext cx="2013358" cy="64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colorCamera</a:t>
            </a:r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211926-A03E-4F78-8787-1320EA5B4437}"/>
              </a:ext>
            </a:extLst>
          </p:cNvPr>
          <p:cNvSpPr/>
          <p:nvPr/>
        </p:nvSpPr>
        <p:spPr>
          <a:xfrm>
            <a:off x="4685871" y="1483876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Cam_out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C42701-1D78-4297-B391-6600FCC8E572}"/>
              </a:ext>
            </a:extLst>
          </p:cNvPr>
          <p:cNvSpPr/>
          <p:nvPr/>
        </p:nvSpPr>
        <p:spPr>
          <a:xfrm>
            <a:off x="4392257" y="201191"/>
            <a:ext cx="1936865" cy="1130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Xlinkout</a:t>
            </a:r>
            <a:r>
              <a:rPr lang="en-US" altLang="zh-TW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84F4E7-C2D9-4663-9725-9199CE038B85}"/>
              </a:ext>
            </a:extLst>
          </p:cNvPr>
          <p:cNvSpPr/>
          <p:nvPr/>
        </p:nvSpPr>
        <p:spPr>
          <a:xfrm>
            <a:off x="4685872" y="2766562"/>
            <a:ext cx="1936865" cy="113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Yolox_det_nn</a:t>
            </a: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F77A7EB-6496-4CD0-99F2-7DC05695AC03}"/>
              </a:ext>
            </a:extLst>
          </p:cNvPr>
          <p:cNvSpPr/>
          <p:nvPr/>
        </p:nvSpPr>
        <p:spPr>
          <a:xfrm>
            <a:off x="1526797" y="3861440"/>
            <a:ext cx="2013358" cy="64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yoloDet</a:t>
            </a:r>
            <a:endParaRPr lang="en-US" altLang="zh-TW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648EE8-AE09-4C4A-A575-55D92E423051}"/>
              </a:ext>
            </a:extLst>
          </p:cNvPr>
          <p:cNvSpPr/>
          <p:nvPr/>
        </p:nvSpPr>
        <p:spPr>
          <a:xfrm>
            <a:off x="325394" y="4636655"/>
            <a:ext cx="1562792" cy="13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manIP</a:t>
            </a:r>
            <a:endParaRPr lang="en-US" altLang="zh-TW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0FF27FD-EA24-41C5-82EF-DB5F3E2A1111}"/>
              </a:ext>
            </a:extLst>
          </p:cNvPr>
          <p:cNvCxnSpPr>
            <a:stCxn id="2" idx="4"/>
            <a:endCxn id="8" idx="0"/>
          </p:cNvCxnSpPr>
          <p:nvPr/>
        </p:nvCxnSpPr>
        <p:spPr>
          <a:xfrm>
            <a:off x="1006679" y="1090569"/>
            <a:ext cx="100111" cy="354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2E2197E-3EC2-4665-A901-CB40C2025DEE}"/>
              </a:ext>
            </a:extLst>
          </p:cNvPr>
          <p:cNvCxnSpPr>
            <a:stCxn id="8" idx="6"/>
            <a:endCxn id="7" idx="4"/>
          </p:cNvCxnSpPr>
          <p:nvPr/>
        </p:nvCxnSpPr>
        <p:spPr>
          <a:xfrm flipV="1">
            <a:off x="1888186" y="4509663"/>
            <a:ext cx="645290" cy="80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3B6413F-B73B-4E06-8B07-D2DB15150511}"/>
              </a:ext>
            </a:extLst>
          </p:cNvPr>
          <p:cNvCxnSpPr>
            <a:stCxn id="7" idx="6"/>
            <a:endCxn id="6" idx="1"/>
          </p:cNvCxnSpPr>
          <p:nvPr/>
        </p:nvCxnSpPr>
        <p:spPr>
          <a:xfrm flipV="1">
            <a:off x="3540155" y="3331828"/>
            <a:ext cx="1145717" cy="85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B9FAA15-304B-4385-AC1B-AD096D9BB15A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2013358" y="766458"/>
            <a:ext cx="2672513" cy="128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10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72</Words>
  <Application>Microsoft Office PowerPoint</Application>
  <PresentationFormat>寬螢幕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CombinedCam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喆譯 洪</cp:lastModifiedBy>
  <cp:revision>12</cp:revision>
  <dcterms:created xsi:type="dcterms:W3CDTF">2021-08-18T02:46:02Z</dcterms:created>
  <dcterms:modified xsi:type="dcterms:W3CDTF">2021-12-18T07:35:30Z</dcterms:modified>
</cp:coreProperties>
</file>