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82" r:id="rId6"/>
    <p:sldId id="283" r:id="rId7"/>
    <p:sldId id="284" r:id="rId8"/>
    <p:sldId id="285" r:id="rId9"/>
    <p:sldId id="286" r:id="rId10"/>
    <p:sldId id="292" r:id="rId11"/>
    <p:sldId id="287" r:id="rId12"/>
    <p:sldId id="288" r:id="rId13"/>
    <p:sldId id="289" r:id="rId14"/>
    <p:sldId id="290" r:id="rId15"/>
    <p:sldId id="257" r:id="rId16"/>
    <p:sldId id="258" r:id="rId17"/>
    <p:sldId id="260" r:id="rId18"/>
    <p:sldId id="261" r:id="rId19"/>
    <p:sldId id="262" r:id="rId20"/>
    <p:sldId id="263" r:id="rId21"/>
    <p:sldId id="269" r:id="rId22"/>
    <p:sldId id="271" r:id="rId23"/>
    <p:sldId id="272" r:id="rId24"/>
    <p:sldId id="273" r:id="rId25"/>
    <p:sldId id="275" r:id="rId26"/>
    <p:sldId id="276" r:id="rId27"/>
    <p:sldId id="277" r:id="rId28"/>
    <p:sldId id="279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2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31BA0-C497-4CC5-859E-318D55680A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DF2CFE-D5B3-4586-958A-62A947C4147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Activity A launches Activity B </a:t>
          </a:r>
          <a:endParaRPr lang="en-US"/>
        </a:p>
      </dgm:t>
    </dgm:pt>
    <dgm:pt modelId="{7781C7EC-174F-4FA7-8B48-113AF77E55A1}" type="parTrans" cxnId="{29D3B593-55F6-41D0-A1F3-D9A85DD515B9}">
      <dgm:prSet/>
      <dgm:spPr/>
      <dgm:t>
        <a:bodyPr/>
        <a:lstStyle/>
        <a:p>
          <a:endParaRPr lang="en-US"/>
        </a:p>
      </dgm:t>
    </dgm:pt>
    <dgm:pt modelId="{6B1823C4-3945-4980-BB93-B6F347E42AC1}" type="sibTrans" cxnId="{29D3B593-55F6-41D0-A1F3-D9A85DD515B9}">
      <dgm:prSet/>
      <dgm:spPr/>
      <dgm:t>
        <a:bodyPr/>
        <a:lstStyle/>
        <a:p>
          <a:endParaRPr lang="en-US"/>
        </a:p>
      </dgm:t>
    </dgm:pt>
    <dgm:pt modelId="{803CFA0F-EC96-4A79-8E92-A11D3C93259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Activity A launches a Service </a:t>
          </a:r>
          <a:endParaRPr lang="en-US"/>
        </a:p>
      </dgm:t>
    </dgm:pt>
    <dgm:pt modelId="{8B1134C2-8533-4B68-8B16-2BF3F8C224D6}" type="parTrans" cxnId="{FBB43272-BD60-4354-A894-8D217949BFBD}">
      <dgm:prSet/>
      <dgm:spPr/>
      <dgm:t>
        <a:bodyPr/>
        <a:lstStyle/>
        <a:p>
          <a:endParaRPr lang="en-US"/>
        </a:p>
      </dgm:t>
    </dgm:pt>
    <dgm:pt modelId="{9DC15375-B554-4428-88ED-8B314FD030B3}" type="sibTrans" cxnId="{FBB43272-BD60-4354-A894-8D217949BFBD}">
      <dgm:prSet/>
      <dgm:spPr/>
      <dgm:t>
        <a:bodyPr/>
        <a:lstStyle/>
        <a:p>
          <a:endParaRPr lang="en-US"/>
        </a:p>
      </dgm:t>
    </dgm:pt>
    <dgm:pt modelId="{65FDF963-36A4-494A-A08B-B8C7F24B60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An activity A wants to perform an action on some data (see contacts) </a:t>
          </a:r>
          <a:endParaRPr lang="en-US"/>
        </a:p>
      </dgm:t>
    </dgm:pt>
    <dgm:pt modelId="{6949FDF4-4DC8-4F9E-B8C3-F0F4545E931C}" type="parTrans" cxnId="{508420C4-DDDF-4AC6-8E94-8B165A15610E}">
      <dgm:prSet/>
      <dgm:spPr/>
      <dgm:t>
        <a:bodyPr/>
        <a:lstStyle/>
        <a:p>
          <a:endParaRPr lang="en-US"/>
        </a:p>
      </dgm:t>
    </dgm:pt>
    <dgm:pt modelId="{472F27A0-2728-4501-8F97-F694F108602A}" type="sibTrans" cxnId="{508420C4-DDDF-4AC6-8E94-8B165A15610E}">
      <dgm:prSet/>
      <dgm:spPr/>
      <dgm:t>
        <a:bodyPr/>
        <a:lstStyle/>
        <a:p>
          <a:endParaRPr lang="en-US"/>
        </a:p>
      </dgm:t>
    </dgm:pt>
    <dgm:pt modelId="{AA566DBA-9980-47A7-9DF2-3F11F9E61A4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An activity wants to notify something to the user (see icon in the notification bar) </a:t>
          </a:r>
          <a:endParaRPr lang="en-US"/>
        </a:p>
      </dgm:t>
    </dgm:pt>
    <dgm:pt modelId="{2F94C727-6181-4F32-A87F-F3D865C65548}" type="parTrans" cxnId="{B16C0D22-DCF7-44BC-9DA7-7CE2E2CFE7CB}">
      <dgm:prSet/>
      <dgm:spPr/>
      <dgm:t>
        <a:bodyPr/>
        <a:lstStyle/>
        <a:p>
          <a:endParaRPr lang="en-US"/>
        </a:p>
      </dgm:t>
    </dgm:pt>
    <dgm:pt modelId="{38F10D13-A345-44E0-9310-31832B8521A0}" type="sibTrans" cxnId="{B16C0D22-DCF7-44BC-9DA7-7CE2E2CFE7CB}">
      <dgm:prSet/>
      <dgm:spPr/>
      <dgm:t>
        <a:bodyPr/>
        <a:lstStyle/>
        <a:p>
          <a:endParaRPr lang="en-US"/>
        </a:p>
      </dgm:t>
    </dgm:pt>
    <dgm:pt modelId="{C1C5B57B-646C-4162-BF29-2779F42127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System notifies some event to ‘all’</a:t>
          </a:r>
        </a:p>
      </dgm:t>
    </dgm:pt>
    <dgm:pt modelId="{C5B49E26-94E6-4C02-AB0E-E62D339FA680}" type="parTrans" cxnId="{59F0C9ED-9EDC-4F6C-AD74-A23301CE2DE8}">
      <dgm:prSet/>
      <dgm:spPr/>
      <dgm:t>
        <a:bodyPr/>
        <a:lstStyle/>
        <a:p>
          <a:endParaRPr lang="en-US"/>
        </a:p>
      </dgm:t>
    </dgm:pt>
    <dgm:pt modelId="{1A3D6CFD-C0C4-4300-92E2-988E624F3D33}" type="sibTrans" cxnId="{59F0C9ED-9EDC-4F6C-AD74-A23301CE2DE8}">
      <dgm:prSet/>
      <dgm:spPr/>
      <dgm:t>
        <a:bodyPr/>
        <a:lstStyle/>
        <a:p>
          <a:endParaRPr lang="en-US"/>
        </a:p>
      </dgm:t>
    </dgm:pt>
    <dgm:pt modelId="{573C5E45-BEED-4FCF-90C8-762F42A5E44A}" type="pres">
      <dgm:prSet presAssocID="{AD431BA0-C497-4CC5-859E-318D55680A51}" presName="root" presStyleCnt="0">
        <dgm:presLayoutVars>
          <dgm:dir/>
          <dgm:resizeHandles val="exact"/>
        </dgm:presLayoutVars>
      </dgm:prSet>
      <dgm:spPr/>
    </dgm:pt>
    <dgm:pt modelId="{DFAE46C3-1636-4D2C-846F-6EB9DC2E29B2}" type="pres">
      <dgm:prSet presAssocID="{93DF2CFE-D5B3-4586-958A-62A947C41472}" presName="compNode" presStyleCnt="0"/>
      <dgm:spPr/>
    </dgm:pt>
    <dgm:pt modelId="{57CF78EC-0535-4724-AA9A-DCD05F4FE19B}" type="pres">
      <dgm:prSet presAssocID="{93DF2CFE-D5B3-4586-958A-62A947C41472}" presName="bgRect" presStyleLbl="bgShp" presStyleIdx="0" presStyleCnt="5"/>
      <dgm:spPr/>
    </dgm:pt>
    <dgm:pt modelId="{536F6FEF-8645-4C82-B68F-91F67D2CC3B9}" type="pres">
      <dgm:prSet presAssocID="{93DF2CFE-D5B3-4586-958A-62A947C414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B35C71-BBCA-44EE-BB32-3FDEA70ACC92}" type="pres">
      <dgm:prSet presAssocID="{93DF2CFE-D5B3-4586-958A-62A947C41472}" presName="spaceRect" presStyleCnt="0"/>
      <dgm:spPr/>
    </dgm:pt>
    <dgm:pt modelId="{4C35C4E5-565D-478F-9ABA-6C8FB53C0B2C}" type="pres">
      <dgm:prSet presAssocID="{93DF2CFE-D5B3-4586-958A-62A947C41472}" presName="parTx" presStyleLbl="revTx" presStyleIdx="0" presStyleCnt="5">
        <dgm:presLayoutVars>
          <dgm:chMax val="0"/>
          <dgm:chPref val="0"/>
        </dgm:presLayoutVars>
      </dgm:prSet>
      <dgm:spPr/>
    </dgm:pt>
    <dgm:pt modelId="{1C45A2B3-F30B-476D-B5FA-7375D081B2FA}" type="pres">
      <dgm:prSet presAssocID="{6B1823C4-3945-4980-BB93-B6F347E42AC1}" presName="sibTrans" presStyleCnt="0"/>
      <dgm:spPr/>
    </dgm:pt>
    <dgm:pt modelId="{07154D7F-EC63-4572-9CC9-5B69AB2AE019}" type="pres">
      <dgm:prSet presAssocID="{803CFA0F-EC96-4A79-8E92-A11D3C932596}" presName="compNode" presStyleCnt="0"/>
      <dgm:spPr/>
    </dgm:pt>
    <dgm:pt modelId="{DA6B042D-EED1-45E9-979E-209FA95683C9}" type="pres">
      <dgm:prSet presAssocID="{803CFA0F-EC96-4A79-8E92-A11D3C932596}" presName="bgRect" presStyleLbl="bgShp" presStyleIdx="1" presStyleCnt="5"/>
      <dgm:spPr/>
    </dgm:pt>
    <dgm:pt modelId="{94D08A5F-F12D-4E11-A95B-AFE941F3F329}" type="pres">
      <dgm:prSet presAssocID="{803CFA0F-EC96-4A79-8E92-A11D3C9325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A9C89B8-90D4-4A2E-83FF-384A64011928}" type="pres">
      <dgm:prSet presAssocID="{803CFA0F-EC96-4A79-8E92-A11D3C932596}" presName="spaceRect" presStyleCnt="0"/>
      <dgm:spPr/>
    </dgm:pt>
    <dgm:pt modelId="{00257B4B-FC98-46FC-8811-B1D641BB0240}" type="pres">
      <dgm:prSet presAssocID="{803CFA0F-EC96-4A79-8E92-A11D3C932596}" presName="parTx" presStyleLbl="revTx" presStyleIdx="1" presStyleCnt="5">
        <dgm:presLayoutVars>
          <dgm:chMax val="0"/>
          <dgm:chPref val="0"/>
        </dgm:presLayoutVars>
      </dgm:prSet>
      <dgm:spPr/>
    </dgm:pt>
    <dgm:pt modelId="{6FEA02AF-33FA-42C1-BB58-DFD8F300D488}" type="pres">
      <dgm:prSet presAssocID="{9DC15375-B554-4428-88ED-8B314FD030B3}" presName="sibTrans" presStyleCnt="0"/>
      <dgm:spPr/>
    </dgm:pt>
    <dgm:pt modelId="{732C8BBA-AF76-485F-B1CE-18847F54A03A}" type="pres">
      <dgm:prSet presAssocID="{65FDF963-36A4-494A-A08B-B8C7F24B6036}" presName="compNode" presStyleCnt="0"/>
      <dgm:spPr/>
    </dgm:pt>
    <dgm:pt modelId="{F4F32FCC-3B4C-409F-A864-10E0F85B00DB}" type="pres">
      <dgm:prSet presAssocID="{65FDF963-36A4-494A-A08B-B8C7F24B6036}" presName="bgRect" presStyleLbl="bgShp" presStyleIdx="2" presStyleCnt="5"/>
      <dgm:spPr/>
    </dgm:pt>
    <dgm:pt modelId="{0692D90F-31BE-4AC3-8FD9-8CA8E60ABB8C}" type="pres">
      <dgm:prSet presAssocID="{65FDF963-36A4-494A-A08B-B8C7F24B603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12467147-E91D-4A4E-B61C-CBFBF83E34EC}" type="pres">
      <dgm:prSet presAssocID="{65FDF963-36A4-494A-A08B-B8C7F24B6036}" presName="spaceRect" presStyleCnt="0"/>
      <dgm:spPr/>
    </dgm:pt>
    <dgm:pt modelId="{1847383A-0BF9-4152-9E46-00DE4E4E7613}" type="pres">
      <dgm:prSet presAssocID="{65FDF963-36A4-494A-A08B-B8C7F24B6036}" presName="parTx" presStyleLbl="revTx" presStyleIdx="2" presStyleCnt="5">
        <dgm:presLayoutVars>
          <dgm:chMax val="0"/>
          <dgm:chPref val="0"/>
        </dgm:presLayoutVars>
      </dgm:prSet>
      <dgm:spPr/>
    </dgm:pt>
    <dgm:pt modelId="{9E23952A-72E1-4AC7-83EE-7061BD9DC3F3}" type="pres">
      <dgm:prSet presAssocID="{472F27A0-2728-4501-8F97-F694F108602A}" presName="sibTrans" presStyleCnt="0"/>
      <dgm:spPr/>
    </dgm:pt>
    <dgm:pt modelId="{8F653651-F606-409F-BF89-532B7BB79051}" type="pres">
      <dgm:prSet presAssocID="{AA566DBA-9980-47A7-9DF2-3F11F9E61A4C}" presName="compNode" presStyleCnt="0"/>
      <dgm:spPr/>
    </dgm:pt>
    <dgm:pt modelId="{CA41C5F0-5E47-47F6-AC64-07171A13077A}" type="pres">
      <dgm:prSet presAssocID="{AA566DBA-9980-47A7-9DF2-3F11F9E61A4C}" presName="bgRect" presStyleLbl="bgShp" presStyleIdx="3" presStyleCnt="5"/>
      <dgm:spPr/>
    </dgm:pt>
    <dgm:pt modelId="{11F0494A-7441-4429-B403-6F969DF88687}" type="pres">
      <dgm:prSet presAssocID="{AA566DBA-9980-47A7-9DF2-3F11F9E61A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EA1CF219-EE22-4956-BCBA-13D5C24EE38B}" type="pres">
      <dgm:prSet presAssocID="{AA566DBA-9980-47A7-9DF2-3F11F9E61A4C}" presName="spaceRect" presStyleCnt="0"/>
      <dgm:spPr/>
    </dgm:pt>
    <dgm:pt modelId="{88583976-2065-448B-BE17-7ABC8F8293CC}" type="pres">
      <dgm:prSet presAssocID="{AA566DBA-9980-47A7-9DF2-3F11F9E61A4C}" presName="parTx" presStyleLbl="revTx" presStyleIdx="3" presStyleCnt="5">
        <dgm:presLayoutVars>
          <dgm:chMax val="0"/>
          <dgm:chPref val="0"/>
        </dgm:presLayoutVars>
      </dgm:prSet>
      <dgm:spPr/>
    </dgm:pt>
    <dgm:pt modelId="{CE3B3010-369B-4DFA-9989-C3261ADD9861}" type="pres">
      <dgm:prSet presAssocID="{38F10D13-A345-44E0-9310-31832B8521A0}" presName="sibTrans" presStyleCnt="0"/>
      <dgm:spPr/>
    </dgm:pt>
    <dgm:pt modelId="{3DDCF45C-2D69-413C-96A1-F33488A809C3}" type="pres">
      <dgm:prSet presAssocID="{C1C5B57B-646C-4162-BF29-2779F421276F}" presName="compNode" presStyleCnt="0"/>
      <dgm:spPr/>
    </dgm:pt>
    <dgm:pt modelId="{C3B33A9C-A40B-4486-8FB7-D037EF8450E6}" type="pres">
      <dgm:prSet presAssocID="{C1C5B57B-646C-4162-BF29-2779F421276F}" presName="bgRect" presStyleLbl="bgShp" presStyleIdx="4" presStyleCnt="5"/>
      <dgm:spPr/>
    </dgm:pt>
    <dgm:pt modelId="{EE7067F9-CF6A-4456-8DA7-E96E23FAC49A}" type="pres">
      <dgm:prSet presAssocID="{C1C5B57B-646C-4162-BF29-2779F42127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2939F27-F3E7-410E-B610-23C08891D927}" type="pres">
      <dgm:prSet presAssocID="{C1C5B57B-646C-4162-BF29-2779F421276F}" presName="spaceRect" presStyleCnt="0"/>
      <dgm:spPr/>
    </dgm:pt>
    <dgm:pt modelId="{8514EF28-F3F7-44BA-BD50-3FF034CB7C7A}" type="pres">
      <dgm:prSet presAssocID="{C1C5B57B-646C-4162-BF29-2779F421276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6C0D22-DCF7-44BC-9DA7-7CE2E2CFE7CB}" srcId="{AD431BA0-C497-4CC5-859E-318D55680A51}" destId="{AA566DBA-9980-47A7-9DF2-3F11F9E61A4C}" srcOrd="3" destOrd="0" parTransId="{2F94C727-6181-4F32-A87F-F3D865C65548}" sibTransId="{38F10D13-A345-44E0-9310-31832B8521A0}"/>
    <dgm:cxn modelId="{978BFC28-8E20-4391-9523-19DE1C90541E}" type="presOf" srcId="{AD431BA0-C497-4CC5-859E-318D55680A51}" destId="{573C5E45-BEED-4FCF-90C8-762F42A5E44A}" srcOrd="0" destOrd="0" presId="urn:microsoft.com/office/officeart/2018/2/layout/IconVerticalSolidList"/>
    <dgm:cxn modelId="{6F4F3229-6A57-4A44-9917-C3B0B3EF720D}" type="presOf" srcId="{65FDF963-36A4-494A-A08B-B8C7F24B6036}" destId="{1847383A-0BF9-4152-9E46-00DE4E4E7613}" srcOrd="0" destOrd="0" presId="urn:microsoft.com/office/officeart/2018/2/layout/IconVerticalSolidList"/>
    <dgm:cxn modelId="{FBB43272-BD60-4354-A894-8D217949BFBD}" srcId="{AD431BA0-C497-4CC5-859E-318D55680A51}" destId="{803CFA0F-EC96-4A79-8E92-A11D3C932596}" srcOrd="1" destOrd="0" parTransId="{8B1134C2-8533-4B68-8B16-2BF3F8C224D6}" sibTransId="{9DC15375-B554-4428-88ED-8B314FD030B3}"/>
    <dgm:cxn modelId="{5B55B552-3C5A-4AFB-84CF-16BB8881DEC7}" type="presOf" srcId="{93DF2CFE-D5B3-4586-958A-62A947C41472}" destId="{4C35C4E5-565D-478F-9ABA-6C8FB53C0B2C}" srcOrd="0" destOrd="0" presId="urn:microsoft.com/office/officeart/2018/2/layout/IconVerticalSolidList"/>
    <dgm:cxn modelId="{30B2747F-E5E5-4EA7-BCEE-B88EA4FD82D9}" type="presOf" srcId="{C1C5B57B-646C-4162-BF29-2779F421276F}" destId="{8514EF28-F3F7-44BA-BD50-3FF034CB7C7A}" srcOrd="0" destOrd="0" presId="urn:microsoft.com/office/officeart/2018/2/layout/IconVerticalSolidList"/>
    <dgm:cxn modelId="{29D3B593-55F6-41D0-A1F3-D9A85DD515B9}" srcId="{AD431BA0-C497-4CC5-859E-318D55680A51}" destId="{93DF2CFE-D5B3-4586-958A-62A947C41472}" srcOrd="0" destOrd="0" parTransId="{7781C7EC-174F-4FA7-8B48-113AF77E55A1}" sibTransId="{6B1823C4-3945-4980-BB93-B6F347E42AC1}"/>
    <dgm:cxn modelId="{42C00CAB-3D0C-4151-A8E6-50B1E1A72D22}" type="presOf" srcId="{AA566DBA-9980-47A7-9DF2-3F11F9E61A4C}" destId="{88583976-2065-448B-BE17-7ABC8F8293CC}" srcOrd="0" destOrd="0" presId="urn:microsoft.com/office/officeart/2018/2/layout/IconVerticalSolidList"/>
    <dgm:cxn modelId="{508420C4-DDDF-4AC6-8E94-8B165A15610E}" srcId="{AD431BA0-C497-4CC5-859E-318D55680A51}" destId="{65FDF963-36A4-494A-A08B-B8C7F24B6036}" srcOrd="2" destOrd="0" parTransId="{6949FDF4-4DC8-4F9E-B8C3-F0F4545E931C}" sibTransId="{472F27A0-2728-4501-8F97-F694F108602A}"/>
    <dgm:cxn modelId="{A59775DC-E855-4893-A677-9D9F27486B07}" type="presOf" srcId="{803CFA0F-EC96-4A79-8E92-A11D3C932596}" destId="{00257B4B-FC98-46FC-8811-B1D641BB0240}" srcOrd="0" destOrd="0" presId="urn:microsoft.com/office/officeart/2018/2/layout/IconVerticalSolidList"/>
    <dgm:cxn modelId="{59F0C9ED-9EDC-4F6C-AD74-A23301CE2DE8}" srcId="{AD431BA0-C497-4CC5-859E-318D55680A51}" destId="{C1C5B57B-646C-4162-BF29-2779F421276F}" srcOrd="4" destOrd="0" parTransId="{C5B49E26-94E6-4C02-AB0E-E62D339FA680}" sibTransId="{1A3D6CFD-C0C4-4300-92E2-988E624F3D33}"/>
    <dgm:cxn modelId="{BE6B475A-3819-498C-B7F4-B8D7230005EC}" type="presParOf" srcId="{573C5E45-BEED-4FCF-90C8-762F42A5E44A}" destId="{DFAE46C3-1636-4D2C-846F-6EB9DC2E29B2}" srcOrd="0" destOrd="0" presId="urn:microsoft.com/office/officeart/2018/2/layout/IconVerticalSolidList"/>
    <dgm:cxn modelId="{7C478A61-3D6A-4B23-850E-48CDEE1FEA60}" type="presParOf" srcId="{DFAE46C3-1636-4D2C-846F-6EB9DC2E29B2}" destId="{57CF78EC-0535-4724-AA9A-DCD05F4FE19B}" srcOrd="0" destOrd="0" presId="urn:microsoft.com/office/officeart/2018/2/layout/IconVerticalSolidList"/>
    <dgm:cxn modelId="{836C0AF9-27DB-4FED-84A3-8EE5FD466A51}" type="presParOf" srcId="{DFAE46C3-1636-4D2C-846F-6EB9DC2E29B2}" destId="{536F6FEF-8645-4C82-B68F-91F67D2CC3B9}" srcOrd="1" destOrd="0" presId="urn:microsoft.com/office/officeart/2018/2/layout/IconVerticalSolidList"/>
    <dgm:cxn modelId="{9507884A-9224-4241-953D-B6998F28F901}" type="presParOf" srcId="{DFAE46C3-1636-4D2C-846F-6EB9DC2E29B2}" destId="{A7B35C71-BBCA-44EE-BB32-3FDEA70ACC92}" srcOrd="2" destOrd="0" presId="urn:microsoft.com/office/officeart/2018/2/layout/IconVerticalSolidList"/>
    <dgm:cxn modelId="{6B8B105C-B406-4862-9CCE-F47D649AD038}" type="presParOf" srcId="{DFAE46C3-1636-4D2C-846F-6EB9DC2E29B2}" destId="{4C35C4E5-565D-478F-9ABA-6C8FB53C0B2C}" srcOrd="3" destOrd="0" presId="urn:microsoft.com/office/officeart/2018/2/layout/IconVerticalSolidList"/>
    <dgm:cxn modelId="{9E59053B-7192-460C-951F-9189CFD73ECF}" type="presParOf" srcId="{573C5E45-BEED-4FCF-90C8-762F42A5E44A}" destId="{1C45A2B3-F30B-476D-B5FA-7375D081B2FA}" srcOrd="1" destOrd="0" presId="urn:microsoft.com/office/officeart/2018/2/layout/IconVerticalSolidList"/>
    <dgm:cxn modelId="{CC52A40F-3FFF-4E4E-B695-3E913CFB87C5}" type="presParOf" srcId="{573C5E45-BEED-4FCF-90C8-762F42A5E44A}" destId="{07154D7F-EC63-4572-9CC9-5B69AB2AE019}" srcOrd="2" destOrd="0" presId="urn:microsoft.com/office/officeart/2018/2/layout/IconVerticalSolidList"/>
    <dgm:cxn modelId="{84F8CDA0-A4AF-4D06-ADDD-758F643573F4}" type="presParOf" srcId="{07154D7F-EC63-4572-9CC9-5B69AB2AE019}" destId="{DA6B042D-EED1-45E9-979E-209FA95683C9}" srcOrd="0" destOrd="0" presId="urn:microsoft.com/office/officeart/2018/2/layout/IconVerticalSolidList"/>
    <dgm:cxn modelId="{B5C73285-B668-4D48-9EEE-EAD4FC4D8775}" type="presParOf" srcId="{07154D7F-EC63-4572-9CC9-5B69AB2AE019}" destId="{94D08A5F-F12D-4E11-A95B-AFE941F3F329}" srcOrd="1" destOrd="0" presId="urn:microsoft.com/office/officeart/2018/2/layout/IconVerticalSolidList"/>
    <dgm:cxn modelId="{15728727-2F52-4FEE-8798-7210FC2227BC}" type="presParOf" srcId="{07154D7F-EC63-4572-9CC9-5B69AB2AE019}" destId="{4A9C89B8-90D4-4A2E-83FF-384A64011928}" srcOrd="2" destOrd="0" presId="urn:microsoft.com/office/officeart/2018/2/layout/IconVerticalSolidList"/>
    <dgm:cxn modelId="{8BCD2DB0-E92E-4491-ACA6-B70FAF7121D0}" type="presParOf" srcId="{07154D7F-EC63-4572-9CC9-5B69AB2AE019}" destId="{00257B4B-FC98-46FC-8811-B1D641BB0240}" srcOrd="3" destOrd="0" presId="urn:microsoft.com/office/officeart/2018/2/layout/IconVerticalSolidList"/>
    <dgm:cxn modelId="{622A8DFC-4916-4685-82B5-E044F0F6CD37}" type="presParOf" srcId="{573C5E45-BEED-4FCF-90C8-762F42A5E44A}" destId="{6FEA02AF-33FA-42C1-BB58-DFD8F300D488}" srcOrd="3" destOrd="0" presId="urn:microsoft.com/office/officeart/2018/2/layout/IconVerticalSolidList"/>
    <dgm:cxn modelId="{77EFE6EC-B569-42A6-96C3-F29AAD4BB871}" type="presParOf" srcId="{573C5E45-BEED-4FCF-90C8-762F42A5E44A}" destId="{732C8BBA-AF76-485F-B1CE-18847F54A03A}" srcOrd="4" destOrd="0" presId="urn:microsoft.com/office/officeart/2018/2/layout/IconVerticalSolidList"/>
    <dgm:cxn modelId="{004612B6-398A-46E7-9DE2-43BCB7494FEA}" type="presParOf" srcId="{732C8BBA-AF76-485F-B1CE-18847F54A03A}" destId="{F4F32FCC-3B4C-409F-A864-10E0F85B00DB}" srcOrd="0" destOrd="0" presId="urn:microsoft.com/office/officeart/2018/2/layout/IconVerticalSolidList"/>
    <dgm:cxn modelId="{167622B7-3FC7-4EF0-B750-03213F48E65A}" type="presParOf" srcId="{732C8BBA-AF76-485F-B1CE-18847F54A03A}" destId="{0692D90F-31BE-4AC3-8FD9-8CA8E60ABB8C}" srcOrd="1" destOrd="0" presId="urn:microsoft.com/office/officeart/2018/2/layout/IconVerticalSolidList"/>
    <dgm:cxn modelId="{8C137C1A-798B-48CF-A29B-6D8D1F3D0D8B}" type="presParOf" srcId="{732C8BBA-AF76-485F-B1CE-18847F54A03A}" destId="{12467147-E91D-4A4E-B61C-CBFBF83E34EC}" srcOrd="2" destOrd="0" presId="urn:microsoft.com/office/officeart/2018/2/layout/IconVerticalSolidList"/>
    <dgm:cxn modelId="{B55155BD-3D5E-4EE9-8391-0EA1ACF3AB7E}" type="presParOf" srcId="{732C8BBA-AF76-485F-B1CE-18847F54A03A}" destId="{1847383A-0BF9-4152-9E46-00DE4E4E7613}" srcOrd="3" destOrd="0" presId="urn:microsoft.com/office/officeart/2018/2/layout/IconVerticalSolidList"/>
    <dgm:cxn modelId="{A85B2271-5652-42FE-8ACA-E49439FDFCD0}" type="presParOf" srcId="{573C5E45-BEED-4FCF-90C8-762F42A5E44A}" destId="{9E23952A-72E1-4AC7-83EE-7061BD9DC3F3}" srcOrd="5" destOrd="0" presId="urn:microsoft.com/office/officeart/2018/2/layout/IconVerticalSolidList"/>
    <dgm:cxn modelId="{38026FB0-1E95-4E59-B635-93B35EE41423}" type="presParOf" srcId="{573C5E45-BEED-4FCF-90C8-762F42A5E44A}" destId="{8F653651-F606-409F-BF89-532B7BB79051}" srcOrd="6" destOrd="0" presId="urn:microsoft.com/office/officeart/2018/2/layout/IconVerticalSolidList"/>
    <dgm:cxn modelId="{EC847217-5C42-4701-8BEA-7AB42A05ED16}" type="presParOf" srcId="{8F653651-F606-409F-BF89-532B7BB79051}" destId="{CA41C5F0-5E47-47F6-AC64-07171A13077A}" srcOrd="0" destOrd="0" presId="urn:microsoft.com/office/officeart/2018/2/layout/IconVerticalSolidList"/>
    <dgm:cxn modelId="{51602E2C-BF42-414F-A5A7-2905C0181B53}" type="presParOf" srcId="{8F653651-F606-409F-BF89-532B7BB79051}" destId="{11F0494A-7441-4429-B403-6F969DF88687}" srcOrd="1" destOrd="0" presId="urn:microsoft.com/office/officeart/2018/2/layout/IconVerticalSolidList"/>
    <dgm:cxn modelId="{2389E4DF-608C-4898-82ED-67AE6C408E3E}" type="presParOf" srcId="{8F653651-F606-409F-BF89-532B7BB79051}" destId="{EA1CF219-EE22-4956-BCBA-13D5C24EE38B}" srcOrd="2" destOrd="0" presId="urn:microsoft.com/office/officeart/2018/2/layout/IconVerticalSolidList"/>
    <dgm:cxn modelId="{51623CD8-364E-4A84-AE09-CDA5433FBCDE}" type="presParOf" srcId="{8F653651-F606-409F-BF89-532B7BB79051}" destId="{88583976-2065-448B-BE17-7ABC8F8293CC}" srcOrd="3" destOrd="0" presId="urn:microsoft.com/office/officeart/2018/2/layout/IconVerticalSolidList"/>
    <dgm:cxn modelId="{EF8F09B8-5ACA-4189-ADC2-6F03BD640043}" type="presParOf" srcId="{573C5E45-BEED-4FCF-90C8-762F42A5E44A}" destId="{CE3B3010-369B-4DFA-9989-C3261ADD9861}" srcOrd="7" destOrd="0" presId="urn:microsoft.com/office/officeart/2018/2/layout/IconVerticalSolidList"/>
    <dgm:cxn modelId="{9F6A99B1-6FE7-4E01-BA51-6C3F6F9F5DE5}" type="presParOf" srcId="{573C5E45-BEED-4FCF-90C8-762F42A5E44A}" destId="{3DDCF45C-2D69-413C-96A1-F33488A809C3}" srcOrd="8" destOrd="0" presId="urn:microsoft.com/office/officeart/2018/2/layout/IconVerticalSolidList"/>
    <dgm:cxn modelId="{85C66A7C-46EE-429B-894B-F3BE57E5F3DD}" type="presParOf" srcId="{3DDCF45C-2D69-413C-96A1-F33488A809C3}" destId="{C3B33A9C-A40B-4486-8FB7-D037EF8450E6}" srcOrd="0" destOrd="0" presId="urn:microsoft.com/office/officeart/2018/2/layout/IconVerticalSolidList"/>
    <dgm:cxn modelId="{18EDC216-8EBA-46A6-9641-C51D039F8045}" type="presParOf" srcId="{3DDCF45C-2D69-413C-96A1-F33488A809C3}" destId="{EE7067F9-CF6A-4456-8DA7-E96E23FAC49A}" srcOrd="1" destOrd="0" presId="urn:microsoft.com/office/officeart/2018/2/layout/IconVerticalSolidList"/>
    <dgm:cxn modelId="{1F50D893-C79D-4890-AC7B-951073903AC7}" type="presParOf" srcId="{3DDCF45C-2D69-413C-96A1-F33488A809C3}" destId="{F2939F27-F3E7-410E-B610-23C08891D927}" srcOrd="2" destOrd="0" presId="urn:microsoft.com/office/officeart/2018/2/layout/IconVerticalSolidList"/>
    <dgm:cxn modelId="{8AD79453-94EA-4719-8E59-343F48BC4603}" type="presParOf" srcId="{3DDCF45C-2D69-413C-96A1-F33488A809C3}" destId="{8514EF28-F3F7-44BA-BD50-3FF034CB7C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515E94-944E-43DD-BA72-C718FFE5036C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EC1259-6FB4-4676-BF5C-947DE8714AB8}">
      <dgm:prSet/>
      <dgm:spPr/>
      <dgm:t>
        <a:bodyPr/>
        <a:lstStyle/>
        <a:p>
          <a:r>
            <a:rPr lang="en-GB"/>
            <a:t>Action: </a:t>
          </a:r>
          <a:endParaRPr lang="en-US"/>
        </a:p>
      </dgm:t>
    </dgm:pt>
    <dgm:pt modelId="{033216A9-2EDB-425A-B202-7440AEBB8FDF}" type="parTrans" cxnId="{AE44180C-BD82-4557-91C2-86C44BAD2AC7}">
      <dgm:prSet/>
      <dgm:spPr/>
      <dgm:t>
        <a:bodyPr/>
        <a:lstStyle/>
        <a:p>
          <a:endParaRPr lang="en-US"/>
        </a:p>
      </dgm:t>
    </dgm:pt>
    <dgm:pt modelId="{5C25222F-A372-44FA-8B9C-1704D26B14A2}" type="sibTrans" cxnId="{AE44180C-BD82-4557-91C2-86C44BAD2AC7}">
      <dgm:prSet/>
      <dgm:spPr/>
      <dgm:t>
        <a:bodyPr/>
        <a:lstStyle/>
        <a:p>
          <a:endParaRPr lang="en-US"/>
        </a:p>
      </dgm:t>
    </dgm:pt>
    <dgm:pt modelId="{DB53252D-28D9-404C-B62D-E29F804C0356}">
      <dgm:prSet/>
      <dgm:spPr/>
      <dgm:t>
        <a:bodyPr/>
        <a:lstStyle/>
        <a:p>
          <a:r>
            <a:rPr lang="en-GB"/>
            <a:t>a string representing the operation (action) to perform </a:t>
          </a:r>
          <a:endParaRPr lang="en-US"/>
        </a:p>
      </dgm:t>
    </dgm:pt>
    <dgm:pt modelId="{111355BE-9EB9-4081-A493-69631D70B76D}" type="parTrans" cxnId="{C915D530-70BF-42A2-81AD-76A6FA85043C}">
      <dgm:prSet/>
      <dgm:spPr/>
      <dgm:t>
        <a:bodyPr/>
        <a:lstStyle/>
        <a:p>
          <a:endParaRPr lang="en-US"/>
        </a:p>
      </dgm:t>
    </dgm:pt>
    <dgm:pt modelId="{8A1728A2-462F-4319-8F25-34C48F960BB5}" type="sibTrans" cxnId="{C915D530-70BF-42A2-81AD-76A6FA85043C}">
      <dgm:prSet/>
      <dgm:spPr/>
      <dgm:t>
        <a:bodyPr/>
        <a:lstStyle/>
        <a:p>
          <a:endParaRPr lang="en-US"/>
        </a:p>
      </dgm:t>
    </dgm:pt>
    <dgm:pt modelId="{EEE4C2C3-01E5-4658-A0AB-6DBA7D16DECA}">
      <dgm:prSet/>
      <dgm:spPr/>
      <dgm:t>
        <a:bodyPr/>
        <a:lstStyle/>
        <a:p>
          <a:r>
            <a:rPr lang="en-GB" dirty="0"/>
            <a:t>For example: «</a:t>
          </a:r>
          <a:r>
            <a:rPr lang="en-GB" dirty="0" err="1"/>
            <a:t>android.intent.action.MAIN</a:t>
          </a:r>
          <a:r>
            <a:rPr lang="en-GB" dirty="0"/>
            <a:t>» (it goes in the manifest file) </a:t>
          </a:r>
          <a:endParaRPr lang="en-US" dirty="0"/>
        </a:p>
      </dgm:t>
    </dgm:pt>
    <dgm:pt modelId="{7084CA7B-C1D1-49DE-BF8D-DBFDF76681B0}" type="parTrans" cxnId="{EA79C1A3-8FF2-463C-B910-BE9480465677}">
      <dgm:prSet/>
      <dgm:spPr/>
      <dgm:t>
        <a:bodyPr/>
        <a:lstStyle/>
        <a:p>
          <a:endParaRPr lang="en-US"/>
        </a:p>
      </dgm:t>
    </dgm:pt>
    <dgm:pt modelId="{191597E4-1B66-4A9A-8802-2D362AA6B7D8}" type="sibTrans" cxnId="{EA79C1A3-8FF2-463C-B910-BE9480465677}">
      <dgm:prSet/>
      <dgm:spPr/>
      <dgm:t>
        <a:bodyPr/>
        <a:lstStyle/>
        <a:p>
          <a:endParaRPr lang="en-US"/>
        </a:p>
      </dgm:t>
    </dgm:pt>
    <dgm:pt modelId="{E201E8E3-AD25-4875-A1CE-0DEF9926A723}">
      <dgm:prSet/>
      <dgm:spPr/>
      <dgm:t>
        <a:bodyPr/>
        <a:lstStyle/>
        <a:p>
          <a:r>
            <a:rPr lang="en-GB"/>
            <a:t>Referred symbolically in the code as Intent.ACTION_MAIN </a:t>
          </a:r>
          <a:endParaRPr lang="en-US"/>
        </a:p>
      </dgm:t>
    </dgm:pt>
    <dgm:pt modelId="{7399B4EB-F52B-44CF-84F2-4909250D9004}" type="parTrans" cxnId="{AB82BCC5-314C-416E-9B58-14C1390791A7}">
      <dgm:prSet/>
      <dgm:spPr/>
      <dgm:t>
        <a:bodyPr/>
        <a:lstStyle/>
        <a:p>
          <a:endParaRPr lang="en-US"/>
        </a:p>
      </dgm:t>
    </dgm:pt>
    <dgm:pt modelId="{35AFC5ED-07EE-4C46-ABD5-4FBD9AA46631}" type="sibTrans" cxnId="{AB82BCC5-314C-416E-9B58-14C1390791A7}">
      <dgm:prSet/>
      <dgm:spPr/>
      <dgm:t>
        <a:bodyPr/>
        <a:lstStyle/>
        <a:p>
          <a:endParaRPr lang="en-US"/>
        </a:p>
      </dgm:t>
    </dgm:pt>
    <dgm:pt modelId="{A21CF268-9B53-42B9-A480-0DB5356CA32B}">
      <dgm:prSet/>
      <dgm:spPr/>
      <dgm:t>
        <a:bodyPr/>
        <a:lstStyle/>
        <a:p>
          <a:r>
            <a:rPr lang="en-GB"/>
            <a:t>Category: </a:t>
          </a:r>
          <a:endParaRPr lang="en-US"/>
        </a:p>
      </dgm:t>
    </dgm:pt>
    <dgm:pt modelId="{C0259E4D-66AF-4363-83B2-2B7A94BAD279}" type="parTrans" cxnId="{D994DF5E-3639-4755-92C0-C3EA02B84ACA}">
      <dgm:prSet/>
      <dgm:spPr/>
      <dgm:t>
        <a:bodyPr/>
        <a:lstStyle/>
        <a:p>
          <a:endParaRPr lang="en-US"/>
        </a:p>
      </dgm:t>
    </dgm:pt>
    <dgm:pt modelId="{23BB100D-8828-410C-9B6B-4C23C7C0041B}" type="sibTrans" cxnId="{D994DF5E-3639-4755-92C0-C3EA02B84ACA}">
      <dgm:prSet/>
      <dgm:spPr/>
      <dgm:t>
        <a:bodyPr/>
        <a:lstStyle/>
        <a:p>
          <a:endParaRPr lang="en-US"/>
        </a:p>
      </dgm:t>
    </dgm:pt>
    <dgm:pt modelId="{A2B3C2FE-A4C3-4F93-8510-A197E5D0CBFD}">
      <dgm:prSet/>
      <dgm:spPr/>
      <dgm:t>
        <a:bodyPr/>
        <a:lstStyle/>
        <a:p>
          <a:r>
            <a:rPr lang="en-GB"/>
            <a:t>String representing additional information about the component that can manage the intent </a:t>
          </a:r>
          <a:endParaRPr lang="en-US"/>
        </a:p>
      </dgm:t>
    </dgm:pt>
    <dgm:pt modelId="{DE6DFB83-3285-4710-A006-CE30C8D52661}" type="parTrans" cxnId="{63293C07-3025-4326-9C80-3E0A8F4169F6}">
      <dgm:prSet/>
      <dgm:spPr/>
      <dgm:t>
        <a:bodyPr/>
        <a:lstStyle/>
        <a:p>
          <a:endParaRPr lang="en-US"/>
        </a:p>
      </dgm:t>
    </dgm:pt>
    <dgm:pt modelId="{5CA392BD-6717-44DA-BDF7-BEF8331102A6}" type="sibTrans" cxnId="{63293C07-3025-4326-9C80-3E0A8F4169F6}">
      <dgm:prSet/>
      <dgm:spPr/>
      <dgm:t>
        <a:bodyPr/>
        <a:lstStyle/>
        <a:p>
          <a:endParaRPr lang="en-US"/>
        </a:p>
      </dgm:t>
    </dgm:pt>
    <dgm:pt modelId="{40738FCB-F433-4A15-86A9-34D7B2418270}">
      <dgm:prSet/>
      <dgm:spPr/>
      <dgm:t>
        <a:bodyPr/>
        <a:lstStyle/>
        <a:p>
          <a:r>
            <a:rPr lang="en-GB" dirty="0"/>
            <a:t>For example: «</a:t>
          </a:r>
          <a:r>
            <a:rPr lang="en-GB" dirty="0" err="1"/>
            <a:t>android.intent.category.LAUNCHER</a:t>
          </a:r>
          <a:r>
            <a:rPr lang="en-GB" dirty="0"/>
            <a:t>» </a:t>
          </a:r>
          <a:endParaRPr lang="en-US" dirty="0"/>
        </a:p>
      </dgm:t>
    </dgm:pt>
    <dgm:pt modelId="{191FB137-0957-49E3-9633-F8BFDC4B4AEC}" type="parTrans" cxnId="{D540ADA6-B91E-4CE0-8BB9-B2842D69667A}">
      <dgm:prSet/>
      <dgm:spPr/>
      <dgm:t>
        <a:bodyPr/>
        <a:lstStyle/>
        <a:p>
          <a:endParaRPr lang="en-US"/>
        </a:p>
      </dgm:t>
    </dgm:pt>
    <dgm:pt modelId="{56B238E4-EC76-4BBF-9A2C-5F2B25C604DA}" type="sibTrans" cxnId="{D540ADA6-B91E-4CE0-8BB9-B2842D69667A}">
      <dgm:prSet/>
      <dgm:spPr/>
      <dgm:t>
        <a:bodyPr/>
        <a:lstStyle/>
        <a:p>
          <a:endParaRPr lang="en-US"/>
        </a:p>
      </dgm:t>
    </dgm:pt>
    <dgm:pt modelId="{06A6CB4C-C6A4-4BF8-9887-03E70BBFCD3B}">
      <dgm:prSet/>
      <dgm:spPr/>
      <dgm:t>
        <a:bodyPr/>
        <a:lstStyle/>
        <a:p>
          <a:r>
            <a:rPr lang="en-GB"/>
            <a:t>Symbolically ad Intent.CATEGORY_LAUNCHER </a:t>
          </a:r>
          <a:endParaRPr lang="en-US"/>
        </a:p>
      </dgm:t>
    </dgm:pt>
    <dgm:pt modelId="{555C7C3A-5146-45C7-B4E5-3F74BB627D8A}" type="parTrans" cxnId="{4174DCA2-973C-4606-A0E9-951823132B8B}">
      <dgm:prSet/>
      <dgm:spPr/>
      <dgm:t>
        <a:bodyPr/>
        <a:lstStyle/>
        <a:p>
          <a:endParaRPr lang="en-US"/>
        </a:p>
      </dgm:t>
    </dgm:pt>
    <dgm:pt modelId="{98FD350C-27AD-48CA-B00D-4B8D10AA0356}" type="sibTrans" cxnId="{4174DCA2-973C-4606-A0E9-951823132B8B}">
      <dgm:prSet/>
      <dgm:spPr/>
      <dgm:t>
        <a:bodyPr/>
        <a:lstStyle/>
        <a:p>
          <a:endParaRPr lang="en-US"/>
        </a:p>
      </dgm:t>
    </dgm:pt>
    <dgm:pt modelId="{640394A2-E186-40DE-99A8-437FDDD620A2}">
      <dgm:prSet/>
      <dgm:spPr/>
      <dgm:t>
        <a:bodyPr/>
        <a:lstStyle/>
        <a:p>
          <a:r>
            <a:rPr lang="en-GB"/>
            <a:t>Data: </a:t>
          </a:r>
          <a:endParaRPr lang="en-US"/>
        </a:p>
      </dgm:t>
    </dgm:pt>
    <dgm:pt modelId="{08731F52-13C9-4F3B-BEDE-F56B10355046}" type="parTrans" cxnId="{F405F5CC-1B08-4173-91B4-56A78284112B}">
      <dgm:prSet/>
      <dgm:spPr/>
      <dgm:t>
        <a:bodyPr/>
        <a:lstStyle/>
        <a:p>
          <a:endParaRPr lang="en-US"/>
        </a:p>
      </dgm:t>
    </dgm:pt>
    <dgm:pt modelId="{A6390B6F-EE50-4BF8-AB8F-C4F74AD60225}" type="sibTrans" cxnId="{F405F5CC-1B08-4173-91B4-56A78284112B}">
      <dgm:prSet/>
      <dgm:spPr/>
      <dgm:t>
        <a:bodyPr/>
        <a:lstStyle/>
        <a:p>
          <a:endParaRPr lang="en-US"/>
        </a:p>
      </dgm:t>
    </dgm:pt>
    <dgm:pt modelId="{202613C4-BB11-4D36-A8E0-3C53CD2F939D}">
      <dgm:prSet/>
      <dgm:spPr/>
      <dgm:t>
        <a:bodyPr/>
        <a:lstStyle/>
        <a:p>
          <a:r>
            <a:rPr lang="en-GB"/>
            <a:t>A URI that references data to operate on (scheme://authority/path) </a:t>
          </a:r>
          <a:endParaRPr lang="en-US"/>
        </a:p>
      </dgm:t>
    </dgm:pt>
    <dgm:pt modelId="{DD748FD7-C4D4-456B-926B-962A7B55B29A}" type="parTrans" cxnId="{BB136456-F80C-4125-AF01-65C4BFD284B5}">
      <dgm:prSet/>
      <dgm:spPr/>
      <dgm:t>
        <a:bodyPr/>
        <a:lstStyle/>
        <a:p>
          <a:endParaRPr lang="en-US"/>
        </a:p>
      </dgm:t>
    </dgm:pt>
    <dgm:pt modelId="{F3C8303E-5A53-426B-A8B6-B952D87567EB}" type="sibTrans" cxnId="{BB136456-F80C-4125-AF01-65C4BFD284B5}">
      <dgm:prSet/>
      <dgm:spPr/>
      <dgm:t>
        <a:bodyPr/>
        <a:lstStyle/>
        <a:p>
          <a:endParaRPr lang="en-US"/>
        </a:p>
      </dgm:t>
    </dgm:pt>
    <dgm:pt modelId="{4C92A7F4-DB60-4FFA-BACC-FD484DD0C505}">
      <dgm:prSet/>
      <dgm:spPr/>
      <dgm:t>
        <a:bodyPr/>
        <a:lstStyle/>
        <a:p>
          <a:r>
            <a:rPr lang="en-GB"/>
            <a:t>For example: content://contacts/people/1  Display information about the person whose identifier is "1"</a:t>
          </a:r>
          <a:endParaRPr lang="en-US"/>
        </a:p>
      </dgm:t>
    </dgm:pt>
    <dgm:pt modelId="{4F584D3F-67C2-4634-B04B-8DA92214B76D}" type="parTrans" cxnId="{343AFCCD-F212-4A59-AD66-A5A44AEB6F5F}">
      <dgm:prSet/>
      <dgm:spPr/>
      <dgm:t>
        <a:bodyPr/>
        <a:lstStyle/>
        <a:p>
          <a:endParaRPr lang="en-US"/>
        </a:p>
      </dgm:t>
    </dgm:pt>
    <dgm:pt modelId="{D73DE760-13DA-4D84-83C6-A27B37128E4A}" type="sibTrans" cxnId="{343AFCCD-F212-4A59-AD66-A5A44AEB6F5F}">
      <dgm:prSet/>
      <dgm:spPr/>
      <dgm:t>
        <a:bodyPr/>
        <a:lstStyle/>
        <a:p>
          <a:endParaRPr lang="en-US"/>
        </a:p>
      </dgm:t>
    </dgm:pt>
    <dgm:pt modelId="{3D185015-C0D0-4E32-B724-18856B70A74E}" type="pres">
      <dgm:prSet presAssocID="{7D515E94-944E-43DD-BA72-C718FFE5036C}" presName="linear" presStyleCnt="0">
        <dgm:presLayoutVars>
          <dgm:dir/>
          <dgm:animLvl val="lvl"/>
          <dgm:resizeHandles val="exact"/>
        </dgm:presLayoutVars>
      </dgm:prSet>
      <dgm:spPr/>
    </dgm:pt>
    <dgm:pt modelId="{476D5880-4930-43FE-B147-C3F78A71256E}" type="pres">
      <dgm:prSet presAssocID="{86EC1259-6FB4-4676-BF5C-947DE8714AB8}" presName="parentLin" presStyleCnt="0"/>
      <dgm:spPr/>
    </dgm:pt>
    <dgm:pt modelId="{C2EA6D82-5B2E-43E6-AAA1-753C4E44F848}" type="pres">
      <dgm:prSet presAssocID="{86EC1259-6FB4-4676-BF5C-947DE8714AB8}" presName="parentLeftMargin" presStyleLbl="node1" presStyleIdx="0" presStyleCnt="3"/>
      <dgm:spPr/>
    </dgm:pt>
    <dgm:pt modelId="{D545DD02-41DA-4003-848B-0CA27803E04C}" type="pres">
      <dgm:prSet presAssocID="{86EC1259-6FB4-4676-BF5C-947DE8714A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1A8A68-982C-4444-B940-F9664F24DC9F}" type="pres">
      <dgm:prSet presAssocID="{86EC1259-6FB4-4676-BF5C-947DE8714AB8}" presName="negativeSpace" presStyleCnt="0"/>
      <dgm:spPr/>
    </dgm:pt>
    <dgm:pt modelId="{7983220F-D327-4FEB-8A5A-6D5D526EE989}" type="pres">
      <dgm:prSet presAssocID="{86EC1259-6FB4-4676-BF5C-947DE8714AB8}" presName="childText" presStyleLbl="conFgAcc1" presStyleIdx="0" presStyleCnt="3">
        <dgm:presLayoutVars>
          <dgm:bulletEnabled val="1"/>
        </dgm:presLayoutVars>
      </dgm:prSet>
      <dgm:spPr/>
    </dgm:pt>
    <dgm:pt modelId="{5E4F2572-E23C-4685-AE4F-38B289755991}" type="pres">
      <dgm:prSet presAssocID="{5C25222F-A372-44FA-8B9C-1704D26B14A2}" presName="spaceBetweenRectangles" presStyleCnt="0"/>
      <dgm:spPr/>
    </dgm:pt>
    <dgm:pt modelId="{7945A81F-85C1-4058-B146-B53220F629BE}" type="pres">
      <dgm:prSet presAssocID="{A21CF268-9B53-42B9-A480-0DB5356CA32B}" presName="parentLin" presStyleCnt="0"/>
      <dgm:spPr/>
    </dgm:pt>
    <dgm:pt modelId="{4E4D44EC-7427-49A3-BF33-59BA6933464D}" type="pres">
      <dgm:prSet presAssocID="{A21CF268-9B53-42B9-A480-0DB5356CA32B}" presName="parentLeftMargin" presStyleLbl="node1" presStyleIdx="0" presStyleCnt="3"/>
      <dgm:spPr/>
    </dgm:pt>
    <dgm:pt modelId="{EC94BE21-F901-4E5F-8F4F-7AC689587EA6}" type="pres">
      <dgm:prSet presAssocID="{A21CF268-9B53-42B9-A480-0DB5356CA3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F79C08-2872-4D3F-B1DC-54B34946116C}" type="pres">
      <dgm:prSet presAssocID="{A21CF268-9B53-42B9-A480-0DB5356CA32B}" presName="negativeSpace" presStyleCnt="0"/>
      <dgm:spPr/>
    </dgm:pt>
    <dgm:pt modelId="{99221744-F7C4-4217-90CE-375EB5CEBEBD}" type="pres">
      <dgm:prSet presAssocID="{A21CF268-9B53-42B9-A480-0DB5356CA32B}" presName="childText" presStyleLbl="conFgAcc1" presStyleIdx="1" presStyleCnt="3">
        <dgm:presLayoutVars>
          <dgm:bulletEnabled val="1"/>
        </dgm:presLayoutVars>
      </dgm:prSet>
      <dgm:spPr/>
    </dgm:pt>
    <dgm:pt modelId="{259AFC4F-74B0-4459-A7E2-7BCA18D8D1B9}" type="pres">
      <dgm:prSet presAssocID="{23BB100D-8828-410C-9B6B-4C23C7C0041B}" presName="spaceBetweenRectangles" presStyleCnt="0"/>
      <dgm:spPr/>
    </dgm:pt>
    <dgm:pt modelId="{B47ED46C-B691-47C9-B385-D2AF1748A030}" type="pres">
      <dgm:prSet presAssocID="{640394A2-E186-40DE-99A8-437FDDD620A2}" presName="parentLin" presStyleCnt="0"/>
      <dgm:spPr/>
    </dgm:pt>
    <dgm:pt modelId="{3C80A57C-A51F-4358-88A9-665D24BFF816}" type="pres">
      <dgm:prSet presAssocID="{640394A2-E186-40DE-99A8-437FDDD620A2}" presName="parentLeftMargin" presStyleLbl="node1" presStyleIdx="1" presStyleCnt="3"/>
      <dgm:spPr/>
    </dgm:pt>
    <dgm:pt modelId="{D8E2FF09-236B-45D6-AEE0-E059424E8EB7}" type="pres">
      <dgm:prSet presAssocID="{640394A2-E186-40DE-99A8-437FDDD620A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06D03B-9EE6-49A0-8713-470FB95E7096}" type="pres">
      <dgm:prSet presAssocID="{640394A2-E186-40DE-99A8-437FDDD620A2}" presName="negativeSpace" presStyleCnt="0"/>
      <dgm:spPr/>
    </dgm:pt>
    <dgm:pt modelId="{BB5FF750-81E4-4D4C-9F64-60033DF1F5B5}" type="pres">
      <dgm:prSet presAssocID="{640394A2-E186-40DE-99A8-437FDDD620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01EED01-4FCA-4A27-A8EE-2F0CF239BB9D}" type="presOf" srcId="{DB53252D-28D9-404C-B62D-E29F804C0356}" destId="{7983220F-D327-4FEB-8A5A-6D5D526EE989}" srcOrd="0" destOrd="0" presId="urn:microsoft.com/office/officeart/2005/8/layout/list1"/>
    <dgm:cxn modelId="{63293C07-3025-4326-9C80-3E0A8F4169F6}" srcId="{A21CF268-9B53-42B9-A480-0DB5356CA32B}" destId="{A2B3C2FE-A4C3-4F93-8510-A197E5D0CBFD}" srcOrd="0" destOrd="0" parTransId="{DE6DFB83-3285-4710-A006-CE30C8D52661}" sibTransId="{5CA392BD-6717-44DA-BDF7-BEF8331102A6}"/>
    <dgm:cxn modelId="{AE44180C-BD82-4557-91C2-86C44BAD2AC7}" srcId="{7D515E94-944E-43DD-BA72-C718FFE5036C}" destId="{86EC1259-6FB4-4676-BF5C-947DE8714AB8}" srcOrd="0" destOrd="0" parTransId="{033216A9-2EDB-425A-B202-7440AEBB8FDF}" sibTransId="{5C25222F-A372-44FA-8B9C-1704D26B14A2}"/>
    <dgm:cxn modelId="{EA57C719-96CE-4346-BF6F-F8C8F6DCD055}" type="presOf" srcId="{A21CF268-9B53-42B9-A480-0DB5356CA32B}" destId="{4E4D44EC-7427-49A3-BF33-59BA6933464D}" srcOrd="0" destOrd="0" presId="urn:microsoft.com/office/officeart/2005/8/layout/list1"/>
    <dgm:cxn modelId="{447D781C-98F2-4903-BAC9-5E680B1028C7}" type="presOf" srcId="{06A6CB4C-C6A4-4BF8-9887-03E70BBFCD3B}" destId="{99221744-F7C4-4217-90CE-375EB5CEBEBD}" srcOrd="0" destOrd="2" presId="urn:microsoft.com/office/officeart/2005/8/layout/list1"/>
    <dgm:cxn modelId="{C915D530-70BF-42A2-81AD-76A6FA85043C}" srcId="{86EC1259-6FB4-4676-BF5C-947DE8714AB8}" destId="{DB53252D-28D9-404C-B62D-E29F804C0356}" srcOrd="0" destOrd="0" parTransId="{111355BE-9EB9-4081-A493-69631D70B76D}" sibTransId="{8A1728A2-462F-4319-8F25-34C48F960BB5}"/>
    <dgm:cxn modelId="{3746F133-3E33-409B-B955-C2AD023449B9}" type="presOf" srcId="{EEE4C2C3-01E5-4658-A0AB-6DBA7D16DECA}" destId="{7983220F-D327-4FEB-8A5A-6D5D526EE989}" srcOrd="0" destOrd="1" presId="urn:microsoft.com/office/officeart/2005/8/layout/list1"/>
    <dgm:cxn modelId="{D994DF5E-3639-4755-92C0-C3EA02B84ACA}" srcId="{7D515E94-944E-43DD-BA72-C718FFE5036C}" destId="{A21CF268-9B53-42B9-A480-0DB5356CA32B}" srcOrd="1" destOrd="0" parTransId="{C0259E4D-66AF-4363-83B2-2B7A94BAD279}" sibTransId="{23BB100D-8828-410C-9B6B-4C23C7C0041B}"/>
    <dgm:cxn modelId="{C6989343-458A-42AD-B8BC-DD7612D25525}" type="presOf" srcId="{40738FCB-F433-4A15-86A9-34D7B2418270}" destId="{99221744-F7C4-4217-90CE-375EB5CEBEBD}" srcOrd="0" destOrd="1" presId="urn:microsoft.com/office/officeart/2005/8/layout/list1"/>
    <dgm:cxn modelId="{1F09B26A-E70F-491B-8FA1-1B1CEF0632BB}" type="presOf" srcId="{202613C4-BB11-4D36-A8E0-3C53CD2F939D}" destId="{BB5FF750-81E4-4D4C-9F64-60033DF1F5B5}" srcOrd="0" destOrd="0" presId="urn:microsoft.com/office/officeart/2005/8/layout/list1"/>
    <dgm:cxn modelId="{17CF936F-801C-474C-B7EC-AE2CA5E878EF}" type="presOf" srcId="{86EC1259-6FB4-4676-BF5C-947DE8714AB8}" destId="{C2EA6D82-5B2E-43E6-AAA1-753C4E44F848}" srcOrd="0" destOrd="0" presId="urn:microsoft.com/office/officeart/2005/8/layout/list1"/>
    <dgm:cxn modelId="{BB136456-F80C-4125-AF01-65C4BFD284B5}" srcId="{640394A2-E186-40DE-99A8-437FDDD620A2}" destId="{202613C4-BB11-4D36-A8E0-3C53CD2F939D}" srcOrd="0" destOrd="0" parTransId="{DD748FD7-C4D4-456B-926B-962A7B55B29A}" sibTransId="{F3C8303E-5A53-426B-A8B6-B952D87567EB}"/>
    <dgm:cxn modelId="{22D4357C-3591-403D-8166-25E991AC0C7F}" type="presOf" srcId="{4C92A7F4-DB60-4FFA-BACC-FD484DD0C505}" destId="{BB5FF750-81E4-4D4C-9F64-60033DF1F5B5}" srcOrd="0" destOrd="1" presId="urn:microsoft.com/office/officeart/2005/8/layout/list1"/>
    <dgm:cxn modelId="{2D0E9085-4600-441F-8F0D-581AF8EF62AB}" type="presOf" srcId="{A2B3C2FE-A4C3-4F93-8510-A197E5D0CBFD}" destId="{99221744-F7C4-4217-90CE-375EB5CEBEBD}" srcOrd="0" destOrd="0" presId="urn:microsoft.com/office/officeart/2005/8/layout/list1"/>
    <dgm:cxn modelId="{0F6AC58F-E2F9-4D66-9ED9-8044480CD94F}" type="presOf" srcId="{E201E8E3-AD25-4875-A1CE-0DEF9926A723}" destId="{7983220F-D327-4FEB-8A5A-6D5D526EE989}" srcOrd="0" destOrd="2" presId="urn:microsoft.com/office/officeart/2005/8/layout/list1"/>
    <dgm:cxn modelId="{4174DCA2-973C-4606-A0E9-951823132B8B}" srcId="{A21CF268-9B53-42B9-A480-0DB5356CA32B}" destId="{06A6CB4C-C6A4-4BF8-9887-03E70BBFCD3B}" srcOrd="2" destOrd="0" parTransId="{555C7C3A-5146-45C7-B4E5-3F74BB627D8A}" sibTransId="{98FD350C-27AD-48CA-B00D-4B8D10AA0356}"/>
    <dgm:cxn modelId="{EA79C1A3-8FF2-463C-B910-BE9480465677}" srcId="{86EC1259-6FB4-4676-BF5C-947DE8714AB8}" destId="{EEE4C2C3-01E5-4658-A0AB-6DBA7D16DECA}" srcOrd="1" destOrd="0" parTransId="{7084CA7B-C1D1-49DE-BF8D-DBFDF76681B0}" sibTransId="{191597E4-1B66-4A9A-8802-2D362AA6B7D8}"/>
    <dgm:cxn modelId="{D540ADA6-B91E-4CE0-8BB9-B2842D69667A}" srcId="{A21CF268-9B53-42B9-A480-0DB5356CA32B}" destId="{40738FCB-F433-4A15-86A9-34D7B2418270}" srcOrd="1" destOrd="0" parTransId="{191FB137-0957-49E3-9633-F8BFDC4B4AEC}" sibTransId="{56B238E4-EC76-4BBF-9A2C-5F2B25C604DA}"/>
    <dgm:cxn modelId="{839B14AA-5506-4FC2-93AB-9E4696011F32}" type="presOf" srcId="{640394A2-E186-40DE-99A8-437FDDD620A2}" destId="{D8E2FF09-236B-45D6-AEE0-E059424E8EB7}" srcOrd="1" destOrd="0" presId="urn:microsoft.com/office/officeart/2005/8/layout/list1"/>
    <dgm:cxn modelId="{B99ED0C0-34F3-431D-B7C4-B15288AAB837}" type="presOf" srcId="{640394A2-E186-40DE-99A8-437FDDD620A2}" destId="{3C80A57C-A51F-4358-88A9-665D24BFF816}" srcOrd="0" destOrd="0" presId="urn:microsoft.com/office/officeart/2005/8/layout/list1"/>
    <dgm:cxn modelId="{AB82BCC5-314C-416E-9B58-14C1390791A7}" srcId="{86EC1259-6FB4-4676-BF5C-947DE8714AB8}" destId="{E201E8E3-AD25-4875-A1CE-0DEF9926A723}" srcOrd="2" destOrd="0" parTransId="{7399B4EB-F52B-44CF-84F2-4909250D9004}" sibTransId="{35AFC5ED-07EE-4C46-ABD5-4FBD9AA46631}"/>
    <dgm:cxn modelId="{F405F5CC-1B08-4173-91B4-56A78284112B}" srcId="{7D515E94-944E-43DD-BA72-C718FFE5036C}" destId="{640394A2-E186-40DE-99A8-437FDDD620A2}" srcOrd="2" destOrd="0" parTransId="{08731F52-13C9-4F3B-BEDE-F56B10355046}" sibTransId="{A6390B6F-EE50-4BF8-AB8F-C4F74AD60225}"/>
    <dgm:cxn modelId="{73E011CD-C7DB-4B3C-9A27-833B49B3F937}" type="presOf" srcId="{7D515E94-944E-43DD-BA72-C718FFE5036C}" destId="{3D185015-C0D0-4E32-B724-18856B70A74E}" srcOrd="0" destOrd="0" presId="urn:microsoft.com/office/officeart/2005/8/layout/list1"/>
    <dgm:cxn modelId="{343AFCCD-F212-4A59-AD66-A5A44AEB6F5F}" srcId="{640394A2-E186-40DE-99A8-437FDDD620A2}" destId="{4C92A7F4-DB60-4FFA-BACC-FD484DD0C505}" srcOrd="1" destOrd="0" parTransId="{4F584D3F-67C2-4634-B04B-8DA92214B76D}" sibTransId="{D73DE760-13DA-4D84-83C6-A27B37128E4A}"/>
    <dgm:cxn modelId="{3C8CD7DF-7B3A-40B4-91AD-BBB8A3CD3266}" type="presOf" srcId="{A21CF268-9B53-42B9-A480-0DB5356CA32B}" destId="{EC94BE21-F901-4E5F-8F4F-7AC689587EA6}" srcOrd="1" destOrd="0" presId="urn:microsoft.com/office/officeart/2005/8/layout/list1"/>
    <dgm:cxn modelId="{CF979BF8-0954-4619-9522-7F8E8FC6CF1D}" type="presOf" srcId="{86EC1259-6FB4-4676-BF5C-947DE8714AB8}" destId="{D545DD02-41DA-4003-848B-0CA27803E04C}" srcOrd="1" destOrd="0" presId="urn:microsoft.com/office/officeart/2005/8/layout/list1"/>
    <dgm:cxn modelId="{373F879F-44DF-4E21-83F4-FC4BC6FB65A3}" type="presParOf" srcId="{3D185015-C0D0-4E32-B724-18856B70A74E}" destId="{476D5880-4930-43FE-B147-C3F78A71256E}" srcOrd="0" destOrd="0" presId="urn:microsoft.com/office/officeart/2005/8/layout/list1"/>
    <dgm:cxn modelId="{A75BF179-8BE8-425D-9107-0161F30E6265}" type="presParOf" srcId="{476D5880-4930-43FE-B147-C3F78A71256E}" destId="{C2EA6D82-5B2E-43E6-AAA1-753C4E44F848}" srcOrd="0" destOrd="0" presId="urn:microsoft.com/office/officeart/2005/8/layout/list1"/>
    <dgm:cxn modelId="{E20E3BDF-40B9-4DE6-8BFD-2E33650B9D2D}" type="presParOf" srcId="{476D5880-4930-43FE-B147-C3F78A71256E}" destId="{D545DD02-41DA-4003-848B-0CA27803E04C}" srcOrd="1" destOrd="0" presId="urn:microsoft.com/office/officeart/2005/8/layout/list1"/>
    <dgm:cxn modelId="{C8ABFDF8-C41C-4266-ADCB-76B03A115F53}" type="presParOf" srcId="{3D185015-C0D0-4E32-B724-18856B70A74E}" destId="{EC1A8A68-982C-4444-B940-F9664F24DC9F}" srcOrd="1" destOrd="0" presId="urn:microsoft.com/office/officeart/2005/8/layout/list1"/>
    <dgm:cxn modelId="{D69BEA0F-BCB3-4B5A-B025-61F7E68A48BA}" type="presParOf" srcId="{3D185015-C0D0-4E32-B724-18856B70A74E}" destId="{7983220F-D327-4FEB-8A5A-6D5D526EE989}" srcOrd="2" destOrd="0" presId="urn:microsoft.com/office/officeart/2005/8/layout/list1"/>
    <dgm:cxn modelId="{C9EC619C-A766-4088-B265-1024AFEA31E5}" type="presParOf" srcId="{3D185015-C0D0-4E32-B724-18856B70A74E}" destId="{5E4F2572-E23C-4685-AE4F-38B289755991}" srcOrd="3" destOrd="0" presId="urn:microsoft.com/office/officeart/2005/8/layout/list1"/>
    <dgm:cxn modelId="{7BFB1BC7-B699-40BD-9957-2147E727DBF1}" type="presParOf" srcId="{3D185015-C0D0-4E32-B724-18856B70A74E}" destId="{7945A81F-85C1-4058-B146-B53220F629BE}" srcOrd="4" destOrd="0" presId="urn:microsoft.com/office/officeart/2005/8/layout/list1"/>
    <dgm:cxn modelId="{008AA8B1-01C1-4ABB-BD64-1AA41D958BCF}" type="presParOf" srcId="{7945A81F-85C1-4058-B146-B53220F629BE}" destId="{4E4D44EC-7427-49A3-BF33-59BA6933464D}" srcOrd="0" destOrd="0" presId="urn:microsoft.com/office/officeart/2005/8/layout/list1"/>
    <dgm:cxn modelId="{F9C87231-837B-40A4-9D55-1F32E11771F0}" type="presParOf" srcId="{7945A81F-85C1-4058-B146-B53220F629BE}" destId="{EC94BE21-F901-4E5F-8F4F-7AC689587EA6}" srcOrd="1" destOrd="0" presId="urn:microsoft.com/office/officeart/2005/8/layout/list1"/>
    <dgm:cxn modelId="{17E55459-7F00-44FA-8CB2-AA2239D3F35B}" type="presParOf" srcId="{3D185015-C0D0-4E32-B724-18856B70A74E}" destId="{15F79C08-2872-4D3F-B1DC-54B34946116C}" srcOrd="5" destOrd="0" presId="urn:microsoft.com/office/officeart/2005/8/layout/list1"/>
    <dgm:cxn modelId="{9B2BAE4F-A1ED-4ADE-9858-E32544A136AE}" type="presParOf" srcId="{3D185015-C0D0-4E32-B724-18856B70A74E}" destId="{99221744-F7C4-4217-90CE-375EB5CEBEBD}" srcOrd="6" destOrd="0" presId="urn:microsoft.com/office/officeart/2005/8/layout/list1"/>
    <dgm:cxn modelId="{A3F4C866-5112-4B63-BD59-30151B262E3B}" type="presParOf" srcId="{3D185015-C0D0-4E32-B724-18856B70A74E}" destId="{259AFC4F-74B0-4459-A7E2-7BCA18D8D1B9}" srcOrd="7" destOrd="0" presId="urn:microsoft.com/office/officeart/2005/8/layout/list1"/>
    <dgm:cxn modelId="{476325FA-62F5-4F37-81F6-16B8992A1584}" type="presParOf" srcId="{3D185015-C0D0-4E32-B724-18856B70A74E}" destId="{B47ED46C-B691-47C9-B385-D2AF1748A030}" srcOrd="8" destOrd="0" presId="urn:microsoft.com/office/officeart/2005/8/layout/list1"/>
    <dgm:cxn modelId="{722426EA-DA39-439E-B6F8-2799204A2F21}" type="presParOf" srcId="{B47ED46C-B691-47C9-B385-D2AF1748A030}" destId="{3C80A57C-A51F-4358-88A9-665D24BFF816}" srcOrd="0" destOrd="0" presId="urn:microsoft.com/office/officeart/2005/8/layout/list1"/>
    <dgm:cxn modelId="{29B6E23E-7C2E-49D7-AA8C-488E8F25C521}" type="presParOf" srcId="{B47ED46C-B691-47C9-B385-D2AF1748A030}" destId="{D8E2FF09-236B-45D6-AEE0-E059424E8EB7}" srcOrd="1" destOrd="0" presId="urn:microsoft.com/office/officeart/2005/8/layout/list1"/>
    <dgm:cxn modelId="{D1C50611-A558-4180-95FD-AAFCB0A90FA0}" type="presParOf" srcId="{3D185015-C0D0-4E32-B724-18856B70A74E}" destId="{4F06D03B-9EE6-49A0-8713-470FB95E7096}" srcOrd="9" destOrd="0" presId="urn:microsoft.com/office/officeart/2005/8/layout/list1"/>
    <dgm:cxn modelId="{1D43D68D-C515-4DF3-B3EC-930841479BA7}" type="presParOf" srcId="{3D185015-C0D0-4E32-B724-18856B70A74E}" destId="{BB5FF750-81E4-4D4C-9F64-60033DF1F5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4FD69-F833-4E04-92FD-271A396734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01B82F-57C4-4B68-9C28-1A36EFE61B1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Component: The name of the component to start (used when the component that can handle the intent is known). </a:t>
          </a:r>
          <a:endParaRPr lang="en-US" dirty="0"/>
        </a:p>
      </dgm:t>
    </dgm:pt>
    <dgm:pt modelId="{D1B91602-574E-4E73-B6F5-9A80D29A4C0F}" type="parTrans" cxnId="{6400D7A5-7977-4BD1-A6FB-4009E1E776A3}">
      <dgm:prSet/>
      <dgm:spPr/>
      <dgm:t>
        <a:bodyPr/>
        <a:lstStyle/>
        <a:p>
          <a:endParaRPr lang="en-US"/>
        </a:p>
      </dgm:t>
    </dgm:pt>
    <dgm:pt modelId="{8DC236CE-7545-48D5-98FA-739B00B8576F}" type="sibTrans" cxnId="{6400D7A5-7977-4BD1-A6FB-4009E1E776A3}">
      <dgm:prSet/>
      <dgm:spPr/>
      <dgm:t>
        <a:bodyPr/>
        <a:lstStyle/>
        <a:p>
          <a:endParaRPr lang="en-US"/>
        </a:p>
      </dgm:t>
    </dgm:pt>
    <dgm:pt modelId="{45059B6B-5240-4FB2-BC1B-419EAAF5187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Extras: Key-value pairs to carry additional information required to perform the requested action </a:t>
          </a:r>
          <a:endParaRPr lang="en-US" dirty="0"/>
        </a:p>
      </dgm:t>
    </dgm:pt>
    <dgm:pt modelId="{E738CD05-0F28-461F-A80E-B0BEA207CE33}" type="parTrans" cxnId="{1A4807A4-5F14-4E72-A744-18F25B10385C}">
      <dgm:prSet/>
      <dgm:spPr/>
      <dgm:t>
        <a:bodyPr/>
        <a:lstStyle/>
        <a:p>
          <a:endParaRPr lang="en-US"/>
        </a:p>
      </dgm:t>
    </dgm:pt>
    <dgm:pt modelId="{20AF4992-EA42-4948-94F2-F042513E835D}" type="sibTrans" cxnId="{1A4807A4-5F14-4E72-A744-18F25B10385C}">
      <dgm:prSet/>
      <dgm:spPr/>
      <dgm:t>
        <a:bodyPr/>
        <a:lstStyle/>
        <a:p>
          <a:endParaRPr lang="en-US"/>
        </a:p>
      </dgm:t>
    </dgm:pt>
    <dgm:pt modelId="{15AC9D3C-A6BB-4279-B4DA-50437FA607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 example, if the action is to send an e-mail message, one could also include extra pieces of data here to supply a subject, body, etc. </a:t>
          </a:r>
          <a:endParaRPr lang="en-US" dirty="0"/>
        </a:p>
      </dgm:t>
    </dgm:pt>
    <dgm:pt modelId="{4D53DBD8-9185-4B0D-8DEF-5BE86B54B8CA}" type="parTrans" cxnId="{EBE14DDC-F395-44F7-B227-B51CCC070125}">
      <dgm:prSet/>
      <dgm:spPr/>
      <dgm:t>
        <a:bodyPr/>
        <a:lstStyle/>
        <a:p>
          <a:endParaRPr lang="en-US"/>
        </a:p>
      </dgm:t>
    </dgm:pt>
    <dgm:pt modelId="{FA957BE9-F2B7-412E-9C26-69284F38A68C}" type="sibTrans" cxnId="{EBE14DDC-F395-44F7-B227-B51CCC070125}">
      <dgm:prSet/>
      <dgm:spPr/>
      <dgm:t>
        <a:bodyPr/>
        <a:lstStyle/>
        <a:p>
          <a:endParaRPr lang="en-US"/>
        </a:p>
      </dgm:t>
    </dgm:pt>
    <dgm:pt modelId="{74B12843-D508-4A6D-9014-A88376F54CE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Flags: Behaviours, e.g. don’t push the activity onto the stack, print log, etc.</a:t>
          </a:r>
          <a:endParaRPr lang="en-US"/>
        </a:p>
      </dgm:t>
    </dgm:pt>
    <dgm:pt modelId="{1578658B-0F95-4C0E-B0D7-905B2D9880A5}" type="parTrans" cxnId="{D8F09137-C897-42EB-881F-673FDA6A0F9C}">
      <dgm:prSet/>
      <dgm:spPr/>
      <dgm:t>
        <a:bodyPr/>
        <a:lstStyle/>
        <a:p>
          <a:endParaRPr lang="en-US"/>
        </a:p>
      </dgm:t>
    </dgm:pt>
    <dgm:pt modelId="{9D28500E-ECA8-4E39-9757-3872B896E1EB}" type="sibTrans" cxnId="{D8F09137-C897-42EB-881F-673FDA6A0F9C}">
      <dgm:prSet/>
      <dgm:spPr/>
      <dgm:t>
        <a:bodyPr/>
        <a:lstStyle/>
        <a:p>
          <a:endParaRPr lang="en-US"/>
        </a:p>
      </dgm:t>
    </dgm:pt>
    <dgm:pt modelId="{4C6441FA-C8BC-4DCC-B3EC-F7A25F5CA7D3}" type="pres">
      <dgm:prSet presAssocID="{B324FD69-F833-4E04-92FD-271A396734F8}" presName="root" presStyleCnt="0">
        <dgm:presLayoutVars>
          <dgm:dir/>
          <dgm:resizeHandles val="exact"/>
        </dgm:presLayoutVars>
      </dgm:prSet>
      <dgm:spPr/>
    </dgm:pt>
    <dgm:pt modelId="{3B4EE835-F688-4C0E-88A3-9C1BC5A8EDA1}" type="pres">
      <dgm:prSet presAssocID="{E101B82F-57C4-4B68-9C28-1A36EFE61B10}" presName="compNode" presStyleCnt="0"/>
      <dgm:spPr/>
    </dgm:pt>
    <dgm:pt modelId="{C72BB208-8916-4782-9FB2-465940AC6A15}" type="pres">
      <dgm:prSet presAssocID="{E101B82F-57C4-4B68-9C28-1A36EFE61B10}" presName="bgRect" presStyleLbl="bgShp" presStyleIdx="0" presStyleCnt="4"/>
      <dgm:spPr/>
    </dgm:pt>
    <dgm:pt modelId="{C91338C1-DC57-436D-B417-E4634D455DD8}" type="pres">
      <dgm:prSet presAssocID="{E101B82F-57C4-4B68-9C28-1A36EFE61B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4F36977-96E7-40ED-917A-EF395CF5BEBE}" type="pres">
      <dgm:prSet presAssocID="{E101B82F-57C4-4B68-9C28-1A36EFE61B10}" presName="spaceRect" presStyleCnt="0"/>
      <dgm:spPr/>
    </dgm:pt>
    <dgm:pt modelId="{41CBD39B-9798-4183-B848-C13283B2407F}" type="pres">
      <dgm:prSet presAssocID="{E101B82F-57C4-4B68-9C28-1A36EFE61B10}" presName="parTx" presStyleLbl="revTx" presStyleIdx="0" presStyleCnt="4">
        <dgm:presLayoutVars>
          <dgm:chMax val="0"/>
          <dgm:chPref val="0"/>
        </dgm:presLayoutVars>
      </dgm:prSet>
      <dgm:spPr/>
    </dgm:pt>
    <dgm:pt modelId="{F1C4733D-1B34-4F8A-A742-CBCB63AB6D39}" type="pres">
      <dgm:prSet presAssocID="{8DC236CE-7545-48D5-98FA-739B00B8576F}" presName="sibTrans" presStyleCnt="0"/>
      <dgm:spPr/>
    </dgm:pt>
    <dgm:pt modelId="{A244DE0D-9AB0-4B6C-ACC8-BB7A013E24B4}" type="pres">
      <dgm:prSet presAssocID="{45059B6B-5240-4FB2-BC1B-419EAAF51872}" presName="compNode" presStyleCnt="0"/>
      <dgm:spPr/>
    </dgm:pt>
    <dgm:pt modelId="{FF64537F-644E-4CA6-A73A-3959B983B48C}" type="pres">
      <dgm:prSet presAssocID="{45059B6B-5240-4FB2-BC1B-419EAAF51872}" presName="bgRect" presStyleLbl="bgShp" presStyleIdx="1" presStyleCnt="4"/>
      <dgm:spPr/>
    </dgm:pt>
    <dgm:pt modelId="{2BEB595B-F282-4255-A5EC-6976BE122BE3}" type="pres">
      <dgm:prSet presAssocID="{45059B6B-5240-4FB2-BC1B-419EAAF518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742D8AB0-AF97-46C9-BBFF-B380708C49CF}" type="pres">
      <dgm:prSet presAssocID="{45059B6B-5240-4FB2-BC1B-419EAAF51872}" presName="spaceRect" presStyleCnt="0"/>
      <dgm:spPr/>
    </dgm:pt>
    <dgm:pt modelId="{8397BD8C-00F7-4159-A81C-1CCE821D9A3C}" type="pres">
      <dgm:prSet presAssocID="{45059B6B-5240-4FB2-BC1B-419EAAF51872}" presName="parTx" presStyleLbl="revTx" presStyleIdx="1" presStyleCnt="4">
        <dgm:presLayoutVars>
          <dgm:chMax val="0"/>
          <dgm:chPref val="0"/>
        </dgm:presLayoutVars>
      </dgm:prSet>
      <dgm:spPr/>
    </dgm:pt>
    <dgm:pt modelId="{E6CAAA8D-93CF-4A91-A853-1DC4DCBDCDFC}" type="pres">
      <dgm:prSet presAssocID="{20AF4992-EA42-4948-94F2-F042513E835D}" presName="sibTrans" presStyleCnt="0"/>
      <dgm:spPr/>
    </dgm:pt>
    <dgm:pt modelId="{5CF1AF8C-663D-433C-B6ED-E7A2ED64292C}" type="pres">
      <dgm:prSet presAssocID="{15AC9D3C-A6BB-4279-B4DA-50437FA60712}" presName="compNode" presStyleCnt="0"/>
      <dgm:spPr/>
    </dgm:pt>
    <dgm:pt modelId="{1042E93D-956E-4765-B1B1-F59470D32810}" type="pres">
      <dgm:prSet presAssocID="{15AC9D3C-A6BB-4279-B4DA-50437FA60712}" presName="bgRect" presStyleLbl="bgShp" presStyleIdx="2" presStyleCnt="4"/>
      <dgm:spPr/>
    </dgm:pt>
    <dgm:pt modelId="{9B408613-789E-413A-9B43-776131CE84EE}" type="pres">
      <dgm:prSet presAssocID="{15AC9D3C-A6BB-4279-B4DA-50437FA607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6F35DFC6-162B-4D5D-9CFB-B33B1A05D5C5}" type="pres">
      <dgm:prSet presAssocID="{15AC9D3C-A6BB-4279-B4DA-50437FA60712}" presName="spaceRect" presStyleCnt="0"/>
      <dgm:spPr/>
    </dgm:pt>
    <dgm:pt modelId="{A225A883-4322-4AA4-A7A9-C45D0D9CDE99}" type="pres">
      <dgm:prSet presAssocID="{15AC9D3C-A6BB-4279-B4DA-50437FA60712}" presName="parTx" presStyleLbl="revTx" presStyleIdx="2" presStyleCnt="4">
        <dgm:presLayoutVars>
          <dgm:chMax val="0"/>
          <dgm:chPref val="0"/>
        </dgm:presLayoutVars>
      </dgm:prSet>
      <dgm:spPr/>
    </dgm:pt>
    <dgm:pt modelId="{8A29E167-D551-4C48-BA49-4610B34C0B49}" type="pres">
      <dgm:prSet presAssocID="{FA957BE9-F2B7-412E-9C26-69284F38A68C}" presName="sibTrans" presStyleCnt="0"/>
      <dgm:spPr/>
    </dgm:pt>
    <dgm:pt modelId="{EB39630C-3890-4183-9AC7-D1713AF4289D}" type="pres">
      <dgm:prSet presAssocID="{74B12843-D508-4A6D-9014-A88376F54CE8}" presName="compNode" presStyleCnt="0"/>
      <dgm:spPr/>
    </dgm:pt>
    <dgm:pt modelId="{A7C43219-454C-4ABC-8A29-C6559109BBC0}" type="pres">
      <dgm:prSet presAssocID="{74B12843-D508-4A6D-9014-A88376F54CE8}" presName="bgRect" presStyleLbl="bgShp" presStyleIdx="3" presStyleCnt="4"/>
      <dgm:spPr/>
    </dgm:pt>
    <dgm:pt modelId="{CE56CE70-BC20-42A4-9CE1-D02862CA691E}" type="pres">
      <dgm:prSet presAssocID="{74B12843-D508-4A6D-9014-A88376F54C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F531BAC0-599F-4B08-BDB4-57959C0DD9AC}" type="pres">
      <dgm:prSet presAssocID="{74B12843-D508-4A6D-9014-A88376F54CE8}" presName="spaceRect" presStyleCnt="0"/>
      <dgm:spPr/>
    </dgm:pt>
    <dgm:pt modelId="{6370A2CE-34F4-40C0-A750-41B1F6CA3E8D}" type="pres">
      <dgm:prSet presAssocID="{74B12843-D508-4A6D-9014-A88376F54C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8DE600-F9D7-43C2-8617-39CDC588FA81}" type="presOf" srcId="{B324FD69-F833-4E04-92FD-271A396734F8}" destId="{4C6441FA-C8BC-4DCC-B3EC-F7A25F5CA7D3}" srcOrd="0" destOrd="0" presId="urn:microsoft.com/office/officeart/2018/2/layout/IconVerticalSolidList"/>
    <dgm:cxn modelId="{5DC53405-C5FF-461E-9D6D-BFDB9EA846C7}" type="presOf" srcId="{74B12843-D508-4A6D-9014-A88376F54CE8}" destId="{6370A2CE-34F4-40C0-A750-41B1F6CA3E8D}" srcOrd="0" destOrd="0" presId="urn:microsoft.com/office/officeart/2018/2/layout/IconVerticalSolidList"/>
    <dgm:cxn modelId="{D8F09137-C897-42EB-881F-673FDA6A0F9C}" srcId="{B324FD69-F833-4E04-92FD-271A396734F8}" destId="{74B12843-D508-4A6D-9014-A88376F54CE8}" srcOrd="3" destOrd="0" parTransId="{1578658B-0F95-4C0E-B0D7-905B2D9880A5}" sibTransId="{9D28500E-ECA8-4E39-9757-3872B896E1EB}"/>
    <dgm:cxn modelId="{8E5B7441-82CD-4D5A-9826-C4EACE25C5DE}" type="presOf" srcId="{E101B82F-57C4-4B68-9C28-1A36EFE61B10}" destId="{41CBD39B-9798-4183-B848-C13283B2407F}" srcOrd="0" destOrd="0" presId="urn:microsoft.com/office/officeart/2018/2/layout/IconVerticalSolidList"/>
    <dgm:cxn modelId="{AB33D09E-14C3-454D-9FDA-6D603E4C4BCE}" type="presOf" srcId="{45059B6B-5240-4FB2-BC1B-419EAAF51872}" destId="{8397BD8C-00F7-4159-A81C-1CCE821D9A3C}" srcOrd="0" destOrd="0" presId="urn:microsoft.com/office/officeart/2018/2/layout/IconVerticalSolidList"/>
    <dgm:cxn modelId="{1A4807A4-5F14-4E72-A744-18F25B10385C}" srcId="{B324FD69-F833-4E04-92FD-271A396734F8}" destId="{45059B6B-5240-4FB2-BC1B-419EAAF51872}" srcOrd="1" destOrd="0" parTransId="{E738CD05-0F28-461F-A80E-B0BEA207CE33}" sibTransId="{20AF4992-EA42-4948-94F2-F042513E835D}"/>
    <dgm:cxn modelId="{6400D7A5-7977-4BD1-A6FB-4009E1E776A3}" srcId="{B324FD69-F833-4E04-92FD-271A396734F8}" destId="{E101B82F-57C4-4B68-9C28-1A36EFE61B10}" srcOrd="0" destOrd="0" parTransId="{D1B91602-574E-4E73-B6F5-9A80D29A4C0F}" sibTransId="{8DC236CE-7545-48D5-98FA-739B00B8576F}"/>
    <dgm:cxn modelId="{6C3D45DC-BCC1-48DE-B099-5098F53DEFCC}" type="presOf" srcId="{15AC9D3C-A6BB-4279-B4DA-50437FA60712}" destId="{A225A883-4322-4AA4-A7A9-C45D0D9CDE99}" srcOrd="0" destOrd="0" presId="urn:microsoft.com/office/officeart/2018/2/layout/IconVerticalSolidList"/>
    <dgm:cxn modelId="{EBE14DDC-F395-44F7-B227-B51CCC070125}" srcId="{B324FD69-F833-4E04-92FD-271A396734F8}" destId="{15AC9D3C-A6BB-4279-B4DA-50437FA60712}" srcOrd="2" destOrd="0" parTransId="{4D53DBD8-9185-4B0D-8DEF-5BE86B54B8CA}" sibTransId="{FA957BE9-F2B7-412E-9C26-69284F38A68C}"/>
    <dgm:cxn modelId="{12635614-521B-4046-A8E7-27445F32045C}" type="presParOf" srcId="{4C6441FA-C8BC-4DCC-B3EC-F7A25F5CA7D3}" destId="{3B4EE835-F688-4C0E-88A3-9C1BC5A8EDA1}" srcOrd="0" destOrd="0" presId="urn:microsoft.com/office/officeart/2018/2/layout/IconVerticalSolidList"/>
    <dgm:cxn modelId="{8BA7E5AC-D1BA-42C8-B456-8CE26386F64F}" type="presParOf" srcId="{3B4EE835-F688-4C0E-88A3-9C1BC5A8EDA1}" destId="{C72BB208-8916-4782-9FB2-465940AC6A15}" srcOrd="0" destOrd="0" presId="urn:microsoft.com/office/officeart/2018/2/layout/IconVerticalSolidList"/>
    <dgm:cxn modelId="{5DC34542-0D22-4F38-BE55-2649EEF0C781}" type="presParOf" srcId="{3B4EE835-F688-4C0E-88A3-9C1BC5A8EDA1}" destId="{C91338C1-DC57-436D-B417-E4634D455DD8}" srcOrd="1" destOrd="0" presId="urn:microsoft.com/office/officeart/2018/2/layout/IconVerticalSolidList"/>
    <dgm:cxn modelId="{52C213A4-932A-4C14-8C8F-DEF4A88B4A57}" type="presParOf" srcId="{3B4EE835-F688-4C0E-88A3-9C1BC5A8EDA1}" destId="{A4F36977-96E7-40ED-917A-EF395CF5BEBE}" srcOrd="2" destOrd="0" presId="urn:microsoft.com/office/officeart/2018/2/layout/IconVerticalSolidList"/>
    <dgm:cxn modelId="{39ED30EC-6BCA-40AD-8C68-080FD3E3E884}" type="presParOf" srcId="{3B4EE835-F688-4C0E-88A3-9C1BC5A8EDA1}" destId="{41CBD39B-9798-4183-B848-C13283B2407F}" srcOrd="3" destOrd="0" presId="urn:microsoft.com/office/officeart/2018/2/layout/IconVerticalSolidList"/>
    <dgm:cxn modelId="{0B22FE66-FA86-42D1-A43B-3A1920315BA9}" type="presParOf" srcId="{4C6441FA-C8BC-4DCC-B3EC-F7A25F5CA7D3}" destId="{F1C4733D-1B34-4F8A-A742-CBCB63AB6D39}" srcOrd="1" destOrd="0" presId="urn:microsoft.com/office/officeart/2018/2/layout/IconVerticalSolidList"/>
    <dgm:cxn modelId="{B7F7E324-9055-49DF-899C-45851AB5AB05}" type="presParOf" srcId="{4C6441FA-C8BC-4DCC-B3EC-F7A25F5CA7D3}" destId="{A244DE0D-9AB0-4B6C-ACC8-BB7A013E24B4}" srcOrd="2" destOrd="0" presId="urn:microsoft.com/office/officeart/2018/2/layout/IconVerticalSolidList"/>
    <dgm:cxn modelId="{EB0C233D-AE20-43A8-9748-9D75BD4278BF}" type="presParOf" srcId="{A244DE0D-9AB0-4B6C-ACC8-BB7A013E24B4}" destId="{FF64537F-644E-4CA6-A73A-3959B983B48C}" srcOrd="0" destOrd="0" presId="urn:microsoft.com/office/officeart/2018/2/layout/IconVerticalSolidList"/>
    <dgm:cxn modelId="{940CAD46-A245-47B7-8431-34A93440F850}" type="presParOf" srcId="{A244DE0D-9AB0-4B6C-ACC8-BB7A013E24B4}" destId="{2BEB595B-F282-4255-A5EC-6976BE122BE3}" srcOrd="1" destOrd="0" presId="urn:microsoft.com/office/officeart/2018/2/layout/IconVerticalSolidList"/>
    <dgm:cxn modelId="{2AEF76ED-B5D5-49FF-8A08-CA02D5997EFE}" type="presParOf" srcId="{A244DE0D-9AB0-4B6C-ACC8-BB7A013E24B4}" destId="{742D8AB0-AF97-46C9-BBFF-B380708C49CF}" srcOrd="2" destOrd="0" presId="urn:microsoft.com/office/officeart/2018/2/layout/IconVerticalSolidList"/>
    <dgm:cxn modelId="{CBDFF9A3-8F14-4C51-A267-1A24AA27F6EA}" type="presParOf" srcId="{A244DE0D-9AB0-4B6C-ACC8-BB7A013E24B4}" destId="{8397BD8C-00F7-4159-A81C-1CCE821D9A3C}" srcOrd="3" destOrd="0" presId="urn:microsoft.com/office/officeart/2018/2/layout/IconVerticalSolidList"/>
    <dgm:cxn modelId="{81819797-CCA2-4F72-9FFB-CFE17BEC4819}" type="presParOf" srcId="{4C6441FA-C8BC-4DCC-B3EC-F7A25F5CA7D3}" destId="{E6CAAA8D-93CF-4A91-A853-1DC4DCBDCDFC}" srcOrd="3" destOrd="0" presId="urn:microsoft.com/office/officeart/2018/2/layout/IconVerticalSolidList"/>
    <dgm:cxn modelId="{551DF184-19E3-4523-865B-E7A134B07E8A}" type="presParOf" srcId="{4C6441FA-C8BC-4DCC-B3EC-F7A25F5CA7D3}" destId="{5CF1AF8C-663D-433C-B6ED-E7A2ED64292C}" srcOrd="4" destOrd="0" presId="urn:microsoft.com/office/officeart/2018/2/layout/IconVerticalSolidList"/>
    <dgm:cxn modelId="{9F202E46-D0E7-40BC-A6AB-DB6AD39F42C4}" type="presParOf" srcId="{5CF1AF8C-663D-433C-B6ED-E7A2ED64292C}" destId="{1042E93D-956E-4765-B1B1-F59470D32810}" srcOrd="0" destOrd="0" presId="urn:microsoft.com/office/officeart/2018/2/layout/IconVerticalSolidList"/>
    <dgm:cxn modelId="{9CEA1582-8524-469E-B6F8-0C37D4E1CDA9}" type="presParOf" srcId="{5CF1AF8C-663D-433C-B6ED-E7A2ED64292C}" destId="{9B408613-789E-413A-9B43-776131CE84EE}" srcOrd="1" destOrd="0" presId="urn:microsoft.com/office/officeart/2018/2/layout/IconVerticalSolidList"/>
    <dgm:cxn modelId="{31C6CE08-C845-4357-9B6E-2D1707382EC0}" type="presParOf" srcId="{5CF1AF8C-663D-433C-B6ED-E7A2ED64292C}" destId="{6F35DFC6-162B-4D5D-9CFB-B33B1A05D5C5}" srcOrd="2" destOrd="0" presId="urn:microsoft.com/office/officeart/2018/2/layout/IconVerticalSolidList"/>
    <dgm:cxn modelId="{291FF571-198D-4208-B7AA-39F84B31044C}" type="presParOf" srcId="{5CF1AF8C-663D-433C-B6ED-E7A2ED64292C}" destId="{A225A883-4322-4AA4-A7A9-C45D0D9CDE99}" srcOrd="3" destOrd="0" presId="urn:microsoft.com/office/officeart/2018/2/layout/IconVerticalSolidList"/>
    <dgm:cxn modelId="{3D259FB4-385D-431A-A887-D77FF82B513E}" type="presParOf" srcId="{4C6441FA-C8BC-4DCC-B3EC-F7A25F5CA7D3}" destId="{8A29E167-D551-4C48-BA49-4610B34C0B49}" srcOrd="5" destOrd="0" presId="urn:microsoft.com/office/officeart/2018/2/layout/IconVerticalSolidList"/>
    <dgm:cxn modelId="{CAF9700A-6E87-4413-A9BD-2A6CBA0A9CC3}" type="presParOf" srcId="{4C6441FA-C8BC-4DCC-B3EC-F7A25F5CA7D3}" destId="{EB39630C-3890-4183-9AC7-D1713AF4289D}" srcOrd="6" destOrd="0" presId="urn:microsoft.com/office/officeart/2018/2/layout/IconVerticalSolidList"/>
    <dgm:cxn modelId="{74E49EC9-105B-4A76-91FC-20F026A679EE}" type="presParOf" srcId="{EB39630C-3890-4183-9AC7-D1713AF4289D}" destId="{A7C43219-454C-4ABC-8A29-C6559109BBC0}" srcOrd="0" destOrd="0" presId="urn:microsoft.com/office/officeart/2018/2/layout/IconVerticalSolidList"/>
    <dgm:cxn modelId="{B941EFA5-0827-44F8-912E-0EBE4D4B45AF}" type="presParOf" srcId="{EB39630C-3890-4183-9AC7-D1713AF4289D}" destId="{CE56CE70-BC20-42A4-9CE1-D02862CA691E}" srcOrd="1" destOrd="0" presId="urn:microsoft.com/office/officeart/2018/2/layout/IconVerticalSolidList"/>
    <dgm:cxn modelId="{F8C846B0-F4B1-4B99-B69D-5B0BAE65060F}" type="presParOf" srcId="{EB39630C-3890-4183-9AC7-D1713AF4289D}" destId="{F531BAC0-599F-4B08-BDB4-57959C0DD9AC}" srcOrd="2" destOrd="0" presId="urn:microsoft.com/office/officeart/2018/2/layout/IconVerticalSolidList"/>
    <dgm:cxn modelId="{E8224C26-836A-43D4-AEA1-96BDA6970E49}" type="presParOf" srcId="{EB39630C-3890-4183-9AC7-D1713AF4289D}" destId="{6370A2CE-34F4-40C0-A750-41B1F6CA3E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3E451E-BD5B-41E4-B891-A6A4F0E68ED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EE17E8-F3FE-4910-B8B3-6ED8B91F33E0}">
      <dgm:prSet/>
      <dgm:spPr/>
      <dgm:t>
        <a:bodyPr/>
        <a:lstStyle/>
        <a:p>
          <a:r>
            <a:rPr lang="en-GB"/>
            <a:t>Action Test </a:t>
          </a:r>
          <a:endParaRPr lang="en-US"/>
        </a:p>
      </dgm:t>
    </dgm:pt>
    <dgm:pt modelId="{516F2CE7-7E65-424E-8565-1295D684707B}" type="parTrans" cxnId="{4EBD5859-7444-454C-A000-0C474BCB1B56}">
      <dgm:prSet/>
      <dgm:spPr/>
      <dgm:t>
        <a:bodyPr/>
        <a:lstStyle/>
        <a:p>
          <a:endParaRPr lang="en-US"/>
        </a:p>
      </dgm:t>
    </dgm:pt>
    <dgm:pt modelId="{C2E58D00-2082-444B-982A-05CD51C79575}" type="sibTrans" cxnId="{4EBD5859-7444-454C-A000-0C474BCB1B56}">
      <dgm:prSet/>
      <dgm:spPr/>
      <dgm:t>
        <a:bodyPr/>
        <a:lstStyle/>
        <a:p>
          <a:endParaRPr lang="en-US"/>
        </a:p>
      </dgm:t>
    </dgm:pt>
    <dgm:pt modelId="{B39537A1-3CDE-4E69-82F1-1706ECA82B75}">
      <dgm:prSet/>
      <dgm:spPr/>
      <dgm:t>
        <a:bodyPr/>
        <a:lstStyle/>
        <a:p>
          <a:r>
            <a:rPr lang="en-GB"/>
            <a:t>The Intent’s action must be declared in the intent-filter </a:t>
          </a:r>
          <a:endParaRPr lang="en-US"/>
        </a:p>
      </dgm:t>
    </dgm:pt>
    <dgm:pt modelId="{3651C15D-6CD2-4C41-A34A-CFB2AAF1361E}" type="parTrans" cxnId="{C3ACAB59-E145-43D2-81C6-4B2CC4AC5C4B}">
      <dgm:prSet/>
      <dgm:spPr/>
      <dgm:t>
        <a:bodyPr/>
        <a:lstStyle/>
        <a:p>
          <a:endParaRPr lang="en-US"/>
        </a:p>
      </dgm:t>
    </dgm:pt>
    <dgm:pt modelId="{EAE9FD30-8ADB-482B-9DA5-7D14DCAB7A23}" type="sibTrans" cxnId="{C3ACAB59-E145-43D2-81C6-4B2CC4AC5C4B}">
      <dgm:prSet/>
      <dgm:spPr/>
      <dgm:t>
        <a:bodyPr/>
        <a:lstStyle/>
        <a:p>
          <a:endParaRPr lang="en-US"/>
        </a:p>
      </dgm:t>
    </dgm:pt>
    <dgm:pt modelId="{F1AFED0A-6756-40FD-9BFB-AD75DF9B5C4E}">
      <dgm:prSet/>
      <dgm:spPr/>
      <dgm:t>
        <a:bodyPr/>
        <a:lstStyle/>
        <a:p>
          <a:r>
            <a:rPr lang="en-GB"/>
            <a:t>Category Test </a:t>
          </a:r>
          <a:endParaRPr lang="en-US"/>
        </a:p>
      </dgm:t>
    </dgm:pt>
    <dgm:pt modelId="{417D7CC4-8D6D-4B7A-90CA-DD0AB2299D62}" type="parTrans" cxnId="{612D519E-91D5-4EAE-AA04-0B8E53228589}">
      <dgm:prSet/>
      <dgm:spPr/>
      <dgm:t>
        <a:bodyPr/>
        <a:lstStyle/>
        <a:p>
          <a:endParaRPr lang="en-US"/>
        </a:p>
      </dgm:t>
    </dgm:pt>
    <dgm:pt modelId="{1D76DBD1-19DA-46BF-9B1D-8467F3DBCACC}" type="sibTrans" cxnId="{612D519E-91D5-4EAE-AA04-0B8E53228589}">
      <dgm:prSet/>
      <dgm:spPr/>
      <dgm:t>
        <a:bodyPr/>
        <a:lstStyle/>
        <a:p>
          <a:endParaRPr lang="en-US"/>
        </a:p>
      </dgm:t>
    </dgm:pt>
    <dgm:pt modelId="{D8FF8C88-EEE6-46F6-BC17-B1960A31FE2D}">
      <dgm:prSet/>
      <dgm:spPr/>
      <dgm:t>
        <a:bodyPr/>
        <a:lstStyle/>
        <a:p>
          <a:r>
            <a:rPr lang="en-GB"/>
            <a:t>All the categories of the Intent must be declared in the intent-filter, not vice versa </a:t>
          </a:r>
          <a:endParaRPr lang="en-US"/>
        </a:p>
      </dgm:t>
    </dgm:pt>
    <dgm:pt modelId="{30E49313-FA40-4B61-8211-40D6B7F99161}" type="parTrans" cxnId="{605F4FEF-2985-402D-ABC7-772AAB86F644}">
      <dgm:prSet/>
      <dgm:spPr/>
      <dgm:t>
        <a:bodyPr/>
        <a:lstStyle/>
        <a:p>
          <a:endParaRPr lang="en-US"/>
        </a:p>
      </dgm:t>
    </dgm:pt>
    <dgm:pt modelId="{F8080ACF-E0DA-43C7-B8C9-F18ED87A10B0}" type="sibTrans" cxnId="{605F4FEF-2985-402D-ABC7-772AAB86F644}">
      <dgm:prSet/>
      <dgm:spPr/>
      <dgm:t>
        <a:bodyPr/>
        <a:lstStyle/>
        <a:p>
          <a:endParaRPr lang="en-US"/>
        </a:p>
      </dgm:t>
    </dgm:pt>
    <dgm:pt modelId="{4827D9BB-A2B8-480C-AAA0-BFBF408D8ACB}">
      <dgm:prSet/>
      <dgm:spPr/>
      <dgm:t>
        <a:bodyPr/>
        <a:lstStyle/>
        <a:p>
          <a:r>
            <a:rPr lang="en-GB"/>
            <a:t>Data Test </a:t>
          </a:r>
          <a:endParaRPr lang="en-US"/>
        </a:p>
      </dgm:t>
    </dgm:pt>
    <dgm:pt modelId="{428D0A8B-20C4-4036-A6C9-A08687EF36C1}" type="parTrans" cxnId="{0FE3875D-6267-4050-89F5-F686E39BA06F}">
      <dgm:prSet/>
      <dgm:spPr/>
      <dgm:t>
        <a:bodyPr/>
        <a:lstStyle/>
        <a:p>
          <a:endParaRPr lang="en-US"/>
        </a:p>
      </dgm:t>
    </dgm:pt>
    <dgm:pt modelId="{6A9B9892-FC37-499D-A608-CCBF4DCED50D}" type="sibTrans" cxnId="{0FE3875D-6267-4050-89F5-F686E39BA06F}">
      <dgm:prSet/>
      <dgm:spPr/>
      <dgm:t>
        <a:bodyPr/>
        <a:lstStyle/>
        <a:p>
          <a:endParaRPr lang="en-US"/>
        </a:p>
      </dgm:t>
    </dgm:pt>
    <dgm:pt modelId="{F715AB9D-EAC0-4CBD-801C-5026E8742D99}">
      <dgm:prSet/>
      <dgm:spPr/>
      <dgm:t>
        <a:bodyPr/>
        <a:lstStyle/>
        <a:p>
          <a:r>
            <a:rPr lang="en-GB" dirty="0"/>
            <a:t>The data scheme must be declared in intent-filter</a:t>
          </a:r>
          <a:endParaRPr lang="en-US" dirty="0"/>
        </a:p>
      </dgm:t>
    </dgm:pt>
    <dgm:pt modelId="{7A76E071-3741-4BEF-9B13-0EDE01443644}" type="parTrans" cxnId="{B2BF4226-52E5-4161-972D-BBB8AB9CD996}">
      <dgm:prSet/>
      <dgm:spPr/>
      <dgm:t>
        <a:bodyPr/>
        <a:lstStyle/>
        <a:p>
          <a:endParaRPr lang="en-US"/>
        </a:p>
      </dgm:t>
    </dgm:pt>
    <dgm:pt modelId="{715AB141-BA9D-4ADA-957E-95700F5099EE}" type="sibTrans" cxnId="{B2BF4226-52E5-4161-972D-BBB8AB9CD996}">
      <dgm:prSet/>
      <dgm:spPr/>
      <dgm:t>
        <a:bodyPr/>
        <a:lstStyle/>
        <a:p>
          <a:endParaRPr lang="en-US"/>
        </a:p>
      </dgm:t>
    </dgm:pt>
    <dgm:pt modelId="{7C7823EE-EA69-4E75-9CC6-219B4604996A}">
      <dgm:prSet/>
      <dgm:spPr/>
      <dgm:t>
        <a:bodyPr/>
        <a:lstStyle/>
        <a:p>
          <a:r>
            <a:rPr lang="en-GB" dirty="0"/>
            <a:t>For details see: http://developer.android.com/guide/components/intentsfilters.html</a:t>
          </a:r>
          <a:endParaRPr lang="en-US" dirty="0"/>
        </a:p>
      </dgm:t>
    </dgm:pt>
    <dgm:pt modelId="{F24CFFB0-571C-4CB6-9F01-F2F60AB2F62F}" type="parTrans" cxnId="{7C8B57B9-FCBE-4D7C-A4C5-3535C46E35C8}">
      <dgm:prSet/>
      <dgm:spPr/>
      <dgm:t>
        <a:bodyPr/>
        <a:lstStyle/>
        <a:p>
          <a:endParaRPr lang="en-GB"/>
        </a:p>
      </dgm:t>
    </dgm:pt>
    <dgm:pt modelId="{1A2FD15D-7CA3-4BF2-8E2A-42E9F1B5E47E}" type="sibTrans" cxnId="{7C8B57B9-FCBE-4D7C-A4C5-3535C46E35C8}">
      <dgm:prSet/>
      <dgm:spPr/>
      <dgm:t>
        <a:bodyPr/>
        <a:lstStyle/>
        <a:p>
          <a:endParaRPr lang="en-GB"/>
        </a:p>
      </dgm:t>
    </dgm:pt>
    <dgm:pt modelId="{97B7F6E9-12E4-47B5-A63B-CA5A9B6CFC98}" type="pres">
      <dgm:prSet presAssocID="{A63E451E-BD5B-41E4-B891-A6A4F0E68EDC}" presName="linear" presStyleCnt="0">
        <dgm:presLayoutVars>
          <dgm:animLvl val="lvl"/>
          <dgm:resizeHandles val="exact"/>
        </dgm:presLayoutVars>
      </dgm:prSet>
      <dgm:spPr/>
    </dgm:pt>
    <dgm:pt modelId="{DEC4EC92-6EA1-4021-B101-9DB1DF514DB7}" type="pres">
      <dgm:prSet presAssocID="{21EE17E8-F3FE-4910-B8B3-6ED8B91F33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675A62-E95D-44B3-B043-3F8A7F01542C}" type="pres">
      <dgm:prSet presAssocID="{21EE17E8-F3FE-4910-B8B3-6ED8B91F33E0}" presName="childText" presStyleLbl="revTx" presStyleIdx="0" presStyleCnt="3">
        <dgm:presLayoutVars>
          <dgm:bulletEnabled val="1"/>
        </dgm:presLayoutVars>
      </dgm:prSet>
      <dgm:spPr/>
    </dgm:pt>
    <dgm:pt modelId="{F3531959-EFF8-4207-A19B-658140522156}" type="pres">
      <dgm:prSet presAssocID="{F1AFED0A-6756-40FD-9BFB-AD75DF9B5C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A4D031-FCC3-4D53-B747-8F5E1EAF17C1}" type="pres">
      <dgm:prSet presAssocID="{F1AFED0A-6756-40FD-9BFB-AD75DF9B5C4E}" presName="childText" presStyleLbl="revTx" presStyleIdx="1" presStyleCnt="3">
        <dgm:presLayoutVars>
          <dgm:bulletEnabled val="1"/>
        </dgm:presLayoutVars>
      </dgm:prSet>
      <dgm:spPr/>
    </dgm:pt>
    <dgm:pt modelId="{DE87A341-0429-4A5E-A2FA-C0F1426DAF3B}" type="pres">
      <dgm:prSet presAssocID="{4827D9BB-A2B8-480C-AAA0-BFBF408D8A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94CF89-B49C-42C3-9A88-66EA73994091}" type="pres">
      <dgm:prSet presAssocID="{4827D9BB-A2B8-480C-AAA0-BFBF408D8AC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6D741F-81D7-45DB-AB0F-7F226A259984}" type="presOf" srcId="{4827D9BB-A2B8-480C-AAA0-BFBF408D8ACB}" destId="{DE87A341-0429-4A5E-A2FA-C0F1426DAF3B}" srcOrd="0" destOrd="0" presId="urn:microsoft.com/office/officeart/2005/8/layout/vList2"/>
    <dgm:cxn modelId="{B2BF4226-52E5-4161-972D-BBB8AB9CD996}" srcId="{4827D9BB-A2B8-480C-AAA0-BFBF408D8ACB}" destId="{F715AB9D-EAC0-4CBD-801C-5026E8742D99}" srcOrd="0" destOrd="0" parTransId="{7A76E071-3741-4BEF-9B13-0EDE01443644}" sibTransId="{715AB141-BA9D-4ADA-957E-95700F5099EE}"/>
    <dgm:cxn modelId="{964A9240-261D-4CDE-8548-2E13271A9A06}" type="presOf" srcId="{A63E451E-BD5B-41E4-B891-A6A4F0E68EDC}" destId="{97B7F6E9-12E4-47B5-A63B-CA5A9B6CFC98}" srcOrd="0" destOrd="0" presId="urn:microsoft.com/office/officeart/2005/8/layout/vList2"/>
    <dgm:cxn modelId="{0FE3875D-6267-4050-89F5-F686E39BA06F}" srcId="{A63E451E-BD5B-41E4-B891-A6A4F0E68EDC}" destId="{4827D9BB-A2B8-480C-AAA0-BFBF408D8ACB}" srcOrd="2" destOrd="0" parTransId="{428D0A8B-20C4-4036-A6C9-A08687EF36C1}" sibTransId="{6A9B9892-FC37-499D-A608-CCBF4DCED50D}"/>
    <dgm:cxn modelId="{A09B6053-EBB7-409C-B77D-B39261D4EC67}" type="presOf" srcId="{7C7823EE-EA69-4E75-9CC6-219B4604996A}" destId="{4394CF89-B49C-42C3-9A88-66EA73994091}" srcOrd="0" destOrd="1" presId="urn:microsoft.com/office/officeart/2005/8/layout/vList2"/>
    <dgm:cxn modelId="{57B5FA75-BA26-4C90-92E7-7353FBA4AF9D}" type="presOf" srcId="{F715AB9D-EAC0-4CBD-801C-5026E8742D99}" destId="{4394CF89-B49C-42C3-9A88-66EA73994091}" srcOrd="0" destOrd="0" presId="urn:microsoft.com/office/officeart/2005/8/layout/vList2"/>
    <dgm:cxn modelId="{4EBD5859-7444-454C-A000-0C474BCB1B56}" srcId="{A63E451E-BD5B-41E4-B891-A6A4F0E68EDC}" destId="{21EE17E8-F3FE-4910-B8B3-6ED8B91F33E0}" srcOrd="0" destOrd="0" parTransId="{516F2CE7-7E65-424E-8565-1295D684707B}" sibTransId="{C2E58D00-2082-444B-982A-05CD51C79575}"/>
    <dgm:cxn modelId="{C3ACAB59-E145-43D2-81C6-4B2CC4AC5C4B}" srcId="{21EE17E8-F3FE-4910-B8B3-6ED8B91F33E0}" destId="{B39537A1-3CDE-4E69-82F1-1706ECA82B75}" srcOrd="0" destOrd="0" parTransId="{3651C15D-6CD2-4C41-A34A-CFB2AAF1361E}" sibTransId="{EAE9FD30-8ADB-482B-9DA5-7D14DCAB7A23}"/>
    <dgm:cxn modelId="{612D519E-91D5-4EAE-AA04-0B8E53228589}" srcId="{A63E451E-BD5B-41E4-B891-A6A4F0E68EDC}" destId="{F1AFED0A-6756-40FD-9BFB-AD75DF9B5C4E}" srcOrd="1" destOrd="0" parTransId="{417D7CC4-8D6D-4B7A-90CA-DD0AB2299D62}" sibTransId="{1D76DBD1-19DA-46BF-9B1D-8467F3DBCACC}"/>
    <dgm:cxn modelId="{28C1BAA0-44D5-45B5-B78B-D083FBB788DB}" type="presOf" srcId="{D8FF8C88-EEE6-46F6-BC17-B1960A31FE2D}" destId="{E0A4D031-FCC3-4D53-B747-8F5E1EAF17C1}" srcOrd="0" destOrd="0" presId="urn:microsoft.com/office/officeart/2005/8/layout/vList2"/>
    <dgm:cxn modelId="{7C8B57B9-FCBE-4D7C-A4C5-3535C46E35C8}" srcId="{4827D9BB-A2B8-480C-AAA0-BFBF408D8ACB}" destId="{7C7823EE-EA69-4E75-9CC6-219B4604996A}" srcOrd="1" destOrd="0" parTransId="{F24CFFB0-571C-4CB6-9F01-F2F60AB2F62F}" sibTransId="{1A2FD15D-7CA3-4BF2-8E2A-42E9F1B5E47E}"/>
    <dgm:cxn modelId="{8C2478B9-0794-403B-9E53-48D69977C5B5}" type="presOf" srcId="{F1AFED0A-6756-40FD-9BFB-AD75DF9B5C4E}" destId="{F3531959-EFF8-4207-A19B-658140522156}" srcOrd="0" destOrd="0" presId="urn:microsoft.com/office/officeart/2005/8/layout/vList2"/>
    <dgm:cxn modelId="{989C94C1-BE24-4224-9B88-2EB6418E9FBE}" type="presOf" srcId="{21EE17E8-F3FE-4910-B8B3-6ED8B91F33E0}" destId="{DEC4EC92-6EA1-4021-B101-9DB1DF514DB7}" srcOrd="0" destOrd="0" presId="urn:microsoft.com/office/officeart/2005/8/layout/vList2"/>
    <dgm:cxn modelId="{605F4FEF-2985-402D-ABC7-772AAB86F644}" srcId="{F1AFED0A-6756-40FD-9BFB-AD75DF9B5C4E}" destId="{D8FF8C88-EEE6-46F6-BC17-B1960A31FE2D}" srcOrd="0" destOrd="0" parTransId="{30E49313-FA40-4B61-8211-40D6B7F99161}" sibTransId="{F8080ACF-E0DA-43C7-B8C9-F18ED87A10B0}"/>
    <dgm:cxn modelId="{26124DF2-E2A5-44B2-9ACB-B00AD66804CA}" type="presOf" srcId="{B39537A1-3CDE-4E69-82F1-1706ECA82B75}" destId="{F0675A62-E95D-44B3-B043-3F8A7F01542C}" srcOrd="0" destOrd="0" presId="urn:microsoft.com/office/officeart/2005/8/layout/vList2"/>
    <dgm:cxn modelId="{92A0A7B3-18B8-49B8-925F-6531ADDDA06C}" type="presParOf" srcId="{97B7F6E9-12E4-47B5-A63B-CA5A9B6CFC98}" destId="{DEC4EC92-6EA1-4021-B101-9DB1DF514DB7}" srcOrd="0" destOrd="0" presId="urn:microsoft.com/office/officeart/2005/8/layout/vList2"/>
    <dgm:cxn modelId="{E4422BF4-226A-4709-8782-9283C5CB2D84}" type="presParOf" srcId="{97B7F6E9-12E4-47B5-A63B-CA5A9B6CFC98}" destId="{F0675A62-E95D-44B3-B043-3F8A7F01542C}" srcOrd="1" destOrd="0" presId="urn:microsoft.com/office/officeart/2005/8/layout/vList2"/>
    <dgm:cxn modelId="{0B50B543-69E3-4C71-9C76-CC85E73F08FB}" type="presParOf" srcId="{97B7F6E9-12E4-47B5-A63B-CA5A9B6CFC98}" destId="{F3531959-EFF8-4207-A19B-658140522156}" srcOrd="2" destOrd="0" presId="urn:microsoft.com/office/officeart/2005/8/layout/vList2"/>
    <dgm:cxn modelId="{D2E3A78D-4BC4-4E75-ABD9-B3CF5B7E2D2B}" type="presParOf" srcId="{97B7F6E9-12E4-47B5-A63B-CA5A9B6CFC98}" destId="{E0A4D031-FCC3-4D53-B747-8F5E1EAF17C1}" srcOrd="3" destOrd="0" presId="urn:microsoft.com/office/officeart/2005/8/layout/vList2"/>
    <dgm:cxn modelId="{5D249979-9A07-404A-9DF6-A7911E6ECB05}" type="presParOf" srcId="{97B7F6E9-12E4-47B5-A63B-CA5A9B6CFC98}" destId="{DE87A341-0429-4A5E-A2FA-C0F1426DAF3B}" srcOrd="4" destOrd="0" presId="urn:microsoft.com/office/officeart/2005/8/layout/vList2"/>
    <dgm:cxn modelId="{066DD1E6-BE64-4828-BCFD-B58525D247A9}" type="presParOf" srcId="{97B7F6E9-12E4-47B5-A63B-CA5A9B6CFC98}" destId="{4394CF89-B49C-42C3-9A88-66EA7399409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F78EC-0535-4724-AA9A-DCD05F4FE19B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F6FEF-8645-4C82-B68F-91F67D2CC3B9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5C4E5-565D-478F-9ABA-6C8FB53C0B2C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Activity A launches Activity B </a:t>
          </a:r>
          <a:endParaRPr lang="en-US" sz="1900" kern="1200"/>
        </a:p>
      </dsp:txBody>
      <dsp:txXfrm>
        <a:off x="836323" y="3399"/>
        <a:ext cx="9679276" cy="724089"/>
      </dsp:txXfrm>
    </dsp:sp>
    <dsp:sp modelId="{DA6B042D-EED1-45E9-979E-209FA95683C9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08A5F-F12D-4E11-A95B-AFE941F3F329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57B4B-FC98-46FC-8811-B1D641BB0240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Activity A launches a Service </a:t>
          </a:r>
          <a:endParaRPr lang="en-US" sz="1900" kern="1200"/>
        </a:p>
      </dsp:txBody>
      <dsp:txXfrm>
        <a:off x="836323" y="908511"/>
        <a:ext cx="9679276" cy="724089"/>
      </dsp:txXfrm>
    </dsp:sp>
    <dsp:sp modelId="{F4F32FCC-3B4C-409F-A864-10E0F85B00DB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2D90F-31BE-4AC3-8FD9-8CA8E60ABB8C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7383A-0BF9-4152-9E46-00DE4E4E7613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An activity A wants to perform an action on some data (see contacts) </a:t>
          </a:r>
          <a:endParaRPr lang="en-US" sz="1900" kern="1200"/>
        </a:p>
      </dsp:txBody>
      <dsp:txXfrm>
        <a:off x="836323" y="1813624"/>
        <a:ext cx="9679276" cy="724089"/>
      </dsp:txXfrm>
    </dsp:sp>
    <dsp:sp modelId="{CA41C5F0-5E47-47F6-AC64-07171A13077A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0494A-7441-4429-B403-6F969DF88687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83976-2065-448B-BE17-7ABC8F8293C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An activity wants to notify something to the user (see icon in the notification bar) </a:t>
          </a:r>
          <a:endParaRPr lang="en-US" sz="1900" kern="1200"/>
        </a:p>
      </dsp:txBody>
      <dsp:txXfrm>
        <a:off x="836323" y="2718736"/>
        <a:ext cx="9679276" cy="724089"/>
      </dsp:txXfrm>
    </dsp:sp>
    <dsp:sp modelId="{C3B33A9C-A40B-4486-8FB7-D037EF8450E6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067F9-CF6A-4456-8DA7-E96E23FAC49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4EF28-F3F7-44BA-BD50-3FF034CB7C7A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System notifies some event to ‘all’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3220F-D327-4FEB-8A5A-6D5D526EE989}">
      <dsp:nvSpPr>
        <dsp:cNvPr id="0" name=""/>
        <dsp:cNvSpPr/>
      </dsp:nvSpPr>
      <dsp:spPr>
        <a:xfrm>
          <a:off x="0" y="256060"/>
          <a:ext cx="10400881" cy="120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224" tIns="333248" rIns="8072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a string representing the operation (action) to perform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For example: «</a:t>
          </a:r>
          <a:r>
            <a:rPr lang="en-GB" sz="1600" kern="1200" dirty="0" err="1"/>
            <a:t>android.intent.action.MAIN</a:t>
          </a:r>
          <a:r>
            <a:rPr lang="en-GB" sz="1600" kern="1200" dirty="0"/>
            <a:t>» (it goes in the manifest file)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Referred symbolically in the code as Intent.ACTION_MAIN </a:t>
          </a:r>
          <a:endParaRPr lang="en-US" sz="1600" kern="1200"/>
        </a:p>
      </dsp:txBody>
      <dsp:txXfrm>
        <a:off x="0" y="256060"/>
        <a:ext cx="10400881" cy="1209600"/>
      </dsp:txXfrm>
    </dsp:sp>
    <dsp:sp modelId="{D545DD02-41DA-4003-848B-0CA27803E04C}">
      <dsp:nvSpPr>
        <dsp:cNvPr id="0" name=""/>
        <dsp:cNvSpPr/>
      </dsp:nvSpPr>
      <dsp:spPr>
        <a:xfrm>
          <a:off x="520044" y="19900"/>
          <a:ext cx="7280616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5190" tIns="0" rIns="2751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Action: </a:t>
          </a:r>
          <a:endParaRPr lang="en-US" sz="1600" kern="1200"/>
        </a:p>
      </dsp:txBody>
      <dsp:txXfrm>
        <a:off x="543101" y="42957"/>
        <a:ext cx="7234502" cy="426206"/>
      </dsp:txXfrm>
    </dsp:sp>
    <dsp:sp modelId="{99221744-F7C4-4217-90CE-375EB5CEBEBD}">
      <dsp:nvSpPr>
        <dsp:cNvPr id="0" name=""/>
        <dsp:cNvSpPr/>
      </dsp:nvSpPr>
      <dsp:spPr>
        <a:xfrm>
          <a:off x="0" y="1788220"/>
          <a:ext cx="10400881" cy="120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224" tIns="333248" rIns="8072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String representing additional information about the component that can manage the intent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For example: «</a:t>
          </a:r>
          <a:r>
            <a:rPr lang="en-GB" sz="1600" kern="1200" dirty="0" err="1"/>
            <a:t>android.intent.category.LAUNCHER</a:t>
          </a:r>
          <a:r>
            <a:rPr lang="en-GB" sz="1600" kern="1200" dirty="0"/>
            <a:t>»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Symbolically ad Intent.CATEGORY_LAUNCHER </a:t>
          </a:r>
          <a:endParaRPr lang="en-US" sz="1600" kern="1200"/>
        </a:p>
      </dsp:txBody>
      <dsp:txXfrm>
        <a:off x="0" y="1788220"/>
        <a:ext cx="10400881" cy="1209600"/>
      </dsp:txXfrm>
    </dsp:sp>
    <dsp:sp modelId="{EC94BE21-F901-4E5F-8F4F-7AC689587EA6}">
      <dsp:nvSpPr>
        <dsp:cNvPr id="0" name=""/>
        <dsp:cNvSpPr/>
      </dsp:nvSpPr>
      <dsp:spPr>
        <a:xfrm>
          <a:off x="520044" y="1552060"/>
          <a:ext cx="7280616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5190" tIns="0" rIns="2751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Category: </a:t>
          </a:r>
          <a:endParaRPr lang="en-US" sz="1600" kern="1200"/>
        </a:p>
      </dsp:txBody>
      <dsp:txXfrm>
        <a:off x="543101" y="1575117"/>
        <a:ext cx="7234502" cy="426206"/>
      </dsp:txXfrm>
    </dsp:sp>
    <dsp:sp modelId="{BB5FF750-81E4-4D4C-9F64-60033DF1F5B5}">
      <dsp:nvSpPr>
        <dsp:cNvPr id="0" name=""/>
        <dsp:cNvSpPr/>
      </dsp:nvSpPr>
      <dsp:spPr>
        <a:xfrm>
          <a:off x="0" y="3320380"/>
          <a:ext cx="10400881" cy="93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224" tIns="333248" rIns="8072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A URI that references data to operate on (scheme://authority/path)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For example: content://contacts/people/1  Display information about the person whose identifier is "1"</a:t>
          </a:r>
          <a:endParaRPr lang="en-US" sz="1600" kern="1200"/>
        </a:p>
      </dsp:txBody>
      <dsp:txXfrm>
        <a:off x="0" y="3320380"/>
        <a:ext cx="10400881" cy="932400"/>
      </dsp:txXfrm>
    </dsp:sp>
    <dsp:sp modelId="{D8E2FF09-236B-45D6-AEE0-E059424E8EB7}">
      <dsp:nvSpPr>
        <dsp:cNvPr id="0" name=""/>
        <dsp:cNvSpPr/>
      </dsp:nvSpPr>
      <dsp:spPr>
        <a:xfrm>
          <a:off x="520044" y="3084220"/>
          <a:ext cx="7280616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5190" tIns="0" rIns="2751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Data: </a:t>
          </a:r>
          <a:endParaRPr lang="en-US" sz="1600" kern="1200"/>
        </a:p>
      </dsp:txBody>
      <dsp:txXfrm>
        <a:off x="543101" y="3107277"/>
        <a:ext cx="7234502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BB208-8916-4782-9FB2-465940AC6A15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338C1-DC57-436D-B417-E4634D455DD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BD39B-9798-4183-B848-C13283B2407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Component: The name of the component to start (used when the component that can handle the intent is known). 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FF64537F-644E-4CA6-A73A-3959B983B48C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595B-F282-4255-A5EC-6976BE122BE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7BD8C-00F7-4159-A81C-1CCE821D9A3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Extras: Key-value pairs to carry additional information required to perform the requested action 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1042E93D-956E-4765-B1B1-F59470D32810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08613-789E-413A-9B43-776131CE84E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5A883-4322-4AA4-A7A9-C45D0D9CDE9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For example, if the action is to send an e-mail message, one could also include extra pieces of data here to supply a subject, body, etc. 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A7C43219-454C-4ABC-8A29-C6559109BBC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6CE70-BC20-42A4-9CE1-D02862CA691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0A2CE-34F4-40C0-A750-41B1F6CA3E8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Flags: Behaviours, e.g. don’t push the activity onto the stack, print log, etc.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4EC92-6EA1-4021-B101-9DB1DF514DB7}">
      <dsp:nvSpPr>
        <dsp:cNvPr id="0" name=""/>
        <dsp:cNvSpPr/>
      </dsp:nvSpPr>
      <dsp:spPr>
        <a:xfrm>
          <a:off x="0" y="40644"/>
          <a:ext cx="10515600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Action Test </a:t>
          </a:r>
          <a:endParaRPr lang="en-US" sz="3000" kern="1200"/>
        </a:p>
      </dsp:txBody>
      <dsp:txXfrm>
        <a:off x="35125" y="75769"/>
        <a:ext cx="10445350" cy="649299"/>
      </dsp:txXfrm>
    </dsp:sp>
    <dsp:sp modelId="{F0675A62-E95D-44B3-B043-3F8A7F01542C}">
      <dsp:nvSpPr>
        <dsp:cNvPr id="0" name=""/>
        <dsp:cNvSpPr/>
      </dsp:nvSpPr>
      <dsp:spPr>
        <a:xfrm>
          <a:off x="0" y="760194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The Intent’s action must be declared in the intent-filter </a:t>
          </a:r>
          <a:endParaRPr lang="en-US" sz="2300" kern="1200"/>
        </a:p>
      </dsp:txBody>
      <dsp:txXfrm>
        <a:off x="0" y="760194"/>
        <a:ext cx="10515600" cy="496800"/>
      </dsp:txXfrm>
    </dsp:sp>
    <dsp:sp modelId="{F3531959-EFF8-4207-A19B-658140522156}">
      <dsp:nvSpPr>
        <dsp:cNvPr id="0" name=""/>
        <dsp:cNvSpPr/>
      </dsp:nvSpPr>
      <dsp:spPr>
        <a:xfrm>
          <a:off x="0" y="1256994"/>
          <a:ext cx="10515600" cy="7195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Category Test </a:t>
          </a:r>
          <a:endParaRPr lang="en-US" sz="3000" kern="1200"/>
        </a:p>
      </dsp:txBody>
      <dsp:txXfrm>
        <a:off x="35125" y="1292119"/>
        <a:ext cx="10445350" cy="649299"/>
      </dsp:txXfrm>
    </dsp:sp>
    <dsp:sp modelId="{E0A4D031-FCC3-4D53-B747-8F5E1EAF17C1}">
      <dsp:nvSpPr>
        <dsp:cNvPr id="0" name=""/>
        <dsp:cNvSpPr/>
      </dsp:nvSpPr>
      <dsp:spPr>
        <a:xfrm>
          <a:off x="0" y="1976544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All the categories of the Intent must be declared in the intent-filter, not vice versa </a:t>
          </a:r>
          <a:endParaRPr lang="en-US" sz="2300" kern="1200"/>
        </a:p>
      </dsp:txBody>
      <dsp:txXfrm>
        <a:off x="0" y="1976544"/>
        <a:ext cx="10515600" cy="496800"/>
      </dsp:txXfrm>
    </dsp:sp>
    <dsp:sp modelId="{DE87A341-0429-4A5E-A2FA-C0F1426DAF3B}">
      <dsp:nvSpPr>
        <dsp:cNvPr id="0" name=""/>
        <dsp:cNvSpPr/>
      </dsp:nvSpPr>
      <dsp:spPr>
        <a:xfrm>
          <a:off x="0" y="2473343"/>
          <a:ext cx="10515600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Data Test </a:t>
          </a:r>
          <a:endParaRPr lang="en-US" sz="3000" kern="1200"/>
        </a:p>
      </dsp:txBody>
      <dsp:txXfrm>
        <a:off x="35125" y="2508468"/>
        <a:ext cx="10445350" cy="649299"/>
      </dsp:txXfrm>
    </dsp:sp>
    <dsp:sp modelId="{4394CF89-B49C-42C3-9A88-66EA73994091}">
      <dsp:nvSpPr>
        <dsp:cNvPr id="0" name=""/>
        <dsp:cNvSpPr/>
      </dsp:nvSpPr>
      <dsp:spPr>
        <a:xfrm>
          <a:off x="0" y="3192893"/>
          <a:ext cx="105156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The data scheme must be declared in intent-filter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For details see: http://developer.android.com/guide/components/intentsfilters.html</a:t>
          </a:r>
          <a:endParaRPr lang="en-US" sz="2300" kern="1200" dirty="0"/>
        </a:p>
      </dsp:txBody>
      <dsp:txXfrm>
        <a:off x="0" y="3192893"/>
        <a:ext cx="10515600" cy="111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EB010-682C-4DBC-962C-9BEC3A6AAE91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6977-33F6-40CC-902D-0AB506D48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35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Most apps need more than one activity w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hen things get more complicated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Just having the one activity won’t cut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6977-33F6-40CC-902D-0AB506D48B5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4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Explicit intent example: an intent to call another activity in the same app.</a:t>
            </a:r>
          </a:p>
          <a:p>
            <a:r>
              <a:rPr lang="en-GB" dirty="0"/>
              <a:t>Implicit intent example: if your app use another app on your phone such as using opening a link using a browser (not specific).</a:t>
            </a:r>
          </a:p>
          <a:p>
            <a:r>
              <a:rPr lang="en-GB" dirty="0"/>
              <a:t>Broadcast intent is used by Android to send a message to all apps on your phone if you're battery is 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06977-33F6-40CC-902D-0AB506D48B5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38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7C41-762D-40C9-8A19-1DF7495CE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60D9A-805A-424B-B9D4-A3869F13F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704B-776C-41E0-9E72-38E54D7B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2265-6981-4ABE-982D-F8941B23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A8E2-69AE-4B87-AD96-A8E8D40C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38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E7E8-907D-48A5-A3C9-3BAA0557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95D3E-2AF0-4ABE-9290-B69AEF578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16E4-FC3A-4765-8A5F-85BBA234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FEFA-55CE-47FA-8F9C-C3FC41ED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9949-DFBC-41A1-83E6-EF4FE2A2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81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30A5-A964-45B1-BE69-09C70E3E1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C3F2C-AFBB-4800-9E23-ED633E6A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D037-F3B9-4C28-9D28-F76948AA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AC6E-C999-4B8F-9040-C57BA8D7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963C-4CBD-49FC-87D6-CAD62A9F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8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7F40-F462-413E-83B8-600743FC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F11D-ECB7-40D7-9DA6-6E9E4F79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C539F-DA75-4CC8-8EAF-7DAE0089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E748-FA8C-4209-B1CF-940683A6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4BB6-01FB-44DE-8810-2D1F6A3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9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B73D-4385-40C8-BC51-E9A522BC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D550-F171-4272-9E33-691CC7F3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85B4-E4C4-4AE1-985A-F57D25F0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F49B-F792-4DD6-87F9-5E77B26F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C4EA-A88C-4F32-ACA2-CAA9C14B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3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912-F921-4E18-AD79-12A9FF1F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18F2-EE90-4D0A-AB9F-749791C4E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41D90-91C5-4667-8188-59920905E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4BD04-57D3-472F-A177-17187BFD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2078-DD37-4878-9050-EAEAD6A9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C288D-FF8C-4A7E-A4EF-64F9F6BB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0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F3F1-4A5C-4F63-A020-68DDFDE3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C8FB-33D6-4966-8887-959C23C2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6E14F-874A-4A59-BA16-38910E9B6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413F4-8893-48D8-AB81-E29D677FC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FD0FA-21A7-4069-A47C-9751ABD07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EF596-442C-4DA5-BC2C-BD21648C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227B5-AE17-4FF5-A5B9-F2AC53D6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D58C3-8C43-4569-A47A-DCC5F0C2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1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DB11-BB79-4685-861B-95B7D202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25F01-6211-4153-A082-EC77CCFB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37CD8-8BA8-41BA-B814-A9521A6E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814A-D960-4F77-B66B-2B807C3A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68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50094-3CF9-408E-AA11-E1C8AEC0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6EE22-ACC1-4709-BEA8-9EB265B4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E76D-9D2A-4514-AC0D-97C889AC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8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9FCA-25C0-421A-B069-7E89B8BD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E7F4-51EB-4DC7-8FB9-B57A2BCC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ED758-36EA-4509-A44D-4FEE0635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142B2-F6AB-426B-9B70-94F059B8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62123-00B2-4FDD-843F-6B907CB5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15268-BB4D-4D77-B82B-954CE8DA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87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DA99-5D4B-4563-8E41-46860722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CC967-3CA5-4D25-8740-3A6194076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3715B-9A4C-4004-A19D-D73A42B5B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B8235-C872-4B19-86AB-DA4137DA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BAF08-B537-4865-AD46-55DB0CD3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41EC-AC67-4A42-9563-71EB150B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1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DF404-09C1-42BB-96C9-E280C0C8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76F1-A0BB-4FE3-AC16-4187F53B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C3BF-07D1-4099-A5D3-EFECDB213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2471A-86B1-4035-A2B4-216EA0D5B53A}" type="datetimeFigureOut">
              <a:rPr lang="en-GB" smtClean="0"/>
              <a:t>19/01/2025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55D6-AA07-4B0E-8EB7-9DEE3B823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F7807-7979-44A1-90F1-7B3911984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774B-B82F-47B4-843C-84B0E2A60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1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1B887-4AFD-42F3-9B95-AED1AA43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solidFill>
                  <a:srgbClr val="FFFFFF"/>
                </a:solidFill>
              </a:rPr>
              <a:t>Multiple Activities and Intents</a:t>
            </a: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FD4B2-BFBE-4F74-A3CD-6C3310C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898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 dirty="0"/>
              <a:t>How the app function? 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21210-B58F-42AE-9216-78B42525DB20}"/>
              </a:ext>
            </a:extLst>
          </p:cNvPr>
          <p:cNvSpPr txBox="1"/>
          <p:nvPr/>
        </p:nvSpPr>
        <p:spPr>
          <a:xfrm>
            <a:off x="543806" y="2552700"/>
            <a:ext cx="444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Step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0ED6F-F2EA-4D27-8CD8-DEDC8672FD4F}"/>
              </a:ext>
            </a:extLst>
          </p:cNvPr>
          <p:cNvSpPr txBox="1"/>
          <p:nvPr/>
        </p:nvSpPr>
        <p:spPr>
          <a:xfrm>
            <a:off x="4391905" y="2552700"/>
            <a:ext cx="444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Step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C50C2-B7A9-4BEB-A47D-775154A995B3}"/>
              </a:ext>
            </a:extLst>
          </p:cNvPr>
          <p:cNvSpPr txBox="1"/>
          <p:nvPr/>
        </p:nvSpPr>
        <p:spPr>
          <a:xfrm>
            <a:off x="8047741" y="2496401"/>
            <a:ext cx="545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Step 3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E854AE-8524-42C1-B527-A8119CDD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6" y="2991149"/>
            <a:ext cx="3304293" cy="169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7830B5F-F779-40F4-99BC-70EC2B8C3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05" y="3108067"/>
            <a:ext cx="32194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88C4444-2EAF-46C0-BA61-1B11A7FF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649" y="3089465"/>
            <a:ext cx="3820235" cy="260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DB7D2-0310-4529-861C-C32DBF9FD876}"/>
              </a:ext>
            </a:extLst>
          </p:cNvPr>
          <p:cNvCxnSpPr/>
          <p:nvPr/>
        </p:nvCxnSpPr>
        <p:spPr>
          <a:xfrm>
            <a:off x="3962400" y="2737366"/>
            <a:ext cx="0" cy="36634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AE12AF-2BCA-4ABE-AF66-90263D5E56FD}"/>
              </a:ext>
            </a:extLst>
          </p:cNvPr>
          <p:cNvCxnSpPr/>
          <p:nvPr/>
        </p:nvCxnSpPr>
        <p:spPr>
          <a:xfrm>
            <a:off x="7791450" y="2737366"/>
            <a:ext cx="0" cy="366343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04E96C-5878-4DAF-8BC1-163625720059}"/>
              </a:ext>
            </a:extLst>
          </p:cNvPr>
          <p:cNvSpPr txBox="1"/>
          <p:nvPr/>
        </p:nvSpPr>
        <p:spPr>
          <a:xfrm>
            <a:off x="5117631" y="630637"/>
            <a:ext cx="6668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When the app gets launched, the main activity, </a:t>
            </a:r>
            <a:r>
              <a:rPr lang="en-US" dirty="0" err="1"/>
              <a:t>CreateMessageActivity</a:t>
            </a:r>
            <a:r>
              <a:rPr lang="en-US" dirty="0"/>
              <a:t>, starts</a:t>
            </a:r>
          </a:p>
          <a:p>
            <a:r>
              <a:rPr lang="en-US" dirty="0"/>
              <a:t>Step 2: The user types in a message and then clicks on the button</a:t>
            </a:r>
          </a:p>
          <a:p>
            <a:r>
              <a:rPr lang="en-US" dirty="0"/>
              <a:t>Step 3: The </a:t>
            </a:r>
            <a:r>
              <a:rPr lang="en-US" dirty="0" err="1"/>
              <a:t>onSendMessage</a:t>
            </a:r>
            <a:r>
              <a:rPr lang="en-US" dirty="0"/>
              <a:t>() method uses an intent to tell Android to start activity </a:t>
            </a:r>
            <a:r>
              <a:rPr lang="en-US" dirty="0" err="1"/>
              <a:t>ReceiveMessageActivity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79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FD4B2-BFBE-4F74-A3CD-6C3310C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 dirty="0"/>
              <a:t>How the app function? 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21210-B58F-42AE-9216-78B42525DB20}"/>
              </a:ext>
            </a:extLst>
          </p:cNvPr>
          <p:cNvSpPr txBox="1"/>
          <p:nvPr/>
        </p:nvSpPr>
        <p:spPr>
          <a:xfrm>
            <a:off x="543806" y="2552700"/>
            <a:ext cx="444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Step 4: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4E96C-5878-4DAF-8BC1-163625720059}"/>
              </a:ext>
            </a:extLst>
          </p:cNvPr>
          <p:cNvSpPr txBox="1"/>
          <p:nvPr/>
        </p:nvSpPr>
        <p:spPr>
          <a:xfrm>
            <a:off x="5096618" y="680249"/>
            <a:ext cx="6382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When </a:t>
            </a:r>
            <a:r>
              <a:rPr lang="en-US" dirty="0" err="1"/>
              <a:t>ReceiveMessageActivity</a:t>
            </a:r>
            <a:r>
              <a:rPr lang="en-US" dirty="0"/>
              <a:t> starts, it specifies that it uses layout activity_receive_message.xml and this layout gets displayed in a new window</a:t>
            </a:r>
          </a:p>
          <a:p>
            <a:r>
              <a:rPr lang="en-US" dirty="0"/>
              <a:t>Step 5: Pass the data through intent but how?</a:t>
            </a:r>
          </a:p>
          <a:p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9F19814-1644-43FB-B9B1-0CB70C42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7" y="2978331"/>
            <a:ext cx="48101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F3A696-18CB-48F7-9948-9B480D1BF6C9}"/>
              </a:ext>
            </a:extLst>
          </p:cNvPr>
          <p:cNvSpPr txBox="1"/>
          <p:nvPr/>
        </p:nvSpPr>
        <p:spPr>
          <a:xfrm>
            <a:off x="5922559" y="2584900"/>
            <a:ext cx="444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Step 5: </a:t>
            </a:r>
          </a:p>
        </p:txBody>
      </p:sp>
      <p:pic>
        <p:nvPicPr>
          <p:cNvPr id="4" name="Picture 3" descr="Quizzical burrowing owl looking forward">
            <a:extLst>
              <a:ext uri="{FF2B5EF4-FFF2-40B4-BE49-F238E27FC236}">
                <a16:creationId xmlns:a16="http://schemas.microsoft.com/office/drawing/2014/main" id="{BA3850F7-FEFC-4840-923B-566B6BBD4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59" y="3084690"/>
            <a:ext cx="5799304" cy="340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28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39BBFB-089F-4546-9EB3-016A7822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Intents (concept)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1AA3-180D-4D46-8FDD-8AFD0157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779653"/>
          </a:xfrm>
        </p:spPr>
        <p:txBody>
          <a:bodyPr anchor="ctr">
            <a:normAutofit fontScale="92500"/>
          </a:bodyPr>
          <a:lstStyle/>
          <a:p>
            <a:r>
              <a:rPr lang="en-GB" sz="2400" dirty="0"/>
              <a:t>An intent is a messaging object used to request an action from another app components</a:t>
            </a:r>
          </a:p>
          <a:p>
            <a:r>
              <a:rPr lang="en-GB" sz="2400" dirty="0"/>
              <a:t>Intents are like messages that activate software components (activities, services, broadcast receivers) </a:t>
            </a:r>
          </a:p>
          <a:p>
            <a:r>
              <a:rPr lang="en-GB" sz="2400" dirty="0"/>
              <a:t>An Intent may be </a:t>
            </a:r>
            <a:r>
              <a:rPr lang="en-GB" sz="2400" b="1" dirty="0">
                <a:solidFill>
                  <a:srgbClr val="FF0000"/>
                </a:solidFill>
              </a:rPr>
              <a:t>explicit</a:t>
            </a:r>
            <a:r>
              <a:rPr lang="en-GB" sz="2400" dirty="0"/>
              <a:t> when facilitates communication between two components inside the same application</a:t>
            </a:r>
          </a:p>
          <a:p>
            <a:r>
              <a:rPr lang="en-GB" sz="2400" dirty="0"/>
              <a:t>It can be </a:t>
            </a:r>
            <a:r>
              <a:rPr lang="en-GB" sz="2400" b="1" dirty="0">
                <a:solidFill>
                  <a:srgbClr val="FF0000"/>
                </a:solidFill>
              </a:rPr>
              <a:t>implicit</a:t>
            </a:r>
            <a:r>
              <a:rPr lang="en-GB" sz="2400" dirty="0"/>
              <a:t> when facilitates communication between two components of different applications</a:t>
            </a:r>
          </a:p>
          <a:p>
            <a:r>
              <a:rPr lang="en-GB" sz="2400" dirty="0"/>
              <a:t>An intent can also be </a:t>
            </a:r>
            <a:r>
              <a:rPr lang="en-GB" sz="2400" b="1" dirty="0">
                <a:solidFill>
                  <a:srgbClr val="FF0000"/>
                </a:solidFill>
              </a:rPr>
              <a:t>pending</a:t>
            </a:r>
            <a:r>
              <a:rPr lang="en-GB" sz="2400" dirty="0"/>
              <a:t>, meaning that some component will be activated in the future </a:t>
            </a:r>
          </a:p>
          <a:p>
            <a:r>
              <a:rPr lang="en-GB" sz="2400" dirty="0"/>
              <a:t>It can be </a:t>
            </a:r>
            <a:r>
              <a:rPr lang="en-GB" sz="2400" b="1" dirty="0">
                <a:solidFill>
                  <a:srgbClr val="FF0000"/>
                </a:solidFill>
              </a:rPr>
              <a:t>broadcast</a:t>
            </a:r>
            <a:r>
              <a:rPr lang="en-GB" sz="2400" dirty="0"/>
              <a:t> when it announces something to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65257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433D-AA79-4210-993F-EE0B05FE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How to use Intents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1C98-C30E-4C64-BA48-9DEA6BD1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An intent is an abstract description of an operation to be performed</a:t>
            </a:r>
          </a:p>
          <a:p>
            <a:r>
              <a:rPr lang="en-GB" sz="2000" dirty="0"/>
              <a:t>It can be used with </a:t>
            </a:r>
            <a:r>
              <a:rPr lang="en-GB" sz="2000" dirty="0" err="1"/>
              <a:t>startActivity</a:t>
            </a:r>
            <a:r>
              <a:rPr lang="en-GB" sz="2000" dirty="0"/>
              <a:t>(Intent) to launch another Activity</a:t>
            </a:r>
          </a:p>
          <a:p>
            <a:r>
              <a:rPr lang="en-GB" sz="2000" dirty="0"/>
              <a:t>It could be used to start a service/s (open email, web browser, etc.)</a:t>
            </a:r>
          </a:p>
          <a:p>
            <a:r>
              <a:rPr lang="en-GB" sz="2000" dirty="0"/>
              <a:t>It could be used to pass data from one activity to another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C49BA0-430F-4D95-ADCD-B9264BB00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8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13846-ACFC-42DB-825E-A99BAFA6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3600"/>
              <a:t>Examples: Guess the type?</a:t>
            </a:r>
            <a:br>
              <a:rPr lang="en-GB" sz="3600"/>
            </a:br>
            <a:endParaRPr lang="en-GB" sz="36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3EC597-AC30-422D-B1C5-AEF32BCDE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0425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28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EC8A9-FFA0-4B48-8A56-B853D65D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5E62C-62A8-48FC-BDE7-839767FD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730370"/>
            <a:ext cx="7347537" cy="33982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36AA79-1B69-46A6-BAF7-769AE88692E5}"/>
              </a:ext>
            </a:extLst>
          </p:cNvPr>
          <p:cNvSpPr/>
          <p:nvPr/>
        </p:nvSpPr>
        <p:spPr>
          <a:xfrm>
            <a:off x="7881701" y="2619375"/>
            <a:ext cx="3129199" cy="1104900"/>
          </a:xfrm>
          <a:custGeom>
            <a:avLst/>
            <a:gdLst>
              <a:gd name="connsiteX0" fmla="*/ 0 w 3129199"/>
              <a:gd name="connsiteY0" fmla="*/ 552450 h 1104900"/>
              <a:gd name="connsiteX1" fmla="*/ 1564600 w 3129199"/>
              <a:gd name="connsiteY1" fmla="*/ 0 h 1104900"/>
              <a:gd name="connsiteX2" fmla="*/ 3129200 w 3129199"/>
              <a:gd name="connsiteY2" fmla="*/ 552450 h 1104900"/>
              <a:gd name="connsiteX3" fmla="*/ 1564600 w 3129199"/>
              <a:gd name="connsiteY3" fmla="*/ 1104900 h 1104900"/>
              <a:gd name="connsiteX4" fmla="*/ 0 w 3129199"/>
              <a:gd name="connsiteY4" fmla="*/ 55245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9199" h="1104900" extrusionOk="0">
                <a:moveTo>
                  <a:pt x="0" y="552450"/>
                </a:moveTo>
                <a:cubicBezTo>
                  <a:pt x="19485" y="100769"/>
                  <a:pt x="779305" y="63484"/>
                  <a:pt x="1564600" y="0"/>
                </a:cubicBezTo>
                <a:cubicBezTo>
                  <a:pt x="2380074" y="-18387"/>
                  <a:pt x="3133104" y="233651"/>
                  <a:pt x="3129200" y="552450"/>
                </a:cubicBezTo>
                <a:cubicBezTo>
                  <a:pt x="3198576" y="811704"/>
                  <a:pt x="2404171" y="1167416"/>
                  <a:pt x="1564600" y="1104900"/>
                </a:cubicBezTo>
                <a:cubicBezTo>
                  <a:pt x="681602" y="1166947"/>
                  <a:pt x="54141" y="809939"/>
                  <a:pt x="0" y="55245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866B-9521-4E61-A2A7-3393F068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GB" sz="4000"/>
              <a:t>Intent Attributes (java class)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48389DF7-177A-4FC3-B960-E2E108557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121484"/>
              </p:ext>
            </p:extLst>
          </p:nvPr>
        </p:nvGraphicFramePr>
        <p:xfrm>
          <a:off x="838199" y="1847128"/>
          <a:ext cx="10400881" cy="427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36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A1581-F249-4F90-A0A3-102DA898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Intent Attributes (java class)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6970C-F9A8-47D9-8101-240115C29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6206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0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ED2034-A336-431A-B3D9-13146709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Passing data to the new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C505-8F43-46CB-9CCF-D1C8B05D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1) Create Intent</a:t>
            </a:r>
          </a:p>
          <a:p>
            <a:pPr marL="0" indent="0">
              <a:buNone/>
            </a:pPr>
            <a:r>
              <a:rPr lang="en-GB" sz="2400" dirty="0"/>
              <a:t>	Intent </a:t>
            </a:r>
            <a:r>
              <a:rPr lang="en-GB" sz="2400" dirty="0" err="1"/>
              <a:t>intent</a:t>
            </a:r>
            <a:r>
              <a:rPr lang="en-GB" sz="2400" dirty="0"/>
              <a:t> = new Intent();</a:t>
            </a:r>
          </a:p>
          <a:p>
            <a:pPr marL="0" indent="0">
              <a:buNone/>
            </a:pPr>
            <a:r>
              <a:rPr lang="en-GB" sz="2400" dirty="0"/>
              <a:t>2) Attach Data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intent.putExtra</a:t>
            </a:r>
            <a:r>
              <a:rPr lang="en-GB" sz="2400" dirty="0"/>
              <a:t>(key, value);</a:t>
            </a:r>
          </a:p>
          <a:p>
            <a:pPr marL="0" indent="0">
              <a:buNone/>
            </a:pPr>
            <a:r>
              <a:rPr lang="en-GB" sz="2400" dirty="0"/>
              <a:t>3) Start Activity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startActivity</a:t>
            </a:r>
            <a:r>
              <a:rPr lang="en-GB" sz="2400" dirty="0"/>
              <a:t>(intent);</a:t>
            </a:r>
          </a:p>
          <a:p>
            <a:pPr marL="0" indent="0">
              <a:buNone/>
            </a:pPr>
            <a:r>
              <a:rPr lang="en-GB" sz="2400" dirty="0"/>
              <a:t>4) Retrieve Data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intent.getStringExtra</a:t>
            </a:r>
            <a:r>
              <a:rPr lang="en-GB" sz="2400" dirty="0"/>
              <a:t>(key); (String data) or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intent.getIntExtra</a:t>
            </a:r>
            <a:r>
              <a:rPr lang="en-GB" sz="2400" dirty="0"/>
              <a:t>(key); (Int data)</a:t>
            </a:r>
          </a:p>
        </p:txBody>
      </p:sp>
    </p:spTree>
    <p:extLst>
      <p:ext uri="{BB962C8B-B14F-4D97-AF65-F5344CB8AC3E}">
        <p14:creationId xmlns:p14="http://schemas.microsoft.com/office/powerpoint/2010/main" val="285297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0F5B35-6A39-4A6E-8C10-23C6A092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Passing data via a bundle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DB55-6E00-49FE-B99B-2F279D33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457200" indent="-457200">
              <a:buAutoNum type="arabicParenR"/>
            </a:pPr>
            <a:r>
              <a:rPr lang="en-GB" sz="2400" dirty="0"/>
              <a:t>Create Intent </a:t>
            </a:r>
          </a:p>
          <a:p>
            <a:pPr marL="0" indent="0">
              <a:buNone/>
            </a:pPr>
            <a:r>
              <a:rPr lang="en-GB" sz="2400" dirty="0"/>
              <a:t>	Intent </a:t>
            </a:r>
            <a:r>
              <a:rPr lang="en-GB" sz="2400" dirty="0" err="1"/>
              <a:t>intent</a:t>
            </a:r>
            <a:r>
              <a:rPr lang="en-GB" sz="2400" dirty="0"/>
              <a:t> = new Intent();</a:t>
            </a:r>
          </a:p>
          <a:p>
            <a:pPr marL="457200" indent="-457200">
              <a:buAutoNum type="arabicParenR" startAt="2"/>
            </a:pPr>
            <a:r>
              <a:rPr lang="en-GB" sz="2400" dirty="0"/>
              <a:t>Attach Data  using bundle</a:t>
            </a:r>
          </a:p>
          <a:p>
            <a:pPr marL="0" indent="0">
              <a:buNone/>
            </a:pPr>
            <a:r>
              <a:rPr lang="en-GB" sz="2400" dirty="0"/>
              <a:t>	 </a:t>
            </a:r>
            <a:r>
              <a:rPr lang="en-GB" sz="2400" dirty="0" err="1"/>
              <a:t>intent.putExtras</a:t>
            </a:r>
            <a:r>
              <a:rPr lang="en-GB" sz="2400" dirty="0"/>
              <a:t>(bundle);</a:t>
            </a:r>
          </a:p>
          <a:p>
            <a:pPr marL="457200" indent="-457200">
              <a:buAutoNum type="arabicParenR" startAt="3"/>
            </a:pPr>
            <a:r>
              <a:rPr lang="en-GB" sz="2400" dirty="0"/>
              <a:t>Start Activity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startActivity</a:t>
            </a:r>
            <a:r>
              <a:rPr lang="en-GB" sz="2400" dirty="0"/>
              <a:t>(intent);</a:t>
            </a:r>
          </a:p>
          <a:p>
            <a:pPr marL="0" indent="0">
              <a:buNone/>
            </a:pPr>
            <a:r>
              <a:rPr lang="en-GB" sz="2400" dirty="0"/>
              <a:t>4)    Retrieve Data</a:t>
            </a:r>
          </a:p>
          <a:p>
            <a:pPr marL="0" indent="0">
              <a:buNone/>
            </a:pPr>
            <a:r>
              <a:rPr lang="en-GB" sz="2400" dirty="0"/>
              <a:t>	Bundle </a:t>
            </a:r>
            <a:r>
              <a:rPr lang="en-GB" sz="2400" dirty="0" err="1"/>
              <a:t>bundle</a:t>
            </a:r>
            <a:r>
              <a:rPr lang="en-GB" sz="2400" dirty="0"/>
              <a:t> = </a:t>
            </a:r>
            <a:r>
              <a:rPr lang="en-GB" sz="2400" dirty="0" err="1"/>
              <a:t>getIntent</a:t>
            </a:r>
            <a:r>
              <a:rPr lang="en-GB" sz="2400" dirty="0"/>
              <a:t>().</a:t>
            </a:r>
            <a:r>
              <a:rPr lang="en-GB" sz="2400" dirty="0" err="1"/>
              <a:t>getExtras</a:t>
            </a:r>
            <a:r>
              <a:rPr lang="en-GB" sz="2400" dirty="0"/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09B45-A4DA-63D9-3E38-268E84111CB7}"/>
              </a:ext>
            </a:extLst>
          </p:cNvPr>
          <p:cNvSpPr txBox="1"/>
          <p:nvPr/>
        </p:nvSpPr>
        <p:spPr>
          <a:xfrm>
            <a:off x="4997531" y="5372073"/>
            <a:ext cx="65252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Bundle is used to package complex data into a single object for easier handling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0982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3F3B2-A3DA-43D0-8367-707E334B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Do I need more than one activity?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310C-C660-4ACB-BDB7-1665B9F2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79" y="2494450"/>
            <a:ext cx="4222881" cy="3563159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latin typeface="Calibri (Body)"/>
              </a:rPr>
              <a:t>We will cover the following:</a:t>
            </a:r>
          </a:p>
          <a:p>
            <a:pPr lvl="1" fontAlgn="base"/>
            <a:r>
              <a:rPr lang="en-US" sz="2000" dirty="0">
                <a:latin typeface="Calibri (Body)"/>
              </a:rPr>
              <a:t>How to build apps with </a:t>
            </a:r>
            <a:r>
              <a:rPr lang="en-US" sz="2000" b="1" dirty="0">
                <a:latin typeface="Calibri (Body)"/>
              </a:rPr>
              <a:t>multiple activities</a:t>
            </a:r>
            <a:r>
              <a:rPr lang="en-US" sz="2000" dirty="0">
                <a:latin typeface="Calibri (Body)"/>
              </a:rPr>
              <a:t>, and how to get your activities talking to each other using </a:t>
            </a:r>
            <a:r>
              <a:rPr lang="en-US" sz="2000" b="1" dirty="0">
                <a:latin typeface="Calibri (Body)"/>
              </a:rPr>
              <a:t>intents</a:t>
            </a:r>
          </a:p>
          <a:p>
            <a:pPr lvl="1" fontAlgn="base"/>
            <a:r>
              <a:rPr lang="en-US" sz="2000" dirty="0">
                <a:latin typeface="Calibri (Body)"/>
              </a:rPr>
              <a:t>How to use intents to go beyond the boundaries of your app and make activities in other apps on your device to perform </a:t>
            </a:r>
            <a:r>
              <a:rPr lang="en-US" sz="2000" b="1" dirty="0">
                <a:latin typeface="Calibri (Body)"/>
              </a:rPr>
              <a:t>actions</a:t>
            </a:r>
          </a:p>
          <a:p>
            <a:pPr lvl="1" fontAlgn="base"/>
            <a:r>
              <a:rPr lang="en-US" sz="2000" dirty="0">
                <a:latin typeface="Calibri (Body)"/>
              </a:rPr>
              <a:t>How to chain multiple activities together to do a </a:t>
            </a:r>
            <a:r>
              <a:rPr lang="en-US" sz="2000" b="1" dirty="0">
                <a:latin typeface="Calibri (Body)"/>
              </a:rPr>
              <a:t>task</a:t>
            </a:r>
          </a:p>
          <a:p>
            <a:endParaRPr lang="en-GB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A3DE02-842A-4DB2-858F-3FDF123F8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0" r="3" b="3"/>
          <a:stretch/>
        </p:blipFill>
        <p:spPr bwMode="auto">
          <a:xfrm>
            <a:off x="5571585" y="2635448"/>
            <a:ext cx="6085456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F08D3-43B0-4CA3-93A7-57C06456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Implicit intents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9B8-4094-4097-A7CA-D192EB52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GB" sz="2000"/>
              <a:t>The Intent doesn’t specify the Activity to start, but only an “Action”</a:t>
            </a:r>
          </a:p>
          <a:p>
            <a:r>
              <a:rPr lang="en-GB" sz="2000"/>
              <a:t>Intents declares their ability to perform actions in the manifest file</a:t>
            </a:r>
          </a:p>
          <a:p>
            <a:r>
              <a:rPr lang="en-GB" sz="2000"/>
              <a:t>There are several predefined actions in the ‘system’ to choose from</a:t>
            </a:r>
          </a:p>
          <a:p>
            <a:r>
              <a:rPr lang="en-GB" sz="2000"/>
              <a:t>A user can define its own action as well</a:t>
            </a:r>
          </a:p>
          <a:p>
            <a:endParaRPr lang="en-GB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A3D35-3286-4BE2-B23A-26D3ABCB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734290"/>
            <a:ext cx="6894236" cy="1913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59FE32-691F-43CE-8C1E-E207ADE899A4}"/>
              </a:ext>
            </a:extLst>
          </p:cNvPr>
          <p:cNvSpPr txBox="1"/>
          <p:nvPr/>
        </p:nvSpPr>
        <p:spPr>
          <a:xfrm>
            <a:off x="4957917" y="61473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Intent  |  Android Developers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8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85110E-C88E-45AD-8581-F80B7C3A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Example: Select a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0886-FD32-4EC6-BE60-88C18B08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GB" sz="2400" dirty="0"/>
              <a:t>Select a contact from the contact list </a:t>
            </a:r>
          </a:p>
          <a:p>
            <a:r>
              <a:rPr lang="en-GB" sz="2400" dirty="0"/>
              <a:t>Show the contact ID on the screen and view the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C35E1-15C3-4CE6-AB19-E87617CD3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3" r="33062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5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F9ACF-AC63-4CA7-84B1-07E45AF0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 Placing a call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EF62C-03BA-4CF7-BE63-61394EFE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776293"/>
            <a:ext cx="7347537" cy="33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8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6CDA6-3091-4AC3-ADA4-F9D6F811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 Sending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0C540-474F-4EB0-B539-E0A7C6CD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35440"/>
            <a:ext cx="7347537" cy="41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D9374-A50B-496B-A15D-FEAB0A51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Example: Sending an email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E7A6D-4BA6-407C-8B5F-D3E5D566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473207"/>
            <a:ext cx="7347537" cy="39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4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EF044-EC00-4CF9-86F3-D705B1E6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Implicit intent resolution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3A94D1-2551-45AD-946B-5EC8CBCA7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26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335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40A1-354E-4542-B389-291C3034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Practice passing data between activities: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ED8C-B3C7-404E-B640-B19859C6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0" y="2443313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Go back to your first example and pass the message written in the first activity to the second using </a:t>
            </a:r>
            <a:r>
              <a:rPr lang="en-GB" sz="2000" dirty="0" err="1"/>
              <a:t>putExtra</a:t>
            </a:r>
            <a:endParaRPr lang="en-GB" sz="2000" dirty="0"/>
          </a:p>
          <a:p>
            <a:r>
              <a:rPr lang="en-GB" sz="2000" dirty="0"/>
              <a:t>You can start the lab 3 tasks which should include step by step instructions to complete the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9FBFE-BBC4-4F8E-85C9-242C1EEE1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2650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4B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81E1-7531-4094-BCDD-E4F8A14E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 dirty="0"/>
              <a:t>Let’s understand it by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393F-7F7D-4400-AB92-C67BAC96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Create an app with a single activity and layout</a:t>
            </a:r>
          </a:p>
          <a:p>
            <a:r>
              <a:rPr lang="en-US" sz="2000" dirty="0"/>
              <a:t>Add a second activity and layout</a:t>
            </a:r>
          </a:p>
          <a:p>
            <a:r>
              <a:rPr lang="en-US" sz="2000" dirty="0"/>
              <a:t>Get the first activity to call the second activity</a:t>
            </a:r>
          </a:p>
          <a:p>
            <a:r>
              <a:rPr lang="en-US" sz="2000" dirty="0"/>
              <a:t>Get the first activity to pass data to the second activity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3DAF4-D6C5-459E-AAED-68014EBF7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27" r="1355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FD4B2-BFBE-4F74-A3CD-6C3310C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 dirty="0"/>
              <a:t>What the app will do? 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5790-8551-4E9B-807F-D79025AB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The app contains two activities and two layouts:</a:t>
            </a:r>
          </a:p>
          <a:p>
            <a:r>
              <a:rPr lang="en-US" sz="1500" dirty="0"/>
              <a:t>When the app gets launched, it starts activity </a:t>
            </a:r>
            <a:r>
              <a:rPr lang="en-US" sz="1500" dirty="0" err="1"/>
              <a:t>CreateMessageActivity</a:t>
            </a:r>
            <a:r>
              <a:rPr lang="en-US" sz="1500" dirty="0"/>
              <a:t> and uses the layout activity_create_message.xml</a:t>
            </a:r>
          </a:p>
          <a:p>
            <a:r>
              <a:rPr lang="en-US" sz="1500" dirty="0"/>
              <a:t>When the user clicks a button in </a:t>
            </a:r>
            <a:r>
              <a:rPr lang="en-US" sz="1500" dirty="0" err="1"/>
              <a:t>CreateMessageActivity</a:t>
            </a:r>
            <a:r>
              <a:rPr lang="en-US" sz="1500" dirty="0"/>
              <a:t>, </a:t>
            </a:r>
            <a:r>
              <a:rPr lang="en-US" sz="1500" dirty="0" err="1"/>
              <a:t>ReceiveMessageActivity</a:t>
            </a:r>
            <a:r>
              <a:rPr lang="en-US" sz="1500" dirty="0"/>
              <a:t> is launched, this activity uses layout activity_receive_message.xml</a:t>
            </a:r>
            <a:endParaRPr lang="en-GB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D8248-A856-4601-9264-F433FE09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92" y="2734056"/>
            <a:ext cx="8102008" cy="348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21210-B58F-42AE-9216-78B42525DB20}"/>
              </a:ext>
            </a:extLst>
          </p:cNvPr>
          <p:cNvSpPr txBox="1"/>
          <p:nvPr/>
        </p:nvSpPr>
        <p:spPr>
          <a:xfrm>
            <a:off x="1018171" y="2952750"/>
            <a:ext cx="444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Project name: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MyMessenger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5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FD4B2-BFBE-4F74-A3CD-6C3310C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 dirty="0"/>
              <a:t>What the app will do? 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21210-B58F-42AE-9216-78B42525DB20}"/>
              </a:ext>
            </a:extLst>
          </p:cNvPr>
          <p:cNvSpPr txBox="1"/>
          <p:nvPr/>
        </p:nvSpPr>
        <p:spPr>
          <a:xfrm>
            <a:off x="541921" y="2556470"/>
            <a:ext cx="44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the skills learned in the previous session to design the layout of the activity_create_message.xml as below: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D61599-FA00-4241-A17C-34D19B601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731072"/>
            <a:ext cx="4352926" cy="28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BFDE3B-6CAD-4507-9F1C-E7832422AE88}"/>
              </a:ext>
            </a:extLst>
          </p:cNvPr>
          <p:cNvSpPr txBox="1"/>
          <p:nvPr/>
        </p:nvSpPr>
        <p:spPr>
          <a:xfrm>
            <a:off x="5300533" y="2676139"/>
            <a:ext cx="598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a method called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onSendMessage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onClick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event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android:onClick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onSendMessage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the method to CreateMessageActivity.java as below:</a:t>
            </a:r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id="{FB544F10-BCB4-4BE7-AB0D-6B3B11A4A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" t="33189"/>
          <a:stretch/>
        </p:blipFill>
        <p:spPr bwMode="auto">
          <a:xfrm>
            <a:off x="5419724" y="3855059"/>
            <a:ext cx="5682606" cy="258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8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D4B2-BFBE-4F74-A3CD-6C3310C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97666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the app will do?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21210-B58F-42AE-9216-78B42525DB20}"/>
              </a:ext>
            </a:extLst>
          </p:cNvPr>
          <p:cNvSpPr txBox="1"/>
          <p:nvPr/>
        </p:nvSpPr>
        <p:spPr>
          <a:xfrm>
            <a:off x="876693" y="2533476"/>
            <a:ext cx="397666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Add 2nd activity: File → New → Activity and choose the option for Empty Views Activity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You will be presented with a new screen where you can choose options for your new activity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 Change the name of the activity to </a:t>
            </a:r>
            <a:r>
              <a:rPr lang="en-US" sz="1900" dirty="0" err="1"/>
              <a:t>ReceiveMessageActivity</a:t>
            </a:r>
            <a:r>
              <a:rPr lang="en-US" sz="1900" dirty="0"/>
              <a:t> and make sure the code language is 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AF016-0F44-347D-0F0A-88627167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8"/>
          <a:stretch/>
        </p:blipFill>
        <p:spPr>
          <a:xfrm>
            <a:off x="5158154" y="965770"/>
            <a:ext cx="6218864" cy="493576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69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FD4B2-BFBE-4F74-A3CD-6C3310C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 dirty="0"/>
              <a:t>Design The UI for the 2</a:t>
            </a:r>
            <a:r>
              <a:rPr lang="en-GB" sz="3200" baseline="30000" dirty="0"/>
              <a:t>nd</a:t>
            </a:r>
            <a:r>
              <a:rPr lang="en-GB" sz="3200" dirty="0"/>
              <a:t> activity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DE29D-8ED1-40E0-9AA8-C387E61A60F4}"/>
              </a:ext>
            </a:extLst>
          </p:cNvPr>
          <p:cNvSpPr txBox="1"/>
          <p:nvPr/>
        </p:nvSpPr>
        <p:spPr>
          <a:xfrm>
            <a:off x="490408" y="2648699"/>
            <a:ext cx="598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the activity_receive_message.xml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layout as below:</a:t>
            </a:r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BF689643-0E68-4C30-8597-B1657FE41B6E}"/>
              </a:ext>
            </a:extLst>
          </p:cNvPr>
          <p:cNvSpPr/>
          <p:nvPr/>
        </p:nvSpPr>
        <p:spPr>
          <a:xfrm>
            <a:off x="753713" y="4698862"/>
            <a:ext cx="3848101" cy="1794013"/>
          </a:xfrm>
          <a:prstGeom prst="doubleWave">
            <a:avLst>
              <a:gd name="adj1" fmla="val 1670"/>
              <a:gd name="adj2" fmla="val 0"/>
            </a:avLst>
          </a:prstGeom>
          <a:solidFill>
            <a:srgbClr val="EDEDED"/>
          </a:solidFill>
          <a:ln w="28575">
            <a:solidFill>
              <a:schemeClr val="tx1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I am the 2</a:t>
            </a:r>
            <a:r>
              <a:rPr lang="en-GB" baseline="30000" dirty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activity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186B1-E17A-4A70-B444-FB0EE38B62D3}"/>
              </a:ext>
            </a:extLst>
          </p:cNvPr>
          <p:cNvSpPr txBox="1"/>
          <p:nvPr/>
        </p:nvSpPr>
        <p:spPr>
          <a:xfrm>
            <a:off x="829914" y="3562779"/>
            <a:ext cx="3583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This is a text view filed with a text property assigned to “I am the 2</a:t>
            </a:r>
            <a:r>
              <a:rPr lang="en-GB" baseline="30000" dirty="0">
                <a:solidFill>
                  <a:schemeClr val="bg2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nd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activity”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07AFC2-0658-40D8-8F8E-91F5381258A8}"/>
              </a:ext>
            </a:extLst>
          </p:cNvPr>
          <p:cNvSpPr/>
          <p:nvPr/>
        </p:nvSpPr>
        <p:spPr>
          <a:xfrm>
            <a:off x="2392681" y="4486109"/>
            <a:ext cx="45719" cy="644387"/>
          </a:xfrm>
          <a:custGeom>
            <a:avLst/>
            <a:gdLst>
              <a:gd name="connsiteX0" fmla="*/ 1082 w 29657"/>
              <a:gd name="connsiteY0" fmla="*/ 0 h 895350"/>
              <a:gd name="connsiteX1" fmla="*/ 10607 w 29657"/>
              <a:gd name="connsiteY1" fmla="*/ 57150 h 895350"/>
              <a:gd name="connsiteX2" fmla="*/ 20132 w 29657"/>
              <a:gd name="connsiteY2" fmla="*/ 142875 h 895350"/>
              <a:gd name="connsiteX3" fmla="*/ 29657 w 29657"/>
              <a:gd name="connsiteY3" fmla="*/ 209550 h 895350"/>
              <a:gd name="connsiteX4" fmla="*/ 20132 w 29657"/>
              <a:gd name="connsiteY4" fmla="*/ 676275 h 895350"/>
              <a:gd name="connsiteX5" fmla="*/ 10607 w 29657"/>
              <a:gd name="connsiteY5" fmla="*/ 771525 h 895350"/>
              <a:gd name="connsiteX6" fmla="*/ 1082 w 29657"/>
              <a:gd name="connsiteY6" fmla="*/ 800100 h 895350"/>
              <a:gd name="connsiteX7" fmla="*/ 1082 w 29657"/>
              <a:gd name="connsiteY7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57" h="895350">
                <a:moveTo>
                  <a:pt x="1082" y="0"/>
                </a:moveTo>
                <a:cubicBezTo>
                  <a:pt x="4257" y="19050"/>
                  <a:pt x="8055" y="38007"/>
                  <a:pt x="10607" y="57150"/>
                </a:cubicBezTo>
                <a:cubicBezTo>
                  <a:pt x="14407" y="85649"/>
                  <a:pt x="16566" y="114346"/>
                  <a:pt x="20132" y="142875"/>
                </a:cubicBezTo>
                <a:cubicBezTo>
                  <a:pt x="22917" y="165152"/>
                  <a:pt x="26482" y="187325"/>
                  <a:pt x="29657" y="209550"/>
                </a:cubicBezTo>
                <a:cubicBezTo>
                  <a:pt x="26482" y="365125"/>
                  <a:pt x="25404" y="520757"/>
                  <a:pt x="20132" y="676275"/>
                </a:cubicBezTo>
                <a:cubicBezTo>
                  <a:pt x="19051" y="708165"/>
                  <a:pt x="15459" y="739988"/>
                  <a:pt x="10607" y="771525"/>
                </a:cubicBezTo>
                <a:cubicBezTo>
                  <a:pt x="9080" y="781448"/>
                  <a:pt x="1852" y="790089"/>
                  <a:pt x="1082" y="800100"/>
                </a:cubicBezTo>
                <a:cubicBezTo>
                  <a:pt x="-1353" y="831756"/>
                  <a:pt x="1082" y="863600"/>
                  <a:pt x="1082" y="895350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7C2784-9327-416E-BE20-62A8D9827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2" y="2981159"/>
            <a:ext cx="51530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9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FD4B2-BFBE-4F74-A3CD-6C3310C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 dirty="0"/>
              <a:t>Check Your Android Manifest file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FC0F021-9F18-49ED-BA0F-98ADD05EA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4"/>
          <a:stretch/>
        </p:blipFill>
        <p:spPr bwMode="auto">
          <a:xfrm>
            <a:off x="4965916" y="2766718"/>
            <a:ext cx="6981573" cy="37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6E2E23-069E-4A7B-88CF-B5E19271D935}"/>
              </a:ext>
            </a:extLst>
          </p:cNvPr>
          <p:cNvSpPr txBox="1"/>
          <p:nvPr/>
        </p:nvSpPr>
        <p:spPr>
          <a:xfrm>
            <a:off x="490408" y="2597972"/>
            <a:ext cx="486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your AndroidManifest.xml file, you will have code similar to this:</a:t>
            </a:r>
          </a:p>
        </p:txBody>
      </p:sp>
    </p:spTree>
    <p:extLst>
      <p:ext uri="{BB962C8B-B14F-4D97-AF65-F5344CB8AC3E}">
        <p14:creationId xmlns:p14="http://schemas.microsoft.com/office/powerpoint/2010/main" val="57000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FD4B2-BFBE-4F74-A3CD-6C3310CF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GB" sz="3200" dirty="0"/>
              <a:t>How to call the 2</a:t>
            </a:r>
            <a:r>
              <a:rPr lang="en-GB" sz="3200" baseline="30000" dirty="0"/>
              <a:t>nd</a:t>
            </a:r>
            <a:r>
              <a:rPr lang="en-GB" sz="3200" dirty="0"/>
              <a:t> activity? 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21210-B58F-42AE-9216-78B42525DB20}"/>
              </a:ext>
            </a:extLst>
          </p:cNvPr>
          <p:cNvSpPr txBox="1"/>
          <p:nvPr/>
        </p:nvSpPr>
        <p:spPr>
          <a:xfrm>
            <a:off x="541921" y="2552700"/>
            <a:ext cx="444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First, create an intent and import Intent class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E32A35-583C-4569-9C6E-23B3482D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737" y="4210869"/>
            <a:ext cx="5715000" cy="61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20ED6F-F2EA-4D27-8CD8-DEDC8672FD4F}"/>
              </a:ext>
            </a:extLst>
          </p:cNvPr>
          <p:cNvSpPr txBox="1"/>
          <p:nvPr/>
        </p:nvSpPr>
        <p:spPr>
          <a:xfrm>
            <a:off x="490408" y="3831394"/>
            <a:ext cx="444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Second, start the intent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5267F7D-AD09-47A2-9F1D-EF0C75EEA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30" y="462997"/>
            <a:ext cx="6559254" cy="188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BC50C2-B7A9-4BEB-A47D-775154A995B3}"/>
              </a:ext>
            </a:extLst>
          </p:cNvPr>
          <p:cNvSpPr txBox="1"/>
          <p:nvPr/>
        </p:nvSpPr>
        <p:spPr>
          <a:xfrm>
            <a:off x="415045" y="4786922"/>
            <a:ext cx="545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Finally, add the code above to the method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onSendMessage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in the 1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activity and run!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E159F-3F3E-434A-A178-03A1D21BDF12}"/>
              </a:ext>
            </a:extLst>
          </p:cNvPr>
          <p:cNvGrpSpPr/>
          <p:nvPr/>
        </p:nvGrpSpPr>
        <p:grpSpPr>
          <a:xfrm>
            <a:off x="2893850" y="5429927"/>
            <a:ext cx="6488578" cy="1371600"/>
            <a:chOff x="2826872" y="5356793"/>
            <a:chExt cx="6488578" cy="1371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94BFF3-B23D-4CF0-A490-D3E13FF10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6872" y="5356793"/>
              <a:ext cx="6096000" cy="13716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98F9B9-29CD-49AA-97FC-38F11D600C04}"/>
                </a:ext>
              </a:extLst>
            </p:cNvPr>
            <p:cNvSpPr/>
            <p:nvPr/>
          </p:nvSpPr>
          <p:spPr>
            <a:xfrm>
              <a:off x="8382000" y="5356793"/>
              <a:ext cx="933450" cy="3486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598B93-F22C-4712-9071-793393492208}"/>
              </a:ext>
            </a:extLst>
          </p:cNvPr>
          <p:cNvGrpSpPr/>
          <p:nvPr/>
        </p:nvGrpSpPr>
        <p:grpSpPr>
          <a:xfrm>
            <a:off x="3001295" y="2920503"/>
            <a:ext cx="7493368" cy="1276350"/>
            <a:chOff x="3001295" y="2920503"/>
            <a:chExt cx="7493368" cy="127635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12D05692-480F-4D0B-BC30-D50CAA2F81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00"/>
            <a:stretch/>
          </p:blipFill>
          <p:spPr bwMode="auto">
            <a:xfrm>
              <a:off x="8391524" y="2920503"/>
              <a:ext cx="2103139" cy="1276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C7AC32-7AA2-4127-84BA-164A9EAA0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1295" y="3293957"/>
              <a:ext cx="5638800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519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295039AB05B4EB770F1F64628E38C" ma:contentTypeVersion="10" ma:contentTypeDescription="Create a new document." ma:contentTypeScope="" ma:versionID="b4938fdafa8ed84536e7fd95507f5d36">
  <xsd:schema xmlns:xsd="http://www.w3.org/2001/XMLSchema" xmlns:xs="http://www.w3.org/2001/XMLSchema" xmlns:p="http://schemas.microsoft.com/office/2006/metadata/properties" xmlns:ns3="dddc197f-f640-4dd2-b90b-98b3abfe7bca" xmlns:ns4="ebd105ee-71f5-49fe-bd3a-37480835eb9d" targetNamespace="http://schemas.microsoft.com/office/2006/metadata/properties" ma:root="true" ma:fieldsID="41d379a709d19c4059f3642c1a861f04" ns3:_="" ns4:_="">
    <xsd:import namespace="dddc197f-f640-4dd2-b90b-98b3abfe7bca"/>
    <xsd:import namespace="ebd105ee-71f5-49fe-bd3a-37480835e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c197f-f640-4dd2-b90b-98b3abfe7b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d105ee-71f5-49fe-bd3a-37480835e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3FE69B-BA13-4B58-8BE4-D7B41F218E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9A37F6-18CA-4923-93B6-DAD2EA29B963}">
  <ds:schemaRefs>
    <ds:schemaRef ds:uri="http://schemas.microsoft.com/office/infopath/2007/PartnerControls"/>
    <ds:schemaRef ds:uri="ebd105ee-71f5-49fe-bd3a-37480835eb9d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dddc197f-f640-4dd2-b90b-98b3abfe7bc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9EA079-CF66-4B81-A61D-42DF6875BF4D}">
  <ds:schemaRefs>
    <ds:schemaRef ds:uri="dddc197f-f640-4dd2-b90b-98b3abfe7bca"/>
    <ds:schemaRef ds:uri="ebd105ee-71f5-49fe-bd3a-37480835eb9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1336</Words>
  <Application>Microsoft Office PowerPoint</Application>
  <PresentationFormat>Widescreen</PresentationFormat>
  <Paragraphs>134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Berlin Sans FB</vt:lpstr>
      <vt:lpstr>Calibri</vt:lpstr>
      <vt:lpstr>Calibri (Body)</vt:lpstr>
      <vt:lpstr>Calibri Light</vt:lpstr>
      <vt:lpstr>MV Boli</vt:lpstr>
      <vt:lpstr>Times New Roman</vt:lpstr>
      <vt:lpstr>Office Theme</vt:lpstr>
      <vt:lpstr>Multiple Activities and Intents</vt:lpstr>
      <vt:lpstr>Do I need more than one activity?</vt:lpstr>
      <vt:lpstr>Let’s understand it by practice!</vt:lpstr>
      <vt:lpstr>What the app will do? </vt:lpstr>
      <vt:lpstr>What the app will do? </vt:lpstr>
      <vt:lpstr>What the app will do? </vt:lpstr>
      <vt:lpstr>Design The UI for the 2nd activity</vt:lpstr>
      <vt:lpstr>Check Your Android Manifest file</vt:lpstr>
      <vt:lpstr>How to call the 2nd activity? </vt:lpstr>
      <vt:lpstr>How the app function? </vt:lpstr>
      <vt:lpstr>How the app function? </vt:lpstr>
      <vt:lpstr>Intents (concept)</vt:lpstr>
      <vt:lpstr>How to use Intents</vt:lpstr>
      <vt:lpstr>Examples: Guess the type? </vt:lpstr>
      <vt:lpstr>Java Classes</vt:lpstr>
      <vt:lpstr>Intent Attributes (java class)</vt:lpstr>
      <vt:lpstr>Intent Attributes (java class)</vt:lpstr>
      <vt:lpstr>Passing data to the new activity</vt:lpstr>
      <vt:lpstr>Passing data via a bundle </vt:lpstr>
      <vt:lpstr>Implicit intents </vt:lpstr>
      <vt:lpstr>Example: Select a contact</vt:lpstr>
      <vt:lpstr>Example: Placing a call </vt:lpstr>
      <vt:lpstr>Example: Sending sms</vt:lpstr>
      <vt:lpstr>Example: Sending an email</vt:lpstr>
      <vt:lpstr>Implicit intent resolution</vt:lpstr>
      <vt:lpstr>Practice passing data between activities: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Activities and Intents</dc:title>
  <dc:creator>Antesar Shabut</dc:creator>
  <cp:lastModifiedBy>Antesar Shabut</cp:lastModifiedBy>
  <cp:revision>34</cp:revision>
  <dcterms:created xsi:type="dcterms:W3CDTF">2021-01-24T14:08:31Z</dcterms:created>
  <dcterms:modified xsi:type="dcterms:W3CDTF">2025-01-19T17:47:21Z</dcterms:modified>
</cp:coreProperties>
</file>