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6" r:id="rId5"/>
    <p:sldId id="257" r:id="rId6"/>
    <p:sldId id="258" r:id="rId7"/>
    <p:sldId id="301" r:id="rId8"/>
    <p:sldId id="302" r:id="rId9"/>
    <p:sldId id="299" r:id="rId10"/>
    <p:sldId id="284" r:id="rId11"/>
    <p:sldId id="287" r:id="rId12"/>
    <p:sldId id="297" r:id="rId13"/>
    <p:sldId id="267" r:id="rId14"/>
    <p:sldId id="268" r:id="rId15"/>
    <p:sldId id="269" r:id="rId16"/>
    <p:sldId id="300" r:id="rId17"/>
    <p:sldId id="270" r:id="rId18"/>
    <p:sldId id="281" r:id="rId19"/>
    <p:sldId id="272" r:id="rId20"/>
    <p:sldId id="273" r:id="rId21"/>
    <p:sldId id="274" r:id="rId22"/>
    <p:sldId id="275" r:id="rId23"/>
    <p:sldId id="276" r:id="rId24"/>
    <p:sldId id="277" r:id="rId25"/>
    <p:sldId id="282" r:id="rId26"/>
    <p:sldId id="283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6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6" Type="http://schemas.openxmlformats.org/officeDocument/2006/relationships/image" Target="../media/image24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6" Type="http://schemas.openxmlformats.org/officeDocument/2006/relationships/image" Target="../media/image24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FE6025-8A50-492D-A3BC-40A8EEBDAB28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294F557-63F5-424B-BE4C-F6DB7E9C7637}">
      <dgm:prSet custT="1"/>
      <dgm:spPr/>
      <dgm:t>
        <a:bodyPr/>
        <a:lstStyle/>
        <a:p>
          <a:r>
            <a:rPr lang="en-GB" sz="1800"/>
            <a:t>To use a database on Android , you need to use either:</a:t>
          </a:r>
          <a:endParaRPr lang="en-US" sz="1800"/>
        </a:p>
      </dgm:t>
    </dgm:pt>
    <dgm:pt modelId="{65132E1C-E6C5-4436-874A-AAC3ED9DB3D7}" type="parTrans" cxnId="{55E8A1E4-1F90-47DA-9631-C35C39D2FF05}">
      <dgm:prSet/>
      <dgm:spPr/>
      <dgm:t>
        <a:bodyPr/>
        <a:lstStyle/>
        <a:p>
          <a:endParaRPr lang="en-US" sz="2400"/>
        </a:p>
      </dgm:t>
    </dgm:pt>
    <dgm:pt modelId="{26002F68-3E4B-4FE1-9B35-C67B774608EB}" type="sibTrans" cxnId="{55E8A1E4-1F90-47DA-9631-C35C39D2FF05}">
      <dgm:prSet/>
      <dgm:spPr/>
      <dgm:t>
        <a:bodyPr/>
        <a:lstStyle/>
        <a:p>
          <a:endParaRPr lang="en-US" sz="2400"/>
        </a:p>
      </dgm:t>
    </dgm:pt>
    <dgm:pt modelId="{A805A640-60DD-43A6-A6A0-3C50DC5DC0BC}">
      <dgm:prSet custT="1"/>
      <dgm:spPr/>
      <dgm:t>
        <a:bodyPr/>
        <a:lstStyle/>
        <a:p>
          <a:r>
            <a:rPr lang="en-GB" sz="1800" dirty="0">
              <a:highlight>
                <a:srgbClr val="FFFF00"/>
              </a:highlight>
            </a:rPr>
            <a:t>SQLite APIs  </a:t>
          </a:r>
          <a:endParaRPr lang="en-US" sz="1800" dirty="0">
            <a:highlight>
              <a:srgbClr val="FFFF00"/>
            </a:highlight>
          </a:endParaRPr>
        </a:p>
      </dgm:t>
    </dgm:pt>
    <dgm:pt modelId="{DECE22BF-FC9B-412F-B235-C573B878EE51}" type="parTrans" cxnId="{C06D7E56-6146-4D81-99D1-783E52242304}">
      <dgm:prSet/>
      <dgm:spPr/>
      <dgm:t>
        <a:bodyPr/>
        <a:lstStyle/>
        <a:p>
          <a:endParaRPr lang="en-US" sz="2400"/>
        </a:p>
      </dgm:t>
    </dgm:pt>
    <dgm:pt modelId="{9237D79F-B8A8-4300-A602-3EBC39A31B61}" type="sibTrans" cxnId="{C06D7E56-6146-4D81-99D1-783E52242304}">
      <dgm:prSet/>
      <dgm:spPr/>
      <dgm:t>
        <a:bodyPr/>
        <a:lstStyle/>
        <a:p>
          <a:endParaRPr lang="en-US" sz="2400"/>
        </a:p>
      </dgm:t>
    </dgm:pt>
    <dgm:pt modelId="{19D212C5-9E32-44E7-BA58-099EC8D71E7C}">
      <dgm:prSet custT="1"/>
      <dgm:spPr/>
      <dgm:t>
        <a:bodyPr/>
        <a:lstStyle/>
        <a:p>
          <a:r>
            <a:rPr lang="en-GB" sz="1800" dirty="0"/>
            <a:t>Room Persistence Library or </a:t>
          </a:r>
          <a:endParaRPr lang="en-US" sz="1800" dirty="0"/>
        </a:p>
      </dgm:t>
    </dgm:pt>
    <dgm:pt modelId="{9BFF2895-E046-4BB3-BC5C-8BBC6308A557}" type="parTrans" cxnId="{82E5F66E-7AF6-447B-A9F9-F902EE36CE80}">
      <dgm:prSet/>
      <dgm:spPr/>
      <dgm:t>
        <a:bodyPr/>
        <a:lstStyle/>
        <a:p>
          <a:endParaRPr lang="en-US" sz="2400"/>
        </a:p>
      </dgm:t>
    </dgm:pt>
    <dgm:pt modelId="{7B932A1B-6821-4932-A079-2515B0E67B57}" type="sibTrans" cxnId="{82E5F66E-7AF6-447B-A9F9-F902EE36CE80}">
      <dgm:prSet/>
      <dgm:spPr/>
      <dgm:t>
        <a:bodyPr/>
        <a:lstStyle/>
        <a:p>
          <a:endParaRPr lang="en-US" sz="2400"/>
        </a:p>
      </dgm:t>
    </dgm:pt>
    <dgm:pt modelId="{D23E1374-1FE4-4793-A31D-D25D0A774753}">
      <dgm:prSet custT="1"/>
      <dgm:spPr/>
      <dgm:t>
        <a:bodyPr/>
        <a:lstStyle/>
        <a:p>
          <a:r>
            <a:rPr lang="en-US" sz="1800" dirty="0"/>
            <a:t>Firebase Cloud Service (Cloud </a:t>
          </a:r>
          <a:r>
            <a:rPr lang="en-US" sz="1800" dirty="0" err="1"/>
            <a:t>Firestore</a:t>
          </a:r>
          <a:r>
            <a:rPr lang="en-US" sz="1800" dirty="0"/>
            <a:t> and Firebase </a:t>
          </a:r>
          <a:r>
            <a:rPr lang="en-US" sz="1800" dirty="0" err="1"/>
            <a:t>Readltime</a:t>
          </a:r>
          <a:r>
            <a:rPr lang="en-US" sz="1800" dirty="0"/>
            <a:t> Database)</a:t>
          </a:r>
        </a:p>
      </dgm:t>
    </dgm:pt>
    <dgm:pt modelId="{305EE19C-712E-4F33-B713-76F3A1CE9CFF}" type="parTrans" cxnId="{73BF2026-A7CB-4D97-AC12-BDE837AC2BE3}">
      <dgm:prSet/>
      <dgm:spPr/>
      <dgm:t>
        <a:bodyPr/>
        <a:lstStyle/>
        <a:p>
          <a:endParaRPr lang="en-GB"/>
        </a:p>
      </dgm:t>
    </dgm:pt>
    <dgm:pt modelId="{DC1B80D2-B0FB-4A70-A5B6-C19F8C5A12F0}" type="sibTrans" cxnId="{73BF2026-A7CB-4D97-AC12-BDE837AC2BE3}">
      <dgm:prSet/>
      <dgm:spPr/>
      <dgm:t>
        <a:bodyPr/>
        <a:lstStyle/>
        <a:p>
          <a:endParaRPr lang="en-GB"/>
        </a:p>
      </dgm:t>
    </dgm:pt>
    <dgm:pt modelId="{699E7575-8DAE-4D0C-A10B-C4BA2DC1B2F8}" type="pres">
      <dgm:prSet presAssocID="{9AFE6025-8A50-492D-A3BC-40A8EEBDAB28}" presName="linear" presStyleCnt="0">
        <dgm:presLayoutVars>
          <dgm:dir/>
          <dgm:animLvl val="lvl"/>
          <dgm:resizeHandles val="exact"/>
        </dgm:presLayoutVars>
      </dgm:prSet>
      <dgm:spPr/>
    </dgm:pt>
    <dgm:pt modelId="{0D752F4D-C8F7-409C-83D0-9A84AA510109}" type="pres">
      <dgm:prSet presAssocID="{7294F557-63F5-424B-BE4C-F6DB7E9C7637}" presName="parentLin" presStyleCnt="0"/>
      <dgm:spPr/>
    </dgm:pt>
    <dgm:pt modelId="{600841A2-1C01-49AF-B9D1-1ABC7AA76998}" type="pres">
      <dgm:prSet presAssocID="{7294F557-63F5-424B-BE4C-F6DB7E9C7637}" presName="parentLeftMargin" presStyleLbl="node1" presStyleIdx="0" presStyleCnt="1"/>
      <dgm:spPr/>
    </dgm:pt>
    <dgm:pt modelId="{5FD8DAC0-143E-4BF2-B47E-6B7D535A6F39}" type="pres">
      <dgm:prSet presAssocID="{7294F557-63F5-424B-BE4C-F6DB7E9C763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9000582-950C-4232-81FD-509B5A2CD33F}" type="pres">
      <dgm:prSet presAssocID="{7294F557-63F5-424B-BE4C-F6DB7E9C7637}" presName="negativeSpace" presStyleCnt="0"/>
      <dgm:spPr/>
    </dgm:pt>
    <dgm:pt modelId="{D006D859-C7F1-48B6-8209-AB28A413B11B}" type="pres">
      <dgm:prSet presAssocID="{7294F557-63F5-424B-BE4C-F6DB7E9C7637}" presName="childText" presStyleLbl="conFgAcc1" presStyleIdx="0" presStyleCnt="1" custScaleY="157643">
        <dgm:presLayoutVars>
          <dgm:bulletEnabled val="1"/>
        </dgm:presLayoutVars>
      </dgm:prSet>
      <dgm:spPr/>
    </dgm:pt>
  </dgm:ptLst>
  <dgm:cxnLst>
    <dgm:cxn modelId="{094B3E06-A71D-477D-A7D4-2854B52E1F71}" type="presOf" srcId="{19D212C5-9E32-44E7-BA58-099EC8D71E7C}" destId="{D006D859-C7F1-48B6-8209-AB28A413B11B}" srcOrd="0" destOrd="1" presId="urn:microsoft.com/office/officeart/2005/8/layout/list1"/>
    <dgm:cxn modelId="{73BF2026-A7CB-4D97-AC12-BDE837AC2BE3}" srcId="{7294F557-63F5-424B-BE4C-F6DB7E9C7637}" destId="{D23E1374-1FE4-4793-A31D-D25D0A774753}" srcOrd="2" destOrd="0" parTransId="{305EE19C-712E-4F33-B713-76F3A1CE9CFF}" sibTransId="{DC1B80D2-B0FB-4A70-A5B6-C19F8C5A12F0}"/>
    <dgm:cxn modelId="{E2E26B33-0E84-43D5-9E66-8A0F94B91173}" type="presOf" srcId="{A805A640-60DD-43A6-A6A0-3C50DC5DC0BC}" destId="{D006D859-C7F1-48B6-8209-AB28A413B11B}" srcOrd="0" destOrd="0" presId="urn:microsoft.com/office/officeart/2005/8/layout/list1"/>
    <dgm:cxn modelId="{82E5F66E-7AF6-447B-A9F9-F902EE36CE80}" srcId="{7294F557-63F5-424B-BE4C-F6DB7E9C7637}" destId="{19D212C5-9E32-44E7-BA58-099EC8D71E7C}" srcOrd="1" destOrd="0" parTransId="{9BFF2895-E046-4BB3-BC5C-8BBC6308A557}" sibTransId="{7B932A1B-6821-4932-A079-2515B0E67B57}"/>
    <dgm:cxn modelId="{C06D7E56-6146-4D81-99D1-783E52242304}" srcId="{7294F557-63F5-424B-BE4C-F6DB7E9C7637}" destId="{A805A640-60DD-43A6-A6A0-3C50DC5DC0BC}" srcOrd="0" destOrd="0" parTransId="{DECE22BF-FC9B-412F-B235-C573B878EE51}" sibTransId="{9237D79F-B8A8-4300-A602-3EBC39A31B61}"/>
    <dgm:cxn modelId="{87765279-D56E-41E2-9F9A-D4DDB61D5F8B}" type="presOf" srcId="{7294F557-63F5-424B-BE4C-F6DB7E9C7637}" destId="{5FD8DAC0-143E-4BF2-B47E-6B7D535A6F39}" srcOrd="1" destOrd="0" presId="urn:microsoft.com/office/officeart/2005/8/layout/list1"/>
    <dgm:cxn modelId="{62247EAC-0B10-48AD-9431-D7DE84962976}" type="presOf" srcId="{D23E1374-1FE4-4793-A31D-D25D0A774753}" destId="{D006D859-C7F1-48B6-8209-AB28A413B11B}" srcOrd="0" destOrd="2" presId="urn:microsoft.com/office/officeart/2005/8/layout/list1"/>
    <dgm:cxn modelId="{1D303DAD-3914-43C8-94B8-6E041D8D1E70}" type="presOf" srcId="{7294F557-63F5-424B-BE4C-F6DB7E9C7637}" destId="{600841A2-1C01-49AF-B9D1-1ABC7AA76998}" srcOrd="0" destOrd="0" presId="urn:microsoft.com/office/officeart/2005/8/layout/list1"/>
    <dgm:cxn modelId="{55E8A1E4-1F90-47DA-9631-C35C39D2FF05}" srcId="{9AFE6025-8A50-492D-A3BC-40A8EEBDAB28}" destId="{7294F557-63F5-424B-BE4C-F6DB7E9C7637}" srcOrd="0" destOrd="0" parTransId="{65132E1C-E6C5-4436-874A-AAC3ED9DB3D7}" sibTransId="{26002F68-3E4B-4FE1-9B35-C67B774608EB}"/>
    <dgm:cxn modelId="{A45619F5-54B5-411D-8A84-B1ECFF0F6C52}" type="presOf" srcId="{9AFE6025-8A50-492D-A3BC-40A8EEBDAB28}" destId="{699E7575-8DAE-4D0C-A10B-C4BA2DC1B2F8}" srcOrd="0" destOrd="0" presId="urn:microsoft.com/office/officeart/2005/8/layout/list1"/>
    <dgm:cxn modelId="{7B39BBA8-3131-4CEF-96FE-0211B05E1BD2}" type="presParOf" srcId="{699E7575-8DAE-4D0C-A10B-C4BA2DC1B2F8}" destId="{0D752F4D-C8F7-409C-83D0-9A84AA510109}" srcOrd="0" destOrd="0" presId="urn:microsoft.com/office/officeart/2005/8/layout/list1"/>
    <dgm:cxn modelId="{A8BA9961-690E-492D-8780-650D268FA284}" type="presParOf" srcId="{0D752F4D-C8F7-409C-83D0-9A84AA510109}" destId="{600841A2-1C01-49AF-B9D1-1ABC7AA76998}" srcOrd="0" destOrd="0" presId="urn:microsoft.com/office/officeart/2005/8/layout/list1"/>
    <dgm:cxn modelId="{70BA16DB-415A-446E-8644-3EB0716A3487}" type="presParOf" srcId="{0D752F4D-C8F7-409C-83D0-9A84AA510109}" destId="{5FD8DAC0-143E-4BF2-B47E-6B7D535A6F39}" srcOrd="1" destOrd="0" presId="urn:microsoft.com/office/officeart/2005/8/layout/list1"/>
    <dgm:cxn modelId="{FA466F6D-1265-4038-B107-D8B4EFE02018}" type="presParOf" srcId="{699E7575-8DAE-4D0C-A10B-C4BA2DC1B2F8}" destId="{99000582-950C-4232-81FD-509B5A2CD33F}" srcOrd="1" destOrd="0" presId="urn:microsoft.com/office/officeart/2005/8/layout/list1"/>
    <dgm:cxn modelId="{D5ABF6A9-43EB-4381-B947-F4B057BF745F}" type="presParOf" srcId="{699E7575-8DAE-4D0C-A10B-C4BA2DC1B2F8}" destId="{D006D859-C7F1-48B6-8209-AB28A413B11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77F688-E09D-4236-94AD-C2708103615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CB79B8-F9A7-4232-B314-7D840912C4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SQLiteCloseable - An object created from a SQLiteDatabase that can be closed. </a:t>
          </a:r>
          <a:endParaRPr lang="en-US"/>
        </a:p>
      </dgm:t>
    </dgm:pt>
    <dgm:pt modelId="{95FFF3E0-0292-40AF-A0EB-10115D325B78}" type="parTrans" cxnId="{780E95AE-A61A-4DF9-B924-7780CBC259B6}">
      <dgm:prSet/>
      <dgm:spPr/>
      <dgm:t>
        <a:bodyPr/>
        <a:lstStyle/>
        <a:p>
          <a:endParaRPr lang="en-US"/>
        </a:p>
      </dgm:t>
    </dgm:pt>
    <dgm:pt modelId="{F3FF7382-0F89-4491-9E45-EBA8B80F6FDF}" type="sibTrans" cxnId="{780E95AE-A61A-4DF9-B924-7780CBC259B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F478A04-4C4F-41D4-9083-B653D12973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SQLiteCursor - A Cursor implementation that exposes results from a query on a SQLiteDatabase. </a:t>
          </a:r>
          <a:endParaRPr lang="en-US"/>
        </a:p>
      </dgm:t>
    </dgm:pt>
    <dgm:pt modelId="{6412D0D9-ED21-4670-A8B0-6CE137095CFF}" type="parTrans" cxnId="{D56C88F5-963B-41A0-957F-A9BE5D98D4E8}">
      <dgm:prSet/>
      <dgm:spPr/>
      <dgm:t>
        <a:bodyPr/>
        <a:lstStyle/>
        <a:p>
          <a:endParaRPr lang="en-US"/>
        </a:p>
      </dgm:t>
    </dgm:pt>
    <dgm:pt modelId="{29585054-3BE7-464F-A292-FAEE1CD5F00F}" type="sibTrans" cxnId="{D56C88F5-963B-41A0-957F-A9BE5D98D4E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47C6EE5-ACC6-4B6F-80BB-CF5242435A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 err="1">
              <a:solidFill>
                <a:schemeClr val="tx1"/>
              </a:solidFill>
            </a:rPr>
            <a:t>SQLiteDatabase</a:t>
          </a:r>
          <a:r>
            <a:rPr lang="en-US" b="0" i="0" baseline="0" dirty="0">
              <a:solidFill>
                <a:schemeClr val="tx1"/>
              </a:solidFill>
            </a:rPr>
            <a:t> - Includes methods to manage an SQLite database. </a:t>
          </a:r>
          <a:endParaRPr lang="en-US" dirty="0">
            <a:solidFill>
              <a:schemeClr val="tx1"/>
            </a:solidFill>
          </a:endParaRPr>
        </a:p>
      </dgm:t>
    </dgm:pt>
    <dgm:pt modelId="{31D33896-E562-473A-AE28-D4518DF33A92}" type="parTrans" cxnId="{A4203497-D0E5-4666-B9A2-DADAA513C346}">
      <dgm:prSet/>
      <dgm:spPr/>
      <dgm:t>
        <a:bodyPr/>
        <a:lstStyle/>
        <a:p>
          <a:endParaRPr lang="en-US"/>
        </a:p>
      </dgm:t>
    </dgm:pt>
    <dgm:pt modelId="{EE92A5A0-FC7D-40C3-A5D4-0C986D7A662A}" type="sibTrans" cxnId="{A4203497-D0E5-4666-B9A2-DADAA513C3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BB977EA-6729-4267-BF86-07413B4BFA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 err="1">
              <a:solidFill>
                <a:schemeClr val="tx1"/>
              </a:solidFill>
            </a:rPr>
            <a:t>SQLiteOpenHelper</a:t>
          </a:r>
          <a:r>
            <a:rPr lang="en-US" b="0" i="0" baseline="0" dirty="0">
              <a:solidFill>
                <a:schemeClr val="tx1"/>
              </a:solidFill>
            </a:rPr>
            <a:t> - A helper class to manage database creation and version management. </a:t>
          </a:r>
          <a:endParaRPr lang="en-US" dirty="0">
            <a:solidFill>
              <a:schemeClr val="tx1"/>
            </a:solidFill>
          </a:endParaRPr>
        </a:p>
      </dgm:t>
    </dgm:pt>
    <dgm:pt modelId="{4AC8A235-74D0-4811-80D4-08C7AB9C29F1}" type="parTrans" cxnId="{A8994277-99B1-4499-A47D-19D1AD2849D3}">
      <dgm:prSet/>
      <dgm:spPr/>
      <dgm:t>
        <a:bodyPr/>
        <a:lstStyle/>
        <a:p>
          <a:endParaRPr lang="en-US"/>
        </a:p>
      </dgm:t>
    </dgm:pt>
    <dgm:pt modelId="{74695FA2-EF3C-4A76-9C27-959F6DBEAF8B}" type="sibTrans" cxnId="{A8994277-99B1-4499-A47D-19D1AD2849D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A52CB0E-EDEE-4A9A-BA14-82BD5CA6EC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SQLiteProgram -  A base class for compiled SQLite programs. </a:t>
          </a:r>
          <a:endParaRPr lang="en-US"/>
        </a:p>
      </dgm:t>
    </dgm:pt>
    <dgm:pt modelId="{DE0ED3DD-0C0B-4D2D-9024-A6D27ACA962C}" type="parTrans" cxnId="{D82237CC-2FFD-4042-8700-648DAEE798FD}">
      <dgm:prSet/>
      <dgm:spPr/>
      <dgm:t>
        <a:bodyPr/>
        <a:lstStyle/>
        <a:p>
          <a:endParaRPr lang="en-US"/>
        </a:p>
      </dgm:t>
    </dgm:pt>
    <dgm:pt modelId="{0E021DEC-889D-45C7-BE8B-CAB70B117B92}" type="sibTrans" cxnId="{D82237CC-2FFD-4042-8700-648DAEE798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69528EB-E4D3-414C-8B28-5202E22F8B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 err="1"/>
            <a:t>SQLiteQuery</a:t>
          </a:r>
          <a:r>
            <a:rPr lang="en-US" b="0" i="0" baseline="0" dirty="0"/>
            <a:t> - A SQLite program that represents a query that reads the resulting rows into a </a:t>
          </a:r>
          <a:r>
            <a:rPr lang="en-US" b="0" i="0" baseline="0" dirty="0" err="1"/>
            <a:t>CursorWindow</a:t>
          </a:r>
          <a:r>
            <a:rPr lang="en-US" b="0" i="0" baseline="0" dirty="0"/>
            <a:t>. </a:t>
          </a:r>
          <a:endParaRPr lang="en-US" dirty="0"/>
        </a:p>
      </dgm:t>
    </dgm:pt>
    <dgm:pt modelId="{9D9E1C38-B568-4C72-BCDC-AB7B6184038B}" type="parTrans" cxnId="{CBF6CE2F-B9FA-4BE6-B1F2-CC657398BCCF}">
      <dgm:prSet/>
      <dgm:spPr/>
      <dgm:t>
        <a:bodyPr/>
        <a:lstStyle/>
        <a:p>
          <a:endParaRPr lang="en-US"/>
        </a:p>
      </dgm:t>
    </dgm:pt>
    <dgm:pt modelId="{17629A92-CA54-4C8C-8A6B-358815ACB2E5}" type="sibTrans" cxnId="{CBF6CE2F-B9FA-4BE6-B1F2-CC657398BCC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D40AC7-8BC1-4064-87E2-E3DF02243A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SQLiteQueryBuilder - a convenience class that helps build SQL queries to be sent to SQLiteDatabase objects. </a:t>
          </a:r>
          <a:endParaRPr lang="en-US"/>
        </a:p>
      </dgm:t>
    </dgm:pt>
    <dgm:pt modelId="{AFB59A98-C431-45E2-B799-19A7B1FF0E49}" type="parTrans" cxnId="{61003626-A596-4F90-8C08-75296381C7B9}">
      <dgm:prSet/>
      <dgm:spPr/>
      <dgm:t>
        <a:bodyPr/>
        <a:lstStyle/>
        <a:p>
          <a:endParaRPr lang="en-US"/>
        </a:p>
      </dgm:t>
    </dgm:pt>
    <dgm:pt modelId="{9833D633-4A05-4879-AE65-6F010E2BECBB}" type="sibTrans" cxnId="{61003626-A596-4F90-8C08-75296381C7B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CD7D81-D0C7-4F31-82E9-4FE8325A88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SQLiteStatement - A pre-compiled statement against a SQLiteDatabase that can be reused. </a:t>
          </a:r>
          <a:endParaRPr lang="en-US"/>
        </a:p>
      </dgm:t>
    </dgm:pt>
    <dgm:pt modelId="{0DA3F3D0-4E8B-43C6-BA73-5EA071D2CC2F}" type="parTrans" cxnId="{1FED8AA8-8ECE-4164-9EA0-1CBAC7E8DBAC}">
      <dgm:prSet/>
      <dgm:spPr/>
      <dgm:t>
        <a:bodyPr/>
        <a:lstStyle/>
        <a:p>
          <a:endParaRPr lang="en-US"/>
        </a:p>
      </dgm:t>
    </dgm:pt>
    <dgm:pt modelId="{7375AEA7-1649-4A5F-A465-59904E810C74}" type="sibTrans" cxnId="{1FED8AA8-8ECE-4164-9EA0-1CBAC7E8DBAC}">
      <dgm:prSet/>
      <dgm:spPr/>
      <dgm:t>
        <a:bodyPr/>
        <a:lstStyle/>
        <a:p>
          <a:endParaRPr lang="en-US"/>
        </a:p>
      </dgm:t>
    </dgm:pt>
    <dgm:pt modelId="{41139E05-7AE2-47AF-AA6F-36A8069A6AF6}" type="pres">
      <dgm:prSet presAssocID="{CB77F688-E09D-4236-94AD-C2708103615C}" presName="root" presStyleCnt="0">
        <dgm:presLayoutVars>
          <dgm:dir/>
          <dgm:resizeHandles val="exact"/>
        </dgm:presLayoutVars>
      </dgm:prSet>
      <dgm:spPr/>
    </dgm:pt>
    <dgm:pt modelId="{4188C284-CE11-4641-B50D-6D140A061F67}" type="pres">
      <dgm:prSet presAssocID="{CB77F688-E09D-4236-94AD-C2708103615C}" presName="container" presStyleCnt="0">
        <dgm:presLayoutVars>
          <dgm:dir/>
          <dgm:resizeHandles val="exact"/>
        </dgm:presLayoutVars>
      </dgm:prSet>
      <dgm:spPr/>
    </dgm:pt>
    <dgm:pt modelId="{0A3C47FE-F10F-4CD3-8220-A0A5F75DB74F}" type="pres">
      <dgm:prSet presAssocID="{BFCB79B8-F9A7-4232-B314-7D840912C45E}" presName="compNode" presStyleCnt="0"/>
      <dgm:spPr/>
    </dgm:pt>
    <dgm:pt modelId="{57A942B6-72C0-431D-877B-79A48FEFDF83}" type="pres">
      <dgm:prSet presAssocID="{BFCB79B8-F9A7-4232-B314-7D840912C45E}" presName="iconBgRect" presStyleLbl="bgShp" presStyleIdx="0" presStyleCnt="8"/>
      <dgm:spPr/>
    </dgm:pt>
    <dgm:pt modelId="{164FA77E-C384-4F01-ACC0-893C93251AFE}" type="pres">
      <dgm:prSet presAssocID="{BFCB79B8-F9A7-4232-B314-7D840912C45E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5B638822-D81A-4C59-B97F-6171986A44CE}" type="pres">
      <dgm:prSet presAssocID="{BFCB79B8-F9A7-4232-B314-7D840912C45E}" presName="spaceRect" presStyleCnt="0"/>
      <dgm:spPr/>
    </dgm:pt>
    <dgm:pt modelId="{B6AA9DA2-8A7F-424E-9F9B-EB285C7F581B}" type="pres">
      <dgm:prSet presAssocID="{BFCB79B8-F9A7-4232-B314-7D840912C45E}" presName="textRect" presStyleLbl="revTx" presStyleIdx="0" presStyleCnt="8">
        <dgm:presLayoutVars>
          <dgm:chMax val="1"/>
          <dgm:chPref val="1"/>
        </dgm:presLayoutVars>
      </dgm:prSet>
      <dgm:spPr/>
    </dgm:pt>
    <dgm:pt modelId="{7ED52CD6-6341-40D8-AFE6-11E369B3CED4}" type="pres">
      <dgm:prSet presAssocID="{F3FF7382-0F89-4491-9E45-EBA8B80F6FDF}" presName="sibTrans" presStyleLbl="sibTrans2D1" presStyleIdx="0" presStyleCnt="0"/>
      <dgm:spPr/>
    </dgm:pt>
    <dgm:pt modelId="{F0E92A4C-6D8A-4F06-9E61-3AD6DCB998BF}" type="pres">
      <dgm:prSet presAssocID="{5F478A04-4C4F-41D4-9083-B653D12973C2}" presName="compNode" presStyleCnt="0"/>
      <dgm:spPr/>
    </dgm:pt>
    <dgm:pt modelId="{01BC3E58-2823-4FC1-AF4E-E7CE79BDE357}" type="pres">
      <dgm:prSet presAssocID="{5F478A04-4C4F-41D4-9083-B653D12973C2}" presName="iconBgRect" presStyleLbl="bgShp" presStyleIdx="1" presStyleCnt="8"/>
      <dgm:spPr/>
    </dgm:pt>
    <dgm:pt modelId="{0E8C8116-AE1D-4530-A03B-1859A2B16CDE}" type="pres">
      <dgm:prSet presAssocID="{5F478A04-4C4F-41D4-9083-B653D12973C2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58D82C44-2249-480C-8134-E2E2AD923D26}" type="pres">
      <dgm:prSet presAssocID="{5F478A04-4C4F-41D4-9083-B653D12973C2}" presName="spaceRect" presStyleCnt="0"/>
      <dgm:spPr/>
    </dgm:pt>
    <dgm:pt modelId="{45A9E3D4-D726-496C-8557-952B51C557F6}" type="pres">
      <dgm:prSet presAssocID="{5F478A04-4C4F-41D4-9083-B653D12973C2}" presName="textRect" presStyleLbl="revTx" presStyleIdx="1" presStyleCnt="8">
        <dgm:presLayoutVars>
          <dgm:chMax val="1"/>
          <dgm:chPref val="1"/>
        </dgm:presLayoutVars>
      </dgm:prSet>
      <dgm:spPr/>
    </dgm:pt>
    <dgm:pt modelId="{875447DB-0164-497B-95A5-2848A99B1EA4}" type="pres">
      <dgm:prSet presAssocID="{29585054-3BE7-464F-A292-FAEE1CD5F00F}" presName="sibTrans" presStyleLbl="sibTrans2D1" presStyleIdx="0" presStyleCnt="0"/>
      <dgm:spPr/>
    </dgm:pt>
    <dgm:pt modelId="{734A3936-ECF8-4B9B-9283-616F959A747A}" type="pres">
      <dgm:prSet presAssocID="{547C6EE5-ACC6-4B6F-80BB-CF5242435A6A}" presName="compNode" presStyleCnt="0"/>
      <dgm:spPr/>
    </dgm:pt>
    <dgm:pt modelId="{7E706507-99AB-4F0D-A50F-9DD371536A9A}" type="pres">
      <dgm:prSet presAssocID="{547C6EE5-ACC6-4B6F-80BB-CF5242435A6A}" presName="iconBgRect" presStyleLbl="bgShp" presStyleIdx="2" presStyleCnt="8"/>
      <dgm:spPr/>
    </dgm:pt>
    <dgm:pt modelId="{516E5793-2422-4B61-8936-834146B88A8E}" type="pres">
      <dgm:prSet presAssocID="{547C6EE5-ACC6-4B6F-80BB-CF5242435A6A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D2EC673-1DE2-4425-9187-52C121A2B5B3}" type="pres">
      <dgm:prSet presAssocID="{547C6EE5-ACC6-4B6F-80BB-CF5242435A6A}" presName="spaceRect" presStyleCnt="0"/>
      <dgm:spPr/>
    </dgm:pt>
    <dgm:pt modelId="{0570119E-F40B-487F-8BD6-A7421CA77791}" type="pres">
      <dgm:prSet presAssocID="{547C6EE5-ACC6-4B6F-80BB-CF5242435A6A}" presName="textRect" presStyleLbl="revTx" presStyleIdx="2" presStyleCnt="8">
        <dgm:presLayoutVars>
          <dgm:chMax val="1"/>
          <dgm:chPref val="1"/>
        </dgm:presLayoutVars>
      </dgm:prSet>
      <dgm:spPr/>
    </dgm:pt>
    <dgm:pt modelId="{F0C1C555-8D65-49B6-91D2-04EC22674D53}" type="pres">
      <dgm:prSet presAssocID="{EE92A5A0-FC7D-40C3-A5D4-0C986D7A662A}" presName="sibTrans" presStyleLbl="sibTrans2D1" presStyleIdx="0" presStyleCnt="0"/>
      <dgm:spPr/>
    </dgm:pt>
    <dgm:pt modelId="{01DAAE99-B14F-4BCE-B505-045AD4E7160C}" type="pres">
      <dgm:prSet presAssocID="{7BB977EA-6729-4267-BF86-07413B4BFAEC}" presName="compNode" presStyleCnt="0"/>
      <dgm:spPr/>
    </dgm:pt>
    <dgm:pt modelId="{C1FD98F4-4644-44B8-A1F5-7D55FBB24852}" type="pres">
      <dgm:prSet presAssocID="{7BB977EA-6729-4267-BF86-07413B4BFAEC}" presName="iconBgRect" presStyleLbl="bgShp" presStyleIdx="3" presStyleCnt="8"/>
      <dgm:spPr/>
    </dgm:pt>
    <dgm:pt modelId="{1C39CEBB-8002-49AF-B703-EA6B6E9374B7}" type="pres">
      <dgm:prSet presAssocID="{7BB977EA-6729-4267-BF86-07413B4BFAEC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864A386-F34B-4ABF-A03E-936CF8170F46}" type="pres">
      <dgm:prSet presAssocID="{7BB977EA-6729-4267-BF86-07413B4BFAEC}" presName="spaceRect" presStyleCnt="0"/>
      <dgm:spPr/>
    </dgm:pt>
    <dgm:pt modelId="{F6D226A3-DEC9-4811-97F3-DD933B99471F}" type="pres">
      <dgm:prSet presAssocID="{7BB977EA-6729-4267-BF86-07413B4BFAEC}" presName="textRect" presStyleLbl="revTx" presStyleIdx="3" presStyleCnt="8">
        <dgm:presLayoutVars>
          <dgm:chMax val="1"/>
          <dgm:chPref val="1"/>
        </dgm:presLayoutVars>
      </dgm:prSet>
      <dgm:spPr/>
    </dgm:pt>
    <dgm:pt modelId="{54DA4CDC-1720-4EFE-BF9D-C7F25DB00DB7}" type="pres">
      <dgm:prSet presAssocID="{74695FA2-EF3C-4A76-9C27-959F6DBEAF8B}" presName="sibTrans" presStyleLbl="sibTrans2D1" presStyleIdx="0" presStyleCnt="0"/>
      <dgm:spPr/>
    </dgm:pt>
    <dgm:pt modelId="{9F29E777-8F2C-464D-BB94-98992C6F1B38}" type="pres">
      <dgm:prSet presAssocID="{5A52CB0E-EDEE-4A9A-BA14-82BD5CA6EC83}" presName="compNode" presStyleCnt="0"/>
      <dgm:spPr/>
    </dgm:pt>
    <dgm:pt modelId="{085B2DE1-C680-4EBB-B44E-F950B7A7F3DD}" type="pres">
      <dgm:prSet presAssocID="{5A52CB0E-EDEE-4A9A-BA14-82BD5CA6EC83}" presName="iconBgRect" presStyleLbl="bgShp" presStyleIdx="4" presStyleCnt="8"/>
      <dgm:spPr/>
    </dgm:pt>
    <dgm:pt modelId="{F61FEE42-C653-40CB-BB9A-56DA5337332B}" type="pres">
      <dgm:prSet presAssocID="{5A52CB0E-EDEE-4A9A-BA14-82BD5CA6EC83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2FDD50F0-7BBC-4508-9926-E7BC86E70EF2}" type="pres">
      <dgm:prSet presAssocID="{5A52CB0E-EDEE-4A9A-BA14-82BD5CA6EC83}" presName="spaceRect" presStyleCnt="0"/>
      <dgm:spPr/>
    </dgm:pt>
    <dgm:pt modelId="{738CB7B3-A86A-4519-8BB3-D9EB59262290}" type="pres">
      <dgm:prSet presAssocID="{5A52CB0E-EDEE-4A9A-BA14-82BD5CA6EC83}" presName="textRect" presStyleLbl="revTx" presStyleIdx="4" presStyleCnt="8">
        <dgm:presLayoutVars>
          <dgm:chMax val="1"/>
          <dgm:chPref val="1"/>
        </dgm:presLayoutVars>
      </dgm:prSet>
      <dgm:spPr/>
    </dgm:pt>
    <dgm:pt modelId="{2089E73D-AA4B-4C95-A24F-70D69BD53011}" type="pres">
      <dgm:prSet presAssocID="{0E021DEC-889D-45C7-BE8B-CAB70B117B92}" presName="sibTrans" presStyleLbl="sibTrans2D1" presStyleIdx="0" presStyleCnt="0"/>
      <dgm:spPr/>
    </dgm:pt>
    <dgm:pt modelId="{328DD3DD-CE87-4550-8B65-42E16B8F263B}" type="pres">
      <dgm:prSet presAssocID="{569528EB-E4D3-414C-8B28-5202E22F8B4E}" presName="compNode" presStyleCnt="0"/>
      <dgm:spPr/>
    </dgm:pt>
    <dgm:pt modelId="{EC194B6E-E88C-46A8-9CB6-F78896951A36}" type="pres">
      <dgm:prSet presAssocID="{569528EB-E4D3-414C-8B28-5202E22F8B4E}" presName="iconBgRect" presStyleLbl="bgShp" presStyleIdx="5" presStyleCnt="8"/>
      <dgm:spPr/>
    </dgm:pt>
    <dgm:pt modelId="{0B7D606D-2DF4-46EA-8E29-B44F5EFEBF36}" type="pres">
      <dgm:prSet presAssocID="{569528EB-E4D3-414C-8B28-5202E22F8B4E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5D53BF0-EA17-4587-8C77-6AEC4798E898}" type="pres">
      <dgm:prSet presAssocID="{569528EB-E4D3-414C-8B28-5202E22F8B4E}" presName="spaceRect" presStyleCnt="0"/>
      <dgm:spPr/>
    </dgm:pt>
    <dgm:pt modelId="{43060345-ADFE-4E36-92B6-6CBFBCF21321}" type="pres">
      <dgm:prSet presAssocID="{569528EB-E4D3-414C-8B28-5202E22F8B4E}" presName="textRect" presStyleLbl="revTx" presStyleIdx="5" presStyleCnt="8">
        <dgm:presLayoutVars>
          <dgm:chMax val="1"/>
          <dgm:chPref val="1"/>
        </dgm:presLayoutVars>
      </dgm:prSet>
      <dgm:spPr/>
    </dgm:pt>
    <dgm:pt modelId="{71E37995-7443-4961-AC47-3607525BFF50}" type="pres">
      <dgm:prSet presAssocID="{17629A92-CA54-4C8C-8A6B-358815ACB2E5}" presName="sibTrans" presStyleLbl="sibTrans2D1" presStyleIdx="0" presStyleCnt="0"/>
      <dgm:spPr/>
    </dgm:pt>
    <dgm:pt modelId="{485EB347-C828-4502-ACE6-263ED8638C77}" type="pres">
      <dgm:prSet presAssocID="{ECD40AC7-8BC1-4064-87E2-E3DF02243A28}" presName="compNode" presStyleCnt="0"/>
      <dgm:spPr/>
    </dgm:pt>
    <dgm:pt modelId="{22CA6F1C-B32F-4651-8232-6FF2A5E98A93}" type="pres">
      <dgm:prSet presAssocID="{ECD40AC7-8BC1-4064-87E2-E3DF02243A28}" presName="iconBgRect" presStyleLbl="bgShp" presStyleIdx="6" presStyleCnt="8"/>
      <dgm:spPr/>
    </dgm:pt>
    <dgm:pt modelId="{58DCDA84-1B88-46CD-9E5A-A0985E5686F4}" type="pres">
      <dgm:prSet presAssocID="{ECD40AC7-8BC1-4064-87E2-E3DF02243A28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83C980E-C832-41C9-AC49-FF96F3679E5F}" type="pres">
      <dgm:prSet presAssocID="{ECD40AC7-8BC1-4064-87E2-E3DF02243A28}" presName="spaceRect" presStyleCnt="0"/>
      <dgm:spPr/>
    </dgm:pt>
    <dgm:pt modelId="{AFC1B54F-0B6E-4AD4-9290-02CC5D1EBD0D}" type="pres">
      <dgm:prSet presAssocID="{ECD40AC7-8BC1-4064-87E2-E3DF02243A28}" presName="textRect" presStyleLbl="revTx" presStyleIdx="6" presStyleCnt="8">
        <dgm:presLayoutVars>
          <dgm:chMax val="1"/>
          <dgm:chPref val="1"/>
        </dgm:presLayoutVars>
      </dgm:prSet>
      <dgm:spPr/>
    </dgm:pt>
    <dgm:pt modelId="{D3B74241-4B25-4C21-914F-03E21E9529BC}" type="pres">
      <dgm:prSet presAssocID="{9833D633-4A05-4879-AE65-6F010E2BECBB}" presName="sibTrans" presStyleLbl="sibTrans2D1" presStyleIdx="0" presStyleCnt="0"/>
      <dgm:spPr/>
    </dgm:pt>
    <dgm:pt modelId="{9E3F774A-04A7-46FF-95E3-D4E3A137CB03}" type="pres">
      <dgm:prSet presAssocID="{7ACD7D81-D0C7-4F31-82E9-4FE8325A8803}" presName="compNode" presStyleCnt="0"/>
      <dgm:spPr/>
    </dgm:pt>
    <dgm:pt modelId="{713442EA-AABD-447D-83A1-08772578DC6B}" type="pres">
      <dgm:prSet presAssocID="{7ACD7D81-D0C7-4F31-82E9-4FE8325A8803}" presName="iconBgRect" presStyleLbl="bgShp" presStyleIdx="7" presStyleCnt="8"/>
      <dgm:spPr/>
    </dgm:pt>
    <dgm:pt modelId="{9F5AB039-8BB1-4383-973A-83FC72C97A6D}" type="pres">
      <dgm:prSet presAssocID="{7ACD7D81-D0C7-4F31-82E9-4FE8325A8803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BB7159FF-E79C-4607-B069-D7ADB7E0A7CB}" type="pres">
      <dgm:prSet presAssocID="{7ACD7D81-D0C7-4F31-82E9-4FE8325A8803}" presName="spaceRect" presStyleCnt="0"/>
      <dgm:spPr/>
    </dgm:pt>
    <dgm:pt modelId="{8809D178-5DC6-4E09-A974-D194BF6D36CD}" type="pres">
      <dgm:prSet presAssocID="{7ACD7D81-D0C7-4F31-82E9-4FE8325A8803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E3AD3702-46F2-487E-B459-F1656B979DD3}" type="presOf" srcId="{BFCB79B8-F9A7-4232-B314-7D840912C45E}" destId="{B6AA9DA2-8A7F-424E-9F9B-EB285C7F581B}" srcOrd="0" destOrd="0" presId="urn:microsoft.com/office/officeart/2018/2/layout/IconCircleList"/>
    <dgm:cxn modelId="{61003626-A596-4F90-8C08-75296381C7B9}" srcId="{CB77F688-E09D-4236-94AD-C2708103615C}" destId="{ECD40AC7-8BC1-4064-87E2-E3DF02243A28}" srcOrd="6" destOrd="0" parTransId="{AFB59A98-C431-45E2-B799-19A7B1FF0E49}" sibTransId="{9833D633-4A05-4879-AE65-6F010E2BECBB}"/>
    <dgm:cxn modelId="{CBF6CE2F-B9FA-4BE6-B1F2-CC657398BCCF}" srcId="{CB77F688-E09D-4236-94AD-C2708103615C}" destId="{569528EB-E4D3-414C-8B28-5202E22F8B4E}" srcOrd="5" destOrd="0" parTransId="{9D9E1C38-B568-4C72-BCDC-AB7B6184038B}" sibTransId="{17629A92-CA54-4C8C-8A6B-358815ACB2E5}"/>
    <dgm:cxn modelId="{E6D95832-3561-44C5-97B7-B89800156FBA}" type="presOf" srcId="{7ACD7D81-D0C7-4F31-82E9-4FE8325A8803}" destId="{8809D178-5DC6-4E09-A974-D194BF6D36CD}" srcOrd="0" destOrd="0" presId="urn:microsoft.com/office/officeart/2018/2/layout/IconCircleList"/>
    <dgm:cxn modelId="{051E2539-9FE8-43F2-AA8A-0F18AD631445}" type="presOf" srcId="{EE92A5A0-FC7D-40C3-A5D4-0C986D7A662A}" destId="{F0C1C555-8D65-49B6-91D2-04EC22674D53}" srcOrd="0" destOrd="0" presId="urn:microsoft.com/office/officeart/2018/2/layout/IconCircleList"/>
    <dgm:cxn modelId="{BAFDC53A-CB5F-4089-9253-65F3EB8D9862}" type="presOf" srcId="{17629A92-CA54-4C8C-8A6B-358815ACB2E5}" destId="{71E37995-7443-4961-AC47-3607525BFF50}" srcOrd="0" destOrd="0" presId="urn:microsoft.com/office/officeart/2018/2/layout/IconCircleList"/>
    <dgm:cxn modelId="{A692A944-A366-4E9E-AE71-3F736604E62B}" type="presOf" srcId="{5A52CB0E-EDEE-4A9A-BA14-82BD5CA6EC83}" destId="{738CB7B3-A86A-4519-8BB3-D9EB59262290}" srcOrd="0" destOrd="0" presId="urn:microsoft.com/office/officeart/2018/2/layout/IconCircleList"/>
    <dgm:cxn modelId="{85EE9D4B-D1F1-4B43-8E91-78F17B426D1B}" type="presOf" srcId="{9833D633-4A05-4879-AE65-6F010E2BECBB}" destId="{D3B74241-4B25-4C21-914F-03E21E9529BC}" srcOrd="0" destOrd="0" presId="urn:microsoft.com/office/officeart/2018/2/layout/IconCircleList"/>
    <dgm:cxn modelId="{57B9466D-14B6-4B3B-9ACC-3926B3781486}" type="presOf" srcId="{ECD40AC7-8BC1-4064-87E2-E3DF02243A28}" destId="{AFC1B54F-0B6E-4AD4-9290-02CC5D1EBD0D}" srcOrd="0" destOrd="0" presId="urn:microsoft.com/office/officeart/2018/2/layout/IconCircleList"/>
    <dgm:cxn modelId="{A8994277-99B1-4499-A47D-19D1AD2849D3}" srcId="{CB77F688-E09D-4236-94AD-C2708103615C}" destId="{7BB977EA-6729-4267-BF86-07413B4BFAEC}" srcOrd="3" destOrd="0" parTransId="{4AC8A235-74D0-4811-80D4-08C7AB9C29F1}" sibTransId="{74695FA2-EF3C-4A76-9C27-959F6DBEAF8B}"/>
    <dgm:cxn modelId="{A4203497-D0E5-4666-B9A2-DADAA513C346}" srcId="{CB77F688-E09D-4236-94AD-C2708103615C}" destId="{547C6EE5-ACC6-4B6F-80BB-CF5242435A6A}" srcOrd="2" destOrd="0" parTransId="{31D33896-E562-473A-AE28-D4518DF33A92}" sibTransId="{EE92A5A0-FC7D-40C3-A5D4-0C986D7A662A}"/>
    <dgm:cxn modelId="{C830D697-CDC3-4356-817F-9C9F35E66D45}" type="presOf" srcId="{5F478A04-4C4F-41D4-9083-B653D12973C2}" destId="{45A9E3D4-D726-496C-8557-952B51C557F6}" srcOrd="0" destOrd="0" presId="urn:microsoft.com/office/officeart/2018/2/layout/IconCircleList"/>
    <dgm:cxn modelId="{55236DA0-0A06-448A-867F-AB07FA97604C}" type="presOf" srcId="{547C6EE5-ACC6-4B6F-80BB-CF5242435A6A}" destId="{0570119E-F40B-487F-8BD6-A7421CA77791}" srcOrd="0" destOrd="0" presId="urn:microsoft.com/office/officeart/2018/2/layout/IconCircleList"/>
    <dgm:cxn modelId="{19CAFEA2-0CD3-4226-B174-55F630CBF7CB}" type="presOf" srcId="{29585054-3BE7-464F-A292-FAEE1CD5F00F}" destId="{875447DB-0164-497B-95A5-2848A99B1EA4}" srcOrd="0" destOrd="0" presId="urn:microsoft.com/office/officeart/2018/2/layout/IconCircleList"/>
    <dgm:cxn modelId="{05CCF9A6-8B72-4C8B-8AC1-21EBA1F7C9C7}" type="presOf" srcId="{CB77F688-E09D-4236-94AD-C2708103615C}" destId="{41139E05-7AE2-47AF-AA6F-36A8069A6AF6}" srcOrd="0" destOrd="0" presId="urn:microsoft.com/office/officeart/2018/2/layout/IconCircleList"/>
    <dgm:cxn modelId="{1FED8AA8-8ECE-4164-9EA0-1CBAC7E8DBAC}" srcId="{CB77F688-E09D-4236-94AD-C2708103615C}" destId="{7ACD7D81-D0C7-4F31-82E9-4FE8325A8803}" srcOrd="7" destOrd="0" parTransId="{0DA3F3D0-4E8B-43C6-BA73-5EA071D2CC2F}" sibTransId="{7375AEA7-1649-4A5F-A465-59904E810C74}"/>
    <dgm:cxn modelId="{BB4F87AB-6C09-4A67-A20A-12B78DE3E46A}" type="presOf" srcId="{7BB977EA-6729-4267-BF86-07413B4BFAEC}" destId="{F6D226A3-DEC9-4811-97F3-DD933B99471F}" srcOrd="0" destOrd="0" presId="urn:microsoft.com/office/officeart/2018/2/layout/IconCircleList"/>
    <dgm:cxn modelId="{780E95AE-A61A-4DF9-B924-7780CBC259B6}" srcId="{CB77F688-E09D-4236-94AD-C2708103615C}" destId="{BFCB79B8-F9A7-4232-B314-7D840912C45E}" srcOrd="0" destOrd="0" parTransId="{95FFF3E0-0292-40AF-A0EB-10115D325B78}" sibTransId="{F3FF7382-0F89-4491-9E45-EBA8B80F6FDF}"/>
    <dgm:cxn modelId="{5F4327CB-5CC3-40B5-9057-CF40C7D3F3B3}" type="presOf" srcId="{569528EB-E4D3-414C-8B28-5202E22F8B4E}" destId="{43060345-ADFE-4E36-92B6-6CBFBCF21321}" srcOrd="0" destOrd="0" presId="urn:microsoft.com/office/officeart/2018/2/layout/IconCircleList"/>
    <dgm:cxn modelId="{D82237CC-2FFD-4042-8700-648DAEE798FD}" srcId="{CB77F688-E09D-4236-94AD-C2708103615C}" destId="{5A52CB0E-EDEE-4A9A-BA14-82BD5CA6EC83}" srcOrd="4" destOrd="0" parTransId="{DE0ED3DD-0C0B-4D2D-9024-A6D27ACA962C}" sibTransId="{0E021DEC-889D-45C7-BE8B-CAB70B117B92}"/>
    <dgm:cxn modelId="{A27687CE-026C-4CA3-8FC0-85AF0A706FB5}" type="presOf" srcId="{0E021DEC-889D-45C7-BE8B-CAB70B117B92}" destId="{2089E73D-AA4B-4C95-A24F-70D69BD53011}" srcOrd="0" destOrd="0" presId="urn:microsoft.com/office/officeart/2018/2/layout/IconCircleList"/>
    <dgm:cxn modelId="{8A3CADD1-983E-434E-B661-79A0DA281BB0}" type="presOf" srcId="{F3FF7382-0F89-4491-9E45-EBA8B80F6FDF}" destId="{7ED52CD6-6341-40D8-AFE6-11E369B3CED4}" srcOrd="0" destOrd="0" presId="urn:microsoft.com/office/officeart/2018/2/layout/IconCircleList"/>
    <dgm:cxn modelId="{D56C88F5-963B-41A0-957F-A9BE5D98D4E8}" srcId="{CB77F688-E09D-4236-94AD-C2708103615C}" destId="{5F478A04-4C4F-41D4-9083-B653D12973C2}" srcOrd="1" destOrd="0" parTransId="{6412D0D9-ED21-4670-A8B0-6CE137095CFF}" sibTransId="{29585054-3BE7-464F-A292-FAEE1CD5F00F}"/>
    <dgm:cxn modelId="{6C8307FB-3D02-4156-8D31-9E4ABDF7E5D7}" type="presOf" srcId="{74695FA2-EF3C-4A76-9C27-959F6DBEAF8B}" destId="{54DA4CDC-1720-4EFE-BF9D-C7F25DB00DB7}" srcOrd="0" destOrd="0" presId="urn:microsoft.com/office/officeart/2018/2/layout/IconCircleList"/>
    <dgm:cxn modelId="{89D9BA0D-500C-4DDC-B3A2-41A75D36DD3E}" type="presParOf" srcId="{41139E05-7AE2-47AF-AA6F-36A8069A6AF6}" destId="{4188C284-CE11-4641-B50D-6D140A061F67}" srcOrd="0" destOrd="0" presId="urn:microsoft.com/office/officeart/2018/2/layout/IconCircleList"/>
    <dgm:cxn modelId="{1015C01F-85D2-4F4B-9704-DE17A9C0FE01}" type="presParOf" srcId="{4188C284-CE11-4641-B50D-6D140A061F67}" destId="{0A3C47FE-F10F-4CD3-8220-A0A5F75DB74F}" srcOrd="0" destOrd="0" presId="urn:microsoft.com/office/officeart/2018/2/layout/IconCircleList"/>
    <dgm:cxn modelId="{EECEC21F-0CEF-4BA1-AF7B-D46595963E70}" type="presParOf" srcId="{0A3C47FE-F10F-4CD3-8220-A0A5F75DB74F}" destId="{57A942B6-72C0-431D-877B-79A48FEFDF83}" srcOrd="0" destOrd="0" presId="urn:microsoft.com/office/officeart/2018/2/layout/IconCircleList"/>
    <dgm:cxn modelId="{47852F92-2808-4665-9E00-6EDA949793A6}" type="presParOf" srcId="{0A3C47FE-F10F-4CD3-8220-A0A5F75DB74F}" destId="{164FA77E-C384-4F01-ACC0-893C93251AFE}" srcOrd="1" destOrd="0" presId="urn:microsoft.com/office/officeart/2018/2/layout/IconCircleList"/>
    <dgm:cxn modelId="{DBEC42BB-F552-440D-8D9B-B0AE1BFAE996}" type="presParOf" srcId="{0A3C47FE-F10F-4CD3-8220-A0A5F75DB74F}" destId="{5B638822-D81A-4C59-B97F-6171986A44CE}" srcOrd="2" destOrd="0" presId="urn:microsoft.com/office/officeart/2018/2/layout/IconCircleList"/>
    <dgm:cxn modelId="{4E0D1E28-79DE-4B58-BD9A-F03C9F8F260E}" type="presParOf" srcId="{0A3C47FE-F10F-4CD3-8220-A0A5F75DB74F}" destId="{B6AA9DA2-8A7F-424E-9F9B-EB285C7F581B}" srcOrd="3" destOrd="0" presId="urn:microsoft.com/office/officeart/2018/2/layout/IconCircleList"/>
    <dgm:cxn modelId="{CA79C227-10D3-44D2-91D5-706763677E38}" type="presParOf" srcId="{4188C284-CE11-4641-B50D-6D140A061F67}" destId="{7ED52CD6-6341-40D8-AFE6-11E369B3CED4}" srcOrd="1" destOrd="0" presId="urn:microsoft.com/office/officeart/2018/2/layout/IconCircleList"/>
    <dgm:cxn modelId="{E1557D13-659E-44EA-BE53-A69243D21352}" type="presParOf" srcId="{4188C284-CE11-4641-B50D-6D140A061F67}" destId="{F0E92A4C-6D8A-4F06-9E61-3AD6DCB998BF}" srcOrd="2" destOrd="0" presId="urn:microsoft.com/office/officeart/2018/2/layout/IconCircleList"/>
    <dgm:cxn modelId="{080C69F6-AC88-45FC-99B1-7134374B0FA6}" type="presParOf" srcId="{F0E92A4C-6D8A-4F06-9E61-3AD6DCB998BF}" destId="{01BC3E58-2823-4FC1-AF4E-E7CE79BDE357}" srcOrd="0" destOrd="0" presId="urn:microsoft.com/office/officeart/2018/2/layout/IconCircleList"/>
    <dgm:cxn modelId="{08DCC64F-5885-452F-A656-5E2F2E78DF67}" type="presParOf" srcId="{F0E92A4C-6D8A-4F06-9E61-3AD6DCB998BF}" destId="{0E8C8116-AE1D-4530-A03B-1859A2B16CDE}" srcOrd="1" destOrd="0" presId="urn:microsoft.com/office/officeart/2018/2/layout/IconCircleList"/>
    <dgm:cxn modelId="{FDCEEC70-D3D4-4A4D-8ABE-4CDBB335FF3B}" type="presParOf" srcId="{F0E92A4C-6D8A-4F06-9E61-3AD6DCB998BF}" destId="{58D82C44-2249-480C-8134-E2E2AD923D26}" srcOrd="2" destOrd="0" presId="urn:microsoft.com/office/officeart/2018/2/layout/IconCircleList"/>
    <dgm:cxn modelId="{BB6CD705-41E6-40D5-9819-AD6A07FDF2CC}" type="presParOf" srcId="{F0E92A4C-6D8A-4F06-9E61-3AD6DCB998BF}" destId="{45A9E3D4-D726-496C-8557-952B51C557F6}" srcOrd="3" destOrd="0" presId="urn:microsoft.com/office/officeart/2018/2/layout/IconCircleList"/>
    <dgm:cxn modelId="{453E7A5C-6139-4D63-8B74-4CFDC9C24BEC}" type="presParOf" srcId="{4188C284-CE11-4641-B50D-6D140A061F67}" destId="{875447DB-0164-497B-95A5-2848A99B1EA4}" srcOrd="3" destOrd="0" presId="urn:microsoft.com/office/officeart/2018/2/layout/IconCircleList"/>
    <dgm:cxn modelId="{0641D6F5-9079-4F67-BFE2-8D4F4F1DC161}" type="presParOf" srcId="{4188C284-CE11-4641-B50D-6D140A061F67}" destId="{734A3936-ECF8-4B9B-9283-616F959A747A}" srcOrd="4" destOrd="0" presId="urn:microsoft.com/office/officeart/2018/2/layout/IconCircleList"/>
    <dgm:cxn modelId="{A0343196-ED89-437E-AA1D-9C17C7617DA8}" type="presParOf" srcId="{734A3936-ECF8-4B9B-9283-616F959A747A}" destId="{7E706507-99AB-4F0D-A50F-9DD371536A9A}" srcOrd="0" destOrd="0" presId="urn:microsoft.com/office/officeart/2018/2/layout/IconCircleList"/>
    <dgm:cxn modelId="{5D501C85-3933-45C3-BB90-3E88F269FD2E}" type="presParOf" srcId="{734A3936-ECF8-4B9B-9283-616F959A747A}" destId="{516E5793-2422-4B61-8936-834146B88A8E}" srcOrd="1" destOrd="0" presId="urn:microsoft.com/office/officeart/2018/2/layout/IconCircleList"/>
    <dgm:cxn modelId="{428625C6-A3D1-4385-93B0-F590A50FC3E2}" type="presParOf" srcId="{734A3936-ECF8-4B9B-9283-616F959A747A}" destId="{8D2EC673-1DE2-4425-9187-52C121A2B5B3}" srcOrd="2" destOrd="0" presId="urn:microsoft.com/office/officeart/2018/2/layout/IconCircleList"/>
    <dgm:cxn modelId="{ECE15851-7300-48ED-A2A5-A313260A8641}" type="presParOf" srcId="{734A3936-ECF8-4B9B-9283-616F959A747A}" destId="{0570119E-F40B-487F-8BD6-A7421CA77791}" srcOrd="3" destOrd="0" presId="urn:microsoft.com/office/officeart/2018/2/layout/IconCircleList"/>
    <dgm:cxn modelId="{4E558FAD-DA03-45C1-8B57-93ADF5EC9D3A}" type="presParOf" srcId="{4188C284-CE11-4641-B50D-6D140A061F67}" destId="{F0C1C555-8D65-49B6-91D2-04EC22674D53}" srcOrd="5" destOrd="0" presId="urn:microsoft.com/office/officeart/2018/2/layout/IconCircleList"/>
    <dgm:cxn modelId="{2B0BCDFF-5B69-42A5-90AA-54923937E15E}" type="presParOf" srcId="{4188C284-CE11-4641-B50D-6D140A061F67}" destId="{01DAAE99-B14F-4BCE-B505-045AD4E7160C}" srcOrd="6" destOrd="0" presId="urn:microsoft.com/office/officeart/2018/2/layout/IconCircleList"/>
    <dgm:cxn modelId="{DAF920F2-AA58-41AD-9453-7895947CEF37}" type="presParOf" srcId="{01DAAE99-B14F-4BCE-B505-045AD4E7160C}" destId="{C1FD98F4-4644-44B8-A1F5-7D55FBB24852}" srcOrd="0" destOrd="0" presId="urn:microsoft.com/office/officeart/2018/2/layout/IconCircleList"/>
    <dgm:cxn modelId="{D39FFDBF-0796-47D0-B88F-D190354B3A71}" type="presParOf" srcId="{01DAAE99-B14F-4BCE-B505-045AD4E7160C}" destId="{1C39CEBB-8002-49AF-B703-EA6B6E9374B7}" srcOrd="1" destOrd="0" presId="urn:microsoft.com/office/officeart/2018/2/layout/IconCircleList"/>
    <dgm:cxn modelId="{7CBDD73E-F59B-451C-831F-F3B1BA662D3A}" type="presParOf" srcId="{01DAAE99-B14F-4BCE-B505-045AD4E7160C}" destId="{9864A386-F34B-4ABF-A03E-936CF8170F46}" srcOrd="2" destOrd="0" presId="urn:microsoft.com/office/officeart/2018/2/layout/IconCircleList"/>
    <dgm:cxn modelId="{66F1E5C0-373C-417D-9298-D9134ACB0225}" type="presParOf" srcId="{01DAAE99-B14F-4BCE-B505-045AD4E7160C}" destId="{F6D226A3-DEC9-4811-97F3-DD933B99471F}" srcOrd="3" destOrd="0" presId="urn:microsoft.com/office/officeart/2018/2/layout/IconCircleList"/>
    <dgm:cxn modelId="{DAAF5CC7-7C19-409D-B73C-563BBB3EDC75}" type="presParOf" srcId="{4188C284-CE11-4641-B50D-6D140A061F67}" destId="{54DA4CDC-1720-4EFE-BF9D-C7F25DB00DB7}" srcOrd="7" destOrd="0" presId="urn:microsoft.com/office/officeart/2018/2/layout/IconCircleList"/>
    <dgm:cxn modelId="{44F06966-2320-401C-9B1D-EE9883058CA3}" type="presParOf" srcId="{4188C284-CE11-4641-B50D-6D140A061F67}" destId="{9F29E777-8F2C-464D-BB94-98992C6F1B38}" srcOrd="8" destOrd="0" presId="urn:microsoft.com/office/officeart/2018/2/layout/IconCircleList"/>
    <dgm:cxn modelId="{37A49FB2-D9EC-4E53-A9E0-13EF9FE71047}" type="presParOf" srcId="{9F29E777-8F2C-464D-BB94-98992C6F1B38}" destId="{085B2DE1-C680-4EBB-B44E-F950B7A7F3DD}" srcOrd="0" destOrd="0" presId="urn:microsoft.com/office/officeart/2018/2/layout/IconCircleList"/>
    <dgm:cxn modelId="{560DC646-2FFF-4140-905F-57527A263A43}" type="presParOf" srcId="{9F29E777-8F2C-464D-BB94-98992C6F1B38}" destId="{F61FEE42-C653-40CB-BB9A-56DA5337332B}" srcOrd="1" destOrd="0" presId="urn:microsoft.com/office/officeart/2018/2/layout/IconCircleList"/>
    <dgm:cxn modelId="{5889BAE6-DE71-4894-A847-5EFC6DD71EF3}" type="presParOf" srcId="{9F29E777-8F2C-464D-BB94-98992C6F1B38}" destId="{2FDD50F0-7BBC-4508-9926-E7BC86E70EF2}" srcOrd="2" destOrd="0" presId="urn:microsoft.com/office/officeart/2018/2/layout/IconCircleList"/>
    <dgm:cxn modelId="{F7E0AC8F-E236-4566-9BC2-F5A126F01AA3}" type="presParOf" srcId="{9F29E777-8F2C-464D-BB94-98992C6F1B38}" destId="{738CB7B3-A86A-4519-8BB3-D9EB59262290}" srcOrd="3" destOrd="0" presId="urn:microsoft.com/office/officeart/2018/2/layout/IconCircleList"/>
    <dgm:cxn modelId="{5245339C-E92A-41B1-BBA9-B2E39F4507E7}" type="presParOf" srcId="{4188C284-CE11-4641-B50D-6D140A061F67}" destId="{2089E73D-AA4B-4C95-A24F-70D69BD53011}" srcOrd="9" destOrd="0" presId="urn:microsoft.com/office/officeart/2018/2/layout/IconCircleList"/>
    <dgm:cxn modelId="{4F8B49D7-422E-4C75-A5D1-B4083BAB5059}" type="presParOf" srcId="{4188C284-CE11-4641-B50D-6D140A061F67}" destId="{328DD3DD-CE87-4550-8B65-42E16B8F263B}" srcOrd="10" destOrd="0" presId="urn:microsoft.com/office/officeart/2018/2/layout/IconCircleList"/>
    <dgm:cxn modelId="{07246122-3CE5-4574-96F2-DE1BC7D421A9}" type="presParOf" srcId="{328DD3DD-CE87-4550-8B65-42E16B8F263B}" destId="{EC194B6E-E88C-46A8-9CB6-F78896951A36}" srcOrd="0" destOrd="0" presId="urn:microsoft.com/office/officeart/2018/2/layout/IconCircleList"/>
    <dgm:cxn modelId="{6E486076-FA59-4D3C-BD67-2E61E762A2A6}" type="presParOf" srcId="{328DD3DD-CE87-4550-8B65-42E16B8F263B}" destId="{0B7D606D-2DF4-46EA-8E29-B44F5EFEBF36}" srcOrd="1" destOrd="0" presId="urn:microsoft.com/office/officeart/2018/2/layout/IconCircleList"/>
    <dgm:cxn modelId="{A5119DDE-BF0A-4032-81D2-765FB77613EB}" type="presParOf" srcId="{328DD3DD-CE87-4550-8B65-42E16B8F263B}" destId="{D5D53BF0-EA17-4587-8C77-6AEC4798E898}" srcOrd="2" destOrd="0" presId="urn:microsoft.com/office/officeart/2018/2/layout/IconCircleList"/>
    <dgm:cxn modelId="{FF58F40D-B08B-4E60-82AE-BCB583B8EC79}" type="presParOf" srcId="{328DD3DD-CE87-4550-8B65-42E16B8F263B}" destId="{43060345-ADFE-4E36-92B6-6CBFBCF21321}" srcOrd="3" destOrd="0" presId="urn:microsoft.com/office/officeart/2018/2/layout/IconCircleList"/>
    <dgm:cxn modelId="{0A14C99A-AA00-4589-97C2-43D72F47B4E1}" type="presParOf" srcId="{4188C284-CE11-4641-B50D-6D140A061F67}" destId="{71E37995-7443-4961-AC47-3607525BFF50}" srcOrd="11" destOrd="0" presId="urn:microsoft.com/office/officeart/2018/2/layout/IconCircleList"/>
    <dgm:cxn modelId="{0E43D859-37F5-4436-BB96-5B79FE786485}" type="presParOf" srcId="{4188C284-CE11-4641-B50D-6D140A061F67}" destId="{485EB347-C828-4502-ACE6-263ED8638C77}" srcOrd="12" destOrd="0" presId="urn:microsoft.com/office/officeart/2018/2/layout/IconCircleList"/>
    <dgm:cxn modelId="{8886FC20-F0F2-4992-9F83-F42123B067C4}" type="presParOf" srcId="{485EB347-C828-4502-ACE6-263ED8638C77}" destId="{22CA6F1C-B32F-4651-8232-6FF2A5E98A93}" srcOrd="0" destOrd="0" presId="urn:microsoft.com/office/officeart/2018/2/layout/IconCircleList"/>
    <dgm:cxn modelId="{A1617F99-A8FF-4BCD-9F58-7B32591A42EC}" type="presParOf" srcId="{485EB347-C828-4502-ACE6-263ED8638C77}" destId="{58DCDA84-1B88-46CD-9E5A-A0985E5686F4}" srcOrd="1" destOrd="0" presId="urn:microsoft.com/office/officeart/2018/2/layout/IconCircleList"/>
    <dgm:cxn modelId="{279912A1-36BD-4089-A8CC-739DC98FA60E}" type="presParOf" srcId="{485EB347-C828-4502-ACE6-263ED8638C77}" destId="{283C980E-C832-41C9-AC49-FF96F3679E5F}" srcOrd="2" destOrd="0" presId="urn:microsoft.com/office/officeart/2018/2/layout/IconCircleList"/>
    <dgm:cxn modelId="{418FBC2D-254A-4B8F-98AA-3D8B2A395770}" type="presParOf" srcId="{485EB347-C828-4502-ACE6-263ED8638C77}" destId="{AFC1B54F-0B6E-4AD4-9290-02CC5D1EBD0D}" srcOrd="3" destOrd="0" presId="urn:microsoft.com/office/officeart/2018/2/layout/IconCircleList"/>
    <dgm:cxn modelId="{4DDB3D52-C16A-4560-B012-B302E66D3D42}" type="presParOf" srcId="{4188C284-CE11-4641-B50D-6D140A061F67}" destId="{D3B74241-4B25-4C21-914F-03E21E9529BC}" srcOrd="13" destOrd="0" presId="urn:microsoft.com/office/officeart/2018/2/layout/IconCircleList"/>
    <dgm:cxn modelId="{A8F4904B-5C5C-42F6-B20E-C3E9A6274388}" type="presParOf" srcId="{4188C284-CE11-4641-B50D-6D140A061F67}" destId="{9E3F774A-04A7-46FF-95E3-D4E3A137CB03}" srcOrd="14" destOrd="0" presId="urn:microsoft.com/office/officeart/2018/2/layout/IconCircleList"/>
    <dgm:cxn modelId="{620E1772-D6E0-455B-825C-AFDCE7E270B0}" type="presParOf" srcId="{9E3F774A-04A7-46FF-95E3-D4E3A137CB03}" destId="{713442EA-AABD-447D-83A1-08772578DC6B}" srcOrd="0" destOrd="0" presId="urn:microsoft.com/office/officeart/2018/2/layout/IconCircleList"/>
    <dgm:cxn modelId="{C77E5BF9-338F-4A38-9019-AB0822BBF0E5}" type="presParOf" srcId="{9E3F774A-04A7-46FF-95E3-D4E3A137CB03}" destId="{9F5AB039-8BB1-4383-973A-83FC72C97A6D}" srcOrd="1" destOrd="0" presId="urn:microsoft.com/office/officeart/2018/2/layout/IconCircleList"/>
    <dgm:cxn modelId="{DCBEE1B2-0837-45CC-B827-361787E8411E}" type="presParOf" srcId="{9E3F774A-04A7-46FF-95E3-D4E3A137CB03}" destId="{BB7159FF-E79C-4607-B069-D7ADB7E0A7CB}" srcOrd="2" destOrd="0" presId="urn:microsoft.com/office/officeart/2018/2/layout/IconCircleList"/>
    <dgm:cxn modelId="{4E3CC2CE-4D44-4230-B4F1-67B86CD78C4A}" type="presParOf" srcId="{9E3F774A-04A7-46FF-95E3-D4E3A137CB03}" destId="{8809D178-5DC6-4E09-A974-D194BF6D36C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205F60-8C50-409F-B2EA-78623E8F129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2D4DB0-35E8-4738-8A7F-E1D7953EA476}">
      <dgm:prSet/>
      <dgm:spPr/>
      <dgm:t>
        <a:bodyPr/>
        <a:lstStyle/>
        <a:p>
          <a:r>
            <a:rPr lang="en-US"/>
            <a:t>Contains the methods for: creating, opening, closing, inserting, updating, deleting and quering an SQLite database</a:t>
          </a:r>
        </a:p>
      </dgm:t>
    </dgm:pt>
    <dgm:pt modelId="{2135470E-0BF0-4B6E-B3BB-FF2E15818F27}" type="parTrans" cxnId="{BF843C08-C8B9-4542-BF34-27A7D64D9EAB}">
      <dgm:prSet/>
      <dgm:spPr/>
      <dgm:t>
        <a:bodyPr/>
        <a:lstStyle/>
        <a:p>
          <a:endParaRPr lang="en-US"/>
        </a:p>
      </dgm:t>
    </dgm:pt>
    <dgm:pt modelId="{BBBC1A64-2A23-4D9D-9D2A-8BCED84FBE2E}" type="sibTrans" cxnId="{BF843C08-C8B9-4542-BF34-27A7D64D9EAB}">
      <dgm:prSet/>
      <dgm:spPr/>
      <dgm:t>
        <a:bodyPr/>
        <a:lstStyle/>
        <a:p>
          <a:endParaRPr lang="en-US"/>
        </a:p>
      </dgm:t>
    </dgm:pt>
    <dgm:pt modelId="{46E2F076-DC66-431F-98D6-4D3BF6909314}">
      <dgm:prSet/>
      <dgm:spPr/>
      <dgm:t>
        <a:bodyPr/>
        <a:lstStyle/>
        <a:p>
          <a:r>
            <a:rPr lang="en-US" dirty="0"/>
            <a:t>These methods are similar to JDBC but more method oriented than what we see with JDBC (remember there is no a RDBMS server running) </a:t>
          </a:r>
        </a:p>
      </dgm:t>
    </dgm:pt>
    <dgm:pt modelId="{24682EC4-6879-43CB-9616-E50680677FA4}" type="parTrans" cxnId="{8DD5CBC6-9D0B-4CAA-A8E8-A11AB80946DC}">
      <dgm:prSet/>
      <dgm:spPr/>
      <dgm:t>
        <a:bodyPr/>
        <a:lstStyle/>
        <a:p>
          <a:endParaRPr lang="en-US"/>
        </a:p>
      </dgm:t>
    </dgm:pt>
    <dgm:pt modelId="{37960ECE-68BD-465B-97E9-1BBBDDD3DBEB}" type="sibTrans" cxnId="{8DD5CBC6-9D0B-4CAA-A8E8-A11AB80946DC}">
      <dgm:prSet/>
      <dgm:spPr/>
      <dgm:t>
        <a:bodyPr/>
        <a:lstStyle/>
        <a:p>
          <a:endParaRPr lang="en-US"/>
        </a:p>
      </dgm:t>
    </dgm:pt>
    <dgm:pt modelId="{68117764-9D20-4D74-A06B-DEEAE48BACE6}">
      <dgm:prSet/>
      <dgm:spPr/>
      <dgm:t>
        <a:bodyPr/>
        <a:lstStyle/>
        <a:p>
          <a:r>
            <a:rPr lang="en-US" dirty="0"/>
            <a:t>Databases are stored in data/data/app package/database (check your device)</a:t>
          </a:r>
        </a:p>
      </dgm:t>
    </dgm:pt>
    <dgm:pt modelId="{7214EB17-6E2D-4FD9-9DC9-7781C081E739}" type="parTrans" cxnId="{BE8279FB-1F0E-4120-A0E8-AC0D30132B3D}">
      <dgm:prSet/>
      <dgm:spPr/>
      <dgm:t>
        <a:bodyPr/>
        <a:lstStyle/>
        <a:p>
          <a:endParaRPr lang="en-US"/>
        </a:p>
      </dgm:t>
    </dgm:pt>
    <dgm:pt modelId="{BEB36856-2D7A-4CAC-9478-964BB62D3415}" type="sibTrans" cxnId="{BE8279FB-1F0E-4120-A0E8-AC0D30132B3D}">
      <dgm:prSet/>
      <dgm:spPr/>
      <dgm:t>
        <a:bodyPr/>
        <a:lstStyle/>
        <a:p>
          <a:endParaRPr lang="en-US"/>
        </a:p>
      </dgm:t>
    </dgm:pt>
    <dgm:pt modelId="{3FCDFDFD-7799-4ED8-805D-0BC5CDEE6C24}" type="pres">
      <dgm:prSet presAssocID="{4C205F60-8C50-409F-B2EA-78623E8F12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00B5FC-6CA0-4577-B823-5927EF573F3A}" type="pres">
      <dgm:prSet presAssocID="{E02D4DB0-35E8-4738-8A7F-E1D7953EA476}" presName="hierRoot1" presStyleCnt="0"/>
      <dgm:spPr/>
    </dgm:pt>
    <dgm:pt modelId="{AD1903B5-26F1-466A-89B1-E4E80DEED85E}" type="pres">
      <dgm:prSet presAssocID="{E02D4DB0-35E8-4738-8A7F-E1D7953EA476}" presName="composite" presStyleCnt="0"/>
      <dgm:spPr/>
    </dgm:pt>
    <dgm:pt modelId="{AA8CD95F-4D84-403F-8164-7C2305AF4273}" type="pres">
      <dgm:prSet presAssocID="{E02D4DB0-35E8-4738-8A7F-E1D7953EA476}" presName="background" presStyleLbl="node0" presStyleIdx="0" presStyleCnt="3"/>
      <dgm:spPr/>
    </dgm:pt>
    <dgm:pt modelId="{FCE1CF11-70E2-49CC-AA97-09638803B837}" type="pres">
      <dgm:prSet presAssocID="{E02D4DB0-35E8-4738-8A7F-E1D7953EA476}" presName="text" presStyleLbl="fgAcc0" presStyleIdx="0" presStyleCnt="3">
        <dgm:presLayoutVars>
          <dgm:chPref val="3"/>
        </dgm:presLayoutVars>
      </dgm:prSet>
      <dgm:spPr/>
    </dgm:pt>
    <dgm:pt modelId="{2709043E-C4B7-4BBA-B811-8EA20E594D52}" type="pres">
      <dgm:prSet presAssocID="{E02D4DB0-35E8-4738-8A7F-E1D7953EA476}" presName="hierChild2" presStyleCnt="0"/>
      <dgm:spPr/>
    </dgm:pt>
    <dgm:pt modelId="{58D72670-8970-4545-8CB2-68291A37F938}" type="pres">
      <dgm:prSet presAssocID="{46E2F076-DC66-431F-98D6-4D3BF6909314}" presName="hierRoot1" presStyleCnt="0"/>
      <dgm:spPr/>
    </dgm:pt>
    <dgm:pt modelId="{1240FBA7-A0BD-48B3-87A7-5B8DB6A19840}" type="pres">
      <dgm:prSet presAssocID="{46E2F076-DC66-431F-98D6-4D3BF6909314}" presName="composite" presStyleCnt="0"/>
      <dgm:spPr/>
    </dgm:pt>
    <dgm:pt modelId="{F4AE8D26-07A7-47D2-AE5F-1C33C5ED3E59}" type="pres">
      <dgm:prSet presAssocID="{46E2F076-DC66-431F-98D6-4D3BF6909314}" presName="background" presStyleLbl="node0" presStyleIdx="1" presStyleCnt="3"/>
      <dgm:spPr/>
    </dgm:pt>
    <dgm:pt modelId="{D0EACB6C-EDFC-4067-A513-A5C7AAA250F0}" type="pres">
      <dgm:prSet presAssocID="{46E2F076-DC66-431F-98D6-4D3BF6909314}" presName="text" presStyleLbl="fgAcc0" presStyleIdx="1" presStyleCnt="3">
        <dgm:presLayoutVars>
          <dgm:chPref val="3"/>
        </dgm:presLayoutVars>
      </dgm:prSet>
      <dgm:spPr/>
    </dgm:pt>
    <dgm:pt modelId="{98886452-42DC-44C0-AE34-5B1A776D21E1}" type="pres">
      <dgm:prSet presAssocID="{46E2F076-DC66-431F-98D6-4D3BF6909314}" presName="hierChild2" presStyleCnt="0"/>
      <dgm:spPr/>
    </dgm:pt>
    <dgm:pt modelId="{D5E30300-F295-46B6-A11B-9B449FF0B5B8}" type="pres">
      <dgm:prSet presAssocID="{68117764-9D20-4D74-A06B-DEEAE48BACE6}" presName="hierRoot1" presStyleCnt="0"/>
      <dgm:spPr/>
    </dgm:pt>
    <dgm:pt modelId="{D4E37E34-4ED3-49AF-AEBF-7AEFE108D482}" type="pres">
      <dgm:prSet presAssocID="{68117764-9D20-4D74-A06B-DEEAE48BACE6}" presName="composite" presStyleCnt="0"/>
      <dgm:spPr/>
    </dgm:pt>
    <dgm:pt modelId="{4871B07E-56CE-46E2-81EC-15BC88669416}" type="pres">
      <dgm:prSet presAssocID="{68117764-9D20-4D74-A06B-DEEAE48BACE6}" presName="background" presStyleLbl="node0" presStyleIdx="2" presStyleCnt="3"/>
      <dgm:spPr/>
    </dgm:pt>
    <dgm:pt modelId="{94FB51F0-F3D8-4755-8B15-B2EFB7FFBDE5}" type="pres">
      <dgm:prSet presAssocID="{68117764-9D20-4D74-A06B-DEEAE48BACE6}" presName="text" presStyleLbl="fgAcc0" presStyleIdx="2" presStyleCnt="3">
        <dgm:presLayoutVars>
          <dgm:chPref val="3"/>
        </dgm:presLayoutVars>
      </dgm:prSet>
      <dgm:spPr/>
    </dgm:pt>
    <dgm:pt modelId="{78AD1DDA-C496-4FB7-BBFF-62108B09CE58}" type="pres">
      <dgm:prSet presAssocID="{68117764-9D20-4D74-A06B-DEEAE48BACE6}" presName="hierChild2" presStyleCnt="0"/>
      <dgm:spPr/>
    </dgm:pt>
  </dgm:ptLst>
  <dgm:cxnLst>
    <dgm:cxn modelId="{BF843C08-C8B9-4542-BF34-27A7D64D9EAB}" srcId="{4C205F60-8C50-409F-B2EA-78623E8F1297}" destId="{E02D4DB0-35E8-4738-8A7F-E1D7953EA476}" srcOrd="0" destOrd="0" parTransId="{2135470E-0BF0-4B6E-B3BB-FF2E15818F27}" sibTransId="{BBBC1A64-2A23-4D9D-9D2A-8BCED84FBE2E}"/>
    <dgm:cxn modelId="{09F40F22-0D8A-41FC-A400-64D5CA7A7055}" type="presOf" srcId="{E02D4DB0-35E8-4738-8A7F-E1D7953EA476}" destId="{FCE1CF11-70E2-49CC-AA97-09638803B837}" srcOrd="0" destOrd="0" presId="urn:microsoft.com/office/officeart/2005/8/layout/hierarchy1"/>
    <dgm:cxn modelId="{FED0C79A-BB48-4366-806E-9839A6CB41A5}" type="presOf" srcId="{46E2F076-DC66-431F-98D6-4D3BF6909314}" destId="{D0EACB6C-EDFC-4067-A513-A5C7AAA250F0}" srcOrd="0" destOrd="0" presId="urn:microsoft.com/office/officeart/2005/8/layout/hierarchy1"/>
    <dgm:cxn modelId="{FD7CFDB3-11E8-4C82-8A98-5A0B51245E26}" type="presOf" srcId="{4C205F60-8C50-409F-B2EA-78623E8F1297}" destId="{3FCDFDFD-7799-4ED8-805D-0BC5CDEE6C24}" srcOrd="0" destOrd="0" presId="urn:microsoft.com/office/officeart/2005/8/layout/hierarchy1"/>
    <dgm:cxn modelId="{8DD5CBC6-9D0B-4CAA-A8E8-A11AB80946DC}" srcId="{4C205F60-8C50-409F-B2EA-78623E8F1297}" destId="{46E2F076-DC66-431F-98D6-4D3BF6909314}" srcOrd="1" destOrd="0" parTransId="{24682EC4-6879-43CB-9616-E50680677FA4}" sibTransId="{37960ECE-68BD-465B-97E9-1BBBDDD3DBEB}"/>
    <dgm:cxn modelId="{8C0E38E4-F9FC-406B-9531-71AEC6716E35}" type="presOf" srcId="{68117764-9D20-4D74-A06B-DEEAE48BACE6}" destId="{94FB51F0-F3D8-4755-8B15-B2EFB7FFBDE5}" srcOrd="0" destOrd="0" presId="urn:microsoft.com/office/officeart/2005/8/layout/hierarchy1"/>
    <dgm:cxn modelId="{BE8279FB-1F0E-4120-A0E8-AC0D30132B3D}" srcId="{4C205F60-8C50-409F-B2EA-78623E8F1297}" destId="{68117764-9D20-4D74-A06B-DEEAE48BACE6}" srcOrd="2" destOrd="0" parTransId="{7214EB17-6E2D-4FD9-9DC9-7781C081E739}" sibTransId="{BEB36856-2D7A-4CAC-9478-964BB62D3415}"/>
    <dgm:cxn modelId="{439E02F7-D463-4EEB-BE51-6447CC1FC37D}" type="presParOf" srcId="{3FCDFDFD-7799-4ED8-805D-0BC5CDEE6C24}" destId="{2300B5FC-6CA0-4577-B823-5927EF573F3A}" srcOrd="0" destOrd="0" presId="urn:microsoft.com/office/officeart/2005/8/layout/hierarchy1"/>
    <dgm:cxn modelId="{A13F2235-BF45-460D-A982-672E8F812430}" type="presParOf" srcId="{2300B5FC-6CA0-4577-B823-5927EF573F3A}" destId="{AD1903B5-26F1-466A-89B1-E4E80DEED85E}" srcOrd="0" destOrd="0" presId="urn:microsoft.com/office/officeart/2005/8/layout/hierarchy1"/>
    <dgm:cxn modelId="{C9CF452A-2FB1-447D-A918-1DCFDFAA698F}" type="presParOf" srcId="{AD1903B5-26F1-466A-89B1-E4E80DEED85E}" destId="{AA8CD95F-4D84-403F-8164-7C2305AF4273}" srcOrd="0" destOrd="0" presId="urn:microsoft.com/office/officeart/2005/8/layout/hierarchy1"/>
    <dgm:cxn modelId="{827DAFD4-E711-4F12-A8E1-1A9ECD4FE313}" type="presParOf" srcId="{AD1903B5-26F1-466A-89B1-E4E80DEED85E}" destId="{FCE1CF11-70E2-49CC-AA97-09638803B837}" srcOrd="1" destOrd="0" presId="urn:microsoft.com/office/officeart/2005/8/layout/hierarchy1"/>
    <dgm:cxn modelId="{5318302D-4886-4185-9B4A-14B12F0DEAA9}" type="presParOf" srcId="{2300B5FC-6CA0-4577-B823-5927EF573F3A}" destId="{2709043E-C4B7-4BBA-B811-8EA20E594D52}" srcOrd="1" destOrd="0" presId="urn:microsoft.com/office/officeart/2005/8/layout/hierarchy1"/>
    <dgm:cxn modelId="{2033A881-5BA4-4716-AA2B-64CE1EDAE4A4}" type="presParOf" srcId="{3FCDFDFD-7799-4ED8-805D-0BC5CDEE6C24}" destId="{58D72670-8970-4545-8CB2-68291A37F938}" srcOrd="1" destOrd="0" presId="urn:microsoft.com/office/officeart/2005/8/layout/hierarchy1"/>
    <dgm:cxn modelId="{0D5228C2-9572-490F-8AB5-F08C53F63404}" type="presParOf" srcId="{58D72670-8970-4545-8CB2-68291A37F938}" destId="{1240FBA7-A0BD-48B3-87A7-5B8DB6A19840}" srcOrd="0" destOrd="0" presId="urn:microsoft.com/office/officeart/2005/8/layout/hierarchy1"/>
    <dgm:cxn modelId="{BEE55C49-4E69-4426-9B8A-FDCE7346CDB4}" type="presParOf" srcId="{1240FBA7-A0BD-48B3-87A7-5B8DB6A19840}" destId="{F4AE8D26-07A7-47D2-AE5F-1C33C5ED3E59}" srcOrd="0" destOrd="0" presId="urn:microsoft.com/office/officeart/2005/8/layout/hierarchy1"/>
    <dgm:cxn modelId="{CA9FCA40-6B1E-4F56-A362-AEFDD503674F}" type="presParOf" srcId="{1240FBA7-A0BD-48B3-87A7-5B8DB6A19840}" destId="{D0EACB6C-EDFC-4067-A513-A5C7AAA250F0}" srcOrd="1" destOrd="0" presId="urn:microsoft.com/office/officeart/2005/8/layout/hierarchy1"/>
    <dgm:cxn modelId="{61683557-8486-4318-8DB6-191A1D4D1E82}" type="presParOf" srcId="{58D72670-8970-4545-8CB2-68291A37F938}" destId="{98886452-42DC-44C0-AE34-5B1A776D21E1}" srcOrd="1" destOrd="0" presId="urn:microsoft.com/office/officeart/2005/8/layout/hierarchy1"/>
    <dgm:cxn modelId="{B581F272-246F-471F-8C9E-3D34630798DA}" type="presParOf" srcId="{3FCDFDFD-7799-4ED8-805D-0BC5CDEE6C24}" destId="{D5E30300-F295-46B6-A11B-9B449FF0B5B8}" srcOrd="2" destOrd="0" presId="urn:microsoft.com/office/officeart/2005/8/layout/hierarchy1"/>
    <dgm:cxn modelId="{BA9A255F-F321-44F2-A9FC-394CA6A997B4}" type="presParOf" srcId="{D5E30300-F295-46B6-A11B-9B449FF0B5B8}" destId="{D4E37E34-4ED3-49AF-AEBF-7AEFE108D482}" srcOrd="0" destOrd="0" presId="urn:microsoft.com/office/officeart/2005/8/layout/hierarchy1"/>
    <dgm:cxn modelId="{A13CF6CD-D614-4FCF-9BE3-AC0ECE191C6C}" type="presParOf" srcId="{D4E37E34-4ED3-49AF-AEBF-7AEFE108D482}" destId="{4871B07E-56CE-46E2-81EC-15BC88669416}" srcOrd="0" destOrd="0" presId="urn:microsoft.com/office/officeart/2005/8/layout/hierarchy1"/>
    <dgm:cxn modelId="{3A19FAC6-1977-4DA3-A467-18388A96D0CE}" type="presParOf" srcId="{D4E37E34-4ED3-49AF-AEBF-7AEFE108D482}" destId="{94FB51F0-F3D8-4755-8B15-B2EFB7FFBDE5}" srcOrd="1" destOrd="0" presId="urn:microsoft.com/office/officeart/2005/8/layout/hierarchy1"/>
    <dgm:cxn modelId="{7E673CB0-AFAB-4D2D-9BE1-B9E4DB5E7D2C}" type="presParOf" srcId="{D5E30300-F295-46B6-A11B-9B449FF0B5B8}" destId="{78AD1DDA-C496-4FB7-BBFF-62108B09CE5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6D859-C7F1-48B6-8209-AB28A413B11B}">
      <dsp:nvSpPr>
        <dsp:cNvPr id="0" name=""/>
        <dsp:cNvSpPr/>
      </dsp:nvSpPr>
      <dsp:spPr>
        <a:xfrm>
          <a:off x="0" y="1174359"/>
          <a:ext cx="6263640" cy="41153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1353820" rIns="4861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highlight>
                <a:srgbClr val="FFFF00"/>
              </a:highlight>
            </a:rPr>
            <a:t>SQLite APIs  </a:t>
          </a:r>
          <a:endParaRPr lang="en-US" sz="1800" kern="1200" dirty="0">
            <a:highlight>
              <a:srgbClr val="FFFF00"/>
            </a:highlight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Room Persistence Library or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Firebase Cloud Service (Cloud </a:t>
          </a:r>
          <a:r>
            <a:rPr lang="en-US" sz="1800" kern="1200" dirty="0" err="1"/>
            <a:t>Firestore</a:t>
          </a:r>
          <a:r>
            <a:rPr lang="en-US" sz="1800" kern="1200" dirty="0"/>
            <a:t> and Firebase </a:t>
          </a:r>
          <a:r>
            <a:rPr lang="en-US" sz="1800" kern="1200" dirty="0" err="1"/>
            <a:t>Readltime</a:t>
          </a:r>
          <a:r>
            <a:rPr lang="en-US" sz="1800" kern="1200" dirty="0"/>
            <a:t> Database)</a:t>
          </a:r>
        </a:p>
      </dsp:txBody>
      <dsp:txXfrm>
        <a:off x="0" y="1174359"/>
        <a:ext cx="6263640" cy="4115369"/>
      </dsp:txXfrm>
    </dsp:sp>
    <dsp:sp modelId="{5FD8DAC0-143E-4BF2-B47E-6B7D535A6F39}">
      <dsp:nvSpPr>
        <dsp:cNvPr id="0" name=""/>
        <dsp:cNvSpPr/>
      </dsp:nvSpPr>
      <dsp:spPr>
        <a:xfrm>
          <a:off x="313182" y="214959"/>
          <a:ext cx="4384548" cy="1918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To use a database on Android , you need to use either:</a:t>
          </a:r>
          <a:endParaRPr lang="en-US" sz="1800" kern="1200"/>
        </a:p>
      </dsp:txBody>
      <dsp:txXfrm>
        <a:off x="406850" y="308627"/>
        <a:ext cx="4197212" cy="17314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942B6-72C0-431D-877B-79A48FEFDF83}">
      <dsp:nvSpPr>
        <dsp:cNvPr id="0" name=""/>
        <dsp:cNvSpPr/>
      </dsp:nvSpPr>
      <dsp:spPr>
        <a:xfrm>
          <a:off x="82613" y="90071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FA77E-C384-4F01-ACC0-893C93251AFE}">
      <dsp:nvSpPr>
        <dsp:cNvPr id="0" name=""/>
        <dsp:cNvSpPr/>
      </dsp:nvSpPr>
      <dsp:spPr>
        <a:xfrm>
          <a:off x="271034" y="278493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A9DA2-8A7F-424E-9F9B-EB285C7F581B}">
      <dsp:nvSpPr>
        <dsp:cNvPr id="0" name=""/>
        <dsp:cNvSpPr/>
      </dsp:nvSpPr>
      <dsp:spPr>
        <a:xfrm>
          <a:off x="1172126" y="90071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SQLiteCloseable - An object created from a SQLiteDatabase that can be closed. </a:t>
          </a:r>
          <a:endParaRPr lang="en-US" sz="1300" kern="1200"/>
        </a:p>
      </dsp:txBody>
      <dsp:txXfrm>
        <a:off x="1172126" y="90071"/>
        <a:ext cx="2114937" cy="897246"/>
      </dsp:txXfrm>
    </dsp:sp>
    <dsp:sp modelId="{01BC3E58-2823-4FC1-AF4E-E7CE79BDE357}">
      <dsp:nvSpPr>
        <dsp:cNvPr id="0" name=""/>
        <dsp:cNvSpPr/>
      </dsp:nvSpPr>
      <dsp:spPr>
        <a:xfrm>
          <a:off x="3655575" y="90071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8C8116-AE1D-4530-A03B-1859A2B16CDE}">
      <dsp:nvSpPr>
        <dsp:cNvPr id="0" name=""/>
        <dsp:cNvSpPr/>
      </dsp:nvSpPr>
      <dsp:spPr>
        <a:xfrm>
          <a:off x="3843996" y="278493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9E3D4-D726-496C-8557-952B51C557F6}">
      <dsp:nvSpPr>
        <dsp:cNvPr id="0" name=""/>
        <dsp:cNvSpPr/>
      </dsp:nvSpPr>
      <dsp:spPr>
        <a:xfrm>
          <a:off x="4745088" y="90071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SQLiteCursor - A Cursor implementation that exposes results from a query on a SQLiteDatabase. </a:t>
          </a:r>
          <a:endParaRPr lang="en-US" sz="1300" kern="1200"/>
        </a:p>
      </dsp:txBody>
      <dsp:txXfrm>
        <a:off x="4745088" y="90071"/>
        <a:ext cx="2114937" cy="897246"/>
      </dsp:txXfrm>
    </dsp:sp>
    <dsp:sp modelId="{7E706507-99AB-4F0D-A50F-9DD371536A9A}">
      <dsp:nvSpPr>
        <dsp:cNvPr id="0" name=""/>
        <dsp:cNvSpPr/>
      </dsp:nvSpPr>
      <dsp:spPr>
        <a:xfrm>
          <a:off x="7228536" y="90071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E5793-2422-4B61-8936-834146B88A8E}">
      <dsp:nvSpPr>
        <dsp:cNvPr id="0" name=""/>
        <dsp:cNvSpPr/>
      </dsp:nvSpPr>
      <dsp:spPr>
        <a:xfrm>
          <a:off x="7416958" y="278493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0119E-F40B-487F-8BD6-A7421CA77791}">
      <dsp:nvSpPr>
        <dsp:cNvPr id="0" name=""/>
        <dsp:cNvSpPr/>
      </dsp:nvSpPr>
      <dsp:spPr>
        <a:xfrm>
          <a:off x="8318049" y="90071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 dirty="0" err="1">
              <a:solidFill>
                <a:schemeClr val="tx1"/>
              </a:solidFill>
            </a:rPr>
            <a:t>SQLiteDatabase</a:t>
          </a:r>
          <a:r>
            <a:rPr lang="en-US" sz="1300" b="0" i="0" kern="1200" baseline="0" dirty="0">
              <a:solidFill>
                <a:schemeClr val="tx1"/>
              </a:solidFill>
            </a:rPr>
            <a:t> - Includes methods to manage an SQLite database. 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8318049" y="90071"/>
        <a:ext cx="2114937" cy="897246"/>
      </dsp:txXfrm>
    </dsp:sp>
    <dsp:sp modelId="{C1FD98F4-4644-44B8-A1F5-7D55FBB24852}">
      <dsp:nvSpPr>
        <dsp:cNvPr id="0" name=""/>
        <dsp:cNvSpPr/>
      </dsp:nvSpPr>
      <dsp:spPr>
        <a:xfrm>
          <a:off x="82613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9CEBB-8002-49AF-B703-EA6B6E9374B7}">
      <dsp:nvSpPr>
        <dsp:cNvPr id="0" name=""/>
        <dsp:cNvSpPr/>
      </dsp:nvSpPr>
      <dsp:spPr>
        <a:xfrm>
          <a:off x="271034" y="1915466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226A3-DEC9-4811-97F3-DD933B99471F}">
      <dsp:nvSpPr>
        <dsp:cNvPr id="0" name=""/>
        <dsp:cNvSpPr/>
      </dsp:nvSpPr>
      <dsp:spPr>
        <a:xfrm>
          <a:off x="1172126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 dirty="0" err="1">
              <a:solidFill>
                <a:schemeClr val="tx1"/>
              </a:solidFill>
            </a:rPr>
            <a:t>SQLiteOpenHelper</a:t>
          </a:r>
          <a:r>
            <a:rPr lang="en-US" sz="1300" b="0" i="0" kern="1200" baseline="0" dirty="0">
              <a:solidFill>
                <a:schemeClr val="tx1"/>
              </a:solidFill>
            </a:rPr>
            <a:t> - A helper class to manage database creation and version management. 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1172126" y="1727045"/>
        <a:ext cx="2114937" cy="897246"/>
      </dsp:txXfrm>
    </dsp:sp>
    <dsp:sp modelId="{085B2DE1-C680-4EBB-B44E-F950B7A7F3DD}">
      <dsp:nvSpPr>
        <dsp:cNvPr id="0" name=""/>
        <dsp:cNvSpPr/>
      </dsp:nvSpPr>
      <dsp:spPr>
        <a:xfrm>
          <a:off x="3655575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FEE42-C653-40CB-BB9A-56DA5337332B}">
      <dsp:nvSpPr>
        <dsp:cNvPr id="0" name=""/>
        <dsp:cNvSpPr/>
      </dsp:nvSpPr>
      <dsp:spPr>
        <a:xfrm>
          <a:off x="3843996" y="1915466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8CB7B3-A86A-4519-8BB3-D9EB59262290}">
      <dsp:nvSpPr>
        <dsp:cNvPr id="0" name=""/>
        <dsp:cNvSpPr/>
      </dsp:nvSpPr>
      <dsp:spPr>
        <a:xfrm>
          <a:off x="4745088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SQLiteProgram -  A base class for compiled SQLite programs. </a:t>
          </a:r>
          <a:endParaRPr lang="en-US" sz="1300" kern="1200"/>
        </a:p>
      </dsp:txBody>
      <dsp:txXfrm>
        <a:off x="4745088" y="1727045"/>
        <a:ext cx="2114937" cy="897246"/>
      </dsp:txXfrm>
    </dsp:sp>
    <dsp:sp modelId="{EC194B6E-E88C-46A8-9CB6-F78896951A36}">
      <dsp:nvSpPr>
        <dsp:cNvPr id="0" name=""/>
        <dsp:cNvSpPr/>
      </dsp:nvSpPr>
      <dsp:spPr>
        <a:xfrm>
          <a:off x="7228536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D606D-2DF4-46EA-8E29-B44F5EFEBF36}">
      <dsp:nvSpPr>
        <dsp:cNvPr id="0" name=""/>
        <dsp:cNvSpPr/>
      </dsp:nvSpPr>
      <dsp:spPr>
        <a:xfrm>
          <a:off x="7416958" y="1915466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60345-ADFE-4E36-92B6-6CBFBCF21321}">
      <dsp:nvSpPr>
        <dsp:cNvPr id="0" name=""/>
        <dsp:cNvSpPr/>
      </dsp:nvSpPr>
      <dsp:spPr>
        <a:xfrm>
          <a:off x="8318049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 dirty="0" err="1"/>
            <a:t>SQLiteQuery</a:t>
          </a:r>
          <a:r>
            <a:rPr lang="en-US" sz="1300" b="0" i="0" kern="1200" baseline="0" dirty="0"/>
            <a:t> - A SQLite program that represents a query that reads the resulting rows into a </a:t>
          </a:r>
          <a:r>
            <a:rPr lang="en-US" sz="1300" b="0" i="0" kern="1200" baseline="0" dirty="0" err="1"/>
            <a:t>CursorWindow</a:t>
          </a:r>
          <a:r>
            <a:rPr lang="en-US" sz="1300" b="0" i="0" kern="1200" baseline="0" dirty="0"/>
            <a:t>. </a:t>
          </a:r>
          <a:endParaRPr lang="en-US" sz="1300" kern="1200" dirty="0"/>
        </a:p>
      </dsp:txBody>
      <dsp:txXfrm>
        <a:off x="8318049" y="1727045"/>
        <a:ext cx="2114937" cy="897246"/>
      </dsp:txXfrm>
    </dsp:sp>
    <dsp:sp modelId="{22CA6F1C-B32F-4651-8232-6FF2A5E98A93}">
      <dsp:nvSpPr>
        <dsp:cNvPr id="0" name=""/>
        <dsp:cNvSpPr/>
      </dsp:nvSpPr>
      <dsp:spPr>
        <a:xfrm>
          <a:off x="82613" y="3364018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CDA84-1B88-46CD-9E5A-A0985E5686F4}">
      <dsp:nvSpPr>
        <dsp:cNvPr id="0" name=""/>
        <dsp:cNvSpPr/>
      </dsp:nvSpPr>
      <dsp:spPr>
        <a:xfrm>
          <a:off x="271034" y="3552439"/>
          <a:ext cx="520402" cy="520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1B54F-0B6E-4AD4-9290-02CC5D1EBD0D}">
      <dsp:nvSpPr>
        <dsp:cNvPr id="0" name=""/>
        <dsp:cNvSpPr/>
      </dsp:nvSpPr>
      <dsp:spPr>
        <a:xfrm>
          <a:off x="1172126" y="336401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SQLiteQueryBuilder - a convenience class that helps build SQL queries to be sent to SQLiteDatabase objects. </a:t>
          </a:r>
          <a:endParaRPr lang="en-US" sz="1300" kern="1200"/>
        </a:p>
      </dsp:txBody>
      <dsp:txXfrm>
        <a:off x="1172126" y="3364018"/>
        <a:ext cx="2114937" cy="897246"/>
      </dsp:txXfrm>
    </dsp:sp>
    <dsp:sp modelId="{713442EA-AABD-447D-83A1-08772578DC6B}">
      <dsp:nvSpPr>
        <dsp:cNvPr id="0" name=""/>
        <dsp:cNvSpPr/>
      </dsp:nvSpPr>
      <dsp:spPr>
        <a:xfrm>
          <a:off x="3655575" y="3364018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AB039-8BB1-4383-973A-83FC72C97A6D}">
      <dsp:nvSpPr>
        <dsp:cNvPr id="0" name=""/>
        <dsp:cNvSpPr/>
      </dsp:nvSpPr>
      <dsp:spPr>
        <a:xfrm>
          <a:off x="3843996" y="3552439"/>
          <a:ext cx="520402" cy="52040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9D178-5DC6-4E09-A974-D194BF6D36CD}">
      <dsp:nvSpPr>
        <dsp:cNvPr id="0" name=""/>
        <dsp:cNvSpPr/>
      </dsp:nvSpPr>
      <dsp:spPr>
        <a:xfrm>
          <a:off x="4745088" y="336401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SQLiteStatement - A pre-compiled statement against a SQLiteDatabase that can be reused. </a:t>
          </a:r>
          <a:endParaRPr lang="en-US" sz="1300" kern="1200"/>
        </a:p>
      </dsp:txBody>
      <dsp:txXfrm>
        <a:off x="4745088" y="3364018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CD95F-4D84-403F-8164-7C2305AF4273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1CF11-70E2-49CC-AA97-09638803B837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Contains the methods for: creating, opening, closing, inserting, updating, deleting and quering an SQLite database</a:t>
          </a:r>
        </a:p>
      </dsp:txBody>
      <dsp:txXfrm>
        <a:off x="378614" y="886531"/>
        <a:ext cx="2810360" cy="1744948"/>
      </dsp:txXfrm>
    </dsp:sp>
    <dsp:sp modelId="{F4AE8D26-07A7-47D2-AE5F-1C33C5ED3E59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ACB6C-EDFC-4067-A513-A5C7AAA250F0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These methods are similar to JDBC but more method oriented than what we see with JDBC (remember there is no a RDBMS server running) </a:t>
          </a:r>
        </a:p>
      </dsp:txBody>
      <dsp:txXfrm>
        <a:off x="3946203" y="886531"/>
        <a:ext cx="2810360" cy="1744948"/>
      </dsp:txXfrm>
    </dsp:sp>
    <dsp:sp modelId="{4871B07E-56CE-46E2-81EC-15BC88669416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B51F0-F3D8-4755-8B15-B2EFB7FFBDE5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Databases are stored in data/data/app package/database (check your device)</a:t>
          </a:r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A8EBE-DE7C-4565-B543-D474A2173DB4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BD7E8-65FD-4ADB-9ECA-1CD361145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124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data-storage/shared-preference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SharedPreferences</a:t>
            </a:r>
            <a:r>
              <a:rPr lang="en-US" sz="1200" dirty="0"/>
              <a:t>: </a:t>
            </a:r>
            <a:r>
              <a:rPr lang="en-US" dirty="0">
                <a:ea typeface="+mn-lt"/>
                <a:cs typeface="+mn-lt"/>
              </a:rPr>
              <a:t>Simple local storage facility to store data in key-value pairs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+mn-lt"/>
                <a:cs typeface="+mn-lt"/>
                <a:hlinkClick r:id="rId3"/>
              </a:rPr>
              <a:t>https://developer.android.com/training/data-storage/shared-preferences</a:t>
            </a:r>
            <a:endParaRPr lang="en-US" dirty="0">
              <a:ea typeface="+mn-lt"/>
              <a:cs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a typeface="+mn-lt"/>
              <a:cs typeface="+mn-lt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BD7E8-65FD-4ADB-9ECA-1CD36114525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752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2435-FDC3-4591-BE5D-C3A7B3ACEC9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59EF6-18C6-451E-85B3-F1433FDD098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005A2-8F76-451A-97CE-DB8E9A06280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CB8EF4-39F4-4BC7-9DA3-E621ECF5D28E}" type="datetime1">
              <a:rPr lang="en-GB"/>
              <a:pPr lvl="0"/>
              <a:t>31/01/2025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A9F44-A56D-417B-8250-6E204EB9FD6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42709-9177-4F36-95D6-4CE2F0564A9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21DB0D-4A0D-4510-AEBF-0596BEBD2BE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30566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E4BC-6913-4E7A-9581-E34485805B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5A2C7-8743-442B-9611-234489B1250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42A6D-71CF-4A5C-82F3-EE581B021D2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7F53CD-3D92-43A7-A354-155FF905C87D}" type="datetime1">
              <a:rPr lang="en-GB"/>
              <a:pPr lvl="0"/>
              <a:t>31/01/2025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F03D5-7D76-4174-ABB1-D94E2519201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0F578-C752-44ED-A0A4-B5DBE4BA1D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BACC8E-0A34-4362-9E21-16224EE220D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70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4FCEB-9723-4198-8D20-2B0BC0968A9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0370F-1A08-406A-A108-28B31809B4C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2892-74D0-4612-BCFD-2151FD409E0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CE17C4-6811-476C-837D-4D29737E78BF}" type="datetime1">
              <a:rPr lang="en-GB"/>
              <a:pPr lvl="0"/>
              <a:t>31/01/2025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DED24-3504-4F7D-B255-A099177E2E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8584F-0E7A-4965-B0CB-9BE0F04BAB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E04248-E8DF-4521-976E-FD3CE561C53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20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B4E8-BECC-4980-8B2E-277F770462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41A9-0DC3-48FC-9788-251EA8ACD1E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D4415-C77B-4E13-82CF-6B39825D4AC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EAFB4B-538E-4ADA-A72A-2AF5D0891B96}" type="datetime1">
              <a:rPr lang="en-GB"/>
              <a:pPr lvl="0"/>
              <a:t>31/01/2025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98B07-AF01-496D-885F-2BEBAACC9AB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13151-2AD8-41FF-AC10-1D489852659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DF7B1C-40C2-4436-8179-D093EC3E2EF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3239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7C03-7B21-43C9-BDCE-2829A010F0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0303D-D062-4687-A649-E3B16742F7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3F8D-38A6-4BE6-94EE-D5361BDFCE0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0696CF-F9A2-43DD-861C-52AABE57BD39}" type="datetime1">
              <a:rPr lang="en-GB"/>
              <a:pPr lvl="0"/>
              <a:t>31/01/2025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2EF32-DDEC-419B-8AE6-D810480327D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3A798-A5C7-466C-AC1B-73936EA5227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CA45E8-DCF7-4722-80BE-16829535064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92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CBD0-B1B8-4E52-8F5A-A630B0A150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AA380-4318-4197-A48F-95741E4AE4D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66109-69A5-4BFA-AA49-FA9C2635441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F599A-482B-49D0-9876-4FB6E0B26AB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1E66123-E6AA-4A25-AA95-E3BA9E4C8450}" type="datetime1">
              <a:rPr lang="en-GB"/>
              <a:pPr lvl="0"/>
              <a:t>31/01/2025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B4488-4C8E-4CEF-A9DF-8C0BC2DA79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3B29D-E54F-4B2C-8057-2D86FEA8C66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80B896-6857-4874-B430-8E55E2A9ABF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78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EE2C-F65B-48BC-A7FC-BBC1CDC664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1EC99-58B1-40CF-88B7-97F38338CF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E27C4-AEAB-411C-A513-B1143A4317D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42FBD-1897-4E0E-8C0C-8DF83620BDD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6EFF94-1CDF-4263-9BED-F24061D4A6F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92F53-9819-4C2C-81EB-20F718845F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D4B7C4-35D4-45E9-BA93-1F2EEC17455C}" type="datetime1">
              <a:rPr lang="en-GB"/>
              <a:pPr lvl="0"/>
              <a:t>31/01/2025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294F1-CC86-40A7-A869-BAD55EDC04C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86E12-CF5B-435F-B08C-B2C2691C244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25C3FF-3368-4BA2-9D00-0BE812ED30F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02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AD97-1AC4-4EE7-B739-71032D717BA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A84D-2350-40B7-8AFE-80701BA9F87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9A7B7D-F5A0-410A-9F8B-3EA95A6BE659}" type="datetime1">
              <a:rPr lang="en-GB"/>
              <a:pPr lvl="0"/>
              <a:t>31/01/2025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33A30-629F-4095-A3DE-D4180A67C7A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84416-E2C8-4666-9713-FAD74FE0307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EE32A0-F57D-447F-A481-F1AF3D96CF9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62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8BBE8-237A-4E82-B4C8-19A2779E10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3E1850-E486-4912-8B48-648362661B67}" type="datetime1">
              <a:rPr lang="en-GB"/>
              <a:pPr lvl="0"/>
              <a:t>31/01/2025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B338A-DBA5-4202-857C-AA7C3C7A436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4E9AC-C8F1-4824-B432-A97AEC03A0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D13991-B8F2-4ADF-BA3B-B32445411FE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31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769D-2233-4380-AEFE-C832816CE8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7D789-A761-4CE6-9D36-B18E0936326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C920E-18CD-4FD9-AB0E-9D64FB64A1A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E6CF2-6334-4E75-B5B8-DFAF7C1A96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D1EE8F-DC52-4076-BD5D-FD0D0F4BF581}" type="datetime1">
              <a:rPr lang="en-GB"/>
              <a:pPr lvl="0"/>
              <a:t>31/01/2025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64594-4901-4714-AC49-CA0280AF8A4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4F450-1650-4865-8F6B-06AC7B1564E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C00DC8-81A8-447B-85F6-B464BE76285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72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754B-1A65-4CEC-9CEB-E058380904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D3931-81DC-4A73-BFBF-91C921DADBB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197B-45B3-4061-BD63-02580201DA4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3DE74-D0FF-40B8-A47D-0F69F2759DE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330508-D740-4A12-BC24-38173D0E333C}" type="datetime1">
              <a:rPr lang="en-GB"/>
              <a:pPr lvl="0"/>
              <a:t>31/01/2025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27328-5BA1-402C-BE74-B20D30ECE8E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03B21-96CE-4B6D-B621-BAF4644CD4A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E5B969-085A-4F52-A509-1BFF91EB10C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14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4DFB35-625E-43D7-A052-0D414F516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96FF-7D91-47B3-B96B-1857DFAF87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3122C-A425-4392-BD8A-2A773D1E2FF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C7DFE61A-9574-4B34-B866-24D333A9AC85}" type="datetime1">
              <a:rPr lang="en-GB"/>
              <a:pPr lvl="0"/>
              <a:t>31/01/2025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F1B82-E868-411E-A773-9DBC251ECAA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55029-70A9-4C13-B5B9-48D29ED8164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80890A98-ADAF-4F85-B00A-C7956D13979F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database/Cursor.html" TargetMode="External"/><Relationship Id="rId2" Type="http://schemas.openxmlformats.org/officeDocument/2006/relationships/hyperlink" Target="http://developer.android.com/reference/android/database/package-summary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data-storage/room" TargetMode="External"/><Relationship Id="rId2" Type="http://schemas.openxmlformats.org/officeDocument/2006/relationships/hyperlink" Target="https://developer.android.com/training/data-storage/sqlit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join_full.asp" TargetMode="External"/><Relationship Id="rId2" Type="http://schemas.openxmlformats.org/officeDocument/2006/relationships/hyperlink" Target="https://www.w3schools.com/sql/sql_join_righ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qlite.org/whentouse.html" TargetMode="External"/><Relationship Id="rId4" Type="http://schemas.openxmlformats.org/officeDocument/2006/relationships/hyperlink" Target="https://www.sqlitetutorial.net/sqlite-full-outer-joi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android.com/training/data-storage/ro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11281-03F3-4CD6-A50F-DF74CC6F6DF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lvl="0" algn="l"/>
            <a:r>
              <a:rPr lang="en-US" dirty="0"/>
              <a:t>An Overview of Android SQLite3 Database</a:t>
            </a:r>
            <a:endParaRPr lang="en-GB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71FCB4F2-70E8-41FE-8D94-E554DF884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75F6-D8C4-4B53-8005-DC881185E7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pPr lvl="0"/>
            <a:r>
              <a:rPr lang="en-US" sz="4000" dirty="0" err="1"/>
              <a:t>android.database.sqlite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D27C0-F003-4F02-B3EA-7D1D20A44A3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Contains the SQLite database management classes that an application would use to manage its own private database</a:t>
            </a:r>
          </a:p>
          <a:p>
            <a:pPr lvl="0"/>
            <a:endParaRPr lang="en-GB" sz="2400" dirty="0"/>
          </a:p>
        </p:txBody>
      </p:sp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83216C76-7F75-4685-AEAF-1A13CCFCB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16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74AA-5CCA-49CF-AAC2-80789B103AF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android.database.sqlite - Classes</a:t>
            </a:r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EED9F7-4AA2-4692-B5A4-DB752E4F11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154355"/>
              </p:ext>
            </p:extLst>
          </p:nvPr>
        </p:nvGraphicFramePr>
        <p:xfrm>
          <a:off x="838203" y="1825627"/>
          <a:ext cx="10515600" cy="4351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1685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A3438-83BE-4186-B057-F6FEF8D418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pPr lvl="0"/>
            <a:r>
              <a:rPr lang="en-US" sz="4800" dirty="0" err="1">
                <a:solidFill>
                  <a:schemeClr val="tx1"/>
                </a:solidFill>
              </a:rPr>
              <a:t>android.database.sqlite.SQLiteDatabase</a:t>
            </a:r>
            <a:endParaRPr lang="en-GB" sz="48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51AE1E-3FBD-4FE2-9857-171DBE77F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83404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8871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3BEF7-15E4-1204-74B5-0353221F2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Dictionary DB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65B60-9E50-760F-6A7D-EC92B1A6F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We’ll develop a dictionary database where we'll store words and their definitions</a:t>
            </a:r>
          </a:p>
          <a:p>
            <a:r>
              <a:rPr lang="en-US" sz="2000" dirty="0"/>
              <a:t>We'll demonstrate the CRUD operations by adding new words (with their definitions) and updating existing word definitions</a:t>
            </a:r>
          </a:p>
          <a:p>
            <a:r>
              <a:rPr lang="en-US" sz="2000" dirty="0"/>
              <a:t>We'll show words in a </a:t>
            </a:r>
            <a:r>
              <a:rPr lang="en-US" sz="2000" dirty="0" err="1"/>
              <a:t>ListView</a:t>
            </a:r>
            <a:r>
              <a:rPr lang="en-US" sz="2000" dirty="0"/>
              <a:t> using a cursor. Pressing a word in the </a:t>
            </a:r>
            <a:r>
              <a:rPr lang="en-US" sz="2000" dirty="0" err="1"/>
              <a:t>ListView</a:t>
            </a:r>
            <a:r>
              <a:rPr lang="en-US" sz="2000" dirty="0"/>
              <a:t> will read the definition from the database and display it in a Toast message</a:t>
            </a:r>
          </a:p>
          <a:p>
            <a:r>
              <a:rPr lang="en-US" sz="2000" dirty="0"/>
              <a:t>A long press will delete the word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11270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7B78E-612B-4C79-90E9-EA9ED0C7F5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Database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F3C8-2550-4D69-9B35-CD3C8DBDF4B3}"/>
              </a:ext>
            </a:extLst>
          </p:cNvPr>
          <p:cNvSpPr/>
          <p:nvPr/>
        </p:nvSpPr>
        <p:spPr>
          <a:xfrm>
            <a:off x="2171699" y="2774947"/>
            <a:ext cx="7772400" cy="11430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2070" tIns="46040" rIns="92070" bIns="46040" anchor="t" anchorCtr="0" compatLnSpc="1">
            <a:noAutofit/>
          </a:bodyPr>
          <a:lstStyle/>
          <a:p>
            <a:pPr marL="342900" marR="0" lvl="0" indent="-34290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4546A"/>
              </a:buClr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5DC414E1-7F4D-4D6F-9D0E-F2DC07C7C0E7}"/>
              </a:ext>
            </a:extLst>
          </p:cNvPr>
          <p:cNvSpPr/>
          <p:nvPr/>
        </p:nvSpPr>
        <p:spPr>
          <a:xfrm>
            <a:off x="595079" y="1914641"/>
            <a:ext cx="9937104" cy="4401205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 dirty="0">
                <a:solidFill>
                  <a:srgbClr val="000080"/>
                </a:solidFill>
                <a:uFillTx/>
                <a:latin typeface="Courier New" pitchFamily="49"/>
                <a:cs typeface="Courier New" pitchFamily="49"/>
              </a:rPr>
              <a:t>public class </a:t>
            </a:r>
            <a:r>
              <a:rPr lang="en-US" sz="1400" dirty="0" err="1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DictionaryDatabase</a:t>
            </a: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</a:t>
            </a:r>
            <a:r>
              <a:rPr lang="en-US" sz="1400" b="1" i="0" u="none" strike="noStrike" kern="1200" cap="none" spc="0" baseline="0" dirty="0">
                <a:solidFill>
                  <a:srgbClr val="000080"/>
                </a:solidFill>
                <a:uFillTx/>
                <a:latin typeface="Courier New" pitchFamily="49"/>
                <a:cs typeface="Courier New" pitchFamily="49"/>
              </a:rPr>
              <a:t>extends </a:t>
            </a:r>
            <a:r>
              <a:rPr lang="en-US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SQLiteOpenHelper</a:t>
            </a: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{</a:t>
            </a:r>
            <a:b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</a:br>
            <a:b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   </a:t>
            </a:r>
            <a:r>
              <a:rPr lang="en-US" sz="14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// Database Version</a:t>
            </a:r>
            <a:br>
              <a:rPr lang="en-US" sz="14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4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    </a:t>
            </a:r>
            <a:r>
              <a:rPr lang="en-US" sz="1400" b="1" i="0" u="none" strike="noStrike" kern="1200" cap="none" spc="0" baseline="0" dirty="0">
                <a:solidFill>
                  <a:srgbClr val="000080"/>
                </a:solidFill>
                <a:uFillTx/>
                <a:latin typeface="Courier New" pitchFamily="49"/>
                <a:cs typeface="Courier New" pitchFamily="49"/>
              </a:rPr>
              <a:t>private static final int </a:t>
            </a:r>
            <a:r>
              <a:rPr lang="en-US" sz="1400" b="1" i="1" u="none" strike="noStrike" kern="1200" cap="none" spc="0" baseline="0" dirty="0">
                <a:solidFill>
                  <a:srgbClr val="660E7A"/>
                </a:solidFill>
                <a:uFillTx/>
                <a:latin typeface="Courier New" pitchFamily="49"/>
                <a:cs typeface="Courier New" pitchFamily="49"/>
              </a:rPr>
              <a:t>DATABASE_VERSION </a:t>
            </a: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= </a:t>
            </a:r>
            <a:r>
              <a:rPr lang="en-US" sz="1400" b="0" i="0" u="none" strike="noStrike" kern="1200" cap="none" spc="0" baseline="0" dirty="0">
                <a:solidFill>
                  <a:srgbClr val="0000FF"/>
                </a:solidFill>
                <a:uFillTx/>
                <a:latin typeface="Courier New" pitchFamily="49"/>
                <a:cs typeface="Courier New" pitchFamily="49"/>
              </a:rPr>
              <a:t>1</a:t>
            </a: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   </a:t>
            </a:r>
            <a:r>
              <a:rPr lang="en-US" sz="14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// Database Name</a:t>
            </a:r>
            <a:br>
              <a:rPr lang="en-US" sz="14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4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    </a:t>
            </a:r>
            <a:r>
              <a:rPr lang="en-US" sz="1400" b="1" i="0" u="none" strike="noStrike" kern="1200" cap="none" spc="0" baseline="0" dirty="0">
                <a:solidFill>
                  <a:srgbClr val="000080"/>
                </a:solidFill>
                <a:uFillTx/>
                <a:latin typeface="Courier New" pitchFamily="49"/>
                <a:cs typeface="Courier New" pitchFamily="49"/>
              </a:rPr>
              <a:t>private static final </a:t>
            </a: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String </a:t>
            </a:r>
            <a:r>
              <a:rPr lang="en-US" sz="1400" b="1" i="1" u="none" strike="noStrike" kern="1200" cap="none" spc="0" baseline="0" dirty="0">
                <a:solidFill>
                  <a:srgbClr val="660E7A"/>
                </a:solidFill>
                <a:uFillTx/>
                <a:latin typeface="Courier New" pitchFamily="49"/>
                <a:cs typeface="Courier New" pitchFamily="49"/>
              </a:rPr>
              <a:t>DATABASE_NAME </a:t>
            </a: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= </a:t>
            </a:r>
            <a:r>
              <a:rPr lang="en-US" sz="1400" b="1" kern="0" dirty="0">
                <a:solidFill>
                  <a:srgbClr val="008000"/>
                </a:solidFill>
                <a:latin typeface="Courier New" pitchFamily="49"/>
                <a:cs typeface="Courier New" pitchFamily="49"/>
              </a:rPr>
              <a:t>"</a:t>
            </a:r>
            <a:r>
              <a:rPr lang="en-US" sz="1400" b="1" kern="0" dirty="0" err="1">
                <a:solidFill>
                  <a:srgbClr val="008000"/>
                </a:solidFill>
                <a:latin typeface="Courier New" pitchFamily="49"/>
                <a:cs typeface="Courier New" pitchFamily="49"/>
              </a:rPr>
              <a:t>dictionary.db</a:t>
            </a:r>
            <a:r>
              <a:rPr lang="en-US" sz="1400" b="1" i="0" u="none" strike="noStrike" kern="1200" cap="none" spc="0" baseline="0" dirty="0">
                <a:solidFill>
                  <a:srgbClr val="008000"/>
                </a:solidFill>
                <a:uFillTx/>
                <a:latin typeface="Courier New" pitchFamily="49"/>
                <a:cs typeface="Courier New" pitchFamily="49"/>
              </a:rPr>
              <a:t>"</a:t>
            </a: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;</a:t>
            </a:r>
            <a:b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</a:br>
            <a:b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   </a:t>
            </a:r>
            <a:r>
              <a:rPr lang="en-US" sz="14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// Dictionary </a:t>
            </a:r>
            <a:r>
              <a:rPr lang="en-US" sz="1400" i="1" dirty="0">
                <a:solidFill>
                  <a:srgbClr val="808080"/>
                </a:solidFill>
                <a:latin typeface="Courier New" pitchFamily="49"/>
                <a:cs typeface="Courier New" pitchFamily="49"/>
              </a:rPr>
              <a:t>T</a:t>
            </a:r>
            <a:r>
              <a:rPr lang="en-US" sz="14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able Name</a:t>
            </a:r>
            <a:br>
              <a:rPr lang="en-US" sz="14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4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    </a:t>
            </a:r>
            <a:r>
              <a:rPr lang="en-US" sz="1400" b="1" i="0" u="none" strike="noStrike" kern="1200" cap="none" spc="0" baseline="0" dirty="0">
                <a:solidFill>
                  <a:srgbClr val="000080"/>
                </a:solidFill>
                <a:uFillTx/>
                <a:latin typeface="Courier New" pitchFamily="49"/>
                <a:cs typeface="Courier New" pitchFamily="49"/>
              </a:rPr>
              <a:t>private static final </a:t>
            </a: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String </a:t>
            </a:r>
            <a:r>
              <a:rPr lang="en-US" sz="1400" b="1" i="1" u="none" strike="noStrike" kern="1200" cap="none" spc="0" baseline="0" dirty="0">
                <a:solidFill>
                  <a:srgbClr val="660E7A"/>
                </a:solidFill>
                <a:uFillTx/>
                <a:latin typeface="Courier New" pitchFamily="49"/>
                <a:cs typeface="Courier New" pitchFamily="49"/>
              </a:rPr>
              <a:t>TABLE_DICTIONARY </a:t>
            </a: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= </a:t>
            </a:r>
            <a:r>
              <a:rPr lang="en-US" sz="1400" b="1" kern="0" dirty="0">
                <a:solidFill>
                  <a:srgbClr val="008000"/>
                </a:solidFill>
                <a:latin typeface="Courier New" pitchFamily="49"/>
                <a:cs typeface="Courier New" pitchFamily="49"/>
              </a:rPr>
              <a:t>"dictionary</a:t>
            </a:r>
            <a:r>
              <a:rPr lang="en-US" sz="1400" b="1" i="0" u="none" strike="noStrike" kern="1200" cap="none" spc="0" baseline="0" dirty="0">
                <a:solidFill>
                  <a:srgbClr val="008000"/>
                </a:solidFill>
                <a:uFillTx/>
                <a:latin typeface="Courier New" pitchFamily="49"/>
                <a:cs typeface="Courier New" pitchFamily="49"/>
              </a:rPr>
              <a:t>"</a:t>
            </a: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;</a:t>
            </a:r>
            <a:b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</a:br>
            <a:b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   </a:t>
            </a:r>
            <a:r>
              <a:rPr lang="en-US" sz="14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// Dictionary Table Columns Names</a:t>
            </a:r>
            <a:br>
              <a:rPr lang="en-US" sz="14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4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    </a:t>
            </a:r>
            <a:r>
              <a:rPr lang="en-US" sz="1400" b="1" i="0" u="none" strike="noStrike" kern="1200" cap="none" spc="0" baseline="0" dirty="0">
                <a:solidFill>
                  <a:srgbClr val="000080"/>
                </a:solidFill>
                <a:uFillTx/>
                <a:latin typeface="Courier New" pitchFamily="49"/>
                <a:cs typeface="Courier New" pitchFamily="49"/>
              </a:rPr>
              <a:t>private static final </a:t>
            </a: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String </a:t>
            </a:r>
            <a:r>
              <a:rPr lang="en-US" sz="1400" b="1" i="1" u="none" strike="noStrike" kern="1200" cap="none" spc="0" baseline="0" dirty="0">
                <a:solidFill>
                  <a:srgbClr val="660E7A"/>
                </a:solidFill>
                <a:uFillTx/>
                <a:latin typeface="Courier New" pitchFamily="49"/>
                <a:cs typeface="Courier New" pitchFamily="49"/>
              </a:rPr>
              <a:t>FIELD_WORD </a:t>
            </a: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= </a:t>
            </a:r>
            <a:r>
              <a:rPr lang="en-US" sz="1400" b="1" dirty="0">
                <a:solidFill>
                  <a:srgbClr val="008000"/>
                </a:solidFill>
                <a:latin typeface="Courier New" pitchFamily="49"/>
                <a:cs typeface="Courier New" pitchFamily="49"/>
              </a:rPr>
              <a:t>“word</a:t>
            </a:r>
            <a:r>
              <a:rPr lang="en-US" sz="1400" b="1" i="0" u="none" strike="noStrike" kern="1200" cap="none" spc="0" baseline="0" dirty="0">
                <a:solidFill>
                  <a:srgbClr val="008000"/>
                </a:solidFill>
                <a:uFillTx/>
                <a:latin typeface="Courier New" pitchFamily="49"/>
                <a:cs typeface="Courier New" pitchFamily="49"/>
              </a:rPr>
              <a:t>"</a:t>
            </a: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;</a:t>
            </a:r>
            <a:b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   </a:t>
            </a:r>
            <a:r>
              <a:rPr lang="en-US" sz="1400" b="1" i="0" u="none" strike="noStrike" kern="1200" cap="none" spc="0" baseline="0" dirty="0">
                <a:solidFill>
                  <a:srgbClr val="000080"/>
                </a:solidFill>
                <a:uFillTx/>
                <a:latin typeface="Courier New" pitchFamily="49"/>
                <a:cs typeface="Courier New" pitchFamily="49"/>
              </a:rPr>
              <a:t>private static final </a:t>
            </a: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String </a:t>
            </a:r>
            <a:r>
              <a:rPr lang="en-US" sz="1400" b="1" i="1" u="none" strike="noStrike" kern="1200" cap="none" spc="0" baseline="0" dirty="0">
                <a:solidFill>
                  <a:srgbClr val="660E7A"/>
                </a:solidFill>
                <a:uFillTx/>
                <a:latin typeface="Courier New" pitchFamily="49"/>
                <a:cs typeface="Courier New" pitchFamily="49"/>
              </a:rPr>
              <a:t>FIELD_DEFINITION </a:t>
            </a: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= </a:t>
            </a:r>
            <a:r>
              <a:rPr lang="en-US" sz="1400" b="1" kern="0" dirty="0">
                <a:solidFill>
                  <a:srgbClr val="008000"/>
                </a:solidFill>
                <a:latin typeface="Courier New" pitchFamily="49"/>
                <a:cs typeface="Courier New" pitchFamily="49"/>
              </a:rPr>
              <a:t>"definition</a:t>
            </a:r>
            <a:r>
              <a:rPr lang="en-US" sz="1400" b="1" i="0" u="none" strike="noStrike" kern="1200" cap="none" spc="0" baseline="0" dirty="0">
                <a:solidFill>
                  <a:srgbClr val="008000"/>
                </a:solidFill>
                <a:uFillTx/>
                <a:latin typeface="Courier New" pitchFamily="49"/>
                <a:cs typeface="Courier New" pitchFamily="49"/>
              </a:rPr>
              <a:t>"</a:t>
            </a: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;</a:t>
            </a:r>
            <a:b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  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Courier New" pitchFamily="49"/>
                <a:cs typeface="Courier New" pitchFamily="49"/>
              </a:rPr>
              <a:t>// Create Constructor </a:t>
            </a:r>
            <a:br>
              <a:rPr lang="en-US" sz="1400" i="1" dirty="0">
                <a:solidFill>
                  <a:srgbClr val="808080"/>
                </a:solidFill>
                <a:latin typeface="Courier New" pitchFamily="49"/>
                <a:cs typeface="Courier New" pitchFamily="49"/>
              </a:rPr>
            </a:b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   </a:t>
            </a:r>
            <a:r>
              <a:rPr lang="en-US" sz="1400" b="1" i="0" u="none" strike="noStrike" kern="1200" cap="none" spc="0" baseline="0" dirty="0">
                <a:solidFill>
                  <a:srgbClr val="000080"/>
                </a:solidFill>
                <a:uFillTx/>
                <a:latin typeface="Courier New" pitchFamily="49"/>
                <a:cs typeface="Courier New" pitchFamily="49"/>
              </a:rPr>
              <a:t>public </a:t>
            </a:r>
            <a:r>
              <a:rPr lang="en-US" sz="1400" dirty="0" err="1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DictionaryDatabase</a:t>
            </a: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(Context context) {</a:t>
            </a:r>
            <a:b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       </a:t>
            </a:r>
            <a:r>
              <a:rPr lang="en-US" sz="1400" b="1" i="0" u="none" strike="noStrike" kern="1200" cap="none" spc="0" baseline="0" dirty="0">
                <a:solidFill>
                  <a:srgbClr val="000080"/>
                </a:solidFill>
                <a:uFillTx/>
                <a:latin typeface="Courier New" pitchFamily="49"/>
                <a:cs typeface="Courier New" pitchFamily="49"/>
              </a:rPr>
              <a:t>super</a:t>
            </a: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(context, </a:t>
            </a:r>
            <a:r>
              <a:rPr lang="en-US" sz="1400" b="1" i="1" u="none" strike="noStrike" kern="1200" cap="none" spc="0" baseline="0" dirty="0">
                <a:solidFill>
                  <a:srgbClr val="660E7A"/>
                </a:solidFill>
                <a:uFillTx/>
                <a:latin typeface="Courier New" pitchFamily="49"/>
                <a:cs typeface="Courier New" pitchFamily="49"/>
              </a:rPr>
              <a:t>DATABASE_NAME</a:t>
            </a: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, </a:t>
            </a:r>
            <a:r>
              <a:rPr lang="en-US" sz="1400" b="1" i="0" u="none" strike="noStrike" kern="1200" cap="none" spc="0" baseline="0" dirty="0">
                <a:solidFill>
                  <a:srgbClr val="000080"/>
                </a:solidFill>
                <a:uFillTx/>
                <a:latin typeface="Courier New" pitchFamily="49"/>
                <a:cs typeface="Courier New" pitchFamily="49"/>
              </a:rPr>
              <a:t>null</a:t>
            </a: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, </a:t>
            </a:r>
            <a:r>
              <a:rPr lang="en-US" sz="1400" b="1" i="1" u="none" strike="noStrike" kern="1200" cap="none" spc="0" baseline="0" dirty="0">
                <a:solidFill>
                  <a:srgbClr val="660E7A"/>
                </a:solidFill>
                <a:uFillTx/>
                <a:latin typeface="Courier New" pitchFamily="49"/>
                <a:cs typeface="Courier New" pitchFamily="49"/>
              </a:rPr>
              <a:t>DATABASE_VERSION</a:t>
            </a: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);</a:t>
            </a:r>
            <a:b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   }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}</a:t>
            </a:r>
            <a:endParaRPr lang="en-US" sz="36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228507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77F1-CDFC-4A2C-BAA2-01CAF6FDDB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0826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Upgrade Database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16E548-4ABA-46B2-BC93-48883435A0F3}"/>
              </a:ext>
            </a:extLst>
          </p:cNvPr>
          <p:cNvSpPr/>
          <p:nvPr/>
        </p:nvSpPr>
        <p:spPr>
          <a:xfrm>
            <a:off x="546100" y="2521060"/>
            <a:ext cx="11030343" cy="1815879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808000"/>
                </a:solidFill>
                <a:uFillTx/>
                <a:latin typeface="Courier New" pitchFamily="49"/>
                <a:cs typeface="Courier New" pitchFamily="49"/>
              </a:rPr>
              <a:t>@Override</a:t>
            </a:r>
            <a:br>
              <a:rPr lang="en-US" sz="1600" b="0" i="0" u="none" strike="noStrike" kern="1200" cap="none" spc="0" baseline="0" dirty="0">
                <a:solidFill>
                  <a:srgbClr val="80800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600" b="1" i="0" u="none" strike="noStrike" kern="1200" cap="none" spc="0" baseline="0" dirty="0">
                <a:solidFill>
                  <a:srgbClr val="000080"/>
                </a:solidFill>
                <a:uFillTx/>
                <a:latin typeface="Courier New" pitchFamily="49"/>
                <a:cs typeface="Courier New" pitchFamily="49"/>
              </a:rPr>
              <a:t>public void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onUpgrade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(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SQLiteDatabase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db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, </a:t>
            </a:r>
            <a:r>
              <a:rPr lang="en-US" sz="1600" b="1" i="0" u="none" strike="noStrike" kern="1200" cap="none" spc="0" baseline="0" dirty="0">
                <a:solidFill>
                  <a:srgbClr val="000080"/>
                </a:solidFill>
                <a:uFillTx/>
                <a:latin typeface="Courier New" pitchFamily="49"/>
                <a:cs typeface="Courier New" pitchFamily="49"/>
              </a:rPr>
              <a:t>int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oldVersion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, </a:t>
            </a:r>
            <a:r>
              <a:rPr lang="en-US" sz="1600" b="1" i="0" u="none" strike="noStrike" kern="1200" cap="none" spc="0" baseline="0" dirty="0">
                <a:solidFill>
                  <a:srgbClr val="000080"/>
                </a:solidFill>
                <a:uFillTx/>
                <a:latin typeface="Courier New" pitchFamily="49"/>
                <a:cs typeface="Courier New" pitchFamily="49"/>
              </a:rPr>
              <a:t>int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newVersion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) {</a:t>
            </a:r>
            <a:b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   </a:t>
            </a:r>
            <a:r>
              <a:rPr lang="en-US" sz="16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// Drop older table if existed</a:t>
            </a:r>
            <a:br>
              <a:rPr lang="en-US" sz="16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6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   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db.execSQL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(</a:t>
            </a:r>
            <a:r>
              <a:rPr lang="en-US" sz="1600" b="1" i="0" u="none" strike="noStrike" kern="1200" cap="none" spc="0" baseline="0" dirty="0">
                <a:solidFill>
                  <a:srgbClr val="008000"/>
                </a:solidFill>
                <a:uFillTx/>
                <a:latin typeface="Courier New" pitchFamily="49"/>
                <a:cs typeface="Courier New" pitchFamily="49"/>
              </a:rPr>
              <a:t>"DROP TABLE IF EXISTS " 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+ </a:t>
            </a:r>
            <a:r>
              <a:rPr lang="en-US" sz="1600" b="1" i="1" u="none" strike="noStrike" kern="1200" cap="none" spc="0" baseline="0" dirty="0">
                <a:solidFill>
                  <a:srgbClr val="660E7A"/>
                </a:solidFill>
                <a:uFillTx/>
                <a:latin typeface="Courier New" pitchFamily="49"/>
                <a:cs typeface="Courier New" pitchFamily="49"/>
              </a:rPr>
              <a:t>TABLE_DICTIONARY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);</a:t>
            </a:r>
            <a:b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   </a:t>
            </a:r>
            <a:r>
              <a:rPr lang="en-US" sz="16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// Creating tables again</a:t>
            </a:r>
            <a:br>
              <a:rPr lang="en-US" sz="16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6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   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onCreate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(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db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);</a:t>
            </a:r>
            <a:b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}</a:t>
            </a:r>
            <a:endParaRPr lang="en-US" sz="40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165573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B79F-8F3E-4F15-8B86-C3E84A458F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78120"/>
            <a:ext cx="10515600" cy="1325563"/>
          </a:xfrm>
        </p:spPr>
        <p:txBody>
          <a:bodyPr>
            <a:normAutofit/>
          </a:bodyPr>
          <a:lstStyle/>
          <a:p>
            <a:pPr lvl="0" algn="ctr"/>
            <a:r>
              <a:rPr lang="en-US" sz="4600" dirty="0">
                <a:solidFill>
                  <a:schemeClr val="tx1"/>
                </a:solidFill>
              </a:rPr>
              <a:t>Creating Tables</a:t>
            </a:r>
            <a:endParaRPr lang="en-GB" sz="46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7A2389-2772-4F99-8AB3-F5B619032AEF}"/>
              </a:ext>
            </a:extLst>
          </p:cNvPr>
          <p:cNvSpPr/>
          <p:nvPr/>
        </p:nvSpPr>
        <p:spPr>
          <a:xfrm>
            <a:off x="2209803" y="1174747"/>
            <a:ext cx="7772400" cy="6858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2070" tIns="46040" rIns="92070" bIns="46040" anchor="b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0" i="1" u="none" strike="noStrike" kern="1200" cap="none" spc="0" baseline="0">
              <a:solidFill>
                <a:srgbClr val="44546A"/>
              </a:solidFill>
              <a:uFillTx/>
              <a:latin typeface="Calibri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10CD29C-C4AC-4B1D-A9A4-BC6808251EF1}"/>
              </a:ext>
            </a:extLst>
          </p:cNvPr>
          <p:cNvSpPr/>
          <p:nvPr/>
        </p:nvSpPr>
        <p:spPr>
          <a:xfrm>
            <a:off x="546100" y="2447126"/>
            <a:ext cx="9769147" cy="1569659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 dirty="0">
                <a:solidFill>
                  <a:srgbClr val="000080"/>
                </a:solidFill>
                <a:uFillTx/>
                <a:latin typeface="Courier New" pitchFamily="49"/>
                <a:cs typeface="Courier New" pitchFamily="49"/>
              </a:rPr>
              <a:t>public void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onCreate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(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SQLiteDatabase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db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) {</a:t>
            </a:r>
            <a:b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   String CREATE_DICTIONARY_TABLE = </a:t>
            </a:r>
            <a:r>
              <a:rPr lang="en-US" sz="1600" b="1" i="0" u="none" strike="noStrike" kern="1200" cap="none" spc="0" baseline="0" dirty="0">
                <a:solidFill>
                  <a:srgbClr val="008000"/>
                </a:solidFill>
                <a:uFillTx/>
                <a:latin typeface="Courier New" pitchFamily="49"/>
                <a:cs typeface="Courier New" pitchFamily="49"/>
              </a:rPr>
              <a:t>"CREATE TABLE " 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+ </a:t>
            </a:r>
            <a:r>
              <a:rPr lang="en-US" sz="1600" b="1" i="1" u="none" strike="noStrike" kern="1200" cap="none" spc="0" baseline="0" dirty="0">
                <a:solidFill>
                  <a:srgbClr val="660E7A"/>
                </a:solidFill>
                <a:uFillTx/>
                <a:latin typeface="Courier New" pitchFamily="49"/>
                <a:cs typeface="Courier New" pitchFamily="49"/>
              </a:rPr>
              <a:t>TABLE_DICTIONARY 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+ </a:t>
            </a:r>
            <a:r>
              <a:rPr lang="en-US" sz="1600" b="1" i="0" u="none" strike="noStrike" kern="1200" cap="none" spc="0" baseline="0" dirty="0">
                <a:solidFill>
                  <a:srgbClr val="008000"/>
                </a:solidFill>
                <a:uFillTx/>
                <a:latin typeface="Courier New" pitchFamily="49"/>
                <a:cs typeface="Courier New" pitchFamily="49"/>
              </a:rPr>
              <a:t>"("</a:t>
            </a:r>
            <a:br>
              <a:rPr lang="en-US" sz="1600" b="1" i="0" u="none" strike="noStrike" kern="1200" cap="none" spc="0" baseline="0" dirty="0">
                <a:solidFill>
                  <a:srgbClr val="00800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600" b="1" i="0" u="none" strike="noStrike" kern="1200" cap="none" spc="0" baseline="0" dirty="0">
                <a:solidFill>
                  <a:srgbClr val="008000"/>
                </a:solidFill>
                <a:uFillTx/>
                <a:latin typeface="Courier New" pitchFamily="49"/>
                <a:cs typeface="Courier New" pitchFamily="49"/>
              </a:rPr>
              <a:t>            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+ </a:t>
            </a:r>
            <a:r>
              <a:rPr lang="en-US" sz="1600" b="1" i="1" u="none" strike="noStrike" kern="1200" cap="none" spc="0" baseline="0" dirty="0">
                <a:solidFill>
                  <a:srgbClr val="660E7A"/>
                </a:solidFill>
                <a:uFillTx/>
                <a:latin typeface="Courier New" pitchFamily="49"/>
                <a:cs typeface="Courier New" pitchFamily="49"/>
              </a:rPr>
              <a:t>KEY_ID 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+ </a:t>
            </a:r>
            <a:r>
              <a:rPr lang="en-US" sz="1600" b="1" i="0" u="none" strike="noStrike" kern="1200" cap="none" spc="0" baseline="0" dirty="0">
                <a:solidFill>
                  <a:srgbClr val="008000"/>
                </a:solidFill>
                <a:uFillTx/>
                <a:latin typeface="Courier New" pitchFamily="49"/>
                <a:cs typeface="Courier New" pitchFamily="49"/>
              </a:rPr>
              <a:t>" INTEGER PRIMARY KEY," 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+ </a:t>
            </a:r>
            <a:r>
              <a:rPr lang="en-US" sz="1600" b="1" i="1" u="none" strike="noStrike" kern="1200" cap="none" spc="0" baseline="0" dirty="0">
                <a:solidFill>
                  <a:srgbClr val="660E7A"/>
                </a:solidFill>
                <a:uFillTx/>
                <a:latin typeface="Courier New" pitchFamily="49"/>
                <a:cs typeface="Courier New" pitchFamily="49"/>
              </a:rPr>
              <a:t>FIELD_WORD 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+ </a:t>
            </a:r>
            <a:r>
              <a:rPr lang="en-US" sz="1600" b="1" i="0" u="none" strike="noStrike" kern="1200" cap="none" spc="0" baseline="0" dirty="0">
                <a:solidFill>
                  <a:srgbClr val="008000"/>
                </a:solidFill>
                <a:uFillTx/>
                <a:latin typeface="Courier New" pitchFamily="49"/>
                <a:cs typeface="Courier New" pitchFamily="49"/>
              </a:rPr>
              <a:t>" TEXT,"</a:t>
            </a:r>
            <a:br>
              <a:rPr lang="en-US" sz="1600" b="1" i="0" u="none" strike="noStrike" kern="1200" cap="none" spc="0" baseline="0" dirty="0">
                <a:solidFill>
                  <a:srgbClr val="00800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600" b="1" i="0" u="none" strike="noStrike" kern="1200" cap="none" spc="0" baseline="0" dirty="0">
                <a:solidFill>
                  <a:srgbClr val="008000"/>
                </a:solidFill>
                <a:uFillTx/>
                <a:latin typeface="Courier New" pitchFamily="49"/>
                <a:cs typeface="Courier New" pitchFamily="49"/>
              </a:rPr>
              <a:t>            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+ </a:t>
            </a:r>
            <a:r>
              <a:rPr lang="en-US" sz="1600" b="1" i="1" u="none" strike="noStrike" kern="1200" cap="none" spc="0" baseline="0" dirty="0">
                <a:solidFill>
                  <a:srgbClr val="660E7A"/>
                </a:solidFill>
                <a:uFillTx/>
                <a:latin typeface="Courier New" pitchFamily="49"/>
                <a:cs typeface="Courier New" pitchFamily="49"/>
              </a:rPr>
              <a:t>FIELD_DEFINITION 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+ </a:t>
            </a:r>
            <a:r>
              <a:rPr lang="en-US" sz="1600" b="1" i="0" u="none" strike="noStrike" kern="1200" cap="none" spc="0" baseline="0" dirty="0">
                <a:solidFill>
                  <a:srgbClr val="008000"/>
                </a:solidFill>
                <a:uFillTx/>
                <a:latin typeface="Courier New" pitchFamily="49"/>
                <a:cs typeface="Courier New" pitchFamily="49"/>
              </a:rPr>
              <a:t>" TEXT" 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+ </a:t>
            </a:r>
            <a:r>
              <a:rPr lang="en-US" sz="1600" b="1" i="0" u="none" strike="noStrike" kern="1200" cap="none" spc="0" baseline="0" dirty="0">
                <a:solidFill>
                  <a:srgbClr val="008000"/>
                </a:solidFill>
                <a:uFillTx/>
                <a:latin typeface="Courier New" pitchFamily="49"/>
                <a:cs typeface="Courier New" pitchFamily="49"/>
              </a:rPr>
              <a:t>")"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;</a:t>
            </a:r>
            <a:b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  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db.execSQL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(CREATE_DICTIONARY_TABLE);</a:t>
            </a:r>
            <a:b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}</a:t>
            </a:r>
            <a:endParaRPr lang="en-US" sz="40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623743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287D-B693-4D69-A1AA-2C40D81D77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08264"/>
            <a:ext cx="10515600" cy="1325563"/>
          </a:xfrm>
        </p:spPr>
        <p:txBody>
          <a:bodyPr>
            <a:normAutofit/>
          </a:bodyPr>
          <a:lstStyle/>
          <a:p>
            <a:pPr lvl="0" algn="ctr"/>
            <a:r>
              <a:rPr lang="en-US" sz="4600" dirty="0">
                <a:solidFill>
                  <a:schemeClr val="tx1"/>
                </a:solidFill>
              </a:rPr>
              <a:t>insert( )</a:t>
            </a:r>
            <a:endParaRPr lang="en-GB" sz="46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EF7679-713E-4B7D-BC2C-9F72136F517C}"/>
              </a:ext>
            </a:extLst>
          </p:cNvPr>
          <p:cNvSpPr/>
          <p:nvPr/>
        </p:nvSpPr>
        <p:spPr>
          <a:xfrm>
            <a:off x="2133596" y="1066803"/>
            <a:ext cx="7772400" cy="11430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2070" tIns="46040" rIns="92070" bIns="46040" anchor="b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4400" b="0" i="1" u="none" strike="noStrike" kern="1200" cap="none" spc="0" baseline="0">
              <a:solidFill>
                <a:srgbClr val="44546A"/>
              </a:solidFill>
              <a:uFillTx/>
              <a:latin typeface="Calibri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930D675-CE9E-40EC-8B18-EA1518FB8D12}"/>
              </a:ext>
            </a:extLst>
          </p:cNvPr>
          <p:cNvSpPr/>
          <p:nvPr/>
        </p:nvSpPr>
        <p:spPr>
          <a:xfrm>
            <a:off x="758112" y="2365274"/>
            <a:ext cx="10675775" cy="3693319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// Adding new dictionary record</a:t>
            </a:r>
            <a:br>
              <a:rPr lang="en-US" sz="16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600" b="1" i="0" u="none" strike="noStrike" kern="1200" cap="none" spc="0" baseline="0" dirty="0">
                <a:solidFill>
                  <a:srgbClr val="000080"/>
                </a:solidFill>
                <a:uFillTx/>
                <a:latin typeface="Courier New" pitchFamily="49"/>
                <a:cs typeface="Courier New" pitchFamily="49"/>
              </a:rPr>
              <a:t>public void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addRecord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(String word, String definition) {</a:t>
            </a:r>
          </a:p>
          <a:p>
            <a:pPr marL="0" marR="0" lvl="0" indent="0" algn="l" defTabSz="914400" rtl="0" fontAlgn="auto" hangingPunct="0"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Courier New" pitchFamily="49"/>
                <a:cs typeface="Courier New" pitchFamily="49"/>
              </a:rPr>
              <a:t>// Obtain a reference to the writable instance of the SQLite database </a:t>
            </a:r>
            <a:br>
              <a:rPr lang="en-US" sz="1600" dirty="0"/>
            </a:b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  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SQLiteDatabase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db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= </a:t>
            </a:r>
            <a:r>
              <a:rPr lang="en-US" sz="1600" b="1" i="0" u="none" strike="noStrike" kern="1200" cap="none" spc="0" baseline="0" dirty="0" err="1">
                <a:solidFill>
                  <a:srgbClr val="000080"/>
                </a:solidFill>
                <a:uFillTx/>
                <a:latin typeface="Courier New" pitchFamily="49"/>
                <a:cs typeface="Courier New" pitchFamily="49"/>
              </a:rPr>
              <a:t>this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.getWritableDatabase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();</a:t>
            </a:r>
            <a:b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</a:b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Courier New" pitchFamily="49"/>
              <a:cs typeface="Courier New" pitchFamily="49"/>
            </a:endParaRPr>
          </a:p>
          <a:p>
            <a:pPr marL="0" marR="0" lvl="0" indent="0" algn="l" defTabSz="914400" rtl="0" fontAlgn="auto" hangingPunct="0"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i="1" kern="0" dirty="0">
                <a:solidFill>
                  <a:srgbClr val="808080"/>
                </a:solidFill>
                <a:latin typeface="Courier New" pitchFamily="49"/>
                <a:cs typeface="Courier New" pitchFamily="49"/>
              </a:rPr>
              <a:t>    // Create a </a:t>
            </a:r>
            <a:r>
              <a:rPr lang="en-US" sz="1600" i="1" kern="0" dirty="0" err="1">
                <a:solidFill>
                  <a:srgbClr val="808080"/>
                </a:solidFill>
                <a:latin typeface="Courier New" pitchFamily="49"/>
                <a:cs typeface="Courier New" pitchFamily="49"/>
              </a:rPr>
              <a:t>ContentValues</a:t>
            </a:r>
            <a:r>
              <a:rPr lang="en-US" sz="1600" i="1" kern="0" dirty="0">
                <a:solidFill>
                  <a:srgbClr val="808080"/>
                </a:solidFill>
                <a:latin typeface="Courier New" pitchFamily="49"/>
                <a:cs typeface="Courier New" pitchFamily="49"/>
              </a:rPr>
              <a:t> object to store key-value pairs for database insertion </a:t>
            </a:r>
            <a:br>
              <a:rPr lang="en-US" sz="1600" i="1" kern="0" dirty="0">
                <a:solidFill>
                  <a:srgbClr val="808080"/>
                </a:solidFill>
                <a:latin typeface="Courier New" pitchFamily="49"/>
                <a:cs typeface="Courier New" pitchFamily="49"/>
              </a:rPr>
            </a:b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  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ContentValues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values = </a:t>
            </a:r>
            <a:r>
              <a:rPr lang="en-US" sz="1600" b="1" i="0" u="none" strike="noStrike" kern="1200" cap="none" spc="0" baseline="0" dirty="0">
                <a:solidFill>
                  <a:srgbClr val="000080"/>
                </a:solidFill>
                <a:uFillTx/>
                <a:latin typeface="Courier New" pitchFamily="49"/>
                <a:cs typeface="Courier New" pitchFamily="49"/>
              </a:rPr>
              <a:t>new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ContentValues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();</a:t>
            </a:r>
            <a:b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  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values.put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(</a:t>
            </a:r>
            <a:r>
              <a:rPr lang="en-US" sz="1600" b="1" i="1" u="none" strike="noStrike" kern="1200" cap="none" spc="0" baseline="0" dirty="0">
                <a:solidFill>
                  <a:srgbClr val="660E7A"/>
                </a:solidFill>
                <a:uFillTx/>
                <a:latin typeface="Courier New" pitchFamily="49"/>
                <a:cs typeface="Courier New" pitchFamily="49"/>
              </a:rPr>
              <a:t>FIELD_WORD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, word); </a:t>
            </a:r>
            <a:r>
              <a:rPr lang="en-US" sz="16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// Dictionary word</a:t>
            </a:r>
            <a:br>
              <a:rPr lang="en-US" sz="16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6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   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values.put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(</a:t>
            </a:r>
            <a:r>
              <a:rPr lang="en-US" sz="1600" b="1" i="1" u="none" strike="noStrike" kern="1200" cap="none" spc="0" baseline="0" dirty="0">
                <a:solidFill>
                  <a:srgbClr val="660E7A"/>
                </a:solidFill>
                <a:uFillTx/>
                <a:latin typeface="Courier New" pitchFamily="49"/>
                <a:cs typeface="Courier New" pitchFamily="49"/>
              </a:rPr>
              <a:t>FIELD_DEFINITION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, definition); </a:t>
            </a:r>
            <a:r>
              <a:rPr lang="en-US" sz="16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// Dictionary definition</a:t>
            </a:r>
            <a:br>
              <a:rPr lang="en-US" sz="16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</a:br>
            <a:br>
              <a:rPr lang="en-US" sz="16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6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    // Inserting Row</a:t>
            </a:r>
            <a:br>
              <a:rPr lang="en-US" sz="16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6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   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db.insert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(</a:t>
            </a:r>
            <a:r>
              <a:rPr lang="en-US" sz="1600" b="1" i="1" u="none" strike="noStrike" kern="1200" cap="none" spc="0" baseline="0" dirty="0">
                <a:solidFill>
                  <a:srgbClr val="660E7A"/>
                </a:solidFill>
                <a:uFillTx/>
                <a:latin typeface="Courier New" pitchFamily="49"/>
                <a:cs typeface="Courier New" pitchFamily="49"/>
              </a:rPr>
              <a:t>TABLE_DICTIONARY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, </a:t>
            </a:r>
            <a:r>
              <a:rPr lang="en-US" sz="1600" b="1" i="0" u="none" strike="noStrike" kern="1200" cap="none" spc="0" baseline="0" dirty="0">
                <a:solidFill>
                  <a:srgbClr val="000080"/>
                </a:solidFill>
                <a:uFillTx/>
                <a:latin typeface="Courier New" pitchFamily="49"/>
                <a:cs typeface="Courier New" pitchFamily="49"/>
              </a:rPr>
              <a:t>null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, values);</a:t>
            </a:r>
            <a:b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  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db.close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(); </a:t>
            </a:r>
            <a:r>
              <a:rPr lang="en-US" sz="16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// Closing database connection</a:t>
            </a:r>
            <a:br>
              <a:rPr lang="en-US" sz="16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}</a:t>
            </a:r>
            <a:endParaRPr lang="en-US" sz="40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335696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B10A-8D1F-4015-AA03-BA35E5E0B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pPr lvl="0" algn="ctr"/>
            <a:r>
              <a:rPr lang="en-US" sz="4600" dirty="0">
                <a:solidFill>
                  <a:schemeClr val="tx1"/>
                </a:solidFill>
              </a:rPr>
              <a:t>update( )</a:t>
            </a:r>
            <a:endParaRPr lang="en-GB" sz="46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5F2453-CDF3-4393-BF9F-9247C2B60D8C}"/>
              </a:ext>
            </a:extLst>
          </p:cNvPr>
          <p:cNvSpPr/>
          <p:nvPr/>
        </p:nvSpPr>
        <p:spPr>
          <a:xfrm>
            <a:off x="2209803" y="2813051"/>
            <a:ext cx="7772400" cy="9905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2070" tIns="46040" rIns="92070" bIns="46040" anchor="t" anchorCtr="0" compatLnSpc="1">
            <a:noAutofit/>
          </a:bodyPr>
          <a:lstStyle/>
          <a:p>
            <a:pPr marL="342900" marR="0" lvl="0" indent="-34290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4546A"/>
              </a:buClr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3590CBD-A6FD-459E-9BC0-DE174D0ECB6A}"/>
              </a:ext>
            </a:extLst>
          </p:cNvPr>
          <p:cNvSpPr/>
          <p:nvPr/>
        </p:nvSpPr>
        <p:spPr>
          <a:xfrm>
            <a:off x="838200" y="2171177"/>
            <a:ext cx="10002420" cy="418576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// Updating a dictionary record </a:t>
            </a:r>
            <a:br>
              <a:rPr lang="en-US" sz="16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600" b="1" i="0" u="none" strike="noStrike" kern="1200" cap="none" spc="0" baseline="0" dirty="0">
                <a:solidFill>
                  <a:srgbClr val="000080"/>
                </a:solidFill>
                <a:uFillTx/>
                <a:latin typeface="Courier New" pitchFamily="49"/>
                <a:cs typeface="Courier New" pitchFamily="49"/>
              </a:rPr>
              <a:t>public int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updateRecord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(long id, String word, String definition) {</a:t>
            </a:r>
            <a:b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Courier New" pitchFamily="49"/>
                <a:cs typeface="Courier New" pitchFamily="49"/>
              </a:rPr>
              <a:t>// Obtain a reference to the writable instance of the SQLite database </a:t>
            </a:r>
            <a:br>
              <a:rPr lang="en-US" sz="1600" dirty="0"/>
            </a:b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  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SQLiteDatabase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db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= </a:t>
            </a:r>
            <a:r>
              <a:rPr lang="en-US" sz="1600" b="1" i="0" u="none" strike="noStrike" kern="1200" cap="none" spc="0" baseline="0" dirty="0" err="1">
                <a:solidFill>
                  <a:srgbClr val="000080"/>
                </a:solidFill>
                <a:uFillTx/>
                <a:latin typeface="Courier New" pitchFamily="49"/>
                <a:cs typeface="Courier New" pitchFamily="49"/>
              </a:rPr>
              <a:t>this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.getWritableDatabase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();</a:t>
            </a:r>
            <a:b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</a:b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Courier New" pitchFamily="49"/>
              <a:cs typeface="Courier New" pitchFamily="49"/>
            </a:endParaRPr>
          </a:p>
          <a:p>
            <a:pPr marL="0" marR="0" lvl="0" indent="0" algn="l" defTabSz="914400" rtl="0" fontAlgn="auto" hangingPunct="0"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i="1" kern="0" dirty="0">
                <a:solidFill>
                  <a:srgbClr val="808080"/>
                </a:solidFill>
                <a:latin typeface="Courier New" pitchFamily="49"/>
                <a:cs typeface="Courier New" pitchFamily="49"/>
              </a:rPr>
              <a:t>    // Create a </a:t>
            </a:r>
            <a:r>
              <a:rPr lang="en-US" sz="1600" i="1" kern="0" dirty="0" err="1">
                <a:solidFill>
                  <a:srgbClr val="808080"/>
                </a:solidFill>
                <a:latin typeface="Courier New" pitchFamily="49"/>
                <a:cs typeface="Courier New" pitchFamily="49"/>
              </a:rPr>
              <a:t>ContentValues</a:t>
            </a:r>
            <a:r>
              <a:rPr lang="en-US" sz="1600" i="1" kern="0" dirty="0">
                <a:solidFill>
                  <a:srgbClr val="808080"/>
                </a:solidFill>
                <a:latin typeface="Courier New" pitchFamily="49"/>
                <a:cs typeface="Courier New" pitchFamily="49"/>
              </a:rPr>
              <a:t> object to store key-value pairs for database insertion </a:t>
            </a:r>
            <a:br>
              <a:rPr lang="en-US" sz="1600" i="1" kern="0" dirty="0">
                <a:solidFill>
                  <a:srgbClr val="808080"/>
                </a:solidFill>
                <a:latin typeface="Courier New" pitchFamily="49"/>
                <a:cs typeface="Courier New" pitchFamily="49"/>
              </a:rPr>
            </a:b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  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ContentValues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values = </a:t>
            </a:r>
            <a:r>
              <a:rPr lang="en-US" sz="1600" b="1" i="0" u="none" strike="noStrike" kern="1200" cap="none" spc="0" baseline="0" dirty="0">
                <a:solidFill>
                  <a:srgbClr val="000080"/>
                </a:solidFill>
                <a:uFillTx/>
                <a:latin typeface="Courier New" pitchFamily="49"/>
                <a:cs typeface="Courier New" pitchFamily="49"/>
              </a:rPr>
              <a:t>new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ContentValues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();</a:t>
            </a:r>
            <a:b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  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values.put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(</a:t>
            </a:r>
            <a:r>
              <a:rPr lang="en-US" sz="1600" b="1" i="1" u="none" strike="noStrike" kern="1200" cap="none" spc="0" baseline="0" dirty="0">
                <a:solidFill>
                  <a:srgbClr val="660E7A"/>
                </a:solidFill>
                <a:uFillTx/>
                <a:latin typeface="Courier New" pitchFamily="49"/>
                <a:cs typeface="Courier New" pitchFamily="49"/>
              </a:rPr>
              <a:t>FIELD_WORD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, word); </a:t>
            </a:r>
            <a:r>
              <a:rPr lang="en-US" sz="16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// Dictionary word</a:t>
            </a:r>
            <a:br>
              <a:rPr lang="en-US" sz="16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6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   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values.put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(</a:t>
            </a:r>
            <a:r>
              <a:rPr lang="en-US" sz="1600" b="1" i="1" u="none" strike="noStrike" kern="1200" cap="none" spc="0" baseline="0" dirty="0">
                <a:solidFill>
                  <a:srgbClr val="660E7A"/>
                </a:solidFill>
                <a:uFillTx/>
                <a:latin typeface="Courier New" pitchFamily="49"/>
                <a:cs typeface="Courier New" pitchFamily="49"/>
              </a:rPr>
              <a:t>FIELD_DEFINITION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, definition); </a:t>
            </a:r>
            <a:r>
              <a:rPr lang="en-US" sz="16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// Dictionary definition</a:t>
            </a:r>
            <a:br>
              <a:rPr lang="en-US" sz="16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</a:br>
            <a:br>
              <a:rPr lang="en-US" sz="16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6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    // updating row</a:t>
            </a:r>
            <a:br>
              <a:rPr lang="en-US" sz="16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6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   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db.update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(</a:t>
            </a:r>
            <a:r>
              <a:rPr lang="en-US" sz="1600" b="1" i="1" u="none" strike="noStrike" kern="1200" cap="none" spc="0" baseline="0" dirty="0">
                <a:solidFill>
                  <a:srgbClr val="660E7A"/>
                </a:solidFill>
                <a:uFillTx/>
                <a:latin typeface="Courier New" pitchFamily="49"/>
                <a:cs typeface="Courier New" pitchFamily="49"/>
              </a:rPr>
              <a:t>TABLE_DICTIONARY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, values, </a:t>
            </a:r>
            <a:r>
              <a:rPr lang="en-US" sz="1600" b="1" i="1" u="none" strike="noStrike" kern="1200" cap="none" spc="0" baseline="0" dirty="0">
                <a:solidFill>
                  <a:srgbClr val="660E7A"/>
                </a:solidFill>
                <a:uFillTx/>
                <a:latin typeface="Courier New" pitchFamily="49"/>
                <a:cs typeface="Courier New" pitchFamily="49"/>
              </a:rPr>
              <a:t>KEY_ID 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+ </a:t>
            </a:r>
            <a:r>
              <a:rPr lang="en-US" sz="1600" b="1" i="0" u="none" strike="noStrike" kern="1200" cap="none" spc="0" baseline="0" dirty="0">
                <a:solidFill>
                  <a:srgbClr val="008000"/>
                </a:solidFill>
                <a:uFillTx/>
                <a:latin typeface="Courier New" pitchFamily="49"/>
                <a:cs typeface="Courier New" pitchFamily="49"/>
              </a:rPr>
              <a:t>" = ?"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,</a:t>
            </a:r>
            <a:b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           </a:t>
            </a:r>
            <a:r>
              <a:rPr lang="en-US" sz="1600" b="1" i="0" u="none" strike="noStrike" kern="1200" cap="none" spc="0" baseline="0" dirty="0">
                <a:solidFill>
                  <a:srgbClr val="000080"/>
                </a:solidFill>
                <a:uFillTx/>
                <a:latin typeface="Courier New" pitchFamily="49"/>
                <a:cs typeface="Courier New" pitchFamily="49"/>
              </a:rPr>
              <a:t>new String[]{</a:t>
            </a:r>
            <a:r>
              <a:rPr lang="en-US" sz="1600" b="1" i="0" u="none" strike="noStrike" kern="1200" cap="none" spc="0" baseline="0" dirty="0" err="1">
                <a:solidFill>
                  <a:srgbClr val="000080"/>
                </a:solidFill>
                <a:uFillTx/>
                <a:latin typeface="Courier New" pitchFamily="49"/>
                <a:cs typeface="Courier New" pitchFamily="49"/>
              </a:rPr>
              <a:t>String.valueOf</a:t>
            </a:r>
            <a:r>
              <a:rPr lang="en-US" sz="1600" b="1" i="0" u="none" strike="noStrike" kern="1200" cap="none" spc="0" baseline="0" dirty="0">
                <a:solidFill>
                  <a:srgbClr val="000080"/>
                </a:solidFill>
                <a:uFillTx/>
                <a:latin typeface="Courier New" pitchFamily="49"/>
                <a:cs typeface="Courier New" pitchFamily="49"/>
              </a:rPr>
              <a:t>(</a:t>
            </a:r>
            <a:r>
              <a:rPr lang="en-US" sz="1600" b="1" i="1" dirty="0">
                <a:solidFill>
                  <a:srgbClr val="660E7A"/>
                </a:solidFill>
                <a:latin typeface="Courier New" pitchFamily="49"/>
                <a:cs typeface="Courier New" pitchFamily="49"/>
              </a:rPr>
              <a:t>id</a:t>
            </a:r>
            <a:r>
              <a:rPr lang="en-US" sz="1600" b="1" i="0" u="none" strike="noStrike" kern="1200" cap="none" spc="0" baseline="0" dirty="0">
                <a:solidFill>
                  <a:srgbClr val="000080"/>
                </a:solidFill>
                <a:uFillTx/>
                <a:latin typeface="Courier New" pitchFamily="49"/>
                <a:cs typeface="Courier New" pitchFamily="49"/>
              </a:rPr>
              <a:t>)})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;</a:t>
            </a:r>
          </a:p>
          <a:p>
            <a:pPr marL="0" marR="0" lvl="0" indent="0" algn="l" defTabSz="914400" rtl="0" fontAlgn="auto" hangingPunct="0"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db.close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;</a:t>
            </a:r>
            <a:b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}</a:t>
            </a:r>
            <a:endParaRPr lang="en-US" sz="40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090679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16EF-140E-4970-A6C4-257E8461C7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pPr lvl="0" algn="ctr"/>
            <a:r>
              <a:rPr lang="en-US" sz="4600">
                <a:solidFill>
                  <a:schemeClr val="tx1"/>
                </a:solidFill>
              </a:rPr>
              <a:t>delete( )</a:t>
            </a:r>
            <a:endParaRPr lang="en-GB" sz="460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9D638F-02B7-460F-B396-1F00FA194F34}"/>
              </a:ext>
            </a:extLst>
          </p:cNvPr>
          <p:cNvSpPr/>
          <p:nvPr/>
        </p:nvSpPr>
        <p:spPr>
          <a:xfrm>
            <a:off x="2209803" y="1466057"/>
            <a:ext cx="7772400" cy="11430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2070" tIns="46040" rIns="92070" bIns="46040" anchor="b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4400" b="0" i="1" u="none" strike="noStrike" kern="1200" cap="none" spc="0" baseline="0">
              <a:uFillTx/>
              <a:latin typeface="Calibri Ligh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4FFA38-45EF-4432-9A79-E615D48A9091}"/>
              </a:ext>
            </a:extLst>
          </p:cNvPr>
          <p:cNvSpPr/>
          <p:nvPr/>
        </p:nvSpPr>
        <p:spPr>
          <a:xfrm>
            <a:off x="2209803" y="3142454"/>
            <a:ext cx="7772400" cy="9905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2070" tIns="46040" rIns="92070" bIns="46040" anchor="t" anchorCtr="0" compatLnSpc="1">
            <a:noAutofit/>
          </a:bodyPr>
          <a:lstStyle/>
          <a:p>
            <a:pPr marL="342900" marR="0" lvl="0" indent="-342900" algn="l" defTabSz="914400" rtl="0" fontAlgn="auto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E74A497-B0A2-450C-B35F-40B7C9BE342C}"/>
              </a:ext>
            </a:extLst>
          </p:cNvPr>
          <p:cNvSpPr/>
          <p:nvPr/>
        </p:nvSpPr>
        <p:spPr>
          <a:xfrm>
            <a:off x="1052026" y="2415309"/>
            <a:ext cx="10087944" cy="1892826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hangingPunct="0"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// Deleting a dictionary record</a:t>
            </a:r>
            <a:br>
              <a:rPr lang="en-US" sz="16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600" b="1" i="0" u="none" strike="noStrike" kern="1200" cap="none" spc="0" baseline="0" dirty="0">
                <a:solidFill>
                  <a:srgbClr val="000080"/>
                </a:solidFill>
                <a:uFillTx/>
                <a:latin typeface="Courier New" pitchFamily="49"/>
                <a:cs typeface="Courier New" pitchFamily="49"/>
              </a:rPr>
              <a:t>public void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deleteRecord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(long id) {</a:t>
            </a:r>
            <a:b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  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SQLiteDatabase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db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= </a:t>
            </a:r>
            <a:r>
              <a:rPr lang="en-US" sz="1600" b="1" i="0" u="none" strike="noStrike" kern="1200" cap="none" spc="0" baseline="0" dirty="0" err="1">
                <a:solidFill>
                  <a:srgbClr val="000080"/>
                </a:solidFill>
                <a:uFillTx/>
                <a:latin typeface="Courier New" pitchFamily="49"/>
                <a:cs typeface="Courier New" pitchFamily="49"/>
              </a:rPr>
              <a:t>this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.getWritableDatabase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();</a:t>
            </a:r>
            <a:b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  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db.delete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(</a:t>
            </a:r>
            <a:r>
              <a:rPr lang="en-US" sz="1600" b="1" i="1" u="none" strike="noStrike" kern="1200" cap="none" spc="0" baseline="0" dirty="0">
                <a:solidFill>
                  <a:srgbClr val="660E7A"/>
                </a:solidFill>
                <a:uFillTx/>
                <a:latin typeface="Courier New" pitchFamily="49"/>
                <a:cs typeface="Courier New" pitchFamily="49"/>
              </a:rPr>
              <a:t>TABLE_DICTIONARY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, values, </a:t>
            </a:r>
            <a:r>
              <a:rPr lang="en-US" sz="1600" b="1" i="1" u="none" strike="noStrike" kern="1200" cap="none" spc="0" baseline="0" dirty="0">
                <a:solidFill>
                  <a:srgbClr val="660E7A"/>
                </a:solidFill>
                <a:uFillTx/>
                <a:latin typeface="Courier New" pitchFamily="49"/>
                <a:cs typeface="Courier New" pitchFamily="49"/>
              </a:rPr>
              <a:t>KEY_ID 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+ </a:t>
            </a:r>
            <a:r>
              <a:rPr lang="en-US" sz="1600" b="1" i="0" u="none" strike="noStrike" kern="1200" cap="none" spc="0" baseline="0" dirty="0">
                <a:solidFill>
                  <a:srgbClr val="008000"/>
                </a:solidFill>
                <a:uFillTx/>
                <a:latin typeface="Courier New" pitchFamily="49"/>
                <a:cs typeface="Courier New" pitchFamily="49"/>
              </a:rPr>
              <a:t>" = ?"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,</a:t>
            </a:r>
            <a:b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           </a:t>
            </a:r>
            <a:r>
              <a:rPr lang="en-US" sz="1600" b="1" i="0" u="none" strike="noStrike" kern="1200" cap="none" spc="0" baseline="0" dirty="0">
                <a:solidFill>
                  <a:srgbClr val="000080"/>
                </a:solidFill>
                <a:uFillTx/>
                <a:latin typeface="Courier New" pitchFamily="49"/>
                <a:cs typeface="Courier New" pitchFamily="49"/>
              </a:rPr>
              <a:t>new String[]{</a:t>
            </a:r>
            <a:r>
              <a:rPr lang="en-US" sz="1600" b="1" i="0" u="none" strike="noStrike" kern="1200" cap="none" spc="0" baseline="0" dirty="0" err="1">
                <a:solidFill>
                  <a:srgbClr val="000080"/>
                </a:solidFill>
                <a:uFillTx/>
                <a:latin typeface="Courier New" pitchFamily="49"/>
                <a:cs typeface="Courier New" pitchFamily="49"/>
              </a:rPr>
              <a:t>String.valueOf</a:t>
            </a:r>
            <a:r>
              <a:rPr lang="en-US" sz="1600" b="1" i="0" u="none" strike="noStrike" kern="1200" cap="none" spc="0" baseline="0" dirty="0">
                <a:solidFill>
                  <a:srgbClr val="000080"/>
                </a:solidFill>
                <a:uFillTx/>
                <a:latin typeface="Courier New" pitchFamily="49"/>
                <a:cs typeface="Courier New" pitchFamily="49"/>
              </a:rPr>
              <a:t>(</a:t>
            </a:r>
            <a:r>
              <a:rPr lang="en-US" sz="1600" b="1" i="1" dirty="0">
                <a:solidFill>
                  <a:srgbClr val="660E7A"/>
                </a:solidFill>
                <a:latin typeface="Courier New" pitchFamily="49"/>
                <a:cs typeface="Courier New" pitchFamily="49"/>
              </a:rPr>
              <a:t>id</a:t>
            </a:r>
            <a:r>
              <a:rPr lang="en-US" sz="1600" b="1" i="0" u="none" strike="noStrike" kern="1200" cap="none" spc="0" baseline="0" dirty="0">
                <a:solidFill>
                  <a:srgbClr val="000080"/>
                </a:solidFill>
                <a:uFillTx/>
                <a:latin typeface="Courier New" pitchFamily="49"/>
                <a:cs typeface="Courier New" pitchFamily="49"/>
              </a:rPr>
              <a:t>)})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;</a:t>
            </a:r>
          </a:p>
          <a:p>
            <a:pPr marL="0" marR="0" lvl="0" indent="0" algn="l" defTabSz="914400" rtl="0" fontAlgn="auto" hangingPunct="0"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  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db.close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();</a:t>
            </a:r>
            <a:b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}</a:t>
            </a:r>
            <a:endParaRPr lang="en-US" sz="40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69923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AC538-73F9-49B1-A3BE-40E386B734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pPr lvl="0" algn="ctr"/>
            <a:r>
              <a:rPr lang="en-GB" sz="4600" dirty="0">
                <a:solidFill>
                  <a:srgbClr val="FFFFFF"/>
                </a:solidFill>
              </a:rPr>
              <a:t>What is SQLite3?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0F0C6-F8E4-40B9-B258-845F825F068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2391568"/>
            <a:ext cx="10515600" cy="3785394"/>
          </a:xfrm>
        </p:spPr>
        <p:txBody>
          <a:bodyPr anchor="ctr">
            <a:normAutofit/>
          </a:bodyPr>
          <a:lstStyle/>
          <a:p>
            <a:r>
              <a:rPr lang="en-GB" sz="2400" b="1" dirty="0"/>
              <a:t>File-based</a:t>
            </a:r>
            <a:r>
              <a:rPr lang="en-GB" sz="2400" dirty="0"/>
              <a:t> relational database using the </a:t>
            </a:r>
            <a:r>
              <a:rPr lang="en-GB" sz="2400" b="1" u="sng" dirty="0"/>
              <a:t>S</a:t>
            </a:r>
            <a:r>
              <a:rPr lang="en-GB" sz="2400" dirty="0"/>
              <a:t>tructure </a:t>
            </a:r>
            <a:r>
              <a:rPr lang="en-GB" sz="2400" b="1" u="sng" dirty="0"/>
              <a:t>Q</a:t>
            </a:r>
            <a:r>
              <a:rPr lang="en-GB" sz="2400" dirty="0"/>
              <a:t>uery </a:t>
            </a:r>
            <a:r>
              <a:rPr lang="en-GB" sz="2400" b="1" u="sng" dirty="0"/>
              <a:t>L</a:t>
            </a:r>
            <a:r>
              <a:rPr lang="en-GB" sz="2400" dirty="0"/>
              <a:t>anguage to create, read, update, and delete data</a:t>
            </a:r>
          </a:p>
          <a:p>
            <a:pPr lvl="0"/>
            <a:r>
              <a:rPr lang="en-US" sz="2400" dirty="0"/>
              <a:t>SQLite is an in-process library that implements a self-contained, serverless, zero-configuration, transactional SQL database engine:</a:t>
            </a:r>
          </a:p>
          <a:p>
            <a:pPr lvl="1"/>
            <a:r>
              <a:rPr lang="en-US" dirty="0"/>
              <a:t>Zero-configured means you do not need to configure it in your system. </a:t>
            </a:r>
          </a:p>
          <a:p>
            <a:pPr lvl="1"/>
            <a:r>
              <a:rPr lang="en-US" dirty="0"/>
              <a:t>SQLite engine is not a standalone process like other databases, you can link it statically or dynamically as per your requirement with your application. </a:t>
            </a:r>
          </a:p>
          <a:p>
            <a:pPr lvl="1"/>
            <a:r>
              <a:rPr lang="en-US" dirty="0"/>
              <a:t>SQLite accesses its storage files directly. 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FB481-2CB3-49E4-9C12-46729214BD7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android.database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4E48B-A700-4A31-9C46-C50676F1CD0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hlinkClick r:id="rId2"/>
              </a:rPr>
              <a:t>http://developer.android.com/reference/android/database/package-summary.html</a:t>
            </a:r>
            <a:endParaRPr lang="en-US" dirty="0"/>
          </a:p>
          <a:p>
            <a:pPr lvl="0"/>
            <a:r>
              <a:rPr lang="en-US" dirty="0"/>
              <a:t>Contains classes and interfaces to explore data returned through a content provider.</a:t>
            </a:r>
          </a:p>
          <a:p>
            <a:pPr lvl="0"/>
            <a:r>
              <a:rPr lang="en-US" dirty="0"/>
              <a:t>The main thing you are going to use here is the Cursor interface to get the data from the </a:t>
            </a:r>
            <a:r>
              <a:rPr lang="en-US" dirty="0" err="1"/>
              <a:t>resultset</a:t>
            </a:r>
            <a:r>
              <a:rPr lang="en-US" dirty="0"/>
              <a:t> that is returned by a query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hlinkClick r:id="rId3"/>
              </a:rPr>
              <a:t>http://developer.android.com/reference/android/database/Cursor.html</a:t>
            </a:r>
            <a:endParaRPr lang="en-US" sz="2400" dirty="0"/>
          </a:p>
          <a:p>
            <a:pPr lvl="0"/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611152-16F8-410F-96FB-C5D08943844B}"/>
              </a:ext>
            </a:extLst>
          </p:cNvPr>
          <p:cNvSpPr/>
          <p:nvPr/>
        </p:nvSpPr>
        <p:spPr>
          <a:xfrm>
            <a:off x="2209803" y="533396"/>
            <a:ext cx="7772400" cy="60960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2070" tIns="46040" rIns="92070" bIns="46040" anchor="b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0" i="1" u="none" strike="noStrike" kern="1200" cap="none" spc="0" baseline="0">
              <a:solidFill>
                <a:srgbClr val="44546A"/>
              </a:solidFill>
              <a:uFillTx/>
              <a:latin typeface="Calibri Ligh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1A2C31-02E5-4BDE-A7F2-9EE3404339D7}"/>
              </a:ext>
            </a:extLst>
          </p:cNvPr>
          <p:cNvSpPr/>
          <p:nvPr/>
        </p:nvSpPr>
        <p:spPr>
          <a:xfrm>
            <a:off x="2209803" y="2209803"/>
            <a:ext cx="7772400" cy="41148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2070" tIns="46040" rIns="92070" bIns="46040" anchor="t" anchorCtr="0" compatLnSpc="1">
            <a:noAutofit/>
          </a:bodyPr>
          <a:lstStyle/>
          <a:p>
            <a:pPr marL="342900" marR="0" lvl="0" indent="-342900" algn="l" defTabSz="914400" rtl="0" fontAlgn="auto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4546A"/>
              </a:buClr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4657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240D-7582-49F0-BAD9-6E495142EF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pPr lvl="0" algn="ctr"/>
            <a:r>
              <a:rPr lang="en-US" sz="4600" dirty="0">
                <a:solidFill>
                  <a:schemeClr val="tx1"/>
                </a:solidFill>
              </a:rPr>
              <a:t>Queries</a:t>
            </a:r>
            <a:endParaRPr lang="en-GB" sz="4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C8089-1782-443E-A3B3-EC65A6BFF43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2391568"/>
            <a:ext cx="10515600" cy="3785394"/>
          </a:xfrm>
        </p:spPr>
        <p:txBody>
          <a:bodyPr anchor="ctr">
            <a:normAutofit/>
          </a:bodyPr>
          <a:lstStyle/>
          <a:p>
            <a:pPr lvl="0"/>
            <a:r>
              <a:rPr lang="en-US" sz="2000" dirty="0"/>
              <a:t>query is a method of </a:t>
            </a:r>
            <a:r>
              <a:rPr lang="en-US" sz="2000" dirty="0" err="1"/>
              <a:t>SQLiteDatabase</a:t>
            </a:r>
            <a:r>
              <a:rPr lang="en-US" sz="2000" dirty="0"/>
              <a:t> class and performs queries on the DB and returns the results in a Cursor object</a:t>
            </a:r>
          </a:p>
          <a:p>
            <a:pPr lvl="0"/>
            <a:r>
              <a:rPr lang="en-US" sz="2000" dirty="0"/>
              <a:t>Cursor c = </a:t>
            </a:r>
            <a:r>
              <a:rPr lang="en-US" sz="2000" dirty="0" err="1"/>
              <a:t>mdb.query</a:t>
            </a:r>
            <a:r>
              <a:rPr lang="en-US" sz="2000" dirty="0"/>
              <a:t>(p1,p2,p3,p4,p5,p6,p7)</a:t>
            </a:r>
          </a:p>
          <a:p>
            <a:pPr lvl="1"/>
            <a:r>
              <a:rPr lang="en-US" sz="2000" dirty="0"/>
              <a:t>p1 ; Table name (String)</a:t>
            </a:r>
          </a:p>
          <a:p>
            <a:pPr lvl="1"/>
            <a:r>
              <a:rPr lang="en-US" sz="2000" dirty="0"/>
              <a:t>p2 ;  Columns to return (String array)</a:t>
            </a:r>
          </a:p>
          <a:p>
            <a:pPr lvl="1"/>
            <a:r>
              <a:rPr lang="en-US" sz="2000" dirty="0"/>
              <a:t>p3 ;  WHERE clause (use null for all, ?s for selection </a:t>
            </a:r>
            <a:r>
              <a:rPr lang="en-US" sz="2000" dirty="0" err="1"/>
              <a:t>args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p4 ;  selection </a:t>
            </a:r>
            <a:r>
              <a:rPr lang="en-US" sz="2000" dirty="0" err="1"/>
              <a:t>arg</a:t>
            </a:r>
            <a:r>
              <a:rPr lang="en-US" sz="2000" dirty="0"/>
              <a:t> values for ?s of WHERE clause</a:t>
            </a:r>
          </a:p>
          <a:p>
            <a:pPr lvl="1"/>
            <a:r>
              <a:rPr lang="en-US" sz="2000" dirty="0"/>
              <a:t>p5 ; GROUP BY ( null for none) (String)</a:t>
            </a:r>
          </a:p>
          <a:p>
            <a:pPr lvl="1"/>
            <a:r>
              <a:rPr lang="en-US" sz="2000" dirty="0"/>
              <a:t>p6 ; HAVING (null unless GROUP BY requires one) (String)</a:t>
            </a:r>
          </a:p>
          <a:p>
            <a:pPr lvl="1"/>
            <a:r>
              <a:rPr lang="en-US" sz="2000" dirty="0"/>
              <a:t>p7 ; ORDER BY (null for default ordering)(String)</a:t>
            </a:r>
          </a:p>
          <a:p>
            <a:pPr lvl="1"/>
            <a:r>
              <a:rPr lang="en-US" sz="2000" dirty="0"/>
              <a:t>p8 ; LIMIT (null for no limit) (String)</a:t>
            </a:r>
          </a:p>
          <a:p>
            <a:pPr lvl="0"/>
            <a:endParaRPr lang="en-GB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C76E55-6A72-43DD-B5FE-7113243C3F7A}"/>
              </a:ext>
            </a:extLst>
          </p:cNvPr>
          <p:cNvSpPr/>
          <p:nvPr/>
        </p:nvSpPr>
        <p:spPr>
          <a:xfrm>
            <a:off x="2209803" y="533396"/>
            <a:ext cx="7772400" cy="11430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2070" tIns="46040" rIns="92070" bIns="46040" anchor="b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4400" b="0" i="1" u="none" strike="noStrike" kern="1200" cap="none" spc="0" baseline="0">
              <a:solidFill>
                <a:srgbClr val="44546A"/>
              </a:solidFill>
              <a:uFillTx/>
              <a:latin typeface="Calibri Ligh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17A8BD-0858-400E-993C-871E7FBF2485}"/>
              </a:ext>
            </a:extLst>
          </p:cNvPr>
          <p:cNvSpPr/>
          <p:nvPr/>
        </p:nvSpPr>
        <p:spPr>
          <a:xfrm>
            <a:off x="2209803" y="2209803"/>
            <a:ext cx="7772400" cy="41148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2070" tIns="46040" rIns="92070" bIns="46040" anchor="t" anchorCtr="0" compatLnSpc="1">
            <a:noAutofit/>
          </a:bodyPr>
          <a:lstStyle/>
          <a:p>
            <a:pPr marL="342900" marR="0" lvl="0" indent="-342900" algn="l" defTabSz="914400" rtl="0" fontAlgn="auto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4546A"/>
              </a:buClr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647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B349-0891-434E-A8AA-F1AB2D1ADA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Cursor class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451E004-75B3-4954-934D-D35E583C1201}"/>
              </a:ext>
            </a:extLst>
          </p:cNvPr>
          <p:cNvSpPr/>
          <p:nvPr/>
        </p:nvSpPr>
        <p:spPr>
          <a:xfrm>
            <a:off x="948034" y="2487084"/>
            <a:ext cx="10515600" cy="3293209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i="1" dirty="0">
                <a:solidFill>
                  <a:srgbClr val="808080"/>
                </a:solidFill>
                <a:latin typeface="Courier New" pitchFamily="49"/>
                <a:cs typeface="Courier New" pitchFamily="49"/>
              </a:rPr>
              <a:t>// Getting one word</a:t>
            </a:r>
            <a:br>
              <a:rPr lang="en-US" sz="16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</a:br>
            <a:r>
              <a:rPr lang="en-US" sz="1600" b="1" dirty="0">
                <a:solidFill>
                  <a:srgbClr val="000080"/>
                </a:solidFill>
                <a:latin typeface="Courier New" pitchFamily="49"/>
                <a:cs typeface="Courier New" pitchFamily="49"/>
              </a:rPr>
              <a:t>public long </a:t>
            </a:r>
            <a:r>
              <a:rPr lang="en-US" sz="1600" b="0" u="none" strike="noStrike" kern="1200" cap="none" spc="0" baseline="0" dirty="0" err="1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findWordID</a:t>
            </a: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(String word) {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    long </a:t>
            </a:r>
            <a:r>
              <a:rPr lang="en-US" sz="1600" b="0" u="none" strike="noStrike" kern="1200" cap="none" spc="0" baseline="0" dirty="0" err="1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returnVal</a:t>
            </a: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 = -1;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    </a:t>
            </a:r>
            <a:r>
              <a:rPr lang="en-US" sz="1600" b="0" u="none" strike="noStrike" kern="1200" cap="none" spc="0" baseline="0" dirty="0" err="1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SQLiteDatabase</a:t>
            </a: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 </a:t>
            </a:r>
            <a:r>
              <a:rPr lang="en-US" sz="1600" b="0" u="none" strike="noStrike" kern="1200" cap="none" spc="0" baseline="0" dirty="0" err="1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db</a:t>
            </a: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 = </a:t>
            </a:r>
            <a:r>
              <a:rPr lang="en-US" sz="1600" b="1" i="0" u="none" strike="noStrike" kern="1200" cap="none" spc="0" baseline="0" dirty="0" err="1">
                <a:solidFill>
                  <a:srgbClr val="000080"/>
                </a:solidFill>
                <a:uFillTx/>
                <a:latin typeface="Courier New" pitchFamily="49"/>
                <a:cs typeface="Courier New" pitchFamily="49"/>
              </a:rPr>
              <a:t>this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.</a:t>
            </a:r>
            <a:r>
              <a:rPr lang="en-US" sz="1600" b="0" u="none" strike="noStrike" kern="1200" cap="none" spc="0" baseline="0" dirty="0" err="1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getReadableDatabase</a:t>
            </a: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();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    Cursor </a:t>
            </a:r>
            <a:r>
              <a:rPr lang="en-US" sz="1600" b="0" u="none" strike="noStrike" kern="1200" cap="none" spc="0" baseline="0" dirty="0" err="1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cursor</a:t>
            </a: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 = </a:t>
            </a:r>
            <a:r>
              <a:rPr lang="en-US" sz="1600" b="0" u="none" strike="noStrike" kern="1200" cap="none" spc="0" baseline="0" dirty="0" err="1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db.rawQuery</a:t>
            </a: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(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            "SELECT </a:t>
            </a:r>
            <a:r>
              <a:rPr lang="en-US" sz="1600" b="1" i="1" dirty="0">
                <a:solidFill>
                  <a:srgbClr val="660E7A"/>
                </a:solidFill>
                <a:latin typeface="Courier New" pitchFamily="49"/>
                <a:cs typeface="Courier New" pitchFamily="49"/>
              </a:rPr>
              <a:t>KEY_ID</a:t>
            </a: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 FROM " + </a:t>
            </a:r>
            <a:r>
              <a:rPr lang="en-US" sz="1600" b="1" i="1" dirty="0">
                <a:solidFill>
                  <a:srgbClr val="660E7A"/>
                </a:solidFill>
                <a:latin typeface="Courier New" pitchFamily="49"/>
                <a:cs typeface="Courier New" pitchFamily="49"/>
              </a:rPr>
              <a:t>TABLE_DICTIONARY </a:t>
            </a: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+ " WHERE " + </a:t>
            </a:r>
            <a:r>
              <a:rPr lang="en-US" sz="1600" b="1" i="1" kern="0" dirty="0">
                <a:solidFill>
                  <a:srgbClr val="660E7A"/>
                </a:solidFill>
                <a:latin typeface="Courier New" pitchFamily="49"/>
                <a:cs typeface="Courier New" pitchFamily="49"/>
              </a:rPr>
              <a:t>FIELD_WORD </a:t>
            </a: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+ </a:t>
            </a:r>
            <a:r>
              <a:rPr lang="en-US" sz="1600" b="1" dirty="0">
                <a:solidFill>
                  <a:srgbClr val="008000"/>
                </a:solidFill>
                <a:latin typeface="Courier New" pitchFamily="49"/>
                <a:cs typeface="Courier New" pitchFamily="49"/>
              </a:rPr>
              <a:t>" = ?"</a:t>
            </a: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, </a:t>
            </a:r>
            <a:r>
              <a:rPr lang="en-US" sz="1600" b="1" dirty="0">
                <a:solidFill>
                  <a:srgbClr val="000080"/>
                </a:solidFill>
                <a:latin typeface="Courier New" pitchFamily="49"/>
                <a:cs typeface="Courier New" pitchFamily="49"/>
              </a:rPr>
              <a:t>new String[]{</a:t>
            </a:r>
            <a:r>
              <a:rPr lang="en-US" sz="1600" b="1" i="1" kern="0" dirty="0">
                <a:solidFill>
                  <a:srgbClr val="660E7A"/>
                </a:solidFill>
                <a:latin typeface="Courier New" pitchFamily="49"/>
                <a:cs typeface="Courier New" pitchFamily="49"/>
              </a:rPr>
              <a:t>word</a:t>
            </a:r>
            <a:r>
              <a:rPr lang="en-US" sz="1600" b="1" dirty="0">
                <a:solidFill>
                  <a:srgbClr val="000080"/>
                </a:solidFill>
                <a:latin typeface="Courier New" pitchFamily="49"/>
                <a:cs typeface="Courier New" pitchFamily="49"/>
              </a:rPr>
              <a:t>});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    if (</a:t>
            </a:r>
            <a:r>
              <a:rPr lang="en-US" sz="1600" b="0" u="none" strike="noStrike" kern="1200" cap="none" spc="0" baseline="0" dirty="0" err="1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cursor.getCount</a:t>
            </a: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() == 1) {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        </a:t>
            </a:r>
            <a:r>
              <a:rPr lang="en-US" sz="1600" b="0" u="none" strike="noStrike" kern="1200" cap="none" spc="0" baseline="0" dirty="0" err="1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cursor.moveToFirst</a:t>
            </a: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();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        </a:t>
            </a:r>
            <a:r>
              <a:rPr lang="en-US" sz="1600" b="0" u="none" strike="noStrike" kern="1200" cap="none" spc="0" baseline="0" dirty="0" err="1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returnVal</a:t>
            </a: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 = </a:t>
            </a:r>
            <a:r>
              <a:rPr lang="en-US" sz="1600" b="0" u="none" strike="noStrike" kern="1200" cap="none" spc="0" baseline="0" dirty="0" err="1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cursor.getInt</a:t>
            </a: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(0);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    }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    return </a:t>
            </a:r>
            <a:r>
              <a:rPr lang="en-US" sz="1600" b="0" u="none" strike="noStrike" kern="1200" cap="none" spc="0" baseline="0" dirty="0" err="1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returnVal</a:t>
            </a: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}</a:t>
            </a:r>
            <a:endParaRPr lang="en-US" sz="1600" b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25771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2DCA-9303-498E-A9D4-DA83877D7A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Cursor class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DDE6DCE-CEF9-4344-9E82-DBDEC1290090}"/>
              </a:ext>
            </a:extLst>
          </p:cNvPr>
          <p:cNvSpPr/>
          <p:nvPr/>
        </p:nvSpPr>
        <p:spPr>
          <a:xfrm>
            <a:off x="838200" y="3074786"/>
            <a:ext cx="11099800" cy="1815882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1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// Get all records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kern="0" dirty="0">
                <a:solidFill>
                  <a:srgbClr val="000080"/>
                </a:solidFill>
                <a:latin typeface="Courier New" pitchFamily="49"/>
                <a:cs typeface="Courier New" pitchFamily="49"/>
              </a:rPr>
              <a:t>public Cursor </a:t>
            </a:r>
            <a:r>
              <a:rPr lang="en-US" sz="1600" b="0" u="none" strike="noStrike" kern="1200" cap="none" spc="0" baseline="0" dirty="0" err="1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getWordList</a:t>
            </a: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() {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    </a:t>
            </a:r>
            <a:r>
              <a:rPr lang="en-US" sz="1600" b="0" u="none" strike="noStrike" kern="1200" cap="none" spc="0" baseline="0" dirty="0" err="1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SQLiteDatabase</a:t>
            </a: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 </a:t>
            </a:r>
            <a:r>
              <a:rPr lang="en-US" sz="1600" b="0" u="none" strike="noStrike" kern="1200" cap="none" spc="0" baseline="0" dirty="0" err="1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db</a:t>
            </a: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 = </a:t>
            </a:r>
            <a:r>
              <a:rPr lang="en-US" sz="1600" b="0" u="none" strike="noStrike" kern="1200" cap="none" spc="0" baseline="0" dirty="0" err="1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getReadableDatabase</a:t>
            </a: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();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    String query = "SELECT </a:t>
            </a:r>
            <a:r>
              <a:rPr lang="en-US" sz="1600" b="1" i="1" dirty="0">
                <a:solidFill>
                  <a:srgbClr val="660E7A"/>
                </a:solidFill>
                <a:latin typeface="Courier New" pitchFamily="49"/>
                <a:cs typeface="Courier New" pitchFamily="49"/>
              </a:rPr>
              <a:t>KEY_ID</a:t>
            </a: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, " + </a:t>
            </a:r>
            <a:r>
              <a:rPr lang="en-US" sz="1600" b="1" i="1" kern="0" dirty="0">
                <a:solidFill>
                  <a:srgbClr val="660E7A"/>
                </a:solidFill>
                <a:latin typeface="Courier New" pitchFamily="49"/>
                <a:cs typeface="Courier New" pitchFamily="49"/>
              </a:rPr>
              <a:t>FIELD_WORD </a:t>
            </a: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+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            " FROM " + 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urier New" pitchFamily="49"/>
                <a:ea typeface="+mn-ea"/>
                <a:cs typeface="Courier New" pitchFamily="49"/>
              </a:rPr>
              <a:t>TABLE_DICTIONARY</a:t>
            </a: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 + " ORDER BY " + </a:t>
            </a:r>
            <a:r>
              <a:rPr lang="en-US" sz="1600" b="1" i="1" kern="0" dirty="0">
                <a:solidFill>
                  <a:srgbClr val="660E7A"/>
                </a:solidFill>
                <a:latin typeface="Courier New" pitchFamily="49"/>
                <a:cs typeface="Courier New" pitchFamily="49"/>
              </a:rPr>
              <a:t>FIELD_WORD </a:t>
            </a: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+ " ASC";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    return </a:t>
            </a:r>
            <a:r>
              <a:rPr lang="en-US" sz="1600" b="0" u="none" strike="noStrike" kern="1200" cap="none" spc="0" baseline="0" dirty="0" err="1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db.rawQuery</a:t>
            </a: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(query, null);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u="none" strike="noStrike" kern="1200" cap="none" spc="0" baseline="0" dirty="0">
                <a:solidFill>
                  <a:srgbClr val="808080"/>
                </a:solidFill>
                <a:uFillTx/>
                <a:latin typeface="Courier New" pitchFamily="49"/>
                <a:cs typeface="Courier New" pitchFamily="49"/>
              </a:rPr>
              <a:t>}</a:t>
            </a:r>
            <a:endParaRPr lang="en-US" sz="1600" b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27063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DF8AF-85B7-45AF-9220-AEB82B9F6D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914402"/>
            <a:ext cx="10515600" cy="2659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5ED3A-24DB-4E0B-B05F-992625A7C87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4368800"/>
            <a:ext cx="10515600" cy="1390650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ctr">
              <a:buNone/>
            </a:pP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https://developer.android.com/training/data-storage/sqlite</a:t>
            </a:r>
            <a:endParaRPr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r>
              <a:rPr lang="en-US" sz="3200" dirty="0">
                <a:ea typeface="+mn-lt"/>
                <a:cs typeface="+mn-lt"/>
                <a:hlinkClick r:id="rId3"/>
              </a:rPr>
              <a:t>https://developer.android.com/training/data-storage/room</a:t>
            </a:r>
            <a:endParaRPr lang="en-US" sz="3200" dirty="0">
              <a:cs typeface="Calibri" panose="020F0502020204030204"/>
            </a:endParaRPr>
          </a:p>
          <a:p>
            <a:pPr marL="0" lvl="0" indent="0" algn="ctr">
              <a:buNone/>
            </a:pPr>
            <a:endParaRPr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ctr">
              <a:buNone/>
            </a:pPr>
            <a:endParaRPr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FBA39-346B-429D-BA78-B4AEAEEDB1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pPr lvl="0" algn="ctr"/>
            <a:r>
              <a:rPr lang="en-GB" sz="4600" dirty="0">
                <a:solidFill>
                  <a:srgbClr val="FFFFFF"/>
                </a:solidFill>
              </a:rPr>
              <a:t>SQLite3 Real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692D4-4DF0-42AC-9880-BE2A48C69FF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2391568"/>
            <a:ext cx="10807700" cy="4117182"/>
          </a:xfrm>
        </p:spPr>
        <p:txBody>
          <a:bodyPr anchor="ctr">
            <a:normAutofit/>
          </a:bodyPr>
          <a:lstStyle/>
          <a:p>
            <a:r>
              <a:rPr lang="en-GB" sz="2400" dirty="0"/>
              <a:t>Examples SQLite3 real-world use (source: https://www.sqlite.org/famous.html)</a:t>
            </a:r>
            <a:endParaRPr lang="en-GB" sz="2400" dirty="0">
              <a:cs typeface="Arial"/>
            </a:endParaRPr>
          </a:p>
          <a:p>
            <a:pPr lvl="1"/>
            <a:r>
              <a:rPr lang="en-GB" sz="2000" dirty="0"/>
              <a:t>Adobe for several applications</a:t>
            </a:r>
            <a:endParaRPr lang="en-GB" sz="2000" dirty="0">
              <a:cs typeface="Arial"/>
            </a:endParaRPr>
          </a:p>
          <a:p>
            <a:pPr lvl="1"/>
            <a:r>
              <a:rPr lang="en-GB" sz="2000" dirty="0"/>
              <a:t>Android OS &amp; Apple iOS mobile platforms</a:t>
            </a:r>
            <a:endParaRPr lang="en-GB" sz="2000" dirty="0">
              <a:cs typeface="Arial"/>
            </a:endParaRPr>
          </a:p>
          <a:p>
            <a:pPr lvl="1"/>
            <a:r>
              <a:rPr lang="en-GB" sz="2000" dirty="0"/>
              <a:t>BOSCH multimedia systems built into automobiles by various manufacturers</a:t>
            </a:r>
            <a:endParaRPr lang="en-GB" sz="2000" dirty="0">
              <a:cs typeface="Arial"/>
            </a:endParaRPr>
          </a:p>
          <a:p>
            <a:pPr lvl="1"/>
            <a:r>
              <a:rPr lang="en-GB" sz="2000" dirty="0"/>
              <a:t>Numerous smart TVs and set-top devices</a:t>
            </a:r>
            <a:endParaRPr lang="en-GB" sz="2000" dirty="0">
              <a:cs typeface="Arial"/>
            </a:endParaRPr>
          </a:p>
          <a:p>
            <a:pPr marL="0" lvl="0" indent="0">
              <a:buNone/>
            </a:pPr>
            <a:endParaRPr lang="en-GB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9074B6-6A25-9566-7A8D-CC014B815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C1E689-E33B-E768-98C1-FA81DE288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02BEE-CE56-3CBC-9DBC-4351D3310A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pPr lvl="0" algn="ctr"/>
            <a:r>
              <a:rPr lang="en-GB" sz="4600" dirty="0">
                <a:solidFill>
                  <a:srgbClr val="FFFFFF"/>
                </a:solidFill>
              </a:rPr>
              <a:t>Why SQLite3?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55F00-FE68-C131-4067-D71470D29AA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2391568"/>
            <a:ext cx="10807700" cy="4117182"/>
          </a:xfrm>
        </p:spPr>
        <p:txBody>
          <a:bodyPr anchor="ctr">
            <a:normAutofit fontScale="92500" lnSpcReduction="10000"/>
          </a:bodyPr>
          <a:lstStyle/>
          <a:p>
            <a:pPr lvl="0"/>
            <a:r>
              <a:rPr lang="en-US" sz="2600" dirty="0"/>
              <a:t>It doesn’t require a separate server process or system to operate (serverless) </a:t>
            </a:r>
          </a:p>
          <a:p>
            <a:pPr lvl="0"/>
            <a:r>
              <a:rPr lang="en-US" sz="2600" dirty="0"/>
              <a:t>It comes with zero-configuration, which means no setup or administration needed</a:t>
            </a:r>
          </a:p>
          <a:p>
            <a:pPr lvl="0"/>
            <a:r>
              <a:rPr lang="en-US" sz="2600" dirty="0"/>
              <a:t>A complete SQLite database is stored in a single cross-platform disk file</a:t>
            </a:r>
          </a:p>
          <a:p>
            <a:pPr lvl="0"/>
            <a:r>
              <a:rPr lang="en-US" sz="2600" dirty="0"/>
              <a:t>It is very small and light weight</a:t>
            </a:r>
          </a:p>
          <a:p>
            <a:pPr lvl="0"/>
            <a:r>
              <a:rPr lang="en-US" sz="2600" dirty="0"/>
              <a:t>It is self-contained, which means no external dependencies</a:t>
            </a:r>
          </a:p>
          <a:p>
            <a:pPr lvl="0"/>
            <a:r>
              <a:rPr lang="en-US" sz="2600" dirty="0"/>
              <a:t>It allows safe access from multiple processes or threads</a:t>
            </a:r>
          </a:p>
          <a:p>
            <a:pPr lvl="0"/>
            <a:r>
              <a:rPr lang="en-US" sz="2600" dirty="0"/>
              <a:t>It supports most of the query language </a:t>
            </a:r>
          </a:p>
          <a:p>
            <a:pPr lvl="0"/>
            <a:r>
              <a:rPr lang="en-US" sz="2600" dirty="0"/>
              <a:t>It is written in C programming language and provides simple and easy-to-use API</a:t>
            </a:r>
          </a:p>
          <a:p>
            <a:pPr lvl="0"/>
            <a:r>
              <a:rPr lang="en-US" sz="2600" dirty="0"/>
              <a:t>It is available on UNIX (Linux, Mac OS-X, Android, iOS) and Windows (Win32, WinCE, WinRT)</a:t>
            </a:r>
          </a:p>
          <a:p>
            <a:pPr marL="0" lv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9414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516C28-D982-6E45-B3A3-C488D13AA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7ADECF3-EFFC-2029-E61F-E571FB617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591A6-11B8-D7B6-6194-462909E286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pPr lvl="0" algn="ctr"/>
            <a:r>
              <a:rPr lang="en-GB" sz="4600" dirty="0">
                <a:solidFill>
                  <a:srgbClr val="FFFFFF"/>
                </a:solidFill>
              </a:rPr>
              <a:t>SQLite3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B65AC-32A3-0316-AECB-931FD4BF7F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2391568"/>
            <a:ext cx="10807700" cy="4117182"/>
          </a:xfrm>
        </p:spPr>
        <p:txBody>
          <a:bodyPr anchor="ctr">
            <a:normAutofit lnSpcReduction="10000"/>
          </a:bodyPr>
          <a:lstStyle/>
          <a:p>
            <a:r>
              <a:rPr lang="en-GB" sz="2600" dirty="0"/>
              <a:t>No user management – the application itself would have to define this</a:t>
            </a:r>
          </a:p>
          <a:p>
            <a:r>
              <a:rPr lang="en-GB" sz="2600" dirty="0"/>
              <a:t>Database size limited to </a:t>
            </a:r>
            <a:r>
              <a:rPr lang="en-GB" sz="2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281 terabytes</a:t>
            </a:r>
            <a:endParaRPr lang="en-GB" sz="2600" dirty="0"/>
          </a:p>
          <a:p>
            <a:r>
              <a:rPr lang="en-GB" sz="2600" dirty="0"/>
              <a:t>Limited to 64 table joins – unlikely to be a concern for us!</a:t>
            </a:r>
          </a:p>
          <a:p>
            <a:r>
              <a:rPr lang="en-GB" sz="2600" dirty="0"/>
              <a:t>Not being server-based, shared-access is difficult – you’d have to write your own server application!</a:t>
            </a:r>
          </a:p>
          <a:p>
            <a:r>
              <a:rPr lang="en-GB" sz="2600" dirty="0"/>
              <a:t>Some useful features are missing</a:t>
            </a:r>
          </a:p>
          <a:p>
            <a:pPr lvl="1"/>
            <a:r>
              <a:rPr lang="en-GB" sz="2600" dirty="0">
                <a:hlinkClick r:id="rId2"/>
              </a:rPr>
              <a:t>RIGHT</a:t>
            </a:r>
            <a:r>
              <a:rPr lang="en-GB" sz="2600" dirty="0"/>
              <a:t> and </a:t>
            </a:r>
            <a:r>
              <a:rPr lang="en-GB" sz="2600" dirty="0">
                <a:hlinkClick r:id="rId3"/>
              </a:rPr>
              <a:t>FULL</a:t>
            </a:r>
            <a:r>
              <a:rPr lang="en-GB" sz="2600" dirty="0"/>
              <a:t> joins are not yet supported – although they can be simulated</a:t>
            </a:r>
          </a:p>
          <a:p>
            <a:pPr lvl="2"/>
            <a:r>
              <a:rPr lang="en-GB" sz="2600" dirty="0">
                <a:hlinkClick r:id="rId4"/>
              </a:rPr>
              <a:t>https://www.sqlitetutorial.net/sqlite-full-outer-join/</a:t>
            </a:r>
            <a:endParaRPr lang="en-GB" sz="2600" dirty="0"/>
          </a:p>
          <a:p>
            <a:r>
              <a:rPr lang="en-GB" sz="2600" dirty="0"/>
              <a:t>When to use SQLite3 guide: </a:t>
            </a:r>
            <a:r>
              <a:rPr lang="en-GB" sz="2600" dirty="0">
                <a:hlinkClick r:id="rId5"/>
              </a:rPr>
              <a:t>https://www.sqlite.org/whentouse.html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28760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157ED-E983-9425-0C38-91999C14A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Calibri"/>
              </a:rPr>
              <a:t>Database Terminology</a:t>
            </a:r>
            <a:endParaRPr lang="en-GB" dirty="0">
              <a:latin typeface="Calibri"/>
            </a:endParaRPr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768AC0CE-A112-DA7C-46A0-74AA4E93E7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38" r="4017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6C098-716C-F63E-853D-F2D3FD4ED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400" dirty="0"/>
              <a:t>Retrieval Practice: is a learning strategy that involves actively recalling information from memory, it helps to reinforce learning, identify gaps in understanding, and improve overall memory recall</a:t>
            </a:r>
          </a:p>
          <a:p>
            <a:r>
              <a:rPr lang="en-US" sz="2400" dirty="0"/>
              <a:t>Can you list as many relational database-related terms as you can recall?</a:t>
            </a:r>
          </a:p>
          <a:p>
            <a:r>
              <a:rPr lang="en-US" sz="2400" dirty="0"/>
              <a:t>Define the </a:t>
            </a:r>
            <a:r>
              <a:rPr lang="en-US" sz="2400" dirty="0" err="1"/>
              <a:t>SharedPreferences</a:t>
            </a:r>
            <a:r>
              <a:rPr lang="en-US" sz="2400" dirty="0"/>
              <a:t> and how it works?</a:t>
            </a:r>
          </a:p>
          <a:p>
            <a:endParaRPr lang="en-US" sz="24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9141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A2DED-7F6E-4AC8-B9C8-94B896D0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21734"/>
            <a:ext cx="6891187" cy="113573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/>
              </a:rPr>
              <a:t>Relational Database Terminology</a:t>
            </a:r>
            <a:endParaRPr lang="en-GB" dirty="0"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92335-8A92-46E2-9EAD-0852711EA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74871"/>
            <a:ext cx="7183855" cy="4393982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Database Tables </a:t>
            </a:r>
            <a:r>
              <a:rPr lang="en-US" sz="2400" dirty="0"/>
              <a:t>provide the most basic level of data structure in a database</a:t>
            </a:r>
          </a:p>
          <a:p>
            <a:r>
              <a:rPr lang="en-US" sz="2400" b="1" dirty="0"/>
              <a:t>Database Schemas </a:t>
            </a:r>
            <a:r>
              <a:rPr lang="en-US" sz="2400" dirty="0"/>
              <a:t>define the characteristics of the data stored in a database table</a:t>
            </a:r>
          </a:p>
          <a:p>
            <a:r>
              <a:rPr lang="en-US" sz="2400" b="1" dirty="0"/>
              <a:t>Database Fields (columns) </a:t>
            </a:r>
            <a:r>
              <a:rPr lang="en-US" sz="2400" dirty="0"/>
              <a:t>represent data fields in the corresponding table. Each column, in turn, is defined to contain a certain type of data</a:t>
            </a:r>
          </a:p>
          <a:p>
            <a:r>
              <a:rPr lang="en-US" sz="2400" b="1" dirty="0"/>
              <a:t>Database Records (Rows) </a:t>
            </a:r>
            <a:r>
              <a:rPr lang="en-US" sz="2400" dirty="0"/>
              <a:t>represent new records that is saved to a corresponding table. Each row, in turn, consists of the columns of data associated with the saved record</a:t>
            </a:r>
          </a:p>
          <a:p>
            <a:r>
              <a:rPr lang="en-US" sz="2400" dirty="0"/>
              <a:t>Each database table should contain one or more columns that can be used to identify each row in the table uniquely</a:t>
            </a:r>
          </a:p>
          <a:p>
            <a:r>
              <a:rPr lang="en-US" sz="2400" dirty="0"/>
              <a:t> This is known in database terminology as the </a:t>
            </a:r>
            <a:r>
              <a:rPr lang="en-US" sz="2400" b="1" dirty="0"/>
              <a:t>Primary Key</a:t>
            </a:r>
            <a:endParaRPr lang="en-US" sz="2400" dirty="0"/>
          </a:p>
          <a:p>
            <a:endParaRPr lang="en-US" sz="2000" b="0" i="0" u="none" strike="noStrike" dirty="0">
              <a:effectLst/>
              <a:latin typeface="Minion Pro"/>
            </a:endParaRPr>
          </a:p>
          <a:p>
            <a:endParaRPr lang="en-US" sz="2000" b="0" i="0" u="none" strike="noStrike" dirty="0">
              <a:effectLst/>
              <a:latin typeface="Minion Pro"/>
            </a:endParaRPr>
          </a:p>
          <a:p>
            <a:endParaRPr lang="en-US" sz="2000" b="0" i="0" u="none" strike="noStrike" dirty="0">
              <a:effectLst/>
              <a:latin typeface="Minion Pro"/>
            </a:endParaRPr>
          </a:p>
          <a:p>
            <a:endParaRPr lang="en-US" sz="2000" b="0" i="0" u="none" strike="noStrike" dirty="0">
              <a:effectLst/>
              <a:latin typeface="Minion Pro"/>
            </a:endParaRPr>
          </a:p>
          <a:p>
            <a:endParaRPr lang="en-GB" sz="2000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box skeletons">
            <a:extLst>
              <a:ext uri="{FF2B5EF4-FFF2-40B4-BE49-F238E27FC236}">
                <a16:creationId xmlns:a16="http://schemas.microsoft.com/office/drawing/2014/main" id="{8A183D3D-6E0C-4871-80F7-3C4E45F79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15" r="27747" b="-1"/>
          <a:stretch/>
        </p:blipFill>
        <p:spPr>
          <a:xfrm>
            <a:off x="8129873" y="10"/>
            <a:ext cx="4062128" cy="685799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3505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A3900-C44E-442D-859D-03BBAC931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 dirty="0"/>
              <a:t>SQLite3 &amp;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500F0-BDDA-40B5-B93E-F88E8585A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6284686" cy="3536236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cs typeface="Calibri"/>
              </a:rPr>
              <a:t>Android is shipped with SQLite pre-installed, including an interactive environment for issuing SQL commands from within an Android Debug Bridge (</a:t>
            </a:r>
            <a:r>
              <a:rPr lang="en-US" sz="2000" dirty="0" err="1">
                <a:cs typeface="Calibri"/>
              </a:rPr>
              <a:t>adb</a:t>
            </a:r>
            <a:r>
              <a:rPr lang="en-US" sz="2000" dirty="0">
                <a:cs typeface="Calibri"/>
              </a:rPr>
              <a:t>) shell session connected to a running Android AVD emulator instance</a:t>
            </a:r>
          </a:p>
          <a:p>
            <a:r>
              <a:rPr lang="en-US" sz="2000" dirty="0">
                <a:cs typeface="Calibri"/>
              </a:rPr>
              <a:t>This is a useful way to learn about SQLite and SQL, and also an invaluable tool for identifying problems with databases created by applications running in an emulator</a:t>
            </a:r>
          </a:p>
          <a:p>
            <a:r>
              <a:rPr lang="en-US" sz="2000" dirty="0">
                <a:cs typeface="Calibri"/>
              </a:rPr>
              <a:t>Not recommended way of using SQLite3 database, use Room API</a:t>
            </a:r>
          </a:p>
          <a:p>
            <a:r>
              <a:rPr lang="en-US" sz="2000" dirty="0">
                <a:cs typeface="Calibri"/>
              </a:rPr>
              <a:t>Room Persistence Library: </a:t>
            </a:r>
            <a:r>
              <a:rPr lang="en-US" sz="2000" dirty="0">
                <a:ea typeface="+mn-lt"/>
                <a:cs typeface="+mn-lt"/>
                <a:hlinkClick r:id="rId2"/>
              </a:rPr>
              <a:t>https://developer.android.com/training/data-storage/room</a:t>
            </a:r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1900" b="0" i="0" dirty="0">
              <a:effectLst/>
              <a:latin typeface="Minion Pro"/>
            </a:endParaRPr>
          </a:p>
        </p:txBody>
      </p:sp>
      <p:sp>
        <p:nvSpPr>
          <p:cNvPr id="30" name="Freeform: Shape 2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7605213B-E948-4AF3-9567-B2059AB5C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0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B0376-A2B5-4177-AFF4-683F9A7E8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Database &amp; Android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9534CE-7AD3-4B0B-BAC1-EE78FDBE66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34834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53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0295039AB05B4EB770F1F64628E38C" ma:contentTypeVersion="12" ma:contentTypeDescription="Create a new document." ma:contentTypeScope="" ma:versionID="9dbd8dd010fa8cde57c8d89a4f40f267">
  <xsd:schema xmlns:xsd="http://www.w3.org/2001/XMLSchema" xmlns:xs="http://www.w3.org/2001/XMLSchema" xmlns:p="http://schemas.microsoft.com/office/2006/metadata/properties" xmlns:ns3="dddc197f-f640-4dd2-b90b-98b3abfe7bca" xmlns:ns4="ebd105ee-71f5-49fe-bd3a-37480835eb9d" targetNamespace="http://schemas.microsoft.com/office/2006/metadata/properties" ma:root="true" ma:fieldsID="950f1667740b5ee351bdc2c52ad8b3c2" ns3:_="" ns4:_="">
    <xsd:import namespace="dddc197f-f640-4dd2-b90b-98b3abfe7bca"/>
    <xsd:import namespace="ebd105ee-71f5-49fe-bd3a-37480835eb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dc197f-f640-4dd2-b90b-98b3abfe7b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d105ee-71f5-49fe-bd3a-37480835eb9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7A4C77-B8E1-45BA-A2B9-112370DD52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dc197f-f640-4dd2-b90b-98b3abfe7bca"/>
    <ds:schemaRef ds:uri="ebd105ee-71f5-49fe-bd3a-37480835e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F00597-EDAB-424B-AAD2-4D1AA92F9A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2D006E-5F78-4B98-86FE-A55C25180E3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ebd105ee-71f5-49fe-bd3a-37480835eb9d"/>
    <ds:schemaRef ds:uri="http://purl.org/dc/elements/1.1/"/>
    <ds:schemaRef ds:uri="http://schemas.microsoft.com/office/2006/metadata/properties"/>
    <ds:schemaRef ds:uri="dddc197f-f640-4dd2-b90b-98b3abfe7bc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4898</TotalTime>
  <Words>1959</Words>
  <Application>Microsoft Office PowerPoint</Application>
  <PresentationFormat>Widescreen</PresentationFormat>
  <Paragraphs>140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Minion Pro</vt:lpstr>
      <vt:lpstr>Verdana</vt:lpstr>
      <vt:lpstr>Office Theme</vt:lpstr>
      <vt:lpstr>An Overview of Android SQLite3 Database</vt:lpstr>
      <vt:lpstr>What is SQLite3?</vt:lpstr>
      <vt:lpstr>SQLite3 Real Applications</vt:lpstr>
      <vt:lpstr>Why SQLite3?</vt:lpstr>
      <vt:lpstr>SQLite3 Limitations</vt:lpstr>
      <vt:lpstr>Database Terminology</vt:lpstr>
      <vt:lpstr>Relational Database Terminology</vt:lpstr>
      <vt:lpstr>SQLite3 &amp; Android</vt:lpstr>
      <vt:lpstr>Database &amp; Android </vt:lpstr>
      <vt:lpstr>android.database.sqlite</vt:lpstr>
      <vt:lpstr>android.database.sqlite - Classes</vt:lpstr>
      <vt:lpstr>android.database.sqlite.SQLiteDatabase</vt:lpstr>
      <vt:lpstr>Dictionary DB</vt:lpstr>
      <vt:lpstr>Create Database Class</vt:lpstr>
      <vt:lpstr>Upgrade Database</vt:lpstr>
      <vt:lpstr>Creating Tables</vt:lpstr>
      <vt:lpstr>insert( )</vt:lpstr>
      <vt:lpstr>update( )</vt:lpstr>
      <vt:lpstr>delete( )</vt:lpstr>
      <vt:lpstr>android.database</vt:lpstr>
      <vt:lpstr>Queries</vt:lpstr>
      <vt:lpstr>Cursor class</vt:lpstr>
      <vt:lpstr>Cursor class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SQLite in Android</dc:title>
  <dc:creator>Antesar Shabut</dc:creator>
  <cp:lastModifiedBy>Antesar Shabut</cp:lastModifiedBy>
  <cp:revision>19</cp:revision>
  <dcterms:created xsi:type="dcterms:W3CDTF">2020-02-17T20:59:27Z</dcterms:created>
  <dcterms:modified xsi:type="dcterms:W3CDTF">2025-02-03T08:13:07Z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0x010100130295039AB05B4EB770F1F64628E38C</vt:lpwstr>
  </property>
</Properties>
</file>