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43" r:id="rId3"/>
    <p:sldId id="363" r:id="rId4"/>
    <p:sldId id="376" r:id="rId5"/>
    <p:sldId id="373" r:id="rId6"/>
    <p:sldId id="386" r:id="rId7"/>
    <p:sldId id="367" r:id="rId8"/>
    <p:sldId id="388" r:id="rId9"/>
    <p:sldId id="387" r:id="rId10"/>
    <p:sldId id="389" r:id="rId11"/>
    <p:sldId id="390" r:id="rId12"/>
    <p:sldId id="365" r:id="rId13"/>
    <p:sldId id="391" r:id="rId14"/>
    <p:sldId id="378" r:id="rId15"/>
    <p:sldId id="266" r:id="rId16"/>
    <p:sldId id="267" r:id="rId17"/>
    <p:sldId id="268" r:id="rId18"/>
    <p:sldId id="269" r:id="rId19"/>
    <p:sldId id="270" r:id="rId20"/>
    <p:sldId id="271" r:id="rId21"/>
    <p:sldId id="379" r:id="rId22"/>
    <p:sldId id="273" r:id="rId23"/>
    <p:sldId id="380" r:id="rId24"/>
    <p:sldId id="381" r:id="rId25"/>
    <p:sldId id="382" r:id="rId26"/>
    <p:sldId id="277" r:id="rId27"/>
    <p:sldId id="278" r:id="rId28"/>
    <p:sldId id="279" r:id="rId29"/>
    <p:sldId id="280" r:id="rId30"/>
    <p:sldId id="281" r:id="rId31"/>
    <p:sldId id="383" r:id="rId32"/>
    <p:sldId id="384" r:id="rId33"/>
    <p:sldId id="284" r:id="rId34"/>
    <p:sldId id="285" r:id="rId35"/>
    <p:sldId id="286" r:id="rId36"/>
    <p:sldId id="3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611C8-E4EC-4464-BB41-03F44F3D1DEF}" v="26" dt="2025-02-10T07:47:53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esar Shabut" userId="fd364dfd-98cc-4b65-bebb-cda6c4381b5a" providerId="ADAL" clId="{978611C8-E4EC-4464-BB41-03F44F3D1DEF}"/>
    <pc:docChg chg="undo redo custSel addSld delSld modSld">
      <pc:chgData name="Antesar Shabut" userId="fd364dfd-98cc-4b65-bebb-cda6c4381b5a" providerId="ADAL" clId="{978611C8-E4EC-4464-BB41-03F44F3D1DEF}" dt="2025-02-10T09:04:02.992" v="1001" actId="20577"/>
      <pc:docMkLst>
        <pc:docMk/>
      </pc:docMkLst>
      <pc:sldChg chg="delSp add del mod">
        <pc:chgData name="Antesar Shabut" userId="fd364dfd-98cc-4b65-bebb-cda6c4381b5a" providerId="ADAL" clId="{978611C8-E4EC-4464-BB41-03F44F3D1DEF}" dt="2025-02-10T00:12:46.254" v="514" actId="47"/>
        <pc:sldMkLst>
          <pc:docMk/>
          <pc:sldMk cId="0" sldId="258"/>
        </pc:sldMkLst>
        <pc:spChg chg="del">
          <ac:chgData name="Antesar Shabut" userId="fd364dfd-98cc-4b65-bebb-cda6c4381b5a" providerId="ADAL" clId="{978611C8-E4EC-4464-BB41-03F44F3D1DEF}" dt="2025-02-09T14:34:26.438" v="12" actId="478"/>
          <ac:spMkLst>
            <pc:docMk/>
            <pc:sldMk cId="0" sldId="258"/>
            <ac:spMk id="2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09T14:34:23.359" v="11" actId="478"/>
          <ac:grpSpMkLst>
            <pc:docMk/>
            <pc:sldMk cId="0" sldId="258"/>
            <ac:grpSpMk id="3" creationId="{00000000-0000-0000-0000-000000000000}"/>
          </ac:grpSpMkLst>
        </pc:grpChg>
      </pc:sldChg>
      <pc:sldChg chg="delSp add del mod">
        <pc:chgData name="Antesar Shabut" userId="fd364dfd-98cc-4b65-bebb-cda6c4381b5a" providerId="ADAL" clId="{978611C8-E4EC-4464-BB41-03F44F3D1DEF}" dt="2025-02-10T00:12:46.771" v="515" actId="47"/>
        <pc:sldMkLst>
          <pc:docMk/>
          <pc:sldMk cId="0" sldId="259"/>
        </pc:sldMkLst>
        <pc:spChg chg="del">
          <ac:chgData name="Antesar Shabut" userId="fd364dfd-98cc-4b65-bebb-cda6c4381b5a" providerId="ADAL" clId="{978611C8-E4EC-4464-BB41-03F44F3D1DEF}" dt="2025-02-09T14:34:36.643" v="13" actId="478"/>
          <ac:spMkLst>
            <pc:docMk/>
            <pc:sldMk cId="0" sldId="259"/>
            <ac:spMk id="2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09T14:34:36.643" v="13" actId="478"/>
          <ac:grpSpMkLst>
            <pc:docMk/>
            <pc:sldMk cId="0" sldId="259"/>
            <ac:grpSpMk id="3" creationId="{00000000-0000-0000-0000-000000000000}"/>
          </ac:grpSpMkLst>
        </pc:grpChg>
      </pc:sldChg>
      <pc:sldChg chg="delSp add del mod">
        <pc:chgData name="Antesar Shabut" userId="fd364dfd-98cc-4b65-bebb-cda6c4381b5a" providerId="ADAL" clId="{978611C8-E4EC-4464-BB41-03F44F3D1DEF}" dt="2025-02-10T00:12:47.309" v="516" actId="47"/>
        <pc:sldMkLst>
          <pc:docMk/>
          <pc:sldMk cId="0" sldId="260"/>
        </pc:sldMkLst>
        <pc:spChg chg="del">
          <ac:chgData name="Antesar Shabut" userId="fd364dfd-98cc-4b65-bebb-cda6c4381b5a" providerId="ADAL" clId="{978611C8-E4EC-4464-BB41-03F44F3D1DEF}" dt="2025-02-09T14:34:42.061" v="14" actId="478"/>
          <ac:spMkLst>
            <pc:docMk/>
            <pc:sldMk cId="0" sldId="260"/>
            <ac:spMk id="2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09T14:34:42.061" v="14" actId="478"/>
          <ac:grpSpMkLst>
            <pc:docMk/>
            <pc:sldMk cId="0" sldId="260"/>
            <ac:grpSpMk id="3" creationId="{00000000-0000-0000-0000-000000000000}"/>
          </ac:grpSpMkLst>
        </pc:grpChg>
      </pc:sldChg>
      <pc:sldChg chg="delSp add del mod">
        <pc:chgData name="Antesar Shabut" userId="fd364dfd-98cc-4b65-bebb-cda6c4381b5a" providerId="ADAL" clId="{978611C8-E4EC-4464-BB41-03F44F3D1DEF}" dt="2025-02-10T00:12:47.935" v="517" actId="47"/>
        <pc:sldMkLst>
          <pc:docMk/>
          <pc:sldMk cId="0" sldId="261"/>
        </pc:sldMkLst>
        <pc:spChg chg="del">
          <ac:chgData name="Antesar Shabut" userId="fd364dfd-98cc-4b65-bebb-cda6c4381b5a" providerId="ADAL" clId="{978611C8-E4EC-4464-BB41-03F44F3D1DEF}" dt="2025-02-09T14:35:50.094" v="28" actId="478"/>
          <ac:spMkLst>
            <pc:docMk/>
            <pc:sldMk cId="0" sldId="261"/>
            <ac:spMk id="2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09T14:35:50.094" v="28" actId="478"/>
          <ac:grpSpMkLst>
            <pc:docMk/>
            <pc:sldMk cId="0" sldId="261"/>
            <ac:grpSpMk id="3" creationId="{00000000-0000-0000-0000-000000000000}"/>
          </ac:grpSpMkLst>
        </pc:grpChg>
      </pc:sldChg>
      <pc:sldChg chg="delSp add del mod">
        <pc:chgData name="Antesar Shabut" userId="fd364dfd-98cc-4b65-bebb-cda6c4381b5a" providerId="ADAL" clId="{978611C8-E4EC-4464-BB41-03F44F3D1DEF}" dt="2025-02-10T00:12:49.940" v="518" actId="47"/>
        <pc:sldMkLst>
          <pc:docMk/>
          <pc:sldMk cId="0" sldId="262"/>
        </pc:sldMkLst>
        <pc:spChg chg="del">
          <ac:chgData name="Antesar Shabut" userId="fd364dfd-98cc-4b65-bebb-cda6c4381b5a" providerId="ADAL" clId="{978611C8-E4EC-4464-BB41-03F44F3D1DEF}" dt="2025-02-09T14:34:48.037" v="15" actId="478"/>
          <ac:spMkLst>
            <pc:docMk/>
            <pc:sldMk cId="0" sldId="262"/>
            <ac:spMk id="2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09T14:34:49.854" v="16" actId="478"/>
          <ac:grpSpMkLst>
            <pc:docMk/>
            <pc:sldMk cId="0" sldId="262"/>
            <ac:grpSpMk id="3" creationId="{00000000-0000-0000-0000-000000000000}"/>
          </ac:grpSpMkLst>
        </pc:grpChg>
      </pc:sldChg>
      <pc:sldChg chg="delSp add del mod">
        <pc:chgData name="Antesar Shabut" userId="fd364dfd-98cc-4b65-bebb-cda6c4381b5a" providerId="ADAL" clId="{978611C8-E4EC-4464-BB41-03F44F3D1DEF}" dt="2025-02-10T00:12:55.380" v="519" actId="47"/>
        <pc:sldMkLst>
          <pc:docMk/>
          <pc:sldMk cId="0" sldId="263"/>
        </pc:sldMkLst>
        <pc:spChg chg="del">
          <ac:chgData name="Antesar Shabut" userId="fd364dfd-98cc-4b65-bebb-cda6c4381b5a" providerId="ADAL" clId="{978611C8-E4EC-4464-BB41-03F44F3D1DEF}" dt="2025-02-09T14:36:00.419" v="29" actId="478"/>
          <ac:spMkLst>
            <pc:docMk/>
            <pc:sldMk cId="0" sldId="263"/>
            <ac:spMk id="2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09T14:36:00.419" v="29" actId="478"/>
          <ac:grpSpMkLst>
            <pc:docMk/>
            <pc:sldMk cId="0" sldId="263"/>
            <ac:grpSpMk id="3" creationId="{00000000-0000-0000-0000-000000000000}"/>
          </ac:grpSpMkLst>
        </pc:grpChg>
      </pc:sldChg>
      <pc:sldChg chg="delSp modSp add del mod">
        <pc:chgData name="Antesar Shabut" userId="fd364dfd-98cc-4b65-bebb-cda6c4381b5a" providerId="ADAL" clId="{978611C8-E4EC-4464-BB41-03F44F3D1DEF}" dt="2025-02-10T00:12:56.717" v="520" actId="47"/>
        <pc:sldMkLst>
          <pc:docMk/>
          <pc:sldMk cId="0" sldId="264"/>
        </pc:sldMkLst>
        <pc:spChg chg="del mod">
          <ac:chgData name="Antesar Shabut" userId="fd364dfd-98cc-4b65-bebb-cda6c4381b5a" providerId="ADAL" clId="{978611C8-E4EC-4464-BB41-03F44F3D1DEF}" dt="2025-02-09T14:35:03.899" v="18" actId="478"/>
          <ac:spMkLst>
            <pc:docMk/>
            <pc:sldMk cId="0" sldId="264"/>
            <ac:spMk id="2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09T14:35:05.368" v="19" actId="478"/>
          <ac:grpSpMkLst>
            <pc:docMk/>
            <pc:sldMk cId="0" sldId="264"/>
            <ac:grpSpMk id="3" creationId="{00000000-0000-0000-0000-000000000000}"/>
          </ac:grpSpMkLst>
        </pc:grpChg>
      </pc:sldChg>
      <pc:sldChg chg="delSp modSp add del mod">
        <pc:chgData name="Antesar Shabut" userId="fd364dfd-98cc-4b65-bebb-cda6c4381b5a" providerId="ADAL" clId="{978611C8-E4EC-4464-BB41-03F44F3D1DEF}" dt="2025-02-10T07:58:59.621" v="803" actId="47"/>
        <pc:sldMkLst>
          <pc:docMk/>
          <pc:sldMk cId="0" sldId="265"/>
        </pc:sldMkLst>
        <pc:spChg chg="del">
          <ac:chgData name="Antesar Shabut" userId="fd364dfd-98cc-4b65-bebb-cda6c4381b5a" providerId="ADAL" clId="{978611C8-E4EC-4464-BB41-03F44F3D1DEF}" dt="2025-02-09T14:35:38.962" v="26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7:58:21.835" v="800" actId="1035"/>
          <ac:spMkLst>
            <pc:docMk/>
            <pc:sldMk cId="0" sldId="265"/>
            <ac:spMk id="6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7:58:50.703" v="802" actId="1076"/>
          <ac:spMkLst>
            <pc:docMk/>
            <pc:sldMk cId="0" sldId="265"/>
            <ac:spMk id="7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09T14:35:40.451" v="27" actId="478"/>
          <ac:grpSpMkLst>
            <pc:docMk/>
            <pc:sldMk cId="0" sldId="265"/>
            <ac:grpSpMk id="3" creationId="{00000000-0000-0000-0000-000000000000}"/>
          </ac:grpSpMkLst>
        </pc:grpChg>
      </pc:sldChg>
      <pc:sldChg chg="delSp modSp add mod">
        <pc:chgData name="Antesar Shabut" userId="fd364dfd-98cc-4b65-bebb-cda6c4381b5a" providerId="ADAL" clId="{978611C8-E4EC-4464-BB41-03F44F3D1DEF}" dt="2025-02-10T00:14:24.128" v="528" actId="207"/>
        <pc:sldMkLst>
          <pc:docMk/>
          <pc:sldMk cId="0" sldId="266"/>
        </pc:sldMkLst>
        <pc:spChg chg="del">
          <ac:chgData name="Antesar Shabut" userId="fd364dfd-98cc-4b65-bebb-cda6c4381b5a" providerId="ADAL" clId="{978611C8-E4EC-4464-BB41-03F44F3D1DEF}" dt="2025-02-09T14:35:15.228" v="20" actId="478"/>
          <ac:spMkLst>
            <pc:docMk/>
            <pc:sldMk cId="0" sldId="266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0:14:24.128" v="528" actId="207"/>
          <ac:spMkLst>
            <pc:docMk/>
            <pc:sldMk cId="0" sldId="266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09T14:35:16.303" v="21" actId="478"/>
          <ac:grpSpMkLst>
            <pc:docMk/>
            <pc:sldMk cId="0" sldId="266"/>
            <ac:grpSpMk id="3" creationId="{00000000-0000-0000-0000-000000000000}"/>
          </ac:grpSpMkLst>
        </pc:grpChg>
      </pc:sldChg>
      <pc:sldChg chg="delSp modSp add mod">
        <pc:chgData name="Antesar Shabut" userId="fd364dfd-98cc-4b65-bebb-cda6c4381b5a" providerId="ADAL" clId="{978611C8-E4EC-4464-BB41-03F44F3D1DEF}" dt="2025-02-10T07:59:41.523" v="804" actId="1076"/>
        <pc:sldMkLst>
          <pc:docMk/>
          <pc:sldMk cId="0" sldId="267"/>
        </pc:sldMkLst>
        <pc:spChg chg="del">
          <ac:chgData name="Antesar Shabut" userId="fd364dfd-98cc-4b65-bebb-cda6c4381b5a" providerId="ADAL" clId="{978611C8-E4EC-4464-BB41-03F44F3D1DEF}" dt="2025-02-09T14:35:30.644" v="24" actId="478"/>
          <ac:spMkLst>
            <pc:docMk/>
            <pc:sldMk cId="0" sldId="267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0:14:50.082" v="530" actId="207"/>
          <ac:spMkLst>
            <pc:docMk/>
            <pc:sldMk cId="0" sldId="267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09T14:35:31.780" v="25" actId="478"/>
          <ac:grpSpMkLst>
            <pc:docMk/>
            <pc:sldMk cId="0" sldId="267"/>
            <ac:grpSpMk id="3" creationId="{00000000-0000-0000-0000-000000000000}"/>
          </ac:grpSpMkLst>
        </pc:grpChg>
        <pc:picChg chg="mod">
          <ac:chgData name="Antesar Shabut" userId="fd364dfd-98cc-4b65-bebb-cda6c4381b5a" providerId="ADAL" clId="{978611C8-E4EC-4464-BB41-03F44F3D1DEF}" dt="2025-02-10T07:59:41.523" v="804" actId="1076"/>
          <ac:picMkLst>
            <pc:docMk/>
            <pc:sldMk cId="0" sldId="267"/>
            <ac:picMk id="7" creationId="{00000000-0000-0000-0000-000000000000}"/>
          </ac:picMkLst>
        </pc:picChg>
      </pc:sldChg>
      <pc:sldChg chg="delSp modSp add mod">
        <pc:chgData name="Antesar Shabut" userId="fd364dfd-98cc-4b65-bebb-cda6c4381b5a" providerId="ADAL" clId="{978611C8-E4EC-4464-BB41-03F44F3D1DEF}" dt="2025-02-10T08:00:23.806" v="805" actId="1076"/>
        <pc:sldMkLst>
          <pc:docMk/>
          <pc:sldMk cId="0" sldId="268"/>
        </pc:sldMkLst>
        <pc:spChg chg="del mod">
          <ac:chgData name="Antesar Shabut" userId="fd364dfd-98cc-4b65-bebb-cda6c4381b5a" providerId="ADAL" clId="{978611C8-E4EC-4464-BB41-03F44F3D1DEF}" dt="2025-02-10T00:15:09.390" v="533" actId="478"/>
          <ac:spMkLst>
            <pc:docMk/>
            <pc:sldMk cId="0" sldId="268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00:23.806" v="805" actId="1076"/>
          <ac:spMkLst>
            <pc:docMk/>
            <pc:sldMk cId="0" sldId="268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15:02.441" v="532" actId="478"/>
          <ac:grpSpMkLst>
            <pc:docMk/>
            <pc:sldMk cId="0" sldId="268"/>
            <ac:grpSpMk id="3" creationId="{00000000-0000-0000-0000-000000000000}"/>
          </ac:grpSpMkLst>
        </pc:grpChg>
      </pc:sldChg>
      <pc:sldChg chg="delSp modSp add mod">
        <pc:chgData name="Antesar Shabut" userId="fd364dfd-98cc-4b65-bebb-cda6c4381b5a" providerId="ADAL" clId="{978611C8-E4EC-4464-BB41-03F44F3D1DEF}" dt="2025-02-10T00:15:46.803" v="537" actId="207"/>
        <pc:sldMkLst>
          <pc:docMk/>
          <pc:sldMk cId="0" sldId="269"/>
        </pc:sldMkLst>
        <pc:spChg chg="del">
          <ac:chgData name="Antesar Shabut" userId="fd364dfd-98cc-4b65-bebb-cda6c4381b5a" providerId="ADAL" clId="{978611C8-E4EC-4464-BB41-03F44F3D1DEF}" dt="2025-02-09T14:35:24.369" v="23" actId="478"/>
          <ac:spMkLst>
            <pc:docMk/>
            <pc:sldMk cId="0" sldId="269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0:15:46.803" v="537" actId="207"/>
          <ac:spMkLst>
            <pc:docMk/>
            <pc:sldMk cId="0" sldId="269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09T14:35:21.239" v="22" actId="478"/>
          <ac:grpSpMkLst>
            <pc:docMk/>
            <pc:sldMk cId="0" sldId="269"/>
            <ac:grpSpMk id="3" creationId="{00000000-0000-0000-0000-000000000000}"/>
          </ac:grpSpMkLst>
        </pc:grpChg>
      </pc:sldChg>
      <pc:sldChg chg="delSp modSp add mod">
        <pc:chgData name="Antesar Shabut" userId="fd364dfd-98cc-4b65-bebb-cda6c4381b5a" providerId="ADAL" clId="{978611C8-E4EC-4464-BB41-03F44F3D1DEF}" dt="2025-02-10T08:01:27.223" v="808" actId="1076"/>
        <pc:sldMkLst>
          <pc:docMk/>
          <pc:sldMk cId="0" sldId="270"/>
        </pc:sldMkLst>
        <pc:spChg chg="del">
          <ac:chgData name="Antesar Shabut" userId="fd364dfd-98cc-4b65-bebb-cda6c4381b5a" providerId="ADAL" clId="{978611C8-E4EC-4464-BB41-03F44F3D1DEF}" dt="2025-02-10T00:16:19.791" v="543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01:27.223" v="808" actId="1076"/>
          <ac:spMkLst>
            <pc:docMk/>
            <pc:sldMk cId="0" sldId="270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16:12.755" v="542" actId="478"/>
          <ac:grpSpMkLst>
            <pc:docMk/>
            <pc:sldMk cId="0" sldId="270"/>
            <ac:grpSpMk id="3" creationId="{00000000-0000-0000-0000-000000000000}"/>
          </ac:grpSpMkLst>
        </pc:grpChg>
        <pc:picChg chg="mod">
          <ac:chgData name="Antesar Shabut" userId="fd364dfd-98cc-4b65-bebb-cda6c4381b5a" providerId="ADAL" clId="{978611C8-E4EC-4464-BB41-03F44F3D1DEF}" dt="2025-02-10T08:01:21.108" v="807" actId="1076"/>
          <ac:picMkLst>
            <pc:docMk/>
            <pc:sldMk cId="0" sldId="270"/>
            <ac:picMk id="7" creationId="{00000000-0000-0000-0000-000000000000}"/>
          </ac:picMkLst>
        </pc:picChg>
      </pc:sldChg>
      <pc:sldChg chg="delSp modSp add mod">
        <pc:chgData name="Antesar Shabut" userId="fd364dfd-98cc-4b65-bebb-cda6c4381b5a" providerId="ADAL" clId="{978611C8-E4EC-4464-BB41-03F44F3D1DEF}" dt="2025-02-10T08:01:44.952" v="810" actId="1076"/>
        <pc:sldMkLst>
          <pc:docMk/>
          <pc:sldMk cId="0" sldId="271"/>
        </pc:sldMkLst>
        <pc:spChg chg="del">
          <ac:chgData name="Antesar Shabut" userId="fd364dfd-98cc-4b65-bebb-cda6c4381b5a" providerId="ADAL" clId="{978611C8-E4EC-4464-BB41-03F44F3D1DEF}" dt="2025-02-10T00:16:40.663" v="546" actId="478"/>
          <ac:spMkLst>
            <pc:docMk/>
            <pc:sldMk cId="0" sldId="271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01:34.871" v="809" actId="1076"/>
          <ac:spMkLst>
            <pc:docMk/>
            <pc:sldMk cId="0" sldId="271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16:34.619" v="545" actId="478"/>
          <ac:grpSpMkLst>
            <pc:docMk/>
            <pc:sldMk cId="0" sldId="271"/>
            <ac:grpSpMk id="3" creationId="{00000000-0000-0000-0000-000000000000}"/>
          </ac:grpSpMkLst>
        </pc:grpChg>
        <pc:picChg chg="mod">
          <ac:chgData name="Antesar Shabut" userId="fd364dfd-98cc-4b65-bebb-cda6c4381b5a" providerId="ADAL" clId="{978611C8-E4EC-4464-BB41-03F44F3D1DEF}" dt="2025-02-10T08:01:44.952" v="810" actId="1076"/>
          <ac:picMkLst>
            <pc:docMk/>
            <pc:sldMk cId="0" sldId="271"/>
            <ac:picMk id="7" creationId="{00000000-0000-0000-0000-000000000000}"/>
          </ac:picMkLst>
        </pc:picChg>
      </pc:sldChg>
      <pc:sldChg chg="del">
        <pc:chgData name="Antesar Shabut" userId="fd364dfd-98cc-4b65-bebb-cda6c4381b5a" providerId="ADAL" clId="{978611C8-E4EC-4464-BB41-03F44F3D1DEF}" dt="2025-02-10T00:11:53.173" v="496" actId="47"/>
        <pc:sldMkLst>
          <pc:docMk/>
          <pc:sldMk cId="2426202452" sldId="272"/>
        </pc:sldMkLst>
      </pc:sldChg>
      <pc:sldChg chg="delSp modSp add mod">
        <pc:chgData name="Antesar Shabut" userId="fd364dfd-98cc-4b65-bebb-cda6c4381b5a" providerId="ADAL" clId="{978611C8-E4EC-4464-BB41-03F44F3D1DEF}" dt="2025-02-10T08:02:06.605" v="813" actId="1076"/>
        <pc:sldMkLst>
          <pc:docMk/>
          <pc:sldMk cId="0" sldId="273"/>
        </pc:sldMkLst>
        <pc:spChg chg="del">
          <ac:chgData name="Antesar Shabut" userId="fd364dfd-98cc-4b65-bebb-cda6c4381b5a" providerId="ADAL" clId="{978611C8-E4EC-4464-BB41-03F44F3D1DEF}" dt="2025-02-10T00:17:42.923" v="553" actId="478"/>
          <ac:spMkLst>
            <pc:docMk/>
            <pc:sldMk cId="0" sldId="273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02:06.605" v="813" actId="1076"/>
          <ac:spMkLst>
            <pc:docMk/>
            <pc:sldMk cId="0" sldId="273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17:35.301" v="552" actId="478"/>
          <ac:grpSpMkLst>
            <pc:docMk/>
            <pc:sldMk cId="0" sldId="273"/>
            <ac:grpSpMk id="3" creationId="{00000000-0000-0000-0000-000000000000}"/>
          </ac:grpSpMkLst>
        </pc:grpChg>
      </pc:sldChg>
      <pc:sldChg chg="del">
        <pc:chgData name="Antesar Shabut" userId="fd364dfd-98cc-4b65-bebb-cda6c4381b5a" providerId="ADAL" clId="{978611C8-E4EC-4464-BB41-03F44F3D1DEF}" dt="2025-02-10T00:11:51.895" v="495" actId="47"/>
        <pc:sldMkLst>
          <pc:docMk/>
          <pc:sldMk cId="437278902" sldId="274"/>
        </pc:sldMkLst>
      </pc:sldChg>
      <pc:sldChg chg="del">
        <pc:chgData name="Antesar Shabut" userId="fd364dfd-98cc-4b65-bebb-cda6c4381b5a" providerId="ADAL" clId="{978611C8-E4EC-4464-BB41-03F44F3D1DEF}" dt="2025-02-10T00:10:57.470" v="486" actId="47"/>
        <pc:sldMkLst>
          <pc:docMk/>
          <pc:sldMk cId="2417505233" sldId="275"/>
        </pc:sldMkLst>
      </pc:sldChg>
      <pc:sldChg chg="del">
        <pc:chgData name="Antesar Shabut" userId="fd364dfd-98cc-4b65-bebb-cda6c4381b5a" providerId="ADAL" clId="{978611C8-E4EC-4464-BB41-03F44F3D1DEF}" dt="2025-02-10T00:11:49.862" v="493" actId="47"/>
        <pc:sldMkLst>
          <pc:docMk/>
          <pc:sldMk cId="1121897482" sldId="276"/>
        </pc:sldMkLst>
      </pc:sldChg>
      <pc:sldChg chg="delSp modSp add mod">
        <pc:chgData name="Antesar Shabut" userId="fd364dfd-98cc-4b65-bebb-cda6c4381b5a" providerId="ADAL" clId="{978611C8-E4EC-4464-BB41-03F44F3D1DEF}" dt="2025-02-10T08:03:33.482" v="821" actId="1076"/>
        <pc:sldMkLst>
          <pc:docMk/>
          <pc:sldMk cId="0" sldId="277"/>
        </pc:sldMkLst>
        <pc:spChg chg="del">
          <ac:chgData name="Antesar Shabut" userId="fd364dfd-98cc-4b65-bebb-cda6c4381b5a" providerId="ADAL" clId="{978611C8-E4EC-4464-BB41-03F44F3D1DEF}" dt="2025-02-10T00:19:48.435" v="565" actId="478"/>
          <ac:spMkLst>
            <pc:docMk/>
            <pc:sldMk cId="0" sldId="277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03:29.543" v="820" actId="1076"/>
          <ac:spMkLst>
            <pc:docMk/>
            <pc:sldMk cId="0" sldId="277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19:48.435" v="565" actId="478"/>
          <ac:grpSpMkLst>
            <pc:docMk/>
            <pc:sldMk cId="0" sldId="277"/>
            <ac:grpSpMk id="3" creationId="{00000000-0000-0000-0000-000000000000}"/>
          </ac:grpSpMkLst>
        </pc:grpChg>
        <pc:picChg chg="mod">
          <ac:chgData name="Antesar Shabut" userId="fd364dfd-98cc-4b65-bebb-cda6c4381b5a" providerId="ADAL" clId="{978611C8-E4EC-4464-BB41-03F44F3D1DEF}" dt="2025-02-10T08:03:33.482" v="821" actId="1076"/>
          <ac:picMkLst>
            <pc:docMk/>
            <pc:sldMk cId="0" sldId="277"/>
            <ac:picMk id="7" creationId="{00000000-0000-0000-0000-000000000000}"/>
          </ac:picMkLst>
        </pc:picChg>
      </pc:sldChg>
      <pc:sldChg chg="delSp modSp add mod">
        <pc:chgData name="Antesar Shabut" userId="fd364dfd-98cc-4b65-bebb-cda6c4381b5a" providerId="ADAL" clId="{978611C8-E4EC-4464-BB41-03F44F3D1DEF}" dt="2025-02-10T08:03:41.750" v="822" actId="1076"/>
        <pc:sldMkLst>
          <pc:docMk/>
          <pc:sldMk cId="0" sldId="278"/>
        </pc:sldMkLst>
        <pc:spChg chg="del">
          <ac:chgData name="Antesar Shabut" userId="fd364dfd-98cc-4b65-bebb-cda6c4381b5a" providerId="ADAL" clId="{978611C8-E4EC-4464-BB41-03F44F3D1DEF}" dt="2025-02-10T00:20:21.206" v="569" actId="478"/>
          <ac:spMkLst>
            <pc:docMk/>
            <pc:sldMk cId="0" sldId="278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03:41.750" v="822" actId="1076"/>
          <ac:spMkLst>
            <pc:docMk/>
            <pc:sldMk cId="0" sldId="278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0:21.206" v="569" actId="478"/>
          <ac:grpSpMkLst>
            <pc:docMk/>
            <pc:sldMk cId="0" sldId="278"/>
            <ac:grpSpMk id="3" creationId="{00000000-0000-0000-0000-000000000000}"/>
          </ac:grpSpMkLst>
        </pc:grpChg>
      </pc:sldChg>
      <pc:sldChg chg="delSp modSp add mod">
        <pc:chgData name="Antesar Shabut" userId="fd364dfd-98cc-4b65-bebb-cda6c4381b5a" providerId="ADAL" clId="{978611C8-E4EC-4464-BB41-03F44F3D1DEF}" dt="2025-02-10T08:04:18.332" v="825" actId="1076"/>
        <pc:sldMkLst>
          <pc:docMk/>
          <pc:sldMk cId="0" sldId="279"/>
        </pc:sldMkLst>
        <pc:spChg chg="del">
          <ac:chgData name="Antesar Shabut" userId="fd364dfd-98cc-4b65-bebb-cda6c4381b5a" providerId="ADAL" clId="{978611C8-E4EC-4464-BB41-03F44F3D1DEF}" dt="2025-02-10T00:20:34.777" v="571" actId="478"/>
          <ac:spMkLst>
            <pc:docMk/>
            <pc:sldMk cId="0" sldId="279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04:18.332" v="825" actId="1076"/>
          <ac:spMkLst>
            <pc:docMk/>
            <pc:sldMk cId="0" sldId="279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0:34.777" v="571" actId="478"/>
          <ac:grpSpMkLst>
            <pc:docMk/>
            <pc:sldMk cId="0" sldId="279"/>
            <ac:grpSpMk id="3" creationId="{00000000-0000-0000-0000-000000000000}"/>
          </ac:grpSpMkLst>
        </pc:grpChg>
      </pc:sldChg>
      <pc:sldChg chg="delSp modSp add mod">
        <pc:chgData name="Antesar Shabut" userId="fd364dfd-98cc-4b65-bebb-cda6c4381b5a" providerId="ADAL" clId="{978611C8-E4EC-4464-BB41-03F44F3D1DEF}" dt="2025-02-10T09:04:02.992" v="1001" actId="20577"/>
        <pc:sldMkLst>
          <pc:docMk/>
          <pc:sldMk cId="0" sldId="280"/>
        </pc:sldMkLst>
        <pc:spChg chg="del">
          <ac:chgData name="Antesar Shabut" userId="fd364dfd-98cc-4b65-bebb-cda6c4381b5a" providerId="ADAL" clId="{978611C8-E4EC-4464-BB41-03F44F3D1DEF}" dt="2025-02-10T00:20:42.541" v="572" actId="478"/>
          <ac:spMkLst>
            <pc:docMk/>
            <pc:sldMk cId="0" sldId="280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05:24.392" v="836" actId="1076"/>
          <ac:spMkLst>
            <pc:docMk/>
            <pc:sldMk cId="0" sldId="280"/>
            <ac:spMk id="6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9:04:02.992" v="1001" actId="20577"/>
          <ac:spMkLst>
            <pc:docMk/>
            <pc:sldMk cId="0" sldId="280"/>
            <ac:spMk id="7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0:42.541" v="572" actId="478"/>
          <ac:grpSpMkLst>
            <pc:docMk/>
            <pc:sldMk cId="0" sldId="280"/>
            <ac:grpSpMk id="3" creationId="{00000000-0000-0000-0000-000000000000}"/>
          </ac:grpSpMkLst>
        </pc:grpChg>
      </pc:sldChg>
      <pc:sldChg chg="addSp delSp modSp add mod">
        <pc:chgData name="Antesar Shabut" userId="fd364dfd-98cc-4b65-bebb-cda6c4381b5a" providerId="ADAL" clId="{978611C8-E4EC-4464-BB41-03F44F3D1DEF}" dt="2025-02-10T08:23:51.951" v="883" actId="1076"/>
        <pc:sldMkLst>
          <pc:docMk/>
          <pc:sldMk cId="0" sldId="281"/>
        </pc:sldMkLst>
        <pc:spChg chg="del">
          <ac:chgData name="Antesar Shabut" userId="fd364dfd-98cc-4b65-bebb-cda6c4381b5a" providerId="ADAL" clId="{978611C8-E4EC-4464-BB41-03F44F3D1DEF}" dt="2025-02-10T00:20:51.569" v="573" actId="478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Antesar Shabut" userId="fd364dfd-98cc-4b65-bebb-cda6c4381b5a" providerId="ADAL" clId="{978611C8-E4EC-4464-BB41-03F44F3D1DEF}" dt="2025-02-10T08:22:48.794" v="878" actId="22"/>
          <ac:spMkLst>
            <pc:docMk/>
            <pc:sldMk cId="0" sldId="281"/>
            <ac:spMk id="3" creationId="{203A53BE-0CB3-4828-807C-6A402756DC0C}"/>
          </ac:spMkLst>
        </pc:spChg>
        <pc:spChg chg="add mod">
          <ac:chgData name="Antesar Shabut" userId="fd364dfd-98cc-4b65-bebb-cda6c4381b5a" providerId="ADAL" clId="{978611C8-E4EC-4464-BB41-03F44F3D1DEF}" dt="2025-02-10T08:23:31.101" v="881"/>
          <ac:spMkLst>
            <pc:docMk/>
            <pc:sldMk cId="0" sldId="281"/>
            <ac:spMk id="5" creationId="{F9BC0E67-95D6-B3C0-ABDE-5FCAD2EC9F3D}"/>
          </ac:spMkLst>
        </pc:spChg>
        <pc:spChg chg="mod">
          <ac:chgData name="Antesar Shabut" userId="fd364dfd-98cc-4b65-bebb-cda6c4381b5a" providerId="ADAL" clId="{978611C8-E4EC-4464-BB41-03F44F3D1DEF}" dt="2025-02-10T08:23:51.951" v="883" actId="1076"/>
          <ac:spMkLst>
            <pc:docMk/>
            <pc:sldMk cId="0" sldId="281"/>
            <ac:spMk id="6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22:42.136" v="876" actId="20577"/>
          <ac:spMkLst>
            <pc:docMk/>
            <pc:sldMk cId="0" sldId="281"/>
            <ac:spMk id="7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0:51.569" v="573" actId="478"/>
          <ac:grpSpMkLst>
            <pc:docMk/>
            <pc:sldMk cId="0" sldId="281"/>
            <ac:grpSpMk id="3" creationId="{00000000-0000-0000-0000-000000000000}"/>
          </ac:grpSpMkLst>
        </pc:grpChg>
      </pc:sldChg>
      <pc:sldChg chg="del">
        <pc:chgData name="Antesar Shabut" userId="fd364dfd-98cc-4b65-bebb-cda6c4381b5a" providerId="ADAL" clId="{978611C8-E4EC-4464-BB41-03F44F3D1DEF}" dt="2025-02-10T00:11:50.893" v="494" actId="47"/>
        <pc:sldMkLst>
          <pc:docMk/>
          <pc:sldMk cId="2306577076" sldId="282"/>
        </pc:sldMkLst>
      </pc:sldChg>
      <pc:sldChg chg="del">
        <pc:chgData name="Antesar Shabut" userId="fd364dfd-98cc-4b65-bebb-cda6c4381b5a" providerId="ADAL" clId="{978611C8-E4EC-4464-BB41-03F44F3D1DEF}" dt="2025-02-10T00:11:54.582" v="497" actId="47"/>
        <pc:sldMkLst>
          <pc:docMk/>
          <pc:sldMk cId="757249835" sldId="283"/>
        </pc:sldMkLst>
      </pc:sldChg>
      <pc:sldChg chg="delSp modSp add mod">
        <pc:chgData name="Antesar Shabut" userId="fd364dfd-98cc-4b65-bebb-cda6c4381b5a" providerId="ADAL" clId="{978611C8-E4EC-4464-BB41-03F44F3D1DEF}" dt="2025-02-10T08:38:26.782" v="952" actId="20577"/>
        <pc:sldMkLst>
          <pc:docMk/>
          <pc:sldMk cId="0" sldId="284"/>
        </pc:sldMkLst>
        <pc:spChg chg="del">
          <ac:chgData name="Antesar Shabut" userId="fd364dfd-98cc-4b65-bebb-cda6c4381b5a" providerId="ADAL" clId="{978611C8-E4EC-4464-BB41-03F44F3D1DEF}" dt="2025-02-10T00:21:24.346" v="578" actId="478"/>
          <ac:spMkLst>
            <pc:docMk/>
            <pc:sldMk cId="0" sldId="284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37:10.431" v="931" actId="108"/>
          <ac:spMkLst>
            <pc:docMk/>
            <pc:sldMk cId="0" sldId="284"/>
            <ac:spMk id="6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38:26.782" v="952" actId="20577"/>
          <ac:spMkLst>
            <pc:docMk/>
            <pc:sldMk cId="0" sldId="284"/>
            <ac:spMk id="7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1:24.346" v="578" actId="478"/>
          <ac:grpSpMkLst>
            <pc:docMk/>
            <pc:sldMk cId="0" sldId="284"/>
            <ac:grpSpMk id="3" creationId="{00000000-0000-0000-0000-000000000000}"/>
          </ac:grpSpMkLst>
        </pc:grpChg>
      </pc:sldChg>
      <pc:sldChg chg="delSp modSp add mod">
        <pc:chgData name="Antesar Shabut" userId="fd364dfd-98cc-4b65-bebb-cda6c4381b5a" providerId="ADAL" clId="{978611C8-E4EC-4464-BB41-03F44F3D1DEF}" dt="2025-02-10T08:40:04.173" v="968" actId="20577"/>
        <pc:sldMkLst>
          <pc:docMk/>
          <pc:sldMk cId="0" sldId="285"/>
        </pc:sldMkLst>
        <pc:spChg chg="del">
          <ac:chgData name="Antesar Shabut" userId="fd364dfd-98cc-4b65-bebb-cda6c4381b5a" providerId="ADAL" clId="{978611C8-E4EC-4464-BB41-03F44F3D1DEF}" dt="2025-02-10T00:21:31.669" v="579" actId="478"/>
          <ac:spMkLst>
            <pc:docMk/>
            <pc:sldMk cId="0" sldId="285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39:07.502" v="954" actId="207"/>
          <ac:spMkLst>
            <pc:docMk/>
            <pc:sldMk cId="0" sldId="285"/>
            <ac:spMk id="6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40:04.173" v="968" actId="20577"/>
          <ac:spMkLst>
            <pc:docMk/>
            <pc:sldMk cId="0" sldId="285"/>
            <ac:spMk id="7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1:31.669" v="579" actId="478"/>
          <ac:grpSpMkLst>
            <pc:docMk/>
            <pc:sldMk cId="0" sldId="285"/>
            <ac:grpSpMk id="3" creationId="{00000000-0000-0000-0000-000000000000}"/>
          </ac:grpSpMkLst>
        </pc:grpChg>
      </pc:sldChg>
      <pc:sldChg chg="delSp modSp add mod">
        <pc:chgData name="Antesar Shabut" userId="fd364dfd-98cc-4b65-bebb-cda6c4381b5a" providerId="ADAL" clId="{978611C8-E4EC-4464-BB41-03F44F3D1DEF}" dt="2025-02-10T08:41:32.094" v="977" actId="20577"/>
        <pc:sldMkLst>
          <pc:docMk/>
          <pc:sldMk cId="0" sldId="286"/>
        </pc:sldMkLst>
        <pc:spChg chg="del">
          <ac:chgData name="Antesar Shabut" userId="fd364dfd-98cc-4b65-bebb-cda6c4381b5a" providerId="ADAL" clId="{978611C8-E4EC-4464-BB41-03F44F3D1DEF}" dt="2025-02-10T00:21:38.981" v="580" actId="478"/>
          <ac:spMkLst>
            <pc:docMk/>
            <pc:sldMk cId="0" sldId="286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40:29.862" v="970" actId="207"/>
          <ac:spMkLst>
            <pc:docMk/>
            <pc:sldMk cId="0" sldId="286"/>
            <ac:spMk id="6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41:32.094" v="977" actId="20577"/>
          <ac:spMkLst>
            <pc:docMk/>
            <pc:sldMk cId="0" sldId="286"/>
            <ac:spMk id="7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1:38.981" v="580" actId="478"/>
          <ac:grpSpMkLst>
            <pc:docMk/>
            <pc:sldMk cId="0" sldId="286"/>
            <ac:grpSpMk id="3" creationId="{00000000-0000-0000-0000-000000000000}"/>
          </ac:grpSpMkLst>
        </pc:grpChg>
      </pc:sldChg>
      <pc:sldChg chg="delSp add del mod">
        <pc:chgData name="Antesar Shabut" userId="fd364dfd-98cc-4b65-bebb-cda6c4381b5a" providerId="ADAL" clId="{978611C8-E4EC-4464-BB41-03F44F3D1DEF}" dt="2025-02-10T08:41:39.276" v="978" actId="47"/>
        <pc:sldMkLst>
          <pc:docMk/>
          <pc:sldMk cId="0" sldId="287"/>
        </pc:sldMkLst>
        <pc:spChg chg="del">
          <ac:chgData name="Antesar Shabut" userId="fd364dfd-98cc-4b65-bebb-cda6c4381b5a" providerId="ADAL" clId="{978611C8-E4EC-4464-BB41-03F44F3D1DEF}" dt="2025-02-10T00:21:48.187" v="582" actId="478"/>
          <ac:spMkLst>
            <pc:docMk/>
            <pc:sldMk cId="0" sldId="287"/>
            <ac:spMk id="2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1:45.128" v="581" actId="478"/>
          <ac:grpSpMkLst>
            <pc:docMk/>
            <pc:sldMk cId="0" sldId="287"/>
            <ac:grpSpMk id="3" creationId="{00000000-0000-0000-0000-000000000000}"/>
          </ac:grpSpMkLst>
        </pc:grpChg>
      </pc:sldChg>
      <pc:sldChg chg="delSp add del mod">
        <pc:chgData name="Antesar Shabut" userId="fd364dfd-98cc-4b65-bebb-cda6c4381b5a" providerId="ADAL" clId="{978611C8-E4EC-4464-BB41-03F44F3D1DEF}" dt="2025-02-10T08:41:43.661" v="979" actId="47"/>
        <pc:sldMkLst>
          <pc:docMk/>
          <pc:sldMk cId="0" sldId="288"/>
        </pc:sldMkLst>
        <pc:spChg chg="del">
          <ac:chgData name="Antesar Shabut" userId="fd364dfd-98cc-4b65-bebb-cda6c4381b5a" providerId="ADAL" clId="{978611C8-E4EC-4464-BB41-03F44F3D1DEF}" dt="2025-02-10T00:21:56.638" v="583" actId="478"/>
          <ac:spMkLst>
            <pc:docMk/>
            <pc:sldMk cId="0" sldId="288"/>
            <ac:spMk id="2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1:56.638" v="583" actId="478"/>
          <ac:grpSpMkLst>
            <pc:docMk/>
            <pc:sldMk cId="0" sldId="288"/>
            <ac:grpSpMk id="3" creationId="{00000000-0000-0000-0000-000000000000}"/>
          </ac:grpSpMkLst>
        </pc:grpChg>
      </pc:sldChg>
      <pc:sldChg chg="modSp del mod">
        <pc:chgData name="Antesar Shabut" userId="fd364dfd-98cc-4b65-bebb-cda6c4381b5a" providerId="ADAL" clId="{978611C8-E4EC-4464-BB41-03F44F3D1DEF}" dt="2025-02-09T22:22:37.432" v="120" actId="2696"/>
        <pc:sldMkLst>
          <pc:docMk/>
          <pc:sldMk cId="2325539386" sldId="289"/>
        </pc:sldMkLst>
        <pc:picChg chg="mod">
          <ac:chgData name="Antesar Shabut" userId="fd364dfd-98cc-4b65-bebb-cda6c4381b5a" providerId="ADAL" clId="{978611C8-E4EC-4464-BB41-03F44F3D1DEF}" dt="2025-02-09T22:13:56.030" v="56" actId="1076"/>
          <ac:picMkLst>
            <pc:docMk/>
            <pc:sldMk cId="2325539386" sldId="289"/>
            <ac:picMk id="10" creationId="{035EC9A3-1EBE-44ED-B874-1EEC747280A9}"/>
          </ac:picMkLst>
        </pc:picChg>
      </pc:sldChg>
      <pc:sldChg chg="delSp add del mod">
        <pc:chgData name="Antesar Shabut" userId="fd364dfd-98cc-4b65-bebb-cda6c4381b5a" providerId="ADAL" clId="{978611C8-E4EC-4464-BB41-03F44F3D1DEF}" dt="2025-02-10T08:41:49.206" v="981" actId="47"/>
        <pc:sldMkLst>
          <pc:docMk/>
          <pc:sldMk cId="0" sldId="290"/>
        </pc:sldMkLst>
        <pc:spChg chg="del">
          <ac:chgData name="Antesar Shabut" userId="fd364dfd-98cc-4b65-bebb-cda6c4381b5a" providerId="ADAL" clId="{978611C8-E4EC-4464-BB41-03F44F3D1DEF}" dt="2025-02-10T00:22:11.923" v="585" actId="478"/>
          <ac:spMkLst>
            <pc:docMk/>
            <pc:sldMk cId="0" sldId="290"/>
            <ac:spMk id="2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2:11.923" v="585" actId="478"/>
          <ac:grpSpMkLst>
            <pc:docMk/>
            <pc:sldMk cId="0" sldId="290"/>
            <ac:grpSpMk id="3" creationId="{00000000-0000-0000-0000-000000000000}"/>
          </ac:grpSpMkLst>
        </pc:grpChg>
      </pc:sldChg>
      <pc:sldChg chg="delSp modSp add del mod">
        <pc:chgData name="Antesar Shabut" userId="fd364dfd-98cc-4b65-bebb-cda6c4381b5a" providerId="ADAL" clId="{978611C8-E4EC-4464-BB41-03F44F3D1DEF}" dt="2025-02-10T08:41:51.241" v="982" actId="47"/>
        <pc:sldMkLst>
          <pc:docMk/>
          <pc:sldMk cId="0" sldId="291"/>
        </pc:sldMkLst>
        <pc:spChg chg="del">
          <ac:chgData name="Antesar Shabut" userId="fd364dfd-98cc-4b65-bebb-cda6c4381b5a" providerId="ADAL" clId="{978611C8-E4EC-4464-BB41-03F44F3D1DEF}" dt="2025-02-10T00:22:41.806" v="588" actId="478"/>
          <ac:spMkLst>
            <pc:docMk/>
            <pc:sldMk cId="0" sldId="291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0:22:32.138" v="586" actId="1076"/>
          <ac:spMkLst>
            <pc:docMk/>
            <pc:sldMk cId="0" sldId="291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2:35.756" v="587" actId="478"/>
          <ac:grpSpMkLst>
            <pc:docMk/>
            <pc:sldMk cId="0" sldId="291"/>
            <ac:grpSpMk id="3" creationId="{00000000-0000-0000-0000-000000000000}"/>
          </ac:grpSpMkLst>
        </pc:grpChg>
      </pc:sldChg>
      <pc:sldChg chg="delSp modSp add del mod">
        <pc:chgData name="Antesar Shabut" userId="fd364dfd-98cc-4b65-bebb-cda6c4381b5a" providerId="ADAL" clId="{978611C8-E4EC-4464-BB41-03F44F3D1DEF}" dt="2025-02-10T08:41:53.197" v="983" actId="47"/>
        <pc:sldMkLst>
          <pc:docMk/>
          <pc:sldMk cId="0" sldId="292"/>
        </pc:sldMkLst>
        <pc:spChg chg="del">
          <ac:chgData name="Antesar Shabut" userId="fd364dfd-98cc-4b65-bebb-cda6c4381b5a" providerId="ADAL" clId="{978611C8-E4EC-4464-BB41-03F44F3D1DEF}" dt="2025-02-10T00:22:48.722" v="589" actId="478"/>
          <ac:spMkLst>
            <pc:docMk/>
            <pc:sldMk cId="0" sldId="292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0:22:57.921" v="590" actId="1076"/>
          <ac:spMkLst>
            <pc:docMk/>
            <pc:sldMk cId="0" sldId="292"/>
            <ac:spMk id="10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2:48.722" v="589" actId="478"/>
          <ac:grpSpMkLst>
            <pc:docMk/>
            <pc:sldMk cId="0" sldId="292"/>
            <ac:grpSpMk id="3" creationId="{00000000-0000-0000-0000-000000000000}"/>
          </ac:grpSpMkLst>
        </pc:grpChg>
      </pc:sldChg>
      <pc:sldChg chg="delSp modSp add del mod">
        <pc:chgData name="Antesar Shabut" userId="fd364dfd-98cc-4b65-bebb-cda6c4381b5a" providerId="ADAL" clId="{978611C8-E4EC-4464-BB41-03F44F3D1DEF}" dt="2025-02-10T08:41:58.050" v="984" actId="47"/>
        <pc:sldMkLst>
          <pc:docMk/>
          <pc:sldMk cId="0" sldId="293"/>
        </pc:sldMkLst>
        <pc:spChg chg="del">
          <ac:chgData name="Antesar Shabut" userId="fd364dfd-98cc-4b65-bebb-cda6c4381b5a" providerId="ADAL" clId="{978611C8-E4EC-4464-BB41-03F44F3D1DEF}" dt="2025-02-10T00:23:05.460" v="591" actId="478"/>
          <ac:spMkLst>
            <pc:docMk/>
            <pc:sldMk cId="0" sldId="293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0:23:46.813" v="605" actId="403"/>
          <ac:spMkLst>
            <pc:docMk/>
            <pc:sldMk cId="0" sldId="293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3:05.460" v="591" actId="478"/>
          <ac:grpSpMkLst>
            <pc:docMk/>
            <pc:sldMk cId="0" sldId="293"/>
            <ac:grpSpMk id="3" creationId="{00000000-0000-0000-0000-000000000000}"/>
          </ac:grpSpMkLst>
        </pc:grpChg>
      </pc:sldChg>
      <pc:sldChg chg="add del">
        <pc:chgData name="Antesar Shabut" userId="fd364dfd-98cc-4b65-bebb-cda6c4381b5a" providerId="ADAL" clId="{978611C8-E4EC-4464-BB41-03F44F3D1DEF}" dt="2025-02-09T14:37:19.192" v="30" actId="47"/>
        <pc:sldMkLst>
          <pc:docMk/>
          <pc:sldMk cId="0" sldId="294"/>
        </pc:sldMkLst>
      </pc:sldChg>
      <pc:sldChg chg="modSp mod">
        <pc:chgData name="Antesar Shabut" userId="fd364dfd-98cc-4b65-bebb-cda6c4381b5a" providerId="ADAL" clId="{978611C8-E4EC-4464-BB41-03F44F3D1DEF}" dt="2025-02-09T22:11:45.327" v="55" actId="1036"/>
        <pc:sldMkLst>
          <pc:docMk/>
          <pc:sldMk cId="373592335" sldId="343"/>
        </pc:sldMkLst>
        <pc:spChg chg="mod">
          <ac:chgData name="Antesar Shabut" userId="fd364dfd-98cc-4b65-bebb-cda6c4381b5a" providerId="ADAL" clId="{978611C8-E4EC-4464-BB41-03F44F3D1DEF}" dt="2025-02-09T22:11:45.327" v="55" actId="1036"/>
          <ac:spMkLst>
            <pc:docMk/>
            <pc:sldMk cId="373592335" sldId="343"/>
            <ac:spMk id="2" creationId="{6C11E5B2-0C2B-2212-33B1-D2E884B9EA5D}"/>
          </ac:spMkLst>
        </pc:spChg>
        <pc:spChg chg="mod">
          <ac:chgData name="Antesar Shabut" userId="fd364dfd-98cc-4b65-bebb-cda6c4381b5a" providerId="ADAL" clId="{978611C8-E4EC-4464-BB41-03F44F3D1DEF}" dt="2025-02-09T22:10:58.247" v="37" actId="20577"/>
          <ac:spMkLst>
            <pc:docMk/>
            <pc:sldMk cId="373592335" sldId="343"/>
            <ac:spMk id="4" creationId="{EB0D79EA-9108-3ED4-41EF-6ADB87252253}"/>
          </ac:spMkLst>
        </pc:spChg>
        <pc:spChg chg="mod">
          <ac:chgData name="Antesar Shabut" userId="fd364dfd-98cc-4b65-bebb-cda6c4381b5a" providerId="ADAL" clId="{978611C8-E4EC-4464-BB41-03F44F3D1DEF}" dt="2025-02-09T22:11:45.327" v="55" actId="1036"/>
          <ac:spMkLst>
            <pc:docMk/>
            <pc:sldMk cId="373592335" sldId="343"/>
            <ac:spMk id="7" creationId="{B36BDE97-EEC5-5A8C-18AE-7BEE22D4B9EB}"/>
          </ac:spMkLst>
        </pc:spChg>
      </pc:sldChg>
      <pc:sldChg chg="modSp mod">
        <pc:chgData name="Antesar Shabut" userId="fd364dfd-98cc-4b65-bebb-cda6c4381b5a" providerId="ADAL" clId="{978611C8-E4EC-4464-BB41-03F44F3D1DEF}" dt="2025-02-10T07:01:57.647" v="606" actId="20577"/>
        <pc:sldMkLst>
          <pc:docMk/>
          <pc:sldMk cId="2469735035" sldId="362"/>
        </pc:sldMkLst>
        <pc:spChg chg="mod">
          <ac:chgData name="Antesar Shabut" userId="fd364dfd-98cc-4b65-bebb-cda6c4381b5a" providerId="ADAL" clId="{978611C8-E4EC-4464-BB41-03F44F3D1DEF}" dt="2025-02-10T07:01:57.647" v="606" actId="20577"/>
          <ac:spMkLst>
            <pc:docMk/>
            <pc:sldMk cId="2469735035" sldId="362"/>
            <ac:spMk id="5" creationId="{A3CF0B9C-09BB-A532-639A-AF36553816DC}"/>
          </ac:spMkLst>
        </pc:spChg>
      </pc:sldChg>
      <pc:sldChg chg="modSp mod">
        <pc:chgData name="Antesar Shabut" userId="fd364dfd-98cc-4b65-bebb-cda6c4381b5a" providerId="ADAL" clId="{978611C8-E4EC-4464-BB41-03F44F3D1DEF}" dt="2025-02-10T07:47:28.707" v="721" actId="20577"/>
        <pc:sldMkLst>
          <pc:docMk/>
          <pc:sldMk cId="3612038125" sldId="365"/>
        </pc:sldMkLst>
        <pc:spChg chg="mod">
          <ac:chgData name="Antesar Shabut" userId="fd364dfd-98cc-4b65-bebb-cda6c4381b5a" providerId="ADAL" clId="{978611C8-E4EC-4464-BB41-03F44F3D1DEF}" dt="2025-02-10T00:12:06.031" v="504" actId="20577"/>
          <ac:spMkLst>
            <pc:docMk/>
            <pc:sldMk cId="3612038125" sldId="365"/>
            <ac:spMk id="2" creationId="{583B2DD8-2721-24B8-5A5C-B1E75036CD55}"/>
          </ac:spMkLst>
        </pc:spChg>
        <pc:spChg chg="mod">
          <ac:chgData name="Antesar Shabut" userId="fd364dfd-98cc-4b65-bebb-cda6c4381b5a" providerId="ADAL" clId="{978611C8-E4EC-4464-BB41-03F44F3D1DEF}" dt="2025-02-10T07:47:28.707" v="721" actId="20577"/>
          <ac:spMkLst>
            <pc:docMk/>
            <pc:sldMk cId="3612038125" sldId="365"/>
            <ac:spMk id="3" creationId="{E2B5EE80-1BB2-858F-D6E7-9FF746839DD2}"/>
          </ac:spMkLst>
        </pc:spChg>
      </pc:sldChg>
      <pc:sldChg chg="addSp delSp modSp mod">
        <pc:chgData name="Antesar Shabut" userId="fd364dfd-98cc-4b65-bebb-cda6c4381b5a" providerId="ADAL" clId="{978611C8-E4EC-4464-BB41-03F44F3D1DEF}" dt="2025-02-10T07:16:54.554" v="640" actId="1076"/>
        <pc:sldMkLst>
          <pc:docMk/>
          <pc:sldMk cId="2954089862" sldId="367"/>
        </pc:sldMkLst>
        <pc:spChg chg="add del mod">
          <ac:chgData name="Antesar Shabut" userId="fd364dfd-98cc-4b65-bebb-cda6c4381b5a" providerId="ADAL" clId="{978611C8-E4EC-4464-BB41-03F44F3D1DEF}" dt="2025-02-10T07:13:39.072" v="634" actId="108"/>
          <ac:spMkLst>
            <pc:docMk/>
            <pc:sldMk cId="2954089862" sldId="367"/>
            <ac:spMk id="2" creationId="{ECF659A0-570F-8541-6A6F-60F31D03CE45}"/>
          </ac:spMkLst>
        </pc:spChg>
        <pc:spChg chg="add del">
          <ac:chgData name="Antesar Shabut" userId="fd364dfd-98cc-4b65-bebb-cda6c4381b5a" providerId="ADAL" clId="{978611C8-E4EC-4464-BB41-03F44F3D1DEF}" dt="2025-02-09T22:23:14.568" v="136" actId="478"/>
          <ac:spMkLst>
            <pc:docMk/>
            <pc:sldMk cId="2954089862" sldId="367"/>
            <ac:spMk id="4" creationId="{634EBE49-F3AE-D662-02ED-47F3F623EC03}"/>
          </ac:spMkLst>
        </pc:spChg>
        <pc:spChg chg="add del mod">
          <ac:chgData name="Antesar Shabut" userId="fd364dfd-98cc-4b65-bebb-cda6c4381b5a" providerId="ADAL" clId="{978611C8-E4EC-4464-BB41-03F44F3D1DEF}" dt="2025-02-09T22:23:14.568" v="136" actId="478"/>
          <ac:spMkLst>
            <pc:docMk/>
            <pc:sldMk cId="2954089862" sldId="367"/>
            <ac:spMk id="5" creationId="{538BFCBB-AB5E-53A7-0DC6-140E8E474792}"/>
          </ac:spMkLst>
        </pc:spChg>
        <pc:spChg chg="add">
          <ac:chgData name="Antesar Shabut" userId="fd364dfd-98cc-4b65-bebb-cda6c4381b5a" providerId="ADAL" clId="{978611C8-E4EC-4464-BB41-03F44F3D1DEF}" dt="2025-02-09T22:23:00.181" v="134"/>
          <ac:spMkLst>
            <pc:docMk/>
            <pc:sldMk cId="2954089862" sldId="367"/>
            <ac:spMk id="6" creationId="{CC8BBA9A-DA20-1002-7A5F-5C3CEDC5C834}"/>
          </ac:spMkLst>
        </pc:spChg>
        <pc:spChg chg="add">
          <ac:chgData name="Antesar Shabut" userId="fd364dfd-98cc-4b65-bebb-cda6c4381b5a" providerId="ADAL" clId="{978611C8-E4EC-4464-BB41-03F44F3D1DEF}" dt="2025-02-09T22:23:37.116" v="138"/>
          <ac:spMkLst>
            <pc:docMk/>
            <pc:sldMk cId="2954089862" sldId="367"/>
            <ac:spMk id="7" creationId="{BD90B40B-259A-E93F-08A4-9B97F56CA75B}"/>
          </ac:spMkLst>
        </pc:spChg>
        <pc:spChg chg="add del mod">
          <ac:chgData name="Antesar Shabut" userId="fd364dfd-98cc-4b65-bebb-cda6c4381b5a" providerId="ADAL" clId="{978611C8-E4EC-4464-BB41-03F44F3D1DEF}" dt="2025-02-09T22:25:35.058" v="158" actId="1076"/>
          <ac:spMkLst>
            <pc:docMk/>
            <pc:sldMk cId="2954089862" sldId="367"/>
            <ac:spMk id="8" creationId="{784CD0ED-AE31-946C-BF2E-3D0A310A1E00}"/>
          </ac:spMkLst>
        </pc:spChg>
        <pc:spChg chg="add mod">
          <ac:chgData name="Antesar Shabut" userId="fd364dfd-98cc-4b65-bebb-cda6c4381b5a" providerId="ADAL" clId="{978611C8-E4EC-4464-BB41-03F44F3D1DEF}" dt="2025-02-10T07:13:07.859" v="631" actId="113"/>
          <ac:spMkLst>
            <pc:docMk/>
            <pc:sldMk cId="2954089862" sldId="367"/>
            <ac:spMk id="11" creationId="{D2881524-31E9-B102-B82C-05B8588FADD8}"/>
          </ac:spMkLst>
        </pc:spChg>
        <pc:picChg chg="add del">
          <ac:chgData name="Antesar Shabut" userId="fd364dfd-98cc-4b65-bebb-cda6c4381b5a" providerId="ADAL" clId="{978611C8-E4EC-4464-BB41-03F44F3D1DEF}" dt="2025-02-09T22:23:28.411" v="137" actId="478"/>
          <ac:picMkLst>
            <pc:docMk/>
            <pc:sldMk cId="2954089862" sldId="367"/>
            <ac:picMk id="9" creationId="{EBDC6BD1-12C4-D966-B112-1DFE9C0B11CD}"/>
          </ac:picMkLst>
        </pc:picChg>
        <pc:picChg chg="add mod">
          <ac:chgData name="Antesar Shabut" userId="fd364dfd-98cc-4b65-bebb-cda6c4381b5a" providerId="ADAL" clId="{978611C8-E4EC-4464-BB41-03F44F3D1DEF}" dt="2025-02-10T07:16:54.554" v="640" actId="1076"/>
          <ac:picMkLst>
            <pc:docMk/>
            <pc:sldMk cId="2954089862" sldId="367"/>
            <ac:picMk id="13" creationId="{0E7500AF-17AE-2ECE-95C1-B0E7FE3ECE47}"/>
          </ac:picMkLst>
        </pc:picChg>
      </pc:sldChg>
      <pc:sldChg chg="del">
        <pc:chgData name="Antesar Shabut" userId="fd364dfd-98cc-4b65-bebb-cda6c4381b5a" providerId="ADAL" clId="{978611C8-E4EC-4464-BB41-03F44F3D1DEF}" dt="2025-02-10T00:11:03.492" v="487" actId="47"/>
        <pc:sldMkLst>
          <pc:docMk/>
          <pc:sldMk cId="3285403396" sldId="368"/>
        </pc:sldMkLst>
      </pc:sldChg>
      <pc:sldChg chg="del">
        <pc:chgData name="Antesar Shabut" userId="fd364dfd-98cc-4b65-bebb-cda6c4381b5a" providerId="ADAL" clId="{978611C8-E4EC-4464-BB41-03F44F3D1DEF}" dt="2025-02-10T00:11:05.905" v="488" actId="47"/>
        <pc:sldMkLst>
          <pc:docMk/>
          <pc:sldMk cId="1161100915" sldId="369"/>
        </pc:sldMkLst>
      </pc:sldChg>
      <pc:sldChg chg="del">
        <pc:chgData name="Antesar Shabut" userId="fd364dfd-98cc-4b65-bebb-cda6c4381b5a" providerId="ADAL" clId="{978611C8-E4EC-4464-BB41-03F44F3D1DEF}" dt="2025-02-10T00:11:09.776" v="489" actId="47"/>
        <pc:sldMkLst>
          <pc:docMk/>
          <pc:sldMk cId="4046493049" sldId="370"/>
        </pc:sldMkLst>
      </pc:sldChg>
      <pc:sldChg chg="del">
        <pc:chgData name="Antesar Shabut" userId="fd364dfd-98cc-4b65-bebb-cda6c4381b5a" providerId="ADAL" clId="{978611C8-E4EC-4464-BB41-03F44F3D1DEF}" dt="2025-02-10T00:11:23.658" v="490" actId="47"/>
        <pc:sldMkLst>
          <pc:docMk/>
          <pc:sldMk cId="1010933428" sldId="371"/>
        </pc:sldMkLst>
      </pc:sldChg>
      <pc:sldChg chg="del">
        <pc:chgData name="Antesar Shabut" userId="fd364dfd-98cc-4b65-bebb-cda6c4381b5a" providerId="ADAL" clId="{978611C8-E4EC-4464-BB41-03F44F3D1DEF}" dt="2025-02-10T00:11:29.665" v="491" actId="47"/>
        <pc:sldMkLst>
          <pc:docMk/>
          <pc:sldMk cId="1295764725" sldId="372"/>
        </pc:sldMkLst>
      </pc:sldChg>
      <pc:sldChg chg="modSp mod">
        <pc:chgData name="Antesar Shabut" userId="fd364dfd-98cc-4b65-bebb-cda6c4381b5a" providerId="ADAL" clId="{978611C8-E4EC-4464-BB41-03F44F3D1DEF}" dt="2025-02-10T07:08:55.817" v="618" actId="6549"/>
        <pc:sldMkLst>
          <pc:docMk/>
          <pc:sldMk cId="1420803492" sldId="373"/>
        </pc:sldMkLst>
        <pc:spChg chg="mod">
          <ac:chgData name="Antesar Shabut" userId="fd364dfd-98cc-4b65-bebb-cda6c4381b5a" providerId="ADAL" clId="{978611C8-E4EC-4464-BB41-03F44F3D1DEF}" dt="2025-02-09T22:19:01.804" v="101" actId="313"/>
          <ac:spMkLst>
            <pc:docMk/>
            <pc:sldMk cId="1420803492" sldId="373"/>
            <ac:spMk id="2" creationId="{F44F27AA-32CD-A18E-8858-E5B8E18D8F66}"/>
          </ac:spMkLst>
        </pc:spChg>
        <pc:spChg chg="mod">
          <ac:chgData name="Antesar Shabut" userId="fd364dfd-98cc-4b65-bebb-cda6c4381b5a" providerId="ADAL" clId="{978611C8-E4EC-4464-BB41-03F44F3D1DEF}" dt="2025-02-10T07:08:55.817" v="618" actId="6549"/>
          <ac:spMkLst>
            <pc:docMk/>
            <pc:sldMk cId="1420803492" sldId="373"/>
            <ac:spMk id="3" creationId="{880F279D-C98A-1C3D-F8E1-D041815C0CED}"/>
          </ac:spMkLst>
        </pc:spChg>
      </pc:sldChg>
      <pc:sldChg chg="del">
        <pc:chgData name="Antesar Shabut" userId="fd364dfd-98cc-4b65-bebb-cda6c4381b5a" providerId="ADAL" clId="{978611C8-E4EC-4464-BB41-03F44F3D1DEF}" dt="2025-02-10T00:11:48.291" v="492" actId="47"/>
        <pc:sldMkLst>
          <pc:docMk/>
          <pc:sldMk cId="328431922" sldId="374"/>
        </pc:sldMkLst>
      </pc:sldChg>
      <pc:sldChg chg="modSp new del mod">
        <pc:chgData name="Antesar Shabut" userId="fd364dfd-98cc-4b65-bebb-cda6c4381b5a" providerId="ADAL" clId="{978611C8-E4EC-4464-BB41-03F44F3D1DEF}" dt="2025-02-10T07:47:47.948" v="722" actId="47"/>
        <pc:sldMkLst>
          <pc:docMk/>
          <pc:sldMk cId="2176571303" sldId="377"/>
        </pc:sldMkLst>
        <pc:spChg chg="mod">
          <ac:chgData name="Antesar Shabut" userId="fd364dfd-98cc-4b65-bebb-cda6c4381b5a" providerId="ADAL" clId="{978611C8-E4EC-4464-BB41-03F44F3D1DEF}" dt="2025-02-10T00:12:17.405" v="512" actId="20577"/>
          <ac:spMkLst>
            <pc:docMk/>
            <pc:sldMk cId="2176571303" sldId="377"/>
            <ac:spMk id="2" creationId="{11ED2038-34AA-87F1-5194-E35126861490}"/>
          </ac:spMkLst>
        </pc:spChg>
      </pc:sldChg>
      <pc:sldChg chg="addSp delSp modSp new mod">
        <pc:chgData name="Antesar Shabut" userId="fd364dfd-98cc-4b65-bebb-cda6c4381b5a" providerId="ADAL" clId="{978611C8-E4EC-4464-BB41-03F44F3D1DEF}" dt="2025-02-10T07:57:41.757" v="767" actId="6549"/>
        <pc:sldMkLst>
          <pc:docMk/>
          <pc:sldMk cId="3102479383" sldId="378"/>
        </pc:sldMkLst>
        <pc:spChg chg="mod">
          <ac:chgData name="Antesar Shabut" userId="fd364dfd-98cc-4b65-bebb-cda6c4381b5a" providerId="ADAL" clId="{978611C8-E4EC-4464-BB41-03F44F3D1DEF}" dt="2025-02-07T10:27:41.130" v="9" actId="20577"/>
          <ac:spMkLst>
            <pc:docMk/>
            <pc:sldMk cId="3102479383" sldId="378"/>
            <ac:spMk id="2" creationId="{97F7D1AD-5C1F-1515-433E-A992B9E04E0E}"/>
          </ac:spMkLst>
        </pc:spChg>
        <pc:spChg chg="mod">
          <ac:chgData name="Antesar Shabut" userId="fd364dfd-98cc-4b65-bebb-cda6c4381b5a" providerId="ADAL" clId="{978611C8-E4EC-4464-BB41-03F44F3D1DEF}" dt="2025-02-10T07:57:41.757" v="767" actId="6549"/>
          <ac:spMkLst>
            <pc:docMk/>
            <pc:sldMk cId="3102479383" sldId="378"/>
            <ac:spMk id="3" creationId="{24229B01-DD4E-4490-FDA3-A6B052659803}"/>
          </ac:spMkLst>
        </pc:spChg>
      </pc:sldChg>
      <pc:sldChg chg="delSp modSp add mod">
        <pc:chgData name="Antesar Shabut" userId="fd364dfd-98cc-4b65-bebb-cda6c4381b5a" providerId="ADAL" clId="{978611C8-E4EC-4464-BB41-03F44F3D1DEF}" dt="2025-02-10T08:02:00.825" v="812" actId="1076"/>
        <pc:sldMkLst>
          <pc:docMk/>
          <pc:sldMk cId="0" sldId="379"/>
        </pc:sldMkLst>
        <pc:spChg chg="del">
          <ac:chgData name="Antesar Shabut" userId="fd364dfd-98cc-4b65-bebb-cda6c4381b5a" providerId="ADAL" clId="{978611C8-E4EC-4464-BB41-03F44F3D1DEF}" dt="2025-02-10T00:16:57.847" v="548" actId="478"/>
          <ac:spMkLst>
            <pc:docMk/>
            <pc:sldMk cId="0" sldId="379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01:51.216" v="811" actId="1076"/>
          <ac:spMkLst>
            <pc:docMk/>
            <pc:sldMk cId="0" sldId="379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16:46.435" v="547" actId="478"/>
          <ac:grpSpMkLst>
            <pc:docMk/>
            <pc:sldMk cId="0" sldId="379"/>
            <ac:grpSpMk id="3" creationId="{00000000-0000-0000-0000-000000000000}"/>
          </ac:grpSpMkLst>
        </pc:grpChg>
        <pc:picChg chg="mod">
          <ac:chgData name="Antesar Shabut" userId="fd364dfd-98cc-4b65-bebb-cda6c4381b5a" providerId="ADAL" clId="{978611C8-E4EC-4464-BB41-03F44F3D1DEF}" dt="2025-02-10T08:02:00.825" v="812" actId="1076"/>
          <ac:picMkLst>
            <pc:docMk/>
            <pc:sldMk cId="0" sldId="379"/>
            <ac:picMk id="7" creationId="{00000000-0000-0000-0000-000000000000}"/>
          </ac:picMkLst>
        </pc:picChg>
      </pc:sldChg>
      <pc:sldChg chg="delSp modSp add mod">
        <pc:chgData name="Antesar Shabut" userId="fd364dfd-98cc-4b65-bebb-cda6c4381b5a" providerId="ADAL" clId="{978611C8-E4EC-4464-BB41-03F44F3D1DEF}" dt="2025-02-10T08:02:27.133" v="815" actId="1076"/>
        <pc:sldMkLst>
          <pc:docMk/>
          <pc:sldMk cId="0" sldId="380"/>
        </pc:sldMkLst>
        <pc:spChg chg="del">
          <ac:chgData name="Antesar Shabut" userId="fd364dfd-98cc-4b65-bebb-cda6c4381b5a" providerId="ADAL" clId="{978611C8-E4EC-4464-BB41-03F44F3D1DEF}" dt="2025-02-10T00:18:22.669" v="556" actId="478"/>
          <ac:spMkLst>
            <pc:docMk/>
            <pc:sldMk cId="0" sldId="380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02:19.551" v="814" actId="1076"/>
          <ac:spMkLst>
            <pc:docMk/>
            <pc:sldMk cId="0" sldId="380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18:25.123" v="557" actId="478"/>
          <ac:grpSpMkLst>
            <pc:docMk/>
            <pc:sldMk cId="0" sldId="380"/>
            <ac:grpSpMk id="3" creationId="{00000000-0000-0000-0000-000000000000}"/>
          </ac:grpSpMkLst>
        </pc:grpChg>
        <pc:picChg chg="mod">
          <ac:chgData name="Antesar Shabut" userId="fd364dfd-98cc-4b65-bebb-cda6c4381b5a" providerId="ADAL" clId="{978611C8-E4EC-4464-BB41-03F44F3D1DEF}" dt="2025-02-10T08:02:27.133" v="815" actId="1076"/>
          <ac:picMkLst>
            <pc:docMk/>
            <pc:sldMk cId="0" sldId="380"/>
            <ac:picMk id="7" creationId="{00000000-0000-0000-0000-000000000000}"/>
          </ac:picMkLst>
        </pc:picChg>
      </pc:sldChg>
      <pc:sldChg chg="delSp modSp add mod">
        <pc:chgData name="Antesar Shabut" userId="fd364dfd-98cc-4b65-bebb-cda6c4381b5a" providerId="ADAL" clId="{978611C8-E4EC-4464-BB41-03F44F3D1DEF}" dt="2025-02-10T08:02:57.442" v="817" actId="1076"/>
        <pc:sldMkLst>
          <pc:docMk/>
          <pc:sldMk cId="0" sldId="381"/>
        </pc:sldMkLst>
        <pc:spChg chg="del">
          <ac:chgData name="Antesar Shabut" userId="fd364dfd-98cc-4b65-bebb-cda6c4381b5a" providerId="ADAL" clId="{978611C8-E4EC-4464-BB41-03F44F3D1DEF}" dt="2025-02-10T00:18:46.453" v="560" actId="478"/>
          <ac:spMkLst>
            <pc:docMk/>
            <pc:sldMk cId="0" sldId="381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02:47.707" v="816" actId="1076"/>
          <ac:spMkLst>
            <pc:docMk/>
            <pc:sldMk cId="0" sldId="381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18:46.453" v="560" actId="478"/>
          <ac:grpSpMkLst>
            <pc:docMk/>
            <pc:sldMk cId="0" sldId="381"/>
            <ac:grpSpMk id="3" creationId="{00000000-0000-0000-0000-000000000000}"/>
          </ac:grpSpMkLst>
        </pc:grpChg>
        <pc:picChg chg="mod">
          <ac:chgData name="Antesar Shabut" userId="fd364dfd-98cc-4b65-bebb-cda6c4381b5a" providerId="ADAL" clId="{978611C8-E4EC-4464-BB41-03F44F3D1DEF}" dt="2025-02-10T08:02:57.442" v="817" actId="1076"/>
          <ac:picMkLst>
            <pc:docMk/>
            <pc:sldMk cId="0" sldId="381"/>
            <ac:picMk id="7" creationId="{00000000-0000-0000-0000-000000000000}"/>
          </ac:picMkLst>
        </pc:picChg>
      </pc:sldChg>
      <pc:sldChg chg="delSp modSp add mod">
        <pc:chgData name="Antesar Shabut" userId="fd364dfd-98cc-4b65-bebb-cda6c4381b5a" providerId="ADAL" clId="{978611C8-E4EC-4464-BB41-03F44F3D1DEF}" dt="2025-02-10T08:03:15.226" v="819" actId="1076"/>
        <pc:sldMkLst>
          <pc:docMk/>
          <pc:sldMk cId="0" sldId="382"/>
        </pc:sldMkLst>
        <pc:spChg chg="del">
          <ac:chgData name="Antesar Shabut" userId="fd364dfd-98cc-4b65-bebb-cda6c4381b5a" providerId="ADAL" clId="{978611C8-E4EC-4464-BB41-03F44F3D1DEF}" dt="2025-02-10T00:19:16.234" v="563" actId="478"/>
          <ac:spMkLst>
            <pc:docMk/>
            <pc:sldMk cId="0" sldId="382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03:15.226" v="819" actId="1076"/>
          <ac:spMkLst>
            <pc:docMk/>
            <pc:sldMk cId="0" sldId="382"/>
            <ac:spMk id="6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19:16.234" v="563" actId="478"/>
          <ac:grpSpMkLst>
            <pc:docMk/>
            <pc:sldMk cId="0" sldId="382"/>
            <ac:grpSpMk id="3" creationId="{00000000-0000-0000-0000-000000000000}"/>
          </ac:grpSpMkLst>
        </pc:grpChg>
      </pc:sldChg>
      <pc:sldChg chg="delSp modSp add mod">
        <pc:chgData name="Antesar Shabut" userId="fd364dfd-98cc-4b65-bebb-cda6c4381b5a" providerId="ADAL" clId="{978611C8-E4EC-4464-BB41-03F44F3D1DEF}" dt="2025-02-10T08:29:27.617" v="920" actId="20577"/>
        <pc:sldMkLst>
          <pc:docMk/>
          <pc:sldMk cId="0" sldId="383"/>
        </pc:sldMkLst>
        <pc:spChg chg="del mod">
          <ac:chgData name="Antesar Shabut" userId="fd364dfd-98cc-4b65-bebb-cda6c4381b5a" providerId="ADAL" clId="{978611C8-E4EC-4464-BB41-03F44F3D1DEF}" dt="2025-02-10T00:21:07.388" v="576" actId="478"/>
          <ac:spMkLst>
            <pc:docMk/>
            <pc:sldMk cId="0" sldId="383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25:06.214" v="886" actId="1076"/>
          <ac:spMkLst>
            <pc:docMk/>
            <pc:sldMk cId="0" sldId="383"/>
            <ac:spMk id="6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29:27.617" v="920" actId="20577"/>
          <ac:spMkLst>
            <pc:docMk/>
            <pc:sldMk cId="0" sldId="383"/>
            <ac:spMk id="7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0:59.479" v="574" actId="478"/>
          <ac:grpSpMkLst>
            <pc:docMk/>
            <pc:sldMk cId="0" sldId="383"/>
            <ac:grpSpMk id="3" creationId="{00000000-0000-0000-0000-000000000000}"/>
          </ac:grpSpMkLst>
        </pc:grpChg>
      </pc:sldChg>
      <pc:sldChg chg="delSp modSp add mod">
        <pc:chgData name="Antesar Shabut" userId="fd364dfd-98cc-4b65-bebb-cda6c4381b5a" providerId="ADAL" clId="{978611C8-E4EC-4464-BB41-03F44F3D1DEF}" dt="2025-02-10T08:33:16.055" v="925" actId="1076"/>
        <pc:sldMkLst>
          <pc:docMk/>
          <pc:sldMk cId="0" sldId="384"/>
        </pc:sldMkLst>
        <pc:spChg chg="del">
          <ac:chgData name="Antesar Shabut" userId="fd364dfd-98cc-4b65-bebb-cda6c4381b5a" providerId="ADAL" clId="{978611C8-E4EC-4464-BB41-03F44F3D1DEF}" dt="2025-02-10T00:21:16.357" v="577" actId="478"/>
          <ac:spMkLst>
            <pc:docMk/>
            <pc:sldMk cId="0" sldId="384"/>
            <ac:spMk id="2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33:16.055" v="925" actId="1076"/>
          <ac:spMkLst>
            <pc:docMk/>
            <pc:sldMk cId="0" sldId="384"/>
            <ac:spMk id="6" creationId="{00000000-0000-0000-0000-000000000000}"/>
          </ac:spMkLst>
        </pc:spChg>
        <pc:spChg chg="mod">
          <ac:chgData name="Antesar Shabut" userId="fd364dfd-98cc-4b65-bebb-cda6c4381b5a" providerId="ADAL" clId="{978611C8-E4EC-4464-BB41-03F44F3D1DEF}" dt="2025-02-10T08:32:56.596" v="922" actId="1076"/>
          <ac:spMkLst>
            <pc:docMk/>
            <pc:sldMk cId="0" sldId="384"/>
            <ac:spMk id="7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1:16.357" v="577" actId="478"/>
          <ac:grpSpMkLst>
            <pc:docMk/>
            <pc:sldMk cId="0" sldId="384"/>
            <ac:grpSpMk id="3" creationId="{00000000-0000-0000-0000-000000000000}"/>
          </ac:grpSpMkLst>
        </pc:grpChg>
      </pc:sldChg>
      <pc:sldChg chg="delSp add del mod">
        <pc:chgData name="Antesar Shabut" userId="fd364dfd-98cc-4b65-bebb-cda6c4381b5a" providerId="ADAL" clId="{978611C8-E4EC-4464-BB41-03F44F3D1DEF}" dt="2025-02-10T08:41:46.704" v="980" actId="47"/>
        <pc:sldMkLst>
          <pc:docMk/>
          <pc:sldMk cId="0" sldId="385"/>
        </pc:sldMkLst>
        <pc:spChg chg="del">
          <ac:chgData name="Antesar Shabut" userId="fd364dfd-98cc-4b65-bebb-cda6c4381b5a" providerId="ADAL" clId="{978611C8-E4EC-4464-BB41-03F44F3D1DEF}" dt="2025-02-10T00:22:03.838" v="584" actId="478"/>
          <ac:spMkLst>
            <pc:docMk/>
            <pc:sldMk cId="0" sldId="385"/>
            <ac:spMk id="2" creationId="{00000000-0000-0000-0000-000000000000}"/>
          </ac:spMkLst>
        </pc:spChg>
        <pc:grpChg chg="del">
          <ac:chgData name="Antesar Shabut" userId="fd364dfd-98cc-4b65-bebb-cda6c4381b5a" providerId="ADAL" clId="{978611C8-E4EC-4464-BB41-03F44F3D1DEF}" dt="2025-02-10T00:22:03.838" v="584" actId="478"/>
          <ac:grpSpMkLst>
            <pc:docMk/>
            <pc:sldMk cId="0" sldId="385"/>
            <ac:grpSpMk id="3" creationId="{00000000-0000-0000-0000-000000000000}"/>
          </ac:grpSpMkLst>
        </pc:grpChg>
      </pc:sldChg>
      <pc:sldChg chg="new del">
        <pc:chgData name="Antesar Shabut" userId="fd364dfd-98cc-4b65-bebb-cda6c4381b5a" providerId="ADAL" clId="{978611C8-E4EC-4464-BB41-03F44F3D1DEF}" dt="2025-02-09T22:17:34.586" v="58" actId="47"/>
        <pc:sldMkLst>
          <pc:docMk/>
          <pc:sldMk cId="237377417" sldId="386"/>
        </pc:sldMkLst>
      </pc:sldChg>
      <pc:sldChg chg="modSp add mod">
        <pc:chgData name="Antesar Shabut" userId="fd364dfd-98cc-4b65-bebb-cda6c4381b5a" providerId="ADAL" clId="{978611C8-E4EC-4464-BB41-03F44F3D1DEF}" dt="2025-02-10T07:13:26.785" v="633" actId="20577"/>
        <pc:sldMkLst>
          <pc:docMk/>
          <pc:sldMk cId="1588388544" sldId="386"/>
        </pc:sldMkLst>
        <pc:spChg chg="mod">
          <ac:chgData name="Antesar Shabut" userId="fd364dfd-98cc-4b65-bebb-cda6c4381b5a" providerId="ADAL" clId="{978611C8-E4EC-4464-BB41-03F44F3D1DEF}" dt="2025-02-10T07:13:26.785" v="633" actId="20577"/>
          <ac:spMkLst>
            <pc:docMk/>
            <pc:sldMk cId="1588388544" sldId="386"/>
            <ac:spMk id="2" creationId="{0B680090-9097-8CD0-7599-F598AC129ACD}"/>
          </ac:spMkLst>
        </pc:spChg>
        <pc:spChg chg="mod">
          <ac:chgData name="Antesar Shabut" userId="fd364dfd-98cc-4b65-bebb-cda6c4381b5a" providerId="ADAL" clId="{978611C8-E4EC-4464-BB41-03F44F3D1DEF}" dt="2025-02-10T07:11:49.915" v="630" actId="20577"/>
          <ac:spMkLst>
            <pc:docMk/>
            <pc:sldMk cId="1588388544" sldId="386"/>
            <ac:spMk id="3" creationId="{1B12F61F-EC95-3B4B-9741-A514A1CBF225}"/>
          </ac:spMkLst>
        </pc:spChg>
      </pc:sldChg>
      <pc:sldChg chg="addSp modSp add mod">
        <pc:chgData name="Antesar Shabut" userId="fd364dfd-98cc-4b65-bebb-cda6c4381b5a" providerId="ADAL" clId="{978611C8-E4EC-4464-BB41-03F44F3D1DEF}" dt="2025-02-10T07:27:17.548" v="698" actId="20577"/>
        <pc:sldMkLst>
          <pc:docMk/>
          <pc:sldMk cId="446663122" sldId="387"/>
        </pc:sldMkLst>
        <pc:spChg chg="mod">
          <ac:chgData name="Antesar Shabut" userId="fd364dfd-98cc-4b65-bebb-cda6c4381b5a" providerId="ADAL" clId="{978611C8-E4EC-4464-BB41-03F44F3D1DEF}" dt="2025-02-09T22:33:03.363" v="243" actId="20577"/>
          <ac:spMkLst>
            <pc:docMk/>
            <pc:sldMk cId="446663122" sldId="387"/>
            <ac:spMk id="2" creationId="{79FA066A-C949-ABE2-9D3E-9CA758443CE2}"/>
          </ac:spMkLst>
        </pc:spChg>
        <pc:spChg chg="add">
          <ac:chgData name="Antesar Shabut" userId="fd364dfd-98cc-4b65-bebb-cda6c4381b5a" providerId="ADAL" clId="{978611C8-E4EC-4464-BB41-03F44F3D1DEF}" dt="2025-02-09T22:33:57.164" v="244"/>
          <ac:spMkLst>
            <pc:docMk/>
            <pc:sldMk cId="446663122" sldId="387"/>
            <ac:spMk id="3" creationId="{32F88CF8-D4B4-93FB-B484-A38DE070ED15}"/>
          </ac:spMkLst>
        </pc:spChg>
        <pc:spChg chg="mod">
          <ac:chgData name="Antesar Shabut" userId="fd364dfd-98cc-4b65-bebb-cda6c4381b5a" providerId="ADAL" clId="{978611C8-E4EC-4464-BB41-03F44F3D1DEF}" dt="2025-02-10T07:26:23.806" v="697" actId="1038"/>
          <ac:spMkLst>
            <pc:docMk/>
            <pc:sldMk cId="446663122" sldId="387"/>
            <ac:spMk id="8" creationId="{07421EEB-17DE-B797-9C1A-264AE7943DE2}"/>
          </ac:spMkLst>
        </pc:spChg>
        <pc:spChg chg="mod">
          <ac:chgData name="Antesar Shabut" userId="fd364dfd-98cc-4b65-bebb-cda6c4381b5a" providerId="ADAL" clId="{978611C8-E4EC-4464-BB41-03F44F3D1DEF}" dt="2025-02-10T07:27:17.548" v="698" actId="20577"/>
          <ac:spMkLst>
            <pc:docMk/>
            <pc:sldMk cId="446663122" sldId="387"/>
            <ac:spMk id="11" creationId="{15C9B195-5435-532E-52D4-433C231D605E}"/>
          </ac:spMkLst>
        </pc:spChg>
      </pc:sldChg>
      <pc:sldChg chg="modSp add mod">
        <pc:chgData name="Antesar Shabut" userId="fd364dfd-98cc-4b65-bebb-cda6c4381b5a" providerId="ADAL" clId="{978611C8-E4EC-4464-BB41-03F44F3D1DEF}" dt="2025-02-10T07:19:40.942" v="660" actId="20577"/>
        <pc:sldMkLst>
          <pc:docMk/>
          <pc:sldMk cId="710048249" sldId="388"/>
        </pc:sldMkLst>
        <pc:spChg chg="mod">
          <ac:chgData name="Antesar Shabut" userId="fd364dfd-98cc-4b65-bebb-cda6c4381b5a" providerId="ADAL" clId="{978611C8-E4EC-4464-BB41-03F44F3D1DEF}" dt="2025-02-10T07:18:43.565" v="650" actId="20577"/>
          <ac:spMkLst>
            <pc:docMk/>
            <pc:sldMk cId="710048249" sldId="388"/>
            <ac:spMk id="2" creationId="{5F4549BF-4309-1379-B305-CF298286E836}"/>
          </ac:spMkLst>
        </pc:spChg>
        <pc:spChg chg="mod">
          <ac:chgData name="Antesar Shabut" userId="fd364dfd-98cc-4b65-bebb-cda6c4381b5a" providerId="ADAL" clId="{978611C8-E4EC-4464-BB41-03F44F3D1DEF}" dt="2025-02-09T22:41:19.030" v="384" actId="14100"/>
          <ac:spMkLst>
            <pc:docMk/>
            <pc:sldMk cId="710048249" sldId="388"/>
            <ac:spMk id="8" creationId="{3B60E608-B969-6173-AB7E-84B7E2144E28}"/>
          </ac:spMkLst>
        </pc:spChg>
        <pc:spChg chg="mod">
          <ac:chgData name="Antesar Shabut" userId="fd364dfd-98cc-4b65-bebb-cda6c4381b5a" providerId="ADAL" clId="{978611C8-E4EC-4464-BB41-03F44F3D1DEF}" dt="2025-02-10T07:19:40.942" v="660" actId="20577"/>
          <ac:spMkLst>
            <pc:docMk/>
            <pc:sldMk cId="710048249" sldId="388"/>
            <ac:spMk id="11" creationId="{134FE94F-E4BD-E9BD-A87E-41D118ABF856}"/>
          </ac:spMkLst>
        </pc:spChg>
      </pc:sldChg>
      <pc:sldChg chg="addSp modSp add mod">
        <pc:chgData name="Antesar Shabut" userId="fd364dfd-98cc-4b65-bebb-cda6c4381b5a" providerId="ADAL" clId="{978611C8-E4EC-4464-BB41-03F44F3D1DEF}" dt="2025-02-10T07:27:40.803" v="700" actId="1076"/>
        <pc:sldMkLst>
          <pc:docMk/>
          <pc:sldMk cId="1566325508" sldId="389"/>
        </pc:sldMkLst>
        <pc:spChg chg="mod">
          <ac:chgData name="Antesar Shabut" userId="fd364dfd-98cc-4b65-bebb-cda6c4381b5a" providerId="ADAL" clId="{978611C8-E4EC-4464-BB41-03F44F3D1DEF}" dt="2025-02-09T22:37:48.954" v="264" actId="20577"/>
          <ac:spMkLst>
            <pc:docMk/>
            <pc:sldMk cId="1566325508" sldId="389"/>
            <ac:spMk id="2" creationId="{AA368FBE-72C8-CB71-51F1-53776644528E}"/>
          </ac:spMkLst>
        </pc:spChg>
        <pc:spChg chg="add">
          <ac:chgData name="Antesar Shabut" userId="fd364dfd-98cc-4b65-bebb-cda6c4381b5a" providerId="ADAL" clId="{978611C8-E4EC-4464-BB41-03F44F3D1DEF}" dt="2025-02-09T22:37:54.692" v="265"/>
          <ac:spMkLst>
            <pc:docMk/>
            <pc:sldMk cId="1566325508" sldId="389"/>
            <ac:spMk id="3" creationId="{CE03ED78-FD65-A8F3-B41E-4D74066D749F}"/>
          </ac:spMkLst>
        </pc:spChg>
        <pc:spChg chg="add mod">
          <ac:chgData name="Antesar Shabut" userId="fd364dfd-98cc-4b65-bebb-cda6c4381b5a" providerId="ADAL" clId="{978611C8-E4EC-4464-BB41-03F44F3D1DEF}" dt="2025-02-10T07:27:40.803" v="700" actId="1076"/>
          <ac:spMkLst>
            <pc:docMk/>
            <pc:sldMk cId="1566325508" sldId="389"/>
            <ac:spMk id="5" creationId="{0361C06C-1904-13C9-5DC0-FDF040496F46}"/>
          </ac:spMkLst>
        </pc:spChg>
        <pc:spChg chg="add mod">
          <ac:chgData name="Antesar Shabut" userId="fd364dfd-98cc-4b65-bebb-cda6c4381b5a" providerId="ADAL" clId="{978611C8-E4EC-4464-BB41-03F44F3D1DEF}" dt="2025-02-09T22:44:16.906" v="480"/>
          <ac:spMkLst>
            <pc:docMk/>
            <pc:sldMk cId="1566325508" sldId="389"/>
            <ac:spMk id="6" creationId="{04AEBD95-F0D8-D92D-8B35-269641F34577}"/>
          </ac:spMkLst>
        </pc:spChg>
        <pc:spChg chg="add">
          <ac:chgData name="Antesar Shabut" userId="fd364dfd-98cc-4b65-bebb-cda6c4381b5a" providerId="ADAL" clId="{978611C8-E4EC-4464-BB41-03F44F3D1DEF}" dt="2025-02-09T22:44:47.534" v="482"/>
          <ac:spMkLst>
            <pc:docMk/>
            <pc:sldMk cId="1566325508" sldId="389"/>
            <ac:spMk id="7" creationId="{F938DA75-7FD4-6148-7EF7-33720C8434BE}"/>
          </ac:spMkLst>
        </pc:spChg>
        <pc:spChg chg="mod">
          <ac:chgData name="Antesar Shabut" userId="fd364dfd-98cc-4b65-bebb-cda6c4381b5a" providerId="ADAL" clId="{978611C8-E4EC-4464-BB41-03F44F3D1DEF}" dt="2025-02-10T07:27:34.475" v="699" actId="1076"/>
          <ac:spMkLst>
            <pc:docMk/>
            <pc:sldMk cId="1566325508" sldId="389"/>
            <ac:spMk id="8" creationId="{1F315EB4-77EF-380E-8A68-D0A88DDCAB54}"/>
          </ac:spMkLst>
        </pc:spChg>
        <pc:spChg chg="mod">
          <ac:chgData name="Antesar Shabut" userId="fd364dfd-98cc-4b65-bebb-cda6c4381b5a" providerId="ADAL" clId="{978611C8-E4EC-4464-BB41-03F44F3D1DEF}" dt="2025-02-09T22:43:34.112" v="386"/>
          <ac:spMkLst>
            <pc:docMk/>
            <pc:sldMk cId="1566325508" sldId="389"/>
            <ac:spMk id="11" creationId="{38AD87EB-63DE-CC02-71BA-0AA87FAE42FD}"/>
          </ac:spMkLst>
        </pc:spChg>
      </pc:sldChg>
      <pc:sldChg chg="delSp modSp add mod">
        <pc:chgData name="Antesar Shabut" userId="fd364dfd-98cc-4b65-bebb-cda6c4381b5a" providerId="ADAL" clId="{978611C8-E4EC-4464-BB41-03F44F3D1DEF}" dt="2025-02-10T07:31:22.582" v="719" actId="1076"/>
        <pc:sldMkLst>
          <pc:docMk/>
          <pc:sldMk cId="3022884210" sldId="390"/>
        </pc:sldMkLst>
        <pc:spChg chg="del">
          <ac:chgData name="Antesar Shabut" userId="fd364dfd-98cc-4b65-bebb-cda6c4381b5a" providerId="ADAL" clId="{978611C8-E4EC-4464-BB41-03F44F3D1DEF}" dt="2025-02-10T07:31:14.771" v="718" actId="478"/>
          <ac:spMkLst>
            <pc:docMk/>
            <pc:sldMk cId="3022884210" sldId="390"/>
            <ac:spMk id="5" creationId="{0E56ED6C-1177-0AFE-A855-AA5D2E4AE761}"/>
          </ac:spMkLst>
        </pc:spChg>
        <pc:spChg chg="del">
          <ac:chgData name="Antesar Shabut" userId="fd364dfd-98cc-4b65-bebb-cda6c4381b5a" providerId="ADAL" clId="{978611C8-E4EC-4464-BB41-03F44F3D1DEF}" dt="2025-02-10T07:31:11.489" v="717" actId="478"/>
          <ac:spMkLst>
            <pc:docMk/>
            <pc:sldMk cId="3022884210" sldId="390"/>
            <ac:spMk id="6" creationId="{B1E07AEA-425E-1D3F-19F0-C1DC2A0E2964}"/>
          </ac:spMkLst>
        </pc:spChg>
        <pc:spChg chg="mod">
          <ac:chgData name="Antesar Shabut" userId="fd364dfd-98cc-4b65-bebb-cda6c4381b5a" providerId="ADAL" clId="{978611C8-E4EC-4464-BB41-03F44F3D1DEF}" dt="2025-02-10T07:31:22.582" v="719" actId="1076"/>
          <ac:spMkLst>
            <pc:docMk/>
            <pc:sldMk cId="3022884210" sldId="390"/>
            <ac:spMk id="8" creationId="{FB19B5F7-2F06-DDC5-0FB0-DC7F938D439E}"/>
          </ac:spMkLst>
        </pc:spChg>
        <pc:spChg chg="mod">
          <ac:chgData name="Antesar Shabut" userId="fd364dfd-98cc-4b65-bebb-cda6c4381b5a" providerId="ADAL" clId="{978611C8-E4EC-4464-BB41-03F44F3D1DEF}" dt="2025-02-10T07:31:07.004" v="716" actId="20577"/>
          <ac:spMkLst>
            <pc:docMk/>
            <pc:sldMk cId="3022884210" sldId="390"/>
            <ac:spMk id="11" creationId="{A4F68B18-19ED-11D8-D767-992BFA8A6F40}"/>
          </ac:spMkLst>
        </pc:spChg>
      </pc:sldChg>
      <pc:sldChg chg="modSp mod">
        <pc:chgData name="Antesar Shabut" userId="fd364dfd-98cc-4b65-bebb-cda6c4381b5a" providerId="ADAL" clId="{978611C8-E4EC-4464-BB41-03F44F3D1DEF}" dt="2025-02-10T07:48:03.994" v="730" actId="20577"/>
        <pc:sldMkLst>
          <pc:docMk/>
          <pc:sldMk cId="3898089702" sldId="391"/>
        </pc:sldMkLst>
        <pc:spChg chg="mod">
          <ac:chgData name="Antesar Shabut" userId="fd364dfd-98cc-4b65-bebb-cda6c4381b5a" providerId="ADAL" clId="{978611C8-E4EC-4464-BB41-03F44F3D1DEF}" dt="2025-02-10T07:48:03.994" v="730" actId="20577"/>
          <ac:spMkLst>
            <pc:docMk/>
            <pc:sldMk cId="3898089702" sldId="391"/>
            <ac:spMk id="5" creationId="{337A9FBD-995E-EF5D-92FC-5D3D51090745}"/>
          </ac:spMkLst>
        </pc:spChg>
      </pc:sldChg>
      <pc:sldChg chg="modSp new mod">
        <pc:chgData name="Antesar Shabut" userId="fd364dfd-98cc-4b65-bebb-cda6c4381b5a" providerId="ADAL" clId="{978611C8-E4EC-4464-BB41-03F44F3D1DEF}" dt="2025-02-10T08:42:13.745" v="999" actId="20577"/>
        <pc:sldMkLst>
          <pc:docMk/>
          <pc:sldMk cId="855684378" sldId="392"/>
        </pc:sldMkLst>
        <pc:spChg chg="mod">
          <ac:chgData name="Antesar Shabut" userId="fd364dfd-98cc-4b65-bebb-cda6c4381b5a" providerId="ADAL" clId="{978611C8-E4EC-4464-BB41-03F44F3D1DEF}" dt="2025-02-10T08:42:13.745" v="999" actId="20577"/>
          <ac:spMkLst>
            <pc:docMk/>
            <pc:sldMk cId="855684378" sldId="392"/>
            <ac:spMk id="2" creationId="{6E7450EA-00D8-F988-0604-65A32D979B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B528-6A2D-D03A-0C2E-347EF84DD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736AB-DF2A-46DB-70CD-A0E0E21E8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BF01-934F-4294-FB69-5AD62354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1E2A-94F2-4208-A6CA-56E6328E46D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6D730-73F6-FFB9-0BC8-46A0EE7F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B90D-8A19-07C3-FBE6-E654652F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EC66-C8F1-41B3-8DCA-B14EF6DE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0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CC65-3C7F-EAB7-C716-76FCDD60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50675-69F1-EF07-EA23-FF815BF1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2F46-A25A-9EA1-2C67-116275E0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1E2A-94F2-4208-A6CA-56E6328E46D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F293-FECF-CACC-67D5-347FE14B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2F85-E4D7-21D8-6AAC-988C76F1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EC66-C8F1-41B3-8DCA-B14EF6DE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DB6C7-725E-3784-E2B6-22193641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E3B75-262F-711B-732C-53B19C7AD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8663C-3BB5-B54D-9FA4-87240498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1E2A-94F2-4208-A6CA-56E6328E46D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2110-AD2F-C446-FD28-8A1EC2B5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3F83-19BD-2C1E-6B3B-C062AD2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EC66-C8F1-41B3-8DCA-B14EF6DE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82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923407"/>
            <a:ext cx="12192000" cy="301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8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01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8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198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E20E-B407-9CA9-2B21-8940A1F8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BE22-9CE0-4177-3799-AE1740A6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9F6C-C241-36F9-A621-E27ACB4A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1E2A-94F2-4208-A6CA-56E6328E46D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8667-0C07-A236-4F63-E41826BB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00C34-57A7-130C-1726-C32B7E1C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EC66-C8F1-41B3-8DCA-B14EF6DE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8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6AE0-6C7D-7D29-84AB-72563864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59ED-2D7A-1E83-790C-52CA4C62E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17BD-16EC-F8A4-08CB-EE6710BF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1E2A-94F2-4208-A6CA-56E6328E46D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BC94-3D25-8DEF-51BD-CFBFE32E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7E489-B4C2-F8CF-538D-A56C853A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EC66-C8F1-41B3-8DCA-B14EF6DE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39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E467-B730-0FBD-1C92-97F18118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8E78-4D67-B5B9-3169-2233962C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8C58-13D6-AF81-B6FD-0EF032D49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24177-2A41-BD30-416B-EEBDF983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1E2A-94F2-4208-A6CA-56E6328E46D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D25C5-7808-749E-3C20-A9034CF6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9F198-7B44-F2AF-16FE-CA5CD825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EC66-C8F1-41B3-8DCA-B14EF6DE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27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139A-7C34-AD63-61B0-FEB489C8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041-9CD3-651F-1A89-316FFAA0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7E51B-2FF8-2ECD-6BF4-31186537C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441AE-3A56-F5CB-37D6-76BC73B17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35576-4BB5-1499-6A0F-39944E5B9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B1440-F405-7C70-ECD0-29F6143A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1E2A-94F2-4208-A6CA-56E6328E46D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B122D-BA5E-26E0-AE6E-8393C3AD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AD9B4-AB2F-23B3-50F8-397B7206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EC66-C8F1-41B3-8DCA-B14EF6DE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6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7361-DC83-9310-B155-518E39EB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69E87-A687-F302-F1DE-B7134EE1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1E2A-94F2-4208-A6CA-56E6328E46D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35CCE-3C0D-34EC-0D66-5486B864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A73A8-CE79-96D8-A15F-C42DD8D3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EC66-C8F1-41B3-8DCA-B14EF6DE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8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8A94F-6092-6DFA-E0F1-D086C566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1E2A-94F2-4208-A6CA-56E6328E46D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B791F-2E45-3362-5344-3926E2A1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BA9CD-D31F-8A60-4627-64C50CE8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EC66-C8F1-41B3-8DCA-B14EF6DE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59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3570-F5EB-6DC2-ED2B-EB44EC21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DAF0-35C2-A351-80E4-74E58F8D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DFE8-D42E-016C-91CC-66EAB390C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7F3C-1130-C5FE-D84F-552BF362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1E2A-94F2-4208-A6CA-56E6328E46D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D7723-8CF7-9518-2E10-16BB9E64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12384-A090-B0CE-81D5-0356AAAC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EC66-C8F1-41B3-8DCA-B14EF6DE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4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E068-AAC3-725A-B1D8-F2AC900E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B859E-9E48-CA52-6A16-015D164A1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15477-4A54-B380-E5EF-CF4AC4D43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CD663-2BD2-EEC7-5137-8935D132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1E2A-94F2-4208-A6CA-56E6328E46D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F9E0-EDB4-2751-244D-3494B07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DF3E-3F24-ED58-372E-6CA446C1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EC66-C8F1-41B3-8DCA-B14EF6DE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73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2C642-17C3-07B1-F4DB-8FD065E7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0BE60-5E17-8A29-D95F-6121F6F5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B84C-4204-6BF0-BF02-2B5C49486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F61E2A-94F2-4208-A6CA-56E6328E46D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4DFA7-2C99-4EA0-1608-6417BBFCA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65001-0BC8-2F4A-7E10-4AC57F0B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BEC66-C8F1-41B3-8DCA-B14EF6DE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android-room-with-a-view#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topic/libraries/architecture/viewmode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F0B9C-09BB-A532-639A-AF3655381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– Part 2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D1FD790-0237-ABC8-0754-F28B55273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Data Persistence and the Room API</a:t>
            </a:r>
          </a:p>
          <a:p>
            <a:r>
              <a:rPr lang="en-GB" dirty="0"/>
              <a:t>Firebase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3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F000E-89E4-97FF-DB1B-55095044B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8FBE-72C8-CB71-51F1-53776644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7"/>
            <a:ext cx="10515600" cy="1325563"/>
          </a:xfrm>
        </p:spPr>
        <p:txBody>
          <a:bodyPr/>
          <a:lstStyle/>
          <a:p>
            <a:r>
              <a:rPr lang="en-GB" dirty="0"/>
              <a:t>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CC1B6-5F60-B9A2-BC40-6BE12F04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15EB4-77EF-380E-8A68-D0A88DDCAB54}"/>
              </a:ext>
            </a:extLst>
          </p:cNvPr>
          <p:cNvSpPr txBox="1"/>
          <p:nvPr/>
        </p:nvSpPr>
        <p:spPr>
          <a:xfrm>
            <a:off x="1556239" y="2305307"/>
            <a:ext cx="9739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AppDatabase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db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Room.databaseBuilder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getApplicationContext</a:t>
            </a:r>
            <a:r>
              <a:rPr lang="en-US" b="1" dirty="0">
                <a:latin typeface="Consolas" panose="020B0609020204030204" pitchFamily="49" charset="0"/>
              </a:rPr>
              <a:t>(),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AppDatabase.class</a:t>
            </a:r>
            <a:r>
              <a:rPr lang="en-US" b="1" dirty="0">
                <a:latin typeface="Consolas" panose="020B0609020204030204" pitchFamily="49" charset="0"/>
              </a:rPr>
              <a:t>, "database-name").build();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D87EB-63DE-CC02-71BA-0AA87FAE42FD}"/>
              </a:ext>
            </a:extLst>
          </p:cNvPr>
          <p:cNvSpPr txBox="1"/>
          <p:nvPr/>
        </p:nvSpPr>
        <p:spPr>
          <a:xfrm>
            <a:off x="877975" y="1202906"/>
            <a:ext cx="10346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Google Sans Text"/>
              </a:rPr>
              <a:t>After you have defined the data entity, the DAO, and the database object, you can use the following code to create an instance of the database:</a:t>
            </a:r>
            <a:endParaRPr lang="en-GB" sz="2400" dirty="0">
              <a:solidFill>
                <a:srgbClr val="202124"/>
              </a:solidFill>
              <a:latin typeface="Google Sans Tex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1C06C-1904-13C9-5DC0-FDF040496F46}"/>
              </a:ext>
            </a:extLst>
          </p:cNvPr>
          <p:cNvSpPr txBox="1"/>
          <p:nvPr/>
        </p:nvSpPr>
        <p:spPr>
          <a:xfrm>
            <a:off x="1748833" y="5052371"/>
            <a:ext cx="9739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latin typeface="Consolas" panose="020B0609020204030204" pitchFamily="49" charset="0"/>
              </a:rPr>
              <a:t>UserDao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userDao</a:t>
            </a:r>
            <a:r>
              <a:rPr lang="en-GB" b="1" dirty="0">
                <a:latin typeface="Consolas" panose="020B0609020204030204" pitchFamily="49" charset="0"/>
              </a:rPr>
              <a:t> = </a:t>
            </a:r>
            <a:r>
              <a:rPr lang="en-GB" b="1" dirty="0" err="1">
                <a:latin typeface="Consolas" panose="020B0609020204030204" pitchFamily="49" charset="0"/>
              </a:rPr>
              <a:t>db.userDao</a:t>
            </a:r>
            <a:r>
              <a:rPr lang="en-GB" b="1" dirty="0">
                <a:latin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</a:rPr>
              <a:t>List&lt;User&gt; users = </a:t>
            </a:r>
            <a:r>
              <a:rPr lang="en-GB" b="1" dirty="0" err="1">
                <a:latin typeface="Consolas" panose="020B0609020204030204" pitchFamily="49" charset="0"/>
              </a:rPr>
              <a:t>userDao.getAll</a:t>
            </a:r>
            <a:r>
              <a:rPr lang="en-GB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BD95-F0D8-D92D-8B35-269641F34577}"/>
              </a:ext>
            </a:extLst>
          </p:cNvPr>
          <p:cNvSpPr txBox="1"/>
          <p:nvPr/>
        </p:nvSpPr>
        <p:spPr>
          <a:xfrm>
            <a:off x="1030375" y="3586043"/>
            <a:ext cx="10346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Google Sans Text"/>
              </a:rPr>
              <a:t>You can then use the abstract methods from the </a:t>
            </a:r>
            <a:r>
              <a:rPr lang="en-US" sz="2400" dirty="0" err="1">
                <a:solidFill>
                  <a:srgbClr val="202124"/>
                </a:solidFill>
                <a:latin typeface="Google Sans Text"/>
              </a:rPr>
              <a:t>AppDatabase</a:t>
            </a:r>
            <a:r>
              <a:rPr lang="en-US" sz="2400" dirty="0">
                <a:solidFill>
                  <a:srgbClr val="202124"/>
                </a:solidFill>
                <a:latin typeface="Google Sans Text"/>
              </a:rPr>
              <a:t> to get an instance of the DAO. In turn, you can use the methods from the DAO instance to interact with the database:</a:t>
            </a:r>
            <a:endParaRPr lang="en-GB" sz="2400" dirty="0">
              <a:solidFill>
                <a:srgbClr val="202124"/>
              </a:solidFill>
              <a:latin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156632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D39A-01EE-B272-2A0B-6BDFF9EB1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7848-6037-1A5C-230D-590E47B4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7"/>
            <a:ext cx="10515600" cy="1325563"/>
          </a:xfrm>
        </p:spPr>
        <p:txBody>
          <a:bodyPr/>
          <a:lstStyle/>
          <a:p>
            <a:r>
              <a:rPr lang="en-GB" dirty="0"/>
              <a:t>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F5373-3977-6259-2937-68BAF219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9B5F7-2F06-DDC5-0FB0-DC7F938D439E}"/>
              </a:ext>
            </a:extLst>
          </p:cNvPr>
          <p:cNvSpPr txBox="1"/>
          <p:nvPr/>
        </p:nvSpPr>
        <p:spPr>
          <a:xfrm>
            <a:off x="877975" y="1961775"/>
            <a:ext cx="973942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latin typeface="Consolas" panose="020B0609020204030204" pitchFamily="49" charset="0"/>
              </a:rPr>
              <a:t>UserDao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userDao</a:t>
            </a:r>
            <a:r>
              <a:rPr lang="en-GB" b="1" dirty="0">
                <a:latin typeface="Consolas" panose="020B0609020204030204" pitchFamily="49" charset="0"/>
              </a:rPr>
              <a:t> = </a:t>
            </a:r>
            <a:r>
              <a:rPr lang="en-GB" b="1" dirty="0" err="1">
                <a:latin typeface="Consolas" panose="020B0609020204030204" pitchFamily="49" charset="0"/>
              </a:rPr>
              <a:t>db.userDao</a:t>
            </a:r>
            <a:r>
              <a:rPr lang="en-GB" b="1" dirty="0">
                <a:latin typeface="Consolas" panose="020B0609020204030204" pitchFamily="49" charset="0"/>
              </a:rPr>
              <a:t>();</a:t>
            </a:r>
          </a:p>
          <a:p>
            <a:endParaRPr lang="en-GB" b="1" dirty="0"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User user1 = new User();</a:t>
            </a:r>
          </a:p>
          <a:p>
            <a:r>
              <a:rPr lang="en-GB" b="1" dirty="0">
                <a:latin typeface="Consolas" panose="020B0609020204030204" pitchFamily="49" charset="0"/>
              </a:rPr>
              <a:t>user1.uid = 1;</a:t>
            </a:r>
          </a:p>
          <a:p>
            <a:r>
              <a:rPr lang="en-GB" b="1" dirty="0">
                <a:latin typeface="Consolas" panose="020B0609020204030204" pitchFamily="49" charset="0"/>
              </a:rPr>
              <a:t>user1.firstName = "John";</a:t>
            </a:r>
          </a:p>
          <a:p>
            <a:r>
              <a:rPr lang="en-GB" b="1" dirty="0">
                <a:latin typeface="Consolas" panose="020B0609020204030204" pitchFamily="49" charset="0"/>
              </a:rPr>
              <a:t>user1.lastName = "Doe";</a:t>
            </a:r>
          </a:p>
          <a:p>
            <a:endParaRPr lang="en-GB" b="1" dirty="0"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User user2 = new User();</a:t>
            </a:r>
          </a:p>
          <a:p>
            <a:r>
              <a:rPr lang="en-GB" b="1" dirty="0">
                <a:latin typeface="Consolas" panose="020B0609020204030204" pitchFamily="49" charset="0"/>
              </a:rPr>
              <a:t>user2.uid = 2;</a:t>
            </a:r>
          </a:p>
          <a:p>
            <a:r>
              <a:rPr lang="en-GB" b="1" dirty="0">
                <a:latin typeface="Consolas" panose="020B0609020204030204" pitchFamily="49" charset="0"/>
              </a:rPr>
              <a:t>user2.firstName = "Jane";</a:t>
            </a:r>
          </a:p>
          <a:p>
            <a:r>
              <a:rPr lang="en-GB" b="1" dirty="0">
                <a:latin typeface="Consolas" panose="020B0609020204030204" pitchFamily="49" charset="0"/>
              </a:rPr>
              <a:t>user2.lastName = "Smith";</a:t>
            </a:r>
          </a:p>
          <a:p>
            <a:endParaRPr lang="en-GB" b="1" dirty="0">
              <a:latin typeface="Consolas" panose="020B0609020204030204" pitchFamily="49" charset="0"/>
            </a:endParaRPr>
          </a:p>
          <a:p>
            <a:r>
              <a:rPr lang="en-GB" b="1" dirty="0" err="1">
                <a:latin typeface="Consolas" panose="020B0609020204030204" pitchFamily="49" charset="0"/>
              </a:rPr>
              <a:t>userDao.insertAll</a:t>
            </a:r>
            <a:r>
              <a:rPr lang="en-GB" b="1" dirty="0">
                <a:latin typeface="Consolas" panose="020B0609020204030204" pitchFamily="49" charset="0"/>
              </a:rPr>
              <a:t>(user1, user2);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68B18-19ED-11D8-D767-992BFA8A6F40}"/>
              </a:ext>
            </a:extLst>
          </p:cNvPr>
          <p:cNvSpPr txBox="1"/>
          <p:nvPr/>
        </p:nvSpPr>
        <p:spPr>
          <a:xfrm>
            <a:off x="877975" y="1202906"/>
            <a:ext cx="10346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Google Sans Text"/>
              </a:rPr>
              <a:t>Insert users</a:t>
            </a:r>
            <a:endParaRPr lang="en-GB" sz="2400" dirty="0">
              <a:solidFill>
                <a:srgbClr val="202124"/>
              </a:solidFill>
              <a:latin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302288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2DD8-2721-24B8-5A5C-B1E75036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Room Persistence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EE80-1BB2-858F-D6E7-9FF74683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https://developer.android.com/codelabs/android-room-with-a-view#0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2B269-D54C-7834-562D-8BDF5A87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2FE3A-5005-6A40-F3F0-FBDB2647C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7A9FBD-995E-EF5D-92FC-5D3D5109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5B9059-68B5-BE27-0D0B-6AB87D05A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F4224-45F7-76A5-CB3F-5DE70248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08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D1AD-5C1F-1515-433E-A992B9E0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sign 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9B01-DD4E-4490-FDA3-A6B05265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allow user sign-in using Firebase in an Android app, you’ll need to follow these general steps:</a:t>
            </a:r>
          </a:p>
          <a:p>
            <a:pPr marL="0" indent="0">
              <a:buNone/>
            </a:pPr>
            <a:endParaRPr lang="en-US" sz="800" dirty="0"/>
          </a:p>
          <a:p>
            <a:pPr lvl="1"/>
            <a:r>
              <a:rPr lang="en-US" dirty="0"/>
              <a:t>Set Up Firebase Project: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Create a Firebase project in the Firebase Console https://console.firebase.google.com/).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Add your Android app to the project by providing the package name and downloading the </a:t>
            </a:r>
            <a:r>
              <a:rPr lang="en-US" sz="2000" dirty="0"/>
              <a:t>google-</a:t>
            </a:r>
            <a:r>
              <a:rPr lang="en-US" sz="2000" dirty="0" err="1"/>
              <a:t>services.json</a:t>
            </a:r>
            <a:r>
              <a:rPr lang="en-US" sz="2000" dirty="0"/>
              <a:t> file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Place this file in the app module of your Android project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0247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8195" y="658952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 anchor="ctr">
            <a:spAutoFit/>
          </a:bodyPr>
          <a:lstStyle/>
          <a:p>
            <a:pPr marL="213925">
              <a:lnSpc>
                <a:spcPct val="100000"/>
              </a:lnSpc>
              <a:spcBef>
                <a:spcPts val="1199"/>
              </a:spcBef>
            </a:pPr>
            <a:r>
              <a:rPr dirty="0"/>
              <a:t>Firebase Project and firebase app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702" y="2164416"/>
            <a:ext cx="7704657" cy="32070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00189" y="5612069"/>
            <a:ext cx="2789759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40" dirty="0">
                <a:latin typeface="Tahoma"/>
                <a:cs typeface="Tahoma"/>
              </a:rPr>
              <a:t>Figure</a:t>
            </a:r>
            <a:r>
              <a:rPr sz="1982" spc="-119" dirty="0">
                <a:latin typeface="Tahoma"/>
                <a:cs typeface="Tahoma"/>
              </a:rPr>
              <a:t> </a:t>
            </a:r>
            <a:r>
              <a:rPr sz="1982" dirty="0">
                <a:latin typeface="Tahoma"/>
                <a:cs typeface="Tahoma"/>
              </a:rPr>
              <a:t>1:</a:t>
            </a:r>
            <a:r>
              <a:rPr sz="1982" spc="79" dirty="0">
                <a:latin typeface="Tahoma"/>
                <a:cs typeface="Tahoma"/>
              </a:rPr>
              <a:t> </a:t>
            </a:r>
            <a:r>
              <a:rPr sz="1982" spc="-69" dirty="0">
                <a:latin typeface="Tahoma"/>
                <a:cs typeface="Tahoma"/>
              </a:rPr>
              <a:t>Firebase</a:t>
            </a:r>
            <a:r>
              <a:rPr sz="1982" spc="-79" dirty="0">
                <a:latin typeface="Tahoma"/>
                <a:cs typeface="Tahoma"/>
              </a:rPr>
              <a:t> </a:t>
            </a:r>
            <a:r>
              <a:rPr sz="1982" spc="-20" dirty="0">
                <a:latin typeface="Tahoma"/>
                <a:cs typeface="Tahoma"/>
              </a:rPr>
              <a:t>Project</a:t>
            </a:r>
            <a:endParaRPr sz="198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28195" y="727075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994" y="1669827"/>
            <a:ext cx="7704419" cy="39289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56099" y="5909718"/>
            <a:ext cx="207627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40" dirty="0">
                <a:latin typeface="Tahoma"/>
                <a:cs typeface="Tahoma"/>
              </a:rPr>
              <a:t>Figure</a:t>
            </a:r>
            <a:r>
              <a:rPr sz="1982" spc="-119" dirty="0">
                <a:latin typeface="Tahoma"/>
                <a:cs typeface="Tahoma"/>
              </a:rPr>
              <a:t> </a:t>
            </a:r>
            <a:r>
              <a:rPr sz="1982" dirty="0">
                <a:latin typeface="Tahoma"/>
                <a:cs typeface="Tahoma"/>
              </a:rPr>
              <a:t>2:</a:t>
            </a:r>
            <a:r>
              <a:rPr sz="1982" spc="50" dirty="0">
                <a:latin typeface="Tahoma"/>
                <a:cs typeface="Tahoma"/>
              </a:rPr>
              <a:t> </a:t>
            </a:r>
            <a:r>
              <a:rPr sz="1982" spc="-50" dirty="0">
                <a:latin typeface="Tahoma"/>
                <a:cs typeface="Tahoma"/>
              </a:rPr>
              <a:t>Workflow</a:t>
            </a:r>
            <a:endParaRPr sz="198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65488" y="360310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Firebase console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602" y="1651721"/>
            <a:ext cx="7704552" cy="41502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42447" y="6042549"/>
            <a:ext cx="190514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40" dirty="0">
                <a:latin typeface="Tahoma"/>
                <a:cs typeface="Tahoma"/>
              </a:rPr>
              <a:t>Figure</a:t>
            </a:r>
            <a:r>
              <a:rPr sz="1982" spc="-119" dirty="0">
                <a:latin typeface="Tahoma"/>
                <a:cs typeface="Tahoma"/>
              </a:rPr>
              <a:t> </a:t>
            </a:r>
            <a:r>
              <a:rPr sz="1982" dirty="0">
                <a:latin typeface="Tahoma"/>
                <a:cs typeface="Tahoma"/>
              </a:rPr>
              <a:t>3:</a:t>
            </a:r>
            <a:r>
              <a:rPr sz="1982" spc="50" dirty="0">
                <a:latin typeface="Tahoma"/>
                <a:cs typeface="Tahoma"/>
              </a:rPr>
              <a:t> </a:t>
            </a:r>
            <a:r>
              <a:rPr sz="1982" spc="-59" dirty="0">
                <a:latin typeface="Tahoma"/>
                <a:cs typeface="Tahoma"/>
              </a:rPr>
              <a:t>Console</a:t>
            </a:r>
            <a:endParaRPr sz="198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8195" y="658953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 anchor="ctr">
            <a:spAutoFit/>
          </a:bodyPr>
          <a:lstStyle/>
          <a:p>
            <a:pPr marL="213925">
              <a:lnSpc>
                <a:spcPct val="100000"/>
              </a:lnSpc>
              <a:spcBef>
                <a:spcPts val="1199"/>
              </a:spcBef>
            </a:pPr>
            <a:r>
              <a:rPr dirty="0"/>
              <a:t>Create a Firebase project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601" y="1718164"/>
            <a:ext cx="7704791" cy="39839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51124" y="5942711"/>
            <a:ext cx="308798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40" dirty="0">
                <a:latin typeface="Tahoma"/>
                <a:cs typeface="Tahoma"/>
              </a:rPr>
              <a:t>Figure</a:t>
            </a:r>
            <a:r>
              <a:rPr sz="1982" spc="-89" dirty="0">
                <a:latin typeface="Tahoma"/>
                <a:cs typeface="Tahoma"/>
              </a:rPr>
              <a:t> </a:t>
            </a:r>
            <a:r>
              <a:rPr sz="1982" dirty="0">
                <a:latin typeface="Tahoma"/>
                <a:cs typeface="Tahoma"/>
              </a:rPr>
              <a:t>4:</a:t>
            </a:r>
            <a:r>
              <a:rPr sz="1982" spc="119" dirty="0">
                <a:latin typeface="Tahoma"/>
                <a:cs typeface="Tahoma"/>
              </a:rPr>
              <a:t> </a:t>
            </a:r>
            <a:r>
              <a:rPr sz="1982" dirty="0">
                <a:latin typeface="Tahoma"/>
                <a:cs typeface="Tahoma"/>
              </a:rPr>
              <a:t>Get</a:t>
            </a:r>
            <a:r>
              <a:rPr sz="1982" spc="-79" dirty="0">
                <a:latin typeface="Tahoma"/>
                <a:cs typeface="Tahoma"/>
              </a:rPr>
              <a:t> </a:t>
            </a:r>
            <a:r>
              <a:rPr sz="1982" dirty="0">
                <a:latin typeface="Tahoma"/>
                <a:cs typeface="Tahoma"/>
              </a:rPr>
              <a:t>a</a:t>
            </a:r>
            <a:r>
              <a:rPr sz="1982" spc="-69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unique</a:t>
            </a:r>
            <a:r>
              <a:rPr sz="1982" spc="-69" dirty="0">
                <a:latin typeface="Tahoma"/>
                <a:cs typeface="Tahoma"/>
              </a:rPr>
              <a:t> </a:t>
            </a:r>
            <a:r>
              <a:rPr sz="1982" spc="-59" dirty="0">
                <a:latin typeface="Tahoma"/>
                <a:cs typeface="Tahoma"/>
              </a:rPr>
              <a:t>name</a:t>
            </a:r>
            <a:endParaRPr sz="198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4907" y="495963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Enable Google Analytics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6339" y="1891481"/>
            <a:ext cx="7704449" cy="467511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0D79EA-9108-3ED4-41EF-6ADB8725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50" y="301663"/>
            <a:ext cx="10515600" cy="1325563"/>
          </a:xfrm>
        </p:spPr>
        <p:txBody>
          <a:bodyPr/>
          <a:lstStyle/>
          <a:p>
            <a:r>
              <a:rPr lang="en-US" dirty="0" err="1">
                <a:cs typeface="Arial"/>
              </a:rPr>
              <a:t>ViewModel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11E5B2-0C2B-2212-33B1-D2E884B9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17978"/>
            <a:ext cx="8581614" cy="282148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cs typeface="Arial"/>
              </a:rPr>
              <a:t>What is a </a:t>
            </a:r>
            <a:r>
              <a:rPr lang="en-US" dirty="0" err="1">
                <a:cs typeface="Arial"/>
              </a:rPr>
              <a:t>ViewModel</a:t>
            </a:r>
            <a:r>
              <a:rPr lang="en-US" dirty="0">
                <a:cs typeface="Arial"/>
              </a:rPr>
              <a:t>?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cs typeface="Arial"/>
              </a:rPr>
              <a:t>It manages the User Interface state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+mn-lt"/>
                <a:cs typeface="+mn-lt"/>
                <a:hlinkClick r:id="rId2"/>
              </a:rPr>
              <a:t>https://developer.android.com/topic/libraries/architecture/viewmodel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ViewModel</a:t>
            </a:r>
            <a:r>
              <a:rPr lang="en-US" dirty="0">
                <a:ea typeface="+mn-lt"/>
                <a:cs typeface="+mn-lt"/>
              </a:rPr>
              <a:t> is a part of the Android Architecture Components, a set of libraries and guidelines provided by Google to help developers create robust and maintainable Android applications.</a:t>
            </a:r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F605A-E13B-5EEE-F465-C7DD7706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BDE97-EEC5-5A8C-18AE-7BEE22D4B9EB}"/>
              </a:ext>
            </a:extLst>
          </p:cNvPr>
          <p:cNvSpPr txBox="1"/>
          <p:nvPr/>
        </p:nvSpPr>
        <p:spPr>
          <a:xfrm>
            <a:off x="406400" y="4435646"/>
            <a:ext cx="11642607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2400" dirty="0">
                <a:cs typeface="Arial"/>
              </a:rPr>
              <a:t>A </a:t>
            </a:r>
            <a:r>
              <a:rPr lang="en-US" sz="2400" dirty="0" err="1">
                <a:cs typeface="Arial"/>
              </a:rPr>
              <a:t>ViewModel</a:t>
            </a:r>
            <a:r>
              <a:rPr lang="en-US" sz="2400" dirty="0">
                <a:cs typeface="Arial"/>
              </a:rPr>
              <a:t> is specifically designed to store and manage UI-related data and business logic in a lifecycle-aware way​</a:t>
            </a:r>
          </a:p>
          <a:p>
            <a:pPr marL="228600" indent="-228600">
              <a:buChar char="•"/>
            </a:pPr>
            <a:r>
              <a:rPr lang="en-US" sz="2400" dirty="0">
                <a:cs typeface="Arial"/>
              </a:rPr>
              <a:t>Separate from the UI code itself – </a:t>
            </a:r>
            <a:r>
              <a:rPr lang="en-US" sz="2400" b="1" dirty="0">
                <a:cs typeface="Arial"/>
              </a:rPr>
              <a:t>Separation of Concerns</a:t>
            </a:r>
            <a:r>
              <a:rPr lang="en-US" sz="2400" dirty="0">
                <a:cs typeface="Arial"/>
              </a:rPr>
              <a:t>​</a:t>
            </a:r>
          </a:p>
          <a:p>
            <a:pPr marL="228600" indent="-228600">
              <a:buChar char="•"/>
            </a:pPr>
            <a:r>
              <a:rPr lang="en-US" sz="2400" dirty="0">
                <a:cs typeface="Arial"/>
              </a:rPr>
              <a:t>The </a:t>
            </a:r>
            <a:r>
              <a:rPr lang="en-US" sz="2400" dirty="0" err="1">
                <a:cs typeface="Arial"/>
              </a:rPr>
              <a:t>ViewModel</a:t>
            </a:r>
            <a:r>
              <a:rPr lang="en-US" sz="2400" dirty="0">
                <a:cs typeface="Arial"/>
              </a:rPr>
              <a:t> acts as a "middleman" between the data source and the UI​</a:t>
            </a:r>
          </a:p>
          <a:p>
            <a:pPr marL="685800" lvl="2" indent="-228600">
              <a:buChar char="•"/>
            </a:pPr>
            <a:r>
              <a:rPr lang="en-US" sz="2000" dirty="0">
                <a:cs typeface="Arial"/>
              </a:rPr>
              <a:t>The data source can be remotely accessed – for example, a web-service​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E8A2E0-764E-03E1-F326-3ABFD26B7797}"/>
              </a:ext>
            </a:extLst>
          </p:cNvPr>
          <p:cNvGrpSpPr/>
          <p:nvPr/>
        </p:nvGrpSpPr>
        <p:grpSpPr>
          <a:xfrm>
            <a:off x="9098397" y="1764366"/>
            <a:ext cx="2769025" cy="2334585"/>
            <a:chOff x="9098397" y="1764366"/>
            <a:chExt cx="2769025" cy="2334585"/>
          </a:xfrm>
        </p:grpSpPr>
        <p:pic>
          <p:nvPicPr>
            <p:cNvPr id="6" name="Picture 5" descr="Data flows unidirectionally from the data layer to the UI.">
              <a:extLst>
                <a:ext uri="{FF2B5EF4-FFF2-40B4-BE49-F238E27FC236}">
                  <a16:creationId xmlns:a16="http://schemas.microsoft.com/office/drawing/2014/main" id="{FA77B87B-E7FE-7CF5-B3EE-2F9A5319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4222" y="1764366"/>
              <a:ext cx="2743200" cy="192756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118E9D-6C2C-4789-CAF2-3880D8B90968}"/>
                </a:ext>
              </a:extLst>
            </p:cNvPr>
            <p:cNvSpPr/>
            <p:nvPr/>
          </p:nvSpPr>
          <p:spPr>
            <a:xfrm>
              <a:off x="9098397" y="3698841"/>
              <a:ext cx="2720252" cy="40011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/>
                <a:t>Image source</a:t>
              </a:r>
              <a:endParaRPr lang="en-US" sz="1000" dirty="0">
                <a:cs typeface="Arial" panose="020B0604020202020204"/>
              </a:endParaRPr>
            </a:p>
            <a:p>
              <a:r>
                <a:rPr lang="en-GB" sz="1000" dirty="0"/>
                <a:t>Google's </a:t>
              </a:r>
              <a:r>
                <a:rPr lang="en-GB" sz="1000" dirty="0" err="1"/>
                <a:t>ViewModel</a:t>
              </a:r>
              <a:r>
                <a:rPr lang="en-GB" sz="1000" dirty="0"/>
                <a:t> Documentation</a:t>
              </a:r>
              <a:endParaRPr lang="en-GB" sz="1000" dirty="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23360" y="400503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Configure Google Analytics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1336" y="1503876"/>
            <a:ext cx="7704833" cy="491283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3021" y="204560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Configure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6947" y="1117647"/>
            <a:ext cx="6697910" cy="533402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95149" y="711701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Back to the console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578" y="2192862"/>
            <a:ext cx="7704627" cy="35380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74568" y="395480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Register the app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5257" y="1226335"/>
            <a:ext cx="4972306" cy="533403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23360" y="365334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Get the json file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936" y="1196189"/>
            <a:ext cx="6246982" cy="533392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85584" y="626591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The looks of the Json file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578" y="2191345"/>
            <a:ext cx="7704924" cy="354186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84134" y="234706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Modifying Gradle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3673" y="1233263"/>
            <a:ext cx="7704653" cy="533396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64520" y="485914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Gradle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577" y="1886234"/>
            <a:ext cx="7704712" cy="430458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90608" y="506011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Dependencies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578" y="1692567"/>
            <a:ext cx="7704702" cy="478883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9883" y="480890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Add Firebase SDK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9590" y="1692129"/>
            <a:ext cx="10092820" cy="1955919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482368" marR="1356533" indent="-4572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+mj-lt"/>
                <a:ea typeface="+mj-ea"/>
                <a:cs typeface="+mj-cs"/>
              </a:rPr>
              <a:t>In your app-level build.gradle file, add the Firebase SDK dependencies. For authentication, you’ll need to include the Firebase Authentication library:</a:t>
            </a:r>
          </a:p>
          <a:p>
            <a:pPr marL="25168">
              <a:spcBef>
                <a:spcPts val="1407"/>
              </a:spcBef>
            </a:pPr>
            <a:r>
              <a:rPr lang="en-US" sz="2800" dirty="0">
                <a:latin typeface="+mj-lt"/>
                <a:ea typeface="+mj-ea"/>
                <a:cs typeface="+mj-cs"/>
              </a:rPr>
              <a:t>       </a:t>
            </a:r>
            <a:r>
              <a:rPr kern="100" dirty="0">
                <a:latin typeface="Aptos" panose="020B0004020202020204" pitchFamily="34" charset="0"/>
                <a:cs typeface="Arial" panose="020B0604020202020204" pitchFamily="34" charset="0"/>
              </a:rPr>
              <a:t>implementation  'com.google.firebase:firebase-auth:21.0.</a:t>
            </a:r>
            <a:r>
              <a:rPr lang="en-US" kern="100" dirty="0">
                <a:latin typeface="Aptos" panose="020B0004020202020204" pitchFamily="34" charset="0"/>
                <a:cs typeface="Arial" panose="020B0604020202020204" pitchFamily="34" charset="0"/>
              </a:rPr>
              <a:t>0</a:t>
            </a:r>
            <a:r>
              <a:rPr kern="100" dirty="0">
                <a:latin typeface="Aptos" panose="020B0004020202020204" pitchFamily="34" charset="0"/>
                <a:cs typeface="Arial" panose="020B0604020202020204" pitchFamily="34" charset="0"/>
              </a:rPr>
              <a:t>'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6B0F-131B-749D-8974-89232F8B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Local versus Remote data persistence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E088-8989-FFE1-0848-69D30109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82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Firebase is a cloud-based database service – requires internet access</a:t>
            </a:r>
          </a:p>
          <a:p>
            <a:r>
              <a:rPr lang="en-US" dirty="0">
                <a:cs typeface="Calibri"/>
              </a:rPr>
              <a:t>Most SQL databases require a network connection, whether they're considered cloud-based or not!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3FF7E-0399-6652-AA2D-3A1ABD18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</a:t>
            </a:fld>
            <a:endParaRPr lang="en-GB" dirty="0"/>
          </a:p>
        </p:txBody>
      </p:sp>
      <p:pic>
        <p:nvPicPr>
          <p:cNvPr id="5" name="Picture 4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2C7DC007-9B44-2727-BB86-A3338B2F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11" y="3615425"/>
            <a:ext cx="92297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12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1960" y="633123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 anchor="ctr">
            <a:spAutoFit/>
          </a:bodyPr>
          <a:lstStyle/>
          <a:p>
            <a:pPr marL="213925">
              <a:lnSpc>
                <a:spcPct val="100000"/>
              </a:lnSpc>
              <a:spcBef>
                <a:spcPts val="1199"/>
              </a:spcBef>
            </a:pPr>
            <a:r>
              <a:rPr dirty="0"/>
              <a:t>Initialize Firebase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941960" y="1845779"/>
            <a:ext cx="20838253" cy="90300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33976" marR="10067">
              <a:lnSpc>
                <a:spcPct val="102600"/>
              </a:lnSpc>
              <a:spcBef>
                <a:spcPts val="109"/>
              </a:spcBef>
            </a:pPr>
            <a:r>
              <a:rPr spc="-40" dirty="0"/>
              <a:t>In your Application class or the main activity, initialize Firebase by calling</a:t>
            </a:r>
            <a:r>
              <a:rPr lang="en-US" spc="-40" dirty="0"/>
              <a:t>:</a:t>
            </a:r>
            <a:r>
              <a:rPr spc="-40" dirty="0"/>
              <a:t> </a:t>
            </a:r>
            <a:endParaRPr lang="en-US" spc="-40" dirty="0"/>
          </a:p>
          <a:p>
            <a:pPr marL="262576" marR="10067" lvl="1" indent="0">
              <a:lnSpc>
                <a:spcPct val="102600"/>
              </a:lnSpc>
              <a:spcBef>
                <a:spcPts val="109"/>
              </a:spcBef>
              <a:buNone/>
            </a:pPr>
            <a:r>
              <a:rPr sz="2800" b="1" spc="-40" dirty="0" err="1"/>
              <a:t>FirebaseApp.initializeApp</a:t>
            </a:r>
            <a:r>
              <a:rPr sz="2800" b="1" spc="-40" dirty="0"/>
              <a:t>() </a:t>
            </a:r>
            <a:r>
              <a:rPr sz="2800" spc="-40" dirty="0"/>
              <a:t>in the </a:t>
            </a:r>
            <a:r>
              <a:rPr sz="2800" b="1" spc="-40" dirty="0" err="1"/>
              <a:t>onCreate</a:t>
            </a:r>
            <a:r>
              <a:rPr sz="2800" spc="-40" dirty="0"/>
              <a:t>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C0E67-95D6-B3C0-ABDE-5FCAD2EC9F3D}"/>
              </a:ext>
            </a:extLst>
          </p:cNvPr>
          <p:cNvSpPr txBox="1"/>
          <p:nvPr/>
        </p:nvSpPr>
        <p:spPr>
          <a:xfrm>
            <a:off x="1095214" y="2941811"/>
            <a:ext cx="10890142" cy="2772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YourApplication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extends Application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@Override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public void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onCreate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super.onCreate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FirebaseApp.initializeApp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(this);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1479" y="658953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 anchor="ctr">
            <a:spAutoFit/>
          </a:bodyPr>
          <a:lstStyle/>
          <a:p>
            <a:pPr marL="213925">
              <a:lnSpc>
                <a:spcPct val="100000"/>
              </a:lnSpc>
              <a:spcBef>
                <a:spcPts val="1199"/>
              </a:spcBef>
            </a:pPr>
            <a:r>
              <a:rPr dirty="0"/>
              <a:t>Authentication Configuration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13047" y="1844923"/>
            <a:ext cx="9951155" cy="3238450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491176" marR="400165" indent="-4572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800" spc="-40" dirty="0"/>
              <a:t>Enable Sign-In Methods</a:t>
            </a:r>
          </a:p>
          <a:p>
            <a:pPr marL="834076" marR="400165" lvl="1" indent="-342900">
              <a:lnSpc>
                <a:spcPct val="102600"/>
              </a:lnSpc>
              <a:spcBef>
                <a:spcPts val="109"/>
              </a:spcBef>
              <a:buFont typeface="Wingdings" panose="05000000000000000000" pitchFamily="2" charset="2"/>
              <a:buChar char="§"/>
            </a:pPr>
            <a:r>
              <a:rPr lang="en-US" sz="2400" spc="-40" dirty="0"/>
              <a:t>Go to Firebase Console → Authentication → Sign-in Method</a:t>
            </a:r>
          </a:p>
          <a:p>
            <a:pPr marL="834076" marR="400165" lvl="1" indent="-342900">
              <a:lnSpc>
                <a:spcPct val="102600"/>
              </a:lnSpc>
              <a:spcBef>
                <a:spcPts val="109"/>
              </a:spcBef>
              <a:buFont typeface="Wingdings" panose="05000000000000000000" pitchFamily="2" charset="2"/>
              <a:buChar char="§"/>
            </a:pPr>
            <a:r>
              <a:rPr lang="en-US" sz="2400" spc="-40" dirty="0"/>
              <a:t>Choose methods like Email/Password, Google, Facebook, </a:t>
            </a:r>
            <a:r>
              <a:rPr lang="en-US" sz="2400" spc="-40" dirty="0" err="1"/>
              <a:t>etc.Configure</a:t>
            </a:r>
            <a:r>
              <a:rPr lang="en-US" sz="2400" spc="-40" dirty="0"/>
              <a:t> credentials as needed</a:t>
            </a:r>
          </a:p>
          <a:p>
            <a:pPr marL="376876" marR="400165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endParaRPr lang="en-US" sz="2400" spc="-40" dirty="0"/>
          </a:p>
          <a:p>
            <a:pPr marL="491176" marR="400165" indent="-4572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800" spc="-40" dirty="0"/>
              <a:t>Create Authentication UI</a:t>
            </a:r>
          </a:p>
          <a:p>
            <a:pPr marL="834076" marR="400165" lvl="1" indent="-342900">
              <a:lnSpc>
                <a:spcPct val="102600"/>
              </a:lnSpc>
              <a:spcBef>
                <a:spcPts val="109"/>
              </a:spcBef>
              <a:buFont typeface="Wingdings" panose="05000000000000000000" pitchFamily="2" charset="2"/>
              <a:buChar char="§"/>
            </a:pPr>
            <a:r>
              <a:rPr lang="en-US" sz="2400" spc="-40" dirty="0"/>
              <a:t>Use </a:t>
            </a:r>
            <a:r>
              <a:rPr lang="en-US" sz="2400" spc="-40" dirty="0" err="1"/>
              <a:t>FirebaseUI</a:t>
            </a:r>
            <a:r>
              <a:rPr lang="en-US" sz="2400" spc="-40" dirty="0"/>
              <a:t> Authentication for a pre-built, customizable UI</a:t>
            </a:r>
          </a:p>
          <a:p>
            <a:pPr marL="834076" marR="400165" lvl="1" indent="-342900">
              <a:lnSpc>
                <a:spcPct val="102600"/>
              </a:lnSpc>
              <a:spcBef>
                <a:spcPts val="109"/>
              </a:spcBef>
              <a:buFont typeface="Wingdings" panose="05000000000000000000" pitchFamily="2" charset="2"/>
              <a:buChar char="§"/>
            </a:pPr>
            <a:r>
              <a:rPr lang="en-US" sz="2400" spc="-40" dirty="0"/>
              <a:t>OR build a custom authentication UI in an Activity or Fragment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97567" y="638856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 anchor="ctr">
            <a:spAutoFit/>
          </a:bodyPr>
          <a:lstStyle/>
          <a:p>
            <a:pPr marL="213925">
              <a:lnSpc>
                <a:spcPct val="100000"/>
              </a:lnSpc>
              <a:spcBef>
                <a:spcPts val="1199"/>
              </a:spcBef>
            </a:pPr>
            <a:r>
              <a:rPr dirty="0"/>
              <a:t>Auth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8195" y="1663323"/>
            <a:ext cx="5910463" cy="475968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List&lt;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AuthUI.IdpConfig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&gt; providers =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Arrays.asList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new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AuthUI.IdpConfig.EmailBuilder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().build()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startActivityForResult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AuthUI.getInstance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.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createSignInIntentBuilder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.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setAvailableProviders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(providers)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.build(),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RC_SIGN_IN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69"/>
              </a:spcBef>
            </a:pPr>
            <a:endParaRPr sz="218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360" y="181657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 anchor="ctr">
            <a:spAutoFit/>
          </a:bodyPr>
          <a:lstStyle/>
          <a:p>
            <a:pPr marL="213925">
              <a:lnSpc>
                <a:spcPct val="100000"/>
              </a:lnSpc>
              <a:spcBef>
                <a:spcPts val="1199"/>
              </a:spcBef>
            </a:pPr>
            <a:r>
              <a:rPr dirty="0"/>
              <a:t>Handle Authentication 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9833" y="1012512"/>
            <a:ext cx="9761225" cy="5894479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@Override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protected void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onActivityResult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(int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requestCode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int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resultCode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Intent data)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super.onActivityResult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requestCode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resultCode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data);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if (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requestCode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== RC_SIGN_IN)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IdpResponse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response =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IdpResponse.fromResultIntent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(data);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if (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resultCode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==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Activity.RESULT_OK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// Successfully signed 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FirebaseUser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user =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FirebaseAuth.getInstance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().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getCurrentUser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} else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// Sign-in failed, handle the error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if (response == null)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// User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canceled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sign-in process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} else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// Handle other sign-in errors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}         }     }     }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28195" y="727075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>
            <a:spAutoFit/>
          </a:bodyPr>
          <a:lstStyle/>
          <a:p>
            <a:pPr marL="213925">
              <a:spcBef>
                <a:spcPts val="1199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Sign Out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4380" y="2142768"/>
            <a:ext cx="7594134" cy="145052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482368" marR="10067" indent="-4572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sz="2800" spc="-40" dirty="0"/>
              <a:t>Implement the sign-out functionality when the user decides to log out:</a:t>
            </a:r>
          </a:p>
          <a:p>
            <a:pPr marL="25168">
              <a:spcBef>
                <a:spcPts val="1407"/>
              </a:spcBef>
            </a:pPr>
            <a:r>
              <a:rPr lang="en-US" sz="2400" kern="100" dirty="0">
                <a:latin typeface="Aptos" panose="020B0004020202020204" pitchFamily="34" charset="0"/>
                <a:cs typeface="Arial" panose="020B0604020202020204" pitchFamily="34" charset="0"/>
              </a:rPr>
              <a:t>        </a:t>
            </a:r>
            <a:r>
              <a:rPr sz="2400" kern="100" dirty="0" err="1">
                <a:latin typeface="Aptos" panose="020B0004020202020204" pitchFamily="34" charset="0"/>
                <a:cs typeface="Arial" panose="020B0604020202020204" pitchFamily="34" charset="0"/>
              </a:rPr>
              <a:t>FirebaseAuth.getInstance</a:t>
            </a:r>
            <a:r>
              <a:rPr sz="2400" kern="100" dirty="0">
                <a:latin typeface="Aptos" panose="020B0004020202020204" pitchFamily="34" charset="0"/>
                <a:cs typeface="Arial" panose="020B0604020202020204" pitchFamily="34" charset="0"/>
              </a:rPr>
              <a:t>().signOut()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8195" y="658953"/>
            <a:ext cx="9131836" cy="830855"/>
          </a:xfrm>
          <a:prstGeom prst="rect">
            <a:avLst/>
          </a:prstGeom>
          <a:noFill/>
        </p:spPr>
        <p:txBody>
          <a:bodyPr vert="horz" wrap="square" lIns="0" tIns="152260" rIns="0" bIns="0" rtlCol="0" anchor="ctr">
            <a:spAutoFit/>
          </a:bodyPr>
          <a:lstStyle/>
          <a:p>
            <a:pPr marL="213925">
              <a:lnSpc>
                <a:spcPct val="100000"/>
              </a:lnSpc>
              <a:spcBef>
                <a:spcPts val="1199"/>
              </a:spcBef>
            </a:pPr>
            <a:r>
              <a:rPr dirty="0"/>
              <a:t>Enhancements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4730" y="1662668"/>
            <a:ext cx="9318360" cy="3886640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481109" marR="10067" indent="-4572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sz="2800" spc="-40" dirty="0"/>
              <a:t>That’s a basic overview of implementing user sign-in using Firebase in an Android app</a:t>
            </a:r>
          </a:p>
          <a:p>
            <a:pPr marL="481109" marR="41527" indent="-457200">
              <a:lnSpc>
                <a:spcPct val="102600"/>
              </a:lnSpc>
              <a:spcBef>
                <a:spcPts val="1348"/>
              </a:spcBef>
              <a:buFont typeface="Arial" panose="020B0604020202020204" pitchFamily="34" charset="0"/>
              <a:buChar char="•"/>
            </a:pPr>
            <a:r>
              <a:rPr sz="2800" spc="-40" dirty="0"/>
              <a:t>You can further enhance your app by adding features like user profile management, account linking, or additional sign-in methods based on your app’s requirements</a:t>
            </a:r>
          </a:p>
          <a:p>
            <a:pPr marL="491176" marR="280619" indent="-457200">
              <a:lnSpc>
                <a:spcPct val="102600"/>
              </a:lnSpc>
              <a:spcBef>
                <a:spcPts val="1338"/>
              </a:spcBef>
              <a:buFont typeface="Arial" panose="020B0604020202020204" pitchFamily="34" charset="0"/>
              <a:buChar char="•"/>
            </a:pPr>
            <a:r>
              <a:rPr sz="2800" spc="-40" dirty="0"/>
              <a:t>Make sure to refer to the Firebase documentation for the most up-to-date information and detailed implementation instructions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50EA-00D8-F988-0604-65A32D97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0547-56E1-DF8C-E4DE-5182B557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68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40391-956D-D6BA-DA73-C0F0A712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BB6D2A-8CB4-2E1E-3D77-90CD5BA36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3BA2-E347-8330-2534-7764F94F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55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27AA-32CD-A18E-8858-E5B8E18D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Persistence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279D-C98A-1C3D-F8E1-D041815C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The Room persistence library provides an abstraction layer over SQLite to allow fluent database access while harnessing the full power of SQLite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Room provides the following benefits: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Compile-time verification of SQL queries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Convenience annotations that minimize repetitive and error-prone code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Streamlined database migration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42F77-E447-57F5-6491-10ECA675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80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0F6C5-2240-AD53-AAC8-E10C49652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0090-9097-8CD0-7599-F598AC12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API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F61F-EC95-3B4B-9741-A514A1CB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example, you will observe a pattern:</a:t>
            </a:r>
          </a:p>
          <a:p>
            <a:endParaRPr lang="en-GB" dirty="0"/>
          </a:p>
          <a:p>
            <a:pPr lvl="1"/>
            <a:r>
              <a:rPr lang="en-GB" dirty="0"/>
              <a:t>Create data class(es) – the entities</a:t>
            </a:r>
          </a:p>
          <a:p>
            <a:pPr lvl="1"/>
            <a:r>
              <a:rPr lang="en-GB" dirty="0"/>
              <a:t>Create DAO(s) – data access object(s) </a:t>
            </a:r>
          </a:p>
          <a:p>
            <a:pPr lvl="1"/>
            <a:r>
              <a:rPr lang="en-GB" dirty="0"/>
              <a:t>Create a database – a class that extends </a:t>
            </a:r>
            <a:r>
              <a:rPr lang="en-GB" dirty="0" err="1"/>
              <a:t>RoomDatabase</a:t>
            </a:r>
            <a:r>
              <a:rPr lang="en-GB" dirty="0"/>
              <a:t> that manages access to the DAOs</a:t>
            </a:r>
          </a:p>
          <a:p>
            <a:pPr lvl="1"/>
            <a:r>
              <a:rPr lang="en-GB" dirty="0"/>
              <a:t>Optional (and recommended) create a </a:t>
            </a:r>
            <a:r>
              <a:rPr lang="en-GB" dirty="0" err="1"/>
              <a:t>ViewModel</a:t>
            </a:r>
            <a:r>
              <a:rPr lang="en-GB" dirty="0"/>
              <a:t> to hold the UI state dependent on the database data</a:t>
            </a:r>
          </a:p>
          <a:p>
            <a:pPr lvl="1"/>
            <a:r>
              <a:rPr lang="en-GB" dirty="0"/>
              <a:t>UI  elements as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F2D4D-746F-910C-C4AD-EEB1F803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38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59A0-570F-8541-6A6F-60F31D03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Entity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BE49-F3AE-D662-02ED-47F3F623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7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CD0ED-AE31-946C-BF2E-3D0A310A1E00}"/>
              </a:ext>
            </a:extLst>
          </p:cNvPr>
          <p:cNvSpPr txBox="1"/>
          <p:nvPr/>
        </p:nvSpPr>
        <p:spPr>
          <a:xfrm>
            <a:off x="838200" y="2973390"/>
            <a:ext cx="97394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latin typeface="Consolas" panose="020B0609020204030204" pitchFamily="49" charset="0"/>
              </a:rPr>
              <a:t>public class User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@PrimaryKey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public int </a:t>
            </a:r>
            <a:r>
              <a:rPr lang="en-US" b="1" dirty="0" err="1">
                <a:latin typeface="Consolas" panose="020B0609020204030204" pitchFamily="49" charset="0"/>
              </a:rPr>
              <a:t>uid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@ColumnInfo(name = "</a:t>
            </a:r>
            <a:r>
              <a:rPr lang="en-US" b="1" dirty="0" err="1">
                <a:latin typeface="Consolas" panose="020B0609020204030204" pitchFamily="49" charset="0"/>
              </a:rPr>
              <a:t>first_name</a:t>
            </a:r>
            <a:r>
              <a:rPr lang="en-US" b="1" dirty="0">
                <a:latin typeface="Consolas" panose="020B0609020204030204" pitchFamily="49" charset="0"/>
              </a:rPr>
              <a:t>")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firstName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@ColumnInfo(name = "</a:t>
            </a:r>
            <a:r>
              <a:rPr lang="en-US" b="1" dirty="0" err="1">
                <a:latin typeface="Consolas" panose="020B0609020204030204" pitchFamily="49" charset="0"/>
              </a:rPr>
              <a:t>last_name</a:t>
            </a:r>
            <a:r>
              <a:rPr lang="en-US" b="1" dirty="0">
                <a:latin typeface="Consolas" panose="020B0609020204030204" pitchFamily="49" charset="0"/>
              </a:rPr>
              <a:t>")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lastName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81524-31E9-B102-B82C-05B8588FADD8}"/>
              </a:ext>
            </a:extLst>
          </p:cNvPr>
          <p:cNvSpPr txBox="1"/>
          <p:nvPr/>
        </p:nvSpPr>
        <p:spPr>
          <a:xfrm>
            <a:off x="877975" y="1690688"/>
            <a:ext cx="103460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02124"/>
                </a:solidFill>
                <a:latin typeface="Google Sans Text"/>
              </a:rPr>
              <a:t>User data entity</a:t>
            </a:r>
            <a:r>
              <a:rPr lang="en-US" sz="2800" dirty="0">
                <a:solidFill>
                  <a:srgbClr val="202124"/>
                </a:solidFill>
                <a:latin typeface="Google Sans Text"/>
              </a:rPr>
              <a:t>: Each instance of </a:t>
            </a:r>
            <a:r>
              <a:rPr lang="en-US" sz="2800" b="1" dirty="0">
                <a:solidFill>
                  <a:srgbClr val="202124"/>
                </a:solidFill>
                <a:latin typeface="Google Sans Text"/>
              </a:rPr>
              <a:t>User</a:t>
            </a:r>
            <a:r>
              <a:rPr lang="en-US" sz="2800" dirty="0">
                <a:solidFill>
                  <a:srgbClr val="202124"/>
                </a:solidFill>
                <a:latin typeface="Google Sans Text"/>
              </a:rPr>
              <a:t> represents a row in a user table in the app's database</a:t>
            </a:r>
            <a:endParaRPr lang="en-GB" sz="2800" dirty="0">
              <a:solidFill>
                <a:srgbClr val="202124"/>
              </a:solidFill>
              <a:latin typeface="Google Sans Tex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500AF-17AE-2ECE-95C1-B0E7FE3E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051" y="3130991"/>
            <a:ext cx="4074572" cy="27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D1222-20AE-3A12-B20E-2BC524F00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49BF-4309-1379-B305-CF298286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49"/>
            <a:ext cx="10515600" cy="1325563"/>
          </a:xfrm>
        </p:spPr>
        <p:txBody>
          <a:bodyPr/>
          <a:lstStyle/>
          <a:p>
            <a:r>
              <a:rPr lang="en-GB" dirty="0"/>
              <a:t>Data Access Object (DAO)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416E-F5B1-201F-1D34-60E8D2DC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8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0E608-B969-6173-AB7E-84B7E2144E28}"/>
              </a:ext>
            </a:extLst>
          </p:cNvPr>
          <p:cNvSpPr txBox="1"/>
          <p:nvPr/>
        </p:nvSpPr>
        <p:spPr>
          <a:xfrm>
            <a:off x="838200" y="1993677"/>
            <a:ext cx="99788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latin typeface="Consolas" panose="020B0609020204030204" pitchFamily="49" charset="0"/>
              </a:rPr>
              <a:t>@Dao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public interface </a:t>
            </a:r>
            <a:r>
              <a:rPr lang="en-US" sz="1700" b="1" dirty="0" err="1">
                <a:latin typeface="Consolas" panose="020B0609020204030204" pitchFamily="49" charset="0"/>
              </a:rPr>
              <a:t>UserDao</a:t>
            </a:r>
            <a:r>
              <a:rPr lang="en-US" sz="17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@Query("SELECT * FROM user")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List&lt;User&gt; </a:t>
            </a:r>
            <a:r>
              <a:rPr lang="en-US" sz="1700" b="1" dirty="0" err="1">
                <a:latin typeface="Consolas" panose="020B0609020204030204" pitchFamily="49" charset="0"/>
              </a:rPr>
              <a:t>getAll</a:t>
            </a:r>
            <a:r>
              <a:rPr lang="en-US" sz="1700" b="1" dirty="0">
                <a:latin typeface="Consolas" panose="020B0609020204030204" pitchFamily="49" charset="0"/>
              </a:rPr>
              <a:t>();</a:t>
            </a:r>
          </a:p>
          <a:p>
            <a:endParaRPr lang="en-US" sz="1700" b="1" dirty="0">
              <a:latin typeface="Consolas" panose="020B0609020204030204" pitchFamily="49" charset="0"/>
            </a:endParaRPr>
          </a:p>
          <a:p>
            <a:r>
              <a:rPr lang="en-US" sz="1700" b="1" dirty="0">
                <a:latin typeface="Consolas" panose="020B0609020204030204" pitchFamily="49" charset="0"/>
              </a:rPr>
              <a:t>    @Query("SELECT * FROM user WHERE </a:t>
            </a:r>
            <a:r>
              <a:rPr lang="en-US" sz="1700" b="1" dirty="0" err="1">
                <a:latin typeface="Consolas" panose="020B0609020204030204" pitchFamily="49" charset="0"/>
              </a:rPr>
              <a:t>uid</a:t>
            </a:r>
            <a:r>
              <a:rPr lang="en-US" sz="1700" b="1" dirty="0">
                <a:latin typeface="Consolas" panose="020B0609020204030204" pitchFamily="49" charset="0"/>
              </a:rPr>
              <a:t> IN (:</a:t>
            </a:r>
            <a:r>
              <a:rPr lang="en-US" sz="1700" b="1" dirty="0" err="1">
                <a:latin typeface="Consolas" panose="020B0609020204030204" pitchFamily="49" charset="0"/>
              </a:rPr>
              <a:t>userIds</a:t>
            </a:r>
            <a:r>
              <a:rPr lang="en-US" sz="1700" b="1" dirty="0">
                <a:latin typeface="Consolas" panose="020B0609020204030204" pitchFamily="49" charset="0"/>
              </a:rPr>
              <a:t>)")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List&lt;User&gt; </a:t>
            </a:r>
            <a:r>
              <a:rPr lang="en-US" sz="1700" b="1" dirty="0" err="1">
                <a:latin typeface="Consolas" panose="020B0609020204030204" pitchFamily="49" charset="0"/>
              </a:rPr>
              <a:t>loadAllByIds</a:t>
            </a:r>
            <a:r>
              <a:rPr lang="en-US" sz="1700" b="1" dirty="0">
                <a:latin typeface="Consolas" panose="020B0609020204030204" pitchFamily="49" charset="0"/>
              </a:rPr>
              <a:t>(int[] </a:t>
            </a:r>
            <a:r>
              <a:rPr lang="en-US" sz="1700" b="1" dirty="0" err="1">
                <a:latin typeface="Consolas" panose="020B0609020204030204" pitchFamily="49" charset="0"/>
              </a:rPr>
              <a:t>userIds</a:t>
            </a:r>
            <a:r>
              <a:rPr lang="en-US" sz="1700" b="1" dirty="0">
                <a:latin typeface="Consolas" panose="020B0609020204030204" pitchFamily="49" charset="0"/>
              </a:rPr>
              <a:t>);</a:t>
            </a:r>
          </a:p>
          <a:p>
            <a:endParaRPr lang="en-US" sz="1700" b="1" dirty="0">
              <a:latin typeface="Consolas" panose="020B0609020204030204" pitchFamily="49" charset="0"/>
            </a:endParaRPr>
          </a:p>
          <a:p>
            <a:r>
              <a:rPr lang="en-US" sz="1700" b="1" dirty="0">
                <a:latin typeface="Consolas" panose="020B0609020204030204" pitchFamily="49" charset="0"/>
              </a:rPr>
              <a:t>    @Query("SELECT * FROM user WHERE </a:t>
            </a:r>
            <a:r>
              <a:rPr lang="en-US" sz="1700" b="1" dirty="0" err="1">
                <a:latin typeface="Consolas" panose="020B0609020204030204" pitchFamily="49" charset="0"/>
              </a:rPr>
              <a:t>first_name</a:t>
            </a:r>
            <a:r>
              <a:rPr lang="en-US" sz="1700" b="1" dirty="0">
                <a:latin typeface="Consolas" panose="020B0609020204030204" pitchFamily="49" charset="0"/>
              </a:rPr>
              <a:t> LIKE :first AND " +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       "</a:t>
            </a:r>
            <a:r>
              <a:rPr lang="en-US" sz="1700" b="1" dirty="0" err="1">
                <a:latin typeface="Consolas" panose="020B0609020204030204" pitchFamily="49" charset="0"/>
              </a:rPr>
              <a:t>last_name</a:t>
            </a:r>
            <a:r>
              <a:rPr lang="en-US" sz="1700" b="1" dirty="0">
                <a:latin typeface="Consolas" panose="020B0609020204030204" pitchFamily="49" charset="0"/>
              </a:rPr>
              <a:t> LIKE :last LIMIT 1")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User </a:t>
            </a:r>
            <a:r>
              <a:rPr lang="en-US" sz="1700" b="1" dirty="0" err="1">
                <a:latin typeface="Consolas" panose="020B0609020204030204" pitchFamily="49" charset="0"/>
              </a:rPr>
              <a:t>findByName</a:t>
            </a:r>
            <a:r>
              <a:rPr lang="en-US" sz="1700" b="1" dirty="0">
                <a:latin typeface="Consolas" panose="020B0609020204030204" pitchFamily="49" charset="0"/>
              </a:rPr>
              <a:t>(String first, String last);</a:t>
            </a:r>
          </a:p>
          <a:p>
            <a:endParaRPr lang="en-US" sz="1700" b="1" dirty="0">
              <a:latin typeface="Consolas" panose="020B0609020204030204" pitchFamily="49" charset="0"/>
            </a:endParaRPr>
          </a:p>
          <a:p>
            <a:r>
              <a:rPr lang="en-US" sz="1700" b="1" dirty="0">
                <a:latin typeface="Consolas" panose="020B0609020204030204" pitchFamily="49" charset="0"/>
              </a:rPr>
              <a:t>    @Insert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void </a:t>
            </a:r>
            <a:r>
              <a:rPr lang="en-US" sz="1700" b="1" dirty="0" err="1">
                <a:latin typeface="Consolas" panose="020B0609020204030204" pitchFamily="49" charset="0"/>
              </a:rPr>
              <a:t>insertAll</a:t>
            </a:r>
            <a:r>
              <a:rPr lang="en-US" sz="1700" b="1" dirty="0">
                <a:latin typeface="Consolas" panose="020B0609020204030204" pitchFamily="49" charset="0"/>
              </a:rPr>
              <a:t>(User... users);</a:t>
            </a:r>
          </a:p>
          <a:p>
            <a:endParaRPr lang="en-US" sz="1700" b="1" dirty="0">
              <a:latin typeface="Consolas" panose="020B0609020204030204" pitchFamily="49" charset="0"/>
            </a:endParaRPr>
          </a:p>
          <a:p>
            <a:r>
              <a:rPr lang="en-US" sz="1700" b="1" dirty="0">
                <a:latin typeface="Consolas" panose="020B0609020204030204" pitchFamily="49" charset="0"/>
              </a:rPr>
              <a:t>    @Delete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void delete(User user);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}</a:t>
            </a:r>
            <a:endParaRPr lang="en-GB" sz="17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E94F-E4BD-E9BD-A87E-41D118ABF856}"/>
              </a:ext>
            </a:extLst>
          </p:cNvPr>
          <p:cNvSpPr txBox="1"/>
          <p:nvPr/>
        </p:nvSpPr>
        <p:spPr>
          <a:xfrm>
            <a:off x="838200" y="1168176"/>
            <a:ext cx="10346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4"/>
                </a:solidFill>
                <a:latin typeface="Google Sans Text"/>
              </a:rPr>
              <a:t>User DAO</a:t>
            </a:r>
            <a:r>
              <a:rPr lang="en-US" sz="2400" dirty="0">
                <a:solidFill>
                  <a:srgbClr val="202124"/>
                </a:solidFill>
                <a:latin typeface="Google Sans Text"/>
              </a:rPr>
              <a:t>: Provides the methods that the rest of the app uses to interact with data in the user table</a:t>
            </a:r>
            <a:endParaRPr lang="en-GB" sz="2400" dirty="0">
              <a:solidFill>
                <a:srgbClr val="202124"/>
              </a:solidFill>
              <a:latin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71004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E2925-E1F4-5760-FCB8-14D6A1123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066A-C949-ABE2-9D3E-9CA75844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7"/>
            <a:ext cx="10515600" cy="1325563"/>
          </a:xfrm>
        </p:spPr>
        <p:txBody>
          <a:bodyPr/>
          <a:lstStyle/>
          <a:p>
            <a:r>
              <a:rPr lang="en-GB" dirty="0"/>
              <a:t>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70FDA-B91A-4C2E-3D8D-7FA1CA20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9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21EEB-17DE-B797-9C1A-264AE7943DE2}"/>
              </a:ext>
            </a:extLst>
          </p:cNvPr>
          <p:cNvSpPr txBox="1"/>
          <p:nvPr/>
        </p:nvSpPr>
        <p:spPr>
          <a:xfrm>
            <a:off x="1048796" y="5068628"/>
            <a:ext cx="97394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@Database(entities = {</a:t>
            </a:r>
            <a:r>
              <a:rPr lang="en-US" b="1" dirty="0" err="1">
                <a:latin typeface="Consolas" panose="020B0609020204030204" pitchFamily="49" charset="0"/>
              </a:rPr>
              <a:t>User.class</a:t>
            </a:r>
            <a:r>
              <a:rPr lang="en-US" b="1" dirty="0">
                <a:latin typeface="Consolas" panose="020B0609020204030204" pitchFamily="49" charset="0"/>
              </a:rPr>
              <a:t>}, version = 1)</a:t>
            </a:r>
          </a:p>
          <a:p>
            <a:r>
              <a:rPr lang="en-US" b="1" dirty="0">
                <a:latin typeface="Consolas" panose="020B0609020204030204" pitchFamily="49" charset="0"/>
              </a:rPr>
              <a:t>public abstract class </a:t>
            </a:r>
            <a:r>
              <a:rPr lang="en-US" b="1" dirty="0" err="1">
                <a:latin typeface="Consolas" panose="020B0609020204030204" pitchFamily="49" charset="0"/>
              </a:rPr>
              <a:t>AppDatabase</a:t>
            </a:r>
            <a:r>
              <a:rPr lang="en-US" b="1" dirty="0">
                <a:latin typeface="Consolas" panose="020B0609020204030204" pitchFamily="49" charset="0"/>
              </a:rPr>
              <a:t> extends </a:t>
            </a:r>
            <a:r>
              <a:rPr lang="en-US" b="1" dirty="0" err="1">
                <a:latin typeface="Consolas" panose="020B0609020204030204" pitchFamily="49" charset="0"/>
              </a:rPr>
              <a:t>RoomDatabase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public abstract </a:t>
            </a:r>
            <a:r>
              <a:rPr lang="en-US" b="1" dirty="0" err="1">
                <a:latin typeface="Consolas" panose="020B0609020204030204" pitchFamily="49" charset="0"/>
              </a:rPr>
              <a:t>UserDao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userDao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9B195-5435-532E-52D4-433C231D605E}"/>
              </a:ext>
            </a:extLst>
          </p:cNvPr>
          <p:cNvSpPr txBox="1"/>
          <p:nvPr/>
        </p:nvSpPr>
        <p:spPr>
          <a:xfrm>
            <a:off x="877975" y="1228026"/>
            <a:ext cx="103460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202124"/>
                </a:solidFill>
                <a:latin typeface="Google Sans Text"/>
              </a:rPr>
              <a:t>AppDatabase</a:t>
            </a:r>
            <a:r>
              <a:rPr lang="en-US" sz="2400" dirty="0">
                <a:solidFill>
                  <a:srgbClr val="202124"/>
                </a:solidFill>
                <a:latin typeface="Google Sans Text"/>
              </a:rPr>
              <a:t> defines the database configuration and serves as the app's main access point to the persisted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Google Sans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Google Sans Text"/>
              </a:rPr>
              <a:t>The database class must satisfy the following conditions: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Google Sans Text"/>
              </a:rPr>
              <a:t>The class must be annotated with a @Database annotation that includes an entities array that lists all of the data entities associated with the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Google Sans Text"/>
              </a:rPr>
              <a:t>The class must be an abstract class that extends </a:t>
            </a:r>
            <a:r>
              <a:rPr lang="en-US" sz="2400" dirty="0" err="1">
                <a:solidFill>
                  <a:srgbClr val="202124"/>
                </a:solidFill>
                <a:latin typeface="Google Sans Text"/>
              </a:rPr>
              <a:t>RoomDatabase</a:t>
            </a:r>
            <a:endParaRPr lang="en-US" sz="2400" dirty="0">
              <a:solidFill>
                <a:srgbClr val="202124"/>
              </a:solidFill>
              <a:latin typeface="Google Sans Tex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Google Sans Text"/>
              </a:rPr>
              <a:t>For each DAO class that is associated with the database, the database class must define an abstract method that has zero arguments and returns an instance of the DAO class</a:t>
            </a:r>
            <a:endParaRPr lang="en-GB" sz="2400" dirty="0">
              <a:solidFill>
                <a:srgbClr val="202124"/>
              </a:solidFill>
              <a:latin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44666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1353</Words>
  <Application>Microsoft Office PowerPoint</Application>
  <PresentationFormat>Widescreen</PresentationFormat>
  <Paragraphs>195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Calibri Light</vt:lpstr>
      <vt:lpstr>Consolas</vt:lpstr>
      <vt:lpstr>Google Sans Text</vt:lpstr>
      <vt:lpstr>Palatino Linotype</vt:lpstr>
      <vt:lpstr>Tahoma</vt:lpstr>
      <vt:lpstr>Wingdings</vt:lpstr>
      <vt:lpstr>Office Theme</vt:lpstr>
      <vt:lpstr>Databases – Part 2</vt:lpstr>
      <vt:lpstr>ViewModel</vt:lpstr>
      <vt:lpstr>Local versus Remote data persistence</vt:lpstr>
      <vt:lpstr>Room API</vt:lpstr>
      <vt:lpstr>Room Persistence Library</vt:lpstr>
      <vt:lpstr>Room API Pattern</vt:lpstr>
      <vt:lpstr>Data Entity </vt:lpstr>
      <vt:lpstr>Data Access Object (DAO)</vt:lpstr>
      <vt:lpstr>Database</vt:lpstr>
      <vt:lpstr>Usage</vt:lpstr>
      <vt:lpstr>Usage</vt:lpstr>
      <vt:lpstr>Room Persistence Example</vt:lpstr>
      <vt:lpstr>Firebase</vt:lpstr>
      <vt:lpstr>Firebase sign in</vt:lpstr>
      <vt:lpstr>Firebase Project and firebase app</vt:lpstr>
      <vt:lpstr>PowerPoint Presentation</vt:lpstr>
      <vt:lpstr>PowerPoint Presentation</vt:lpstr>
      <vt:lpstr>Create a Firebase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Initialize Firebase</vt:lpstr>
      <vt:lpstr>Authentication Configuration</vt:lpstr>
      <vt:lpstr>Auth</vt:lpstr>
      <vt:lpstr>Handle Authentication Results</vt:lpstr>
      <vt:lpstr>PowerPoint Presentation</vt:lpstr>
      <vt:lpstr>Enhancements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Antesar Shabut</dc:creator>
  <cp:lastModifiedBy>Antesar Shabut</cp:lastModifiedBy>
  <cp:revision>1</cp:revision>
  <dcterms:created xsi:type="dcterms:W3CDTF">2025-02-07T10:15:35Z</dcterms:created>
  <dcterms:modified xsi:type="dcterms:W3CDTF">2025-02-10T09:16:00Z</dcterms:modified>
</cp:coreProperties>
</file>