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2"/>
  </p:sldMasterIdLst>
  <p:notesMasterIdLst>
    <p:notesMasterId r:id="rId9"/>
  </p:notesMasterIdLst>
  <p:handoutMasterIdLst>
    <p:handoutMasterId r:id="rId10"/>
  </p:handoutMasterIdLst>
  <p:sldIdLst>
    <p:sldId id="1587" r:id="rId3"/>
    <p:sldId id="5136" r:id="rId4"/>
    <p:sldId id="5172" r:id="rId5"/>
    <p:sldId id="5173" r:id="rId6"/>
    <p:sldId id="5175" r:id="rId7"/>
    <p:sldId id="5176" r:id="rId8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72"/>
            <p14:sldId id="5173"/>
            <p14:sldId id="5175"/>
            <p14:sldId id="51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6" autoAdjust="0"/>
    <p:restoredTop sz="76599" autoAdjust="0"/>
  </p:normalViewPr>
  <p:slideViewPr>
    <p:cSldViewPr showGuides="1">
      <p:cViewPr varScale="1">
        <p:scale>
          <a:sx n="106" d="100"/>
          <a:sy n="106" d="100"/>
        </p:scale>
        <p:origin x="1114" y="7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1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2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3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4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5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6</a:t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t>2025/4/11</a:t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90204" pitchFamily="34" charset="0"/>
              </a:rPr>
              <a:t>‹#›</a:t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t>2025/4/11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90204" pitchFamily="34" charset="0"/>
              </a:rPr>
              <a:t>‹#›</a:t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t>2025/4/11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‹#›</a:t>
            </a:fld>
            <a:endParaRPr lang="zh-CN" alt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t>2025/4/11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miniOB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为了便于后续实验，统一使用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搭建数据库环境。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前往 </a:t>
            </a:r>
            <a:r>
              <a:rPr lang="en-US" altLang="zh-CN" b="0" i="0" dirty="0">
                <a:effectLst/>
                <a:latin typeface="Arial" panose="020B0604020202090204" pitchFamily="34" charset="0"/>
                <a:hlinkClick r:id="rId3"/>
              </a:rPr>
              <a:t>https://www.docker.com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 网站下载电脑对应版本的安装包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安装后，按照要求注册</a:t>
            </a:r>
            <a:r>
              <a:rPr lang="en-US" altLang="zh-CN" dirty="0">
                <a:latin typeface="Arial" panose="020B0604020202090204" pitchFamily="34" charset="0"/>
              </a:rPr>
              <a:t>/</a:t>
            </a:r>
            <a:r>
              <a:rPr lang="zh-CN" altLang="en-US" dirty="0">
                <a:latin typeface="Arial" panose="020B0604020202090204" pitchFamily="34" charset="0"/>
              </a:rPr>
              <a:t>登录账号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下载镜像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中直接下载官方镜像。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顶部搜索框搜索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，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oceanbase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即为官方镜像</a:t>
            </a:r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点击打开后，选择</a:t>
            </a:r>
            <a:r>
              <a:rPr lang="en-US" altLang="zh-CN" dirty="0">
                <a:latin typeface="Arial" panose="020B0604020202090204" pitchFamily="34" charset="0"/>
              </a:rPr>
              <a:t>pull</a:t>
            </a:r>
            <a:r>
              <a:rPr lang="zh-CN" altLang="en-US" dirty="0">
                <a:latin typeface="Arial" panose="020B0604020202090204" pitchFamily="34" charset="0"/>
              </a:rPr>
              <a:t>并</a:t>
            </a:r>
            <a:r>
              <a:rPr lang="en-US" altLang="zh-CN" dirty="0">
                <a:latin typeface="Arial" panose="020B0604020202090204" pitchFamily="34" charset="0"/>
              </a:rPr>
              <a:t>run</a:t>
            </a:r>
            <a:r>
              <a:rPr lang="zh-CN" altLang="en-US" dirty="0">
                <a:latin typeface="Arial" panose="020B0604020202090204" pitchFamily="34" charset="0"/>
              </a:rPr>
              <a:t>即可运行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miniOB</a:t>
            </a:r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进入容器，下载并编译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Exec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下运行 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git clone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https://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github.com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oceanbase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miniob.git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从</a:t>
            </a:r>
            <a:r>
              <a:rPr lang="en-US" altLang="zh-CN" dirty="0" err="1">
                <a:latin typeface="Arial" panose="020B0604020202090204" pitchFamily="34" charset="0"/>
              </a:rPr>
              <a:t>gthub</a:t>
            </a:r>
            <a:r>
              <a:rPr lang="zh-CN" altLang="en-US" dirty="0">
                <a:latin typeface="Arial" panose="020B0604020202090204" pitchFamily="34" charset="0"/>
              </a:rPr>
              <a:t>上下载</a:t>
            </a:r>
            <a:r>
              <a:rPr lang="en-US" altLang="zh-CN" dirty="0" err="1">
                <a:latin typeface="Arial" panose="020B0604020202090204" pitchFamily="34" charset="0"/>
              </a:rPr>
              <a:t>miniOB</a:t>
            </a:r>
            <a:r>
              <a:rPr lang="zh-CN" altLang="en-US" dirty="0">
                <a:latin typeface="Arial" panose="020B0604020202090204" pitchFamily="34" charset="0"/>
              </a:rPr>
              <a:t>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进入</a:t>
            </a:r>
            <a:r>
              <a:rPr lang="en-US" altLang="zh-CN" dirty="0" err="1">
                <a:latin typeface="Arial" panose="020B0604020202090204" pitchFamily="34" charset="0"/>
              </a:rPr>
              <a:t>miniob</a:t>
            </a:r>
            <a:r>
              <a:rPr lang="zh-CN" altLang="en-US" dirty="0">
                <a:latin typeface="Arial" panose="020B0604020202090204" pitchFamily="34" charset="0"/>
              </a:rPr>
              <a:t>目录，使用 </a:t>
            </a:r>
            <a:r>
              <a:rPr lang="en-US" altLang="zh-CN" dirty="0">
                <a:latin typeface="Arial" panose="020B0604020202090204" pitchFamily="34" charset="0"/>
              </a:rPr>
              <a:t>bash </a:t>
            </a:r>
            <a:r>
              <a:rPr lang="en-US" altLang="zh-CN" dirty="0" err="1">
                <a:latin typeface="Arial" panose="020B0604020202090204" pitchFamily="34" charset="0"/>
              </a:rPr>
              <a:t>build.sh</a:t>
            </a:r>
            <a:r>
              <a:rPr lang="en-US" altLang="zh-CN" dirty="0">
                <a:latin typeface="Arial" panose="020B0604020202090204" pitchFamily="34" charset="0"/>
              </a:rPr>
              <a:t> --make -j4</a:t>
            </a:r>
            <a:r>
              <a:rPr lang="zh-CN" altLang="en-US" dirty="0">
                <a:latin typeface="Arial" panose="020B0604020202090204" pitchFamily="34" charset="0"/>
              </a:rPr>
              <a:t> 进行编译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</a:t>
            </a:r>
            <a:r>
              <a:rPr lang="en-US" altLang="zh-CN" dirty="0" err="1"/>
              <a:t>miniOB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运行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编译完成后，进入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build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目录，使用 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./bin/observer -s 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miniob.sock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-f ../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etc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observer.ini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&amp;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 在后台启动服务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启动服务后，使用 </a:t>
            </a:r>
            <a:r>
              <a:rPr lang="en-US" altLang="zh-CN" dirty="0">
                <a:latin typeface="Arial" panose="020B0604020202090204" pitchFamily="34" charset="0"/>
              </a:rPr>
              <a:t>./bin/</a:t>
            </a:r>
            <a:r>
              <a:rPr lang="en-US" altLang="zh-CN" dirty="0" err="1">
                <a:latin typeface="Arial" panose="020B0604020202090204" pitchFamily="34" charset="0"/>
              </a:rPr>
              <a:t>obclient</a:t>
            </a:r>
            <a:r>
              <a:rPr lang="en-US" altLang="zh-CN" dirty="0">
                <a:latin typeface="Arial" panose="020B0604020202090204" pitchFamily="34" charset="0"/>
              </a:rPr>
              <a:t> -s </a:t>
            </a:r>
            <a:r>
              <a:rPr lang="en-US" altLang="zh-CN" dirty="0" err="1">
                <a:latin typeface="Arial" panose="020B0604020202090204" pitchFamily="34" charset="0"/>
              </a:rPr>
              <a:t>miniob.sock</a:t>
            </a:r>
            <a:r>
              <a:rPr lang="zh-CN" altLang="en-US" dirty="0">
                <a:latin typeface="Arial" panose="020B0604020202090204" pitchFamily="34" charset="0"/>
              </a:rPr>
              <a:t> 启动</a:t>
            </a:r>
            <a:r>
              <a:rPr lang="en-US" altLang="zh-CN" dirty="0" err="1">
                <a:latin typeface="Arial" panose="020B0604020202090204" pitchFamily="34" charset="0"/>
              </a:rPr>
              <a:t>miniOB</a:t>
            </a:r>
            <a:r>
              <a:rPr lang="zh-CN" altLang="en-US" dirty="0">
                <a:latin typeface="Arial" panose="020B0604020202090204" pitchFamily="34" charset="0"/>
              </a:rPr>
              <a:t>，完成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miniOB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全屏显示(16:9)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catalyst-pingfang</vt:lpstr>
      <vt:lpstr>华文行楷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Docker安装</vt:lpstr>
      <vt:lpstr>下载镜像</vt:lpstr>
      <vt:lpstr>miniOB编译</vt:lpstr>
      <vt:lpstr>运行miniOB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桥健 胡</cp:lastModifiedBy>
  <cp:revision>2141</cp:revision>
  <dcterms:created xsi:type="dcterms:W3CDTF">2025-03-24T01:09:37Z</dcterms:created>
  <dcterms:modified xsi:type="dcterms:W3CDTF">2025-04-11T05:11:39Z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6471DEEDA138CA22D1B0E0677366925E_42</vt:lpwstr>
  </property>
  <property fmtid="{D5CDD505-2E9C-101B-9397-08002B2CF9AE}" pid="3" name="KSOProductBuildVer">
    <vt:lpwstr>2052-7.2.2.8955</vt:lpwstr>
  </property>
</Properties>
</file>