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  <p:sldId id="258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854ECC-EDD4-402F-BB35-FA07443A7E19}" v="18" dt="2025-05-25T11:52:19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43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黄奕博" userId="708fe371-0a00-42e5-9095-a808b82e6e87" providerId="ADAL" clId="{BE854ECC-EDD4-402F-BB35-FA07443A7E19}"/>
    <pc:docChg chg="undo custSel addSld modSld sldOrd">
      <pc:chgData name="黄奕博" userId="708fe371-0a00-42e5-9095-a808b82e6e87" providerId="ADAL" clId="{BE854ECC-EDD4-402F-BB35-FA07443A7E19}" dt="2025-05-25T11:52:43.134" v="704" actId="20577"/>
      <pc:docMkLst>
        <pc:docMk/>
      </pc:docMkLst>
      <pc:sldChg chg="addSp delSp modSp mod">
        <pc:chgData name="黄奕博" userId="708fe371-0a00-42e5-9095-a808b82e6e87" providerId="ADAL" clId="{BE854ECC-EDD4-402F-BB35-FA07443A7E19}" dt="2025-05-24T00:56:20.548" v="150" actId="1076"/>
        <pc:sldMkLst>
          <pc:docMk/>
          <pc:sldMk cId="3913009645" sldId="256"/>
        </pc:sldMkLst>
        <pc:spChg chg="del">
          <ac:chgData name="黄奕博" userId="708fe371-0a00-42e5-9095-a808b82e6e87" providerId="ADAL" clId="{BE854ECC-EDD4-402F-BB35-FA07443A7E19}" dt="2025-05-24T00:56:12.044" v="148" actId="478"/>
          <ac:spMkLst>
            <pc:docMk/>
            <pc:sldMk cId="3913009645" sldId="256"/>
            <ac:spMk id="2" creationId="{2BB4D6C1-A68E-EE1B-18FD-F900277CF4BE}"/>
          </ac:spMkLst>
        </pc:spChg>
        <pc:spChg chg="mod">
          <ac:chgData name="黄奕博" userId="708fe371-0a00-42e5-9095-a808b82e6e87" providerId="ADAL" clId="{BE854ECC-EDD4-402F-BB35-FA07443A7E19}" dt="2025-05-23T12:54:09.681" v="36" actId="1037"/>
          <ac:spMkLst>
            <pc:docMk/>
            <pc:sldMk cId="3913009645" sldId="256"/>
            <ac:spMk id="5" creationId="{B0EA742F-AC14-3F2D-B791-EED1296ADDE6}"/>
          </ac:spMkLst>
        </pc:spChg>
        <pc:spChg chg="mod">
          <ac:chgData name="黄奕博" userId="708fe371-0a00-42e5-9095-a808b82e6e87" providerId="ADAL" clId="{BE854ECC-EDD4-402F-BB35-FA07443A7E19}" dt="2025-05-24T00:56:16.741" v="149" actId="1076"/>
          <ac:spMkLst>
            <pc:docMk/>
            <pc:sldMk cId="3913009645" sldId="256"/>
            <ac:spMk id="6" creationId="{5A2150A6-C852-F2A9-BFF4-665710C95A71}"/>
          </ac:spMkLst>
        </pc:spChg>
        <pc:spChg chg="add mod">
          <ac:chgData name="黄奕博" userId="708fe371-0a00-42e5-9095-a808b82e6e87" providerId="ADAL" clId="{BE854ECC-EDD4-402F-BB35-FA07443A7E19}" dt="2025-05-24T00:56:20.548" v="150" actId="1076"/>
          <ac:spMkLst>
            <pc:docMk/>
            <pc:sldMk cId="3913009645" sldId="256"/>
            <ac:spMk id="8" creationId="{8234A18B-3AA0-1A0B-D0D7-D5AEE325A714}"/>
          </ac:spMkLst>
        </pc:spChg>
      </pc:sldChg>
      <pc:sldChg chg="ord">
        <pc:chgData name="黄奕博" userId="708fe371-0a00-42e5-9095-a808b82e6e87" providerId="ADAL" clId="{BE854ECC-EDD4-402F-BB35-FA07443A7E19}" dt="2025-05-25T11:24:16.739" v="243"/>
        <pc:sldMkLst>
          <pc:docMk/>
          <pc:sldMk cId="227474469" sldId="257"/>
        </pc:sldMkLst>
      </pc:sldChg>
      <pc:sldChg chg="addSp delSp modSp mod">
        <pc:chgData name="黄奕博" userId="708fe371-0a00-42e5-9095-a808b82e6e87" providerId="ADAL" clId="{BE854ECC-EDD4-402F-BB35-FA07443A7E19}" dt="2025-05-25T11:50:01.240" v="467" actId="1035"/>
        <pc:sldMkLst>
          <pc:docMk/>
          <pc:sldMk cId="1742137712" sldId="258"/>
        </pc:sldMkLst>
        <pc:spChg chg="add mod">
          <ac:chgData name="黄奕博" userId="708fe371-0a00-42e5-9095-a808b82e6e87" providerId="ADAL" clId="{BE854ECC-EDD4-402F-BB35-FA07443A7E19}" dt="2025-05-25T11:40:14.284" v="332"/>
          <ac:spMkLst>
            <pc:docMk/>
            <pc:sldMk cId="1742137712" sldId="258"/>
            <ac:spMk id="2" creationId="{FD0B6364-D023-58C9-266C-FA2C25A8D4FE}"/>
          </ac:spMkLst>
        </pc:spChg>
        <pc:spChg chg="add del">
          <ac:chgData name="黄奕博" userId="708fe371-0a00-42e5-9095-a808b82e6e87" providerId="ADAL" clId="{BE854ECC-EDD4-402F-BB35-FA07443A7E19}" dt="2025-05-24T01:52:11.708" v="223" actId="478"/>
          <ac:spMkLst>
            <pc:docMk/>
            <pc:sldMk cId="1742137712" sldId="258"/>
            <ac:spMk id="3" creationId="{2CD743D0-4039-CFDF-F3F9-A3AC0864B9D5}"/>
          </ac:spMkLst>
        </pc:spChg>
        <pc:spChg chg="add mod">
          <ac:chgData name="黄奕博" userId="708fe371-0a00-42e5-9095-a808b82e6e87" providerId="ADAL" clId="{BE854ECC-EDD4-402F-BB35-FA07443A7E19}" dt="2025-05-25T11:40:14.284" v="332"/>
          <ac:spMkLst>
            <pc:docMk/>
            <pc:sldMk cId="1742137712" sldId="258"/>
            <ac:spMk id="3" creationId="{7107DB14-ACD4-3028-8D27-A7043E19EA32}"/>
          </ac:spMkLst>
        </pc:spChg>
        <pc:spChg chg="mod">
          <ac:chgData name="黄奕博" userId="708fe371-0a00-42e5-9095-a808b82e6e87" providerId="ADAL" clId="{BE854ECC-EDD4-402F-BB35-FA07443A7E19}" dt="2025-05-25T11:40:14.284" v="332"/>
          <ac:spMkLst>
            <pc:docMk/>
            <pc:sldMk cId="1742137712" sldId="258"/>
            <ac:spMk id="5" creationId="{3A6A8B6A-62BE-9869-AE82-3ACEE15AAB8B}"/>
          </ac:spMkLst>
        </pc:spChg>
        <pc:spChg chg="mod">
          <ac:chgData name="黄奕博" userId="708fe371-0a00-42e5-9095-a808b82e6e87" providerId="ADAL" clId="{BE854ECC-EDD4-402F-BB35-FA07443A7E19}" dt="2025-05-25T11:49:47.575" v="465" actId="20577"/>
          <ac:spMkLst>
            <pc:docMk/>
            <pc:sldMk cId="1742137712" sldId="258"/>
            <ac:spMk id="6" creationId="{71AC1066-A25B-475E-0596-A8424E0B948D}"/>
          </ac:spMkLst>
        </pc:spChg>
        <pc:spChg chg="mod">
          <ac:chgData name="黄奕博" userId="708fe371-0a00-42e5-9095-a808b82e6e87" providerId="ADAL" clId="{BE854ECC-EDD4-402F-BB35-FA07443A7E19}" dt="2025-05-25T11:40:14.284" v="332"/>
          <ac:spMkLst>
            <pc:docMk/>
            <pc:sldMk cId="1742137712" sldId="258"/>
            <ac:spMk id="7" creationId="{B1BF4074-6A5E-14EF-2348-F5C262B8057F}"/>
          </ac:spMkLst>
        </pc:spChg>
        <pc:spChg chg="add mod">
          <ac:chgData name="黄奕博" userId="708fe371-0a00-42e5-9095-a808b82e6e87" providerId="ADAL" clId="{BE854ECC-EDD4-402F-BB35-FA07443A7E19}" dt="2025-05-25T11:40:14.284" v="332"/>
          <ac:spMkLst>
            <pc:docMk/>
            <pc:sldMk cId="1742137712" sldId="258"/>
            <ac:spMk id="8" creationId="{64E7893B-306A-E319-5F44-6F7DF5BA4A5E}"/>
          </ac:spMkLst>
        </pc:spChg>
        <pc:spChg chg="add mod">
          <ac:chgData name="黄奕博" userId="708fe371-0a00-42e5-9095-a808b82e6e87" providerId="ADAL" clId="{BE854ECC-EDD4-402F-BB35-FA07443A7E19}" dt="2025-05-25T11:40:14.284" v="332"/>
          <ac:spMkLst>
            <pc:docMk/>
            <pc:sldMk cId="1742137712" sldId="258"/>
            <ac:spMk id="9" creationId="{1349B8DD-4D11-62F7-8010-696B97BB7AA9}"/>
          </ac:spMkLst>
        </pc:spChg>
        <pc:spChg chg="add mod">
          <ac:chgData name="黄奕博" userId="708fe371-0a00-42e5-9095-a808b82e6e87" providerId="ADAL" clId="{BE854ECC-EDD4-402F-BB35-FA07443A7E19}" dt="2025-05-25T11:40:14.284" v="332"/>
          <ac:spMkLst>
            <pc:docMk/>
            <pc:sldMk cId="1742137712" sldId="258"/>
            <ac:spMk id="10" creationId="{8959F7CE-822C-6902-218E-FFE505B96E37}"/>
          </ac:spMkLst>
        </pc:spChg>
        <pc:spChg chg="add mod">
          <ac:chgData name="黄奕博" userId="708fe371-0a00-42e5-9095-a808b82e6e87" providerId="ADAL" clId="{BE854ECC-EDD4-402F-BB35-FA07443A7E19}" dt="2025-05-25T11:40:32.563" v="370" actId="20577"/>
          <ac:spMkLst>
            <pc:docMk/>
            <pc:sldMk cId="1742137712" sldId="258"/>
            <ac:spMk id="22" creationId="{4F4D527E-33C5-CFCC-4928-2EE83685557E}"/>
          </ac:spMkLst>
        </pc:spChg>
        <pc:spChg chg="add mod">
          <ac:chgData name="黄奕博" userId="708fe371-0a00-42e5-9095-a808b82e6e87" providerId="ADAL" clId="{BE854ECC-EDD4-402F-BB35-FA07443A7E19}" dt="2025-05-25T11:50:01.240" v="467" actId="1035"/>
          <ac:spMkLst>
            <pc:docMk/>
            <pc:sldMk cId="1742137712" sldId="258"/>
            <ac:spMk id="23" creationId="{7064F177-5966-DB62-109B-AB032CA0522D}"/>
          </ac:spMkLst>
        </pc:spChg>
        <pc:grpChg chg="add mod">
          <ac:chgData name="黄奕博" userId="708fe371-0a00-42e5-9095-a808b82e6e87" providerId="ADAL" clId="{BE854ECC-EDD4-402F-BB35-FA07443A7E19}" dt="2025-05-25T11:40:14.284" v="332"/>
          <ac:grpSpMkLst>
            <pc:docMk/>
            <pc:sldMk cId="1742137712" sldId="258"/>
            <ac:grpSpMk id="4" creationId="{722DA36E-382F-4819-8AD7-FF3CC1E43C2D}"/>
          </ac:grpSpMkLst>
        </pc:grpChg>
        <pc:grpChg chg="add mod">
          <ac:chgData name="黄奕博" userId="708fe371-0a00-42e5-9095-a808b82e6e87" providerId="ADAL" clId="{BE854ECC-EDD4-402F-BB35-FA07443A7E19}" dt="2025-05-25T11:40:14.284" v="332"/>
          <ac:grpSpMkLst>
            <pc:docMk/>
            <pc:sldMk cId="1742137712" sldId="258"/>
            <ac:grpSpMk id="11" creationId="{F84C69E9-2CD5-BAE4-2B5D-664FBE15A54B}"/>
          </ac:grpSpMkLst>
        </pc:grpChg>
        <pc:grpChg chg="add del mod">
          <ac:chgData name="黄奕博" userId="708fe371-0a00-42e5-9095-a808b82e6e87" providerId="ADAL" clId="{BE854ECC-EDD4-402F-BB35-FA07443A7E19}" dt="2025-05-25T11:45:53.022" v="390" actId="478"/>
          <ac:grpSpMkLst>
            <pc:docMk/>
            <pc:sldMk cId="1742137712" sldId="258"/>
            <ac:grpSpMk id="17" creationId="{8496A652-64C2-26AA-0C95-4333C5BE0883}"/>
          </ac:grpSpMkLst>
        </pc:grpChg>
        <pc:picChg chg="mod">
          <ac:chgData name="黄奕博" userId="708fe371-0a00-42e5-9095-a808b82e6e87" providerId="ADAL" clId="{BE854ECC-EDD4-402F-BB35-FA07443A7E19}" dt="2025-05-25T11:40:14.284" v="332"/>
          <ac:picMkLst>
            <pc:docMk/>
            <pc:sldMk cId="1742137712" sldId="258"/>
            <ac:picMk id="12" creationId="{7CF2CD1E-B3CA-86B9-514F-299941FFB64D}"/>
          </ac:picMkLst>
        </pc:picChg>
        <pc:picChg chg="mod">
          <ac:chgData name="黄奕博" userId="708fe371-0a00-42e5-9095-a808b82e6e87" providerId="ADAL" clId="{BE854ECC-EDD4-402F-BB35-FA07443A7E19}" dt="2025-05-25T11:40:21.141" v="333"/>
          <ac:picMkLst>
            <pc:docMk/>
            <pc:sldMk cId="1742137712" sldId="258"/>
            <ac:picMk id="18" creationId="{87B71504-D189-3470-CD51-EF60B7C32E40}"/>
          </ac:picMkLst>
        </pc:picChg>
        <pc:picChg chg="add mod">
          <ac:chgData name="黄奕博" userId="708fe371-0a00-42e5-9095-a808b82e6e87" providerId="ADAL" clId="{BE854ECC-EDD4-402F-BB35-FA07443A7E19}" dt="2025-05-25T11:50:01.240" v="467" actId="1035"/>
          <ac:picMkLst>
            <pc:docMk/>
            <pc:sldMk cId="1742137712" sldId="258"/>
            <ac:picMk id="25" creationId="{A9E5BC54-C809-C43D-E8E3-C74CB78688F0}"/>
          </ac:picMkLst>
        </pc:picChg>
        <pc:picChg chg="add mod modCrop">
          <ac:chgData name="黄奕博" userId="708fe371-0a00-42e5-9095-a808b82e6e87" providerId="ADAL" clId="{BE854ECC-EDD4-402F-BB35-FA07443A7E19}" dt="2025-05-25T11:46:19.017" v="398" actId="1076"/>
          <ac:picMkLst>
            <pc:docMk/>
            <pc:sldMk cId="1742137712" sldId="258"/>
            <ac:picMk id="27" creationId="{737C2324-AE9B-33E6-6812-416CB3191E18}"/>
          </ac:picMkLst>
        </pc:picChg>
        <pc:cxnChg chg="mod">
          <ac:chgData name="黄奕博" userId="708fe371-0a00-42e5-9095-a808b82e6e87" providerId="ADAL" clId="{BE854ECC-EDD4-402F-BB35-FA07443A7E19}" dt="2025-05-25T11:40:21.141" v="333"/>
          <ac:cxnSpMkLst>
            <pc:docMk/>
            <pc:sldMk cId="1742137712" sldId="258"/>
            <ac:cxnSpMk id="19" creationId="{6004D4E0-011F-85E0-CD0D-6C10AF653037}"/>
          </ac:cxnSpMkLst>
        </pc:cxnChg>
        <pc:cxnChg chg="mod">
          <ac:chgData name="黄奕博" userId="708fe371-0a00-42e5-9095-a808b82e6e87" providerId="ADAL" clId="{BE854ECC-EDD4-402F-BB35-FA07443A7E19}" dt="2025-05-25T11:40:21.141" v="333"/>
          <ac:cxnSpMkLst>
            <pc:docMk/>
            <pc:sldMk cId="1742137712" sldId="258"/>
            <ac:cxnSpMk id="20" creationId="{0559D1DF-3A54-20F9-B531-C43C1692992A}"/>
          </ac:cxnSpMkLst>
        </pc:cxnChg>
        <pc:cxnChg chg="mod">
          <ac:chgData name="黄奕博" userId="708fe371-0a00-42e5-9095-a808b82e6e87" providerId="ADAL" clId="{BE854ECC-EDD4-402F-BB35-FA07443A7E19}" dt="2025-05-25T11:40:21.141" v="333"/>
          <ac:cxnSpMkLst>
            <pc:docMk/>
            <pc:sldMk cId="1742137712" sldId="258"/>
            <ac:cxnSpMk id="21" creationId="{1A56BF79-BBBD-5566-3B6C-DD951EFA4D7D}"/>
          </ac:cxnSpMkLst>
        </pc:cxnChg>
      </pc:sldChg>
      <pc:sldChg chg="addSp delSp modSp add mod">
        <pc:chgData name="黄奕博" userId="708fe371-0a00-42e5-9095-a808b82e6e87" providerId="ADAL" clId="{BE854ECC-EDD4-402F-BB35-FA07443A7E19}" dt="2025-05-25T11:50:26.732" v="470" actId="20577"/>
        <pc:sldMkLst>
          <pc:docMk/>
          <pc:sldMk cId="2363481961" sldId="261"/>
        </pc:sldMkLst>
        <pc:spChg chg="mod">
          <ac:chgData name="黄奕博" userId="708fe371-0a00-42e5-9095-a808b82e6e87" providerId="ADAL" clId="{BE854ECC-EDD4-402F-BB35-FA07443A7E19}" dt="2025-05-25T11:28:40.119" v="321" actId="20577"/>
          <ac:spMkLst>
            <pc:docMk/>
            <pc:sldMk cId="2363481961" sldId="261"/>
            <ac:spMk id="4" creationId="{C68FCA9F-855A-E151-888F-3F6D36621103}"/>
          </ac:spMkLst>
        </pc:spChg>
        <pc:spChg chg="mod">
          <ac:chgData name="黄奕博" userId="708fe371-0a00-42e5-9095-a808b82e6e87" providerId="ADAL" clId="{BE854ECC-EDD4-402F-BB35-FA07443A7E19}" dt="2025-05-25T11:50:26.732" v="470" actId="20577"/>
          <ac:spMkLst>
            <pc:docMk/>
            <pc:sldMk cId="2363481961" sldId="261"/>
            <ac:spMk id="6" creationId="{735BAE73-0E45-80A4-CC1D-0A7F68EB6CCF}"/>
          </ac:spMkLst>
        </pc:spChg>
        <pc:spChg chg="add mod">
          <ac:chgData name="黄奕博" userId="708fe371-0a00-42e5-9095-a808b82e6e87" providerId="ADAL" clId="{BE854ECC-EDD4-402F-BB35-FA07443A7E19}" dt="2025-05-25T11:26:23.816" v="306" actId="1076"/>
          <ac:spMkLst>
            <pc:docMk/>
            <pc:sldMk cId="2363481961" sldId="261"/>
            <ac:spMk id="15" creationId="{FB4998EF-97F7-A7D8-2B65-7B340DAB0BE1}"/>
          </ac:spMkLst>
        </pc:spChg>
        <pc:spChg chg="add del mod">
          <ac:chgData name="黄奕博" userId="708fe371-0a00-42e5-9095-a808b82e6e87" providerId="ADAL" clId="{BE854ECC-EDD4-402F-BB35-FA07443A7E19}" dt="2025-05-25T11:25:31.872" v="279" actId="478"/>
          <ac:spMkLst>
            <pc:docMk/>
            <pc:sldMk cId="2363481961" sldId="261"/>
            <ac:spMk id="16" creationId="{1A1499C1-F9EC-FE63-A30A-B37B2D96530D}"/>
          </ac:spMkLst>
        </pc:spChg>
        <pc:spChg chg="mod">
          <ac:chgData name="黄奕博" userId="708fe371-0a00-42e5-9095-a808b82e6e87" providerId="ADAL" clId="{BE854ECC-EDD4-402F-BB35-FA07443A7E19}" dt="2025-05-23T12:59:17.744" v="147" actId="20577"/>
          <ac:spMkLst>
            <pc:docMk/>
            <pc:sldMk cId="2363481961" sldId="261"/>
            <ac:spMk id="18" creationId="{8F54EAA9-FB95-638F-BF37-9FDE181C767E}"/>
          </ac:spMkLst>
        </pc:spChg>
        <pc:spChg chg="add del mod">
          <ac:chgData name="黄奕博" userId="708fe371-0a00-42e5-9095-a808b82e6e87" providerId="ADAL" clId="{BE854ECC-EDD4-402F-BB35-FA07443A7E19}" dt="2025-05-24T01:23:33.440" v="214" actId="478"/>
          <ac:spMkLst>
            <pc:docMk/>
            <pc:sldMk cId="2363481961" sldId="261"/>
            <ac:spMk id="19" creationId="{341C7846-D230-28B3-012C-A6DF9A53CB8F}"/>
          </ac:spMkLst>
        </pc:spChg>
        <pc:spChg chg="add mod">
          <ac:chgData name="黄奕博" userId="708fe371-0a00-42e5-9095-a808b82e6e87" providerId="ADAL" clId="{BE854ECC-EDD4-402F-BB35-FA07443A7E19}" dt="2025-05-24T01:24:54.200" v="220" actId="1076"/>
          <ac:spMkLst>
            <pc:docMk/>
            <pc:sldMk cId="2363481961" sldId="261"/>
            <ac:spMk id="20" creationId="{B2E12CD3-27F8-A6A7-753A-21B4A2C0726A}"/>
          </ac:spMkLst>
        </pc:spChg>
        <pc:grpChg chg="add mod">
          <ac:chgData name="黄奕博" userId="708fe371-0a00-42e5-9095-a808b82e6e87" providerId="ADAL" clId="{BE854ECC-EDD4-402F-BB35-FA07443A7E19}" dt="2025-05-24T01:21:39.496" v="159" actId="1076"/>
          <ac:grpSpMkLst>
            <pc:docMk/>
            <pc:sldMk cId="2363481961" sldId="261"/>
            <ac:grpSpMk id="2" creationId="{1AD5BE94-F813-7E54-BC83-AE758D857773}"/>
          </ac:grpSpMkLst>
        </pc:grpChg>
        <pc:grpChg chg="add del mod">
          <ac:chgData name="黄奕博" userId="708fe371-0a00-42e5-9095-a808b82e6e87" providerId="ADAL" clId="{BE854ECC-EDD4-402F-BB35-FA07443A7E19}" dt="2025-05-24T01:24:57.161" v="221" actId="1076"/>
          <ac:grpSpMkLst>
            <pc:docMk/>
            <pc:sldMk cId="2363481961" sldId="261"/>
            <ac:grpSpMk id="10" creationId="{7ABDE89B-1129-DC6A-5491-DB959D070F17}"/>
          </ac:grpSpMkLst>
        </pc:grpChg>
        <pc:picChg chg="mod">
          <ac:chgData name="黄奕博" userId="708fe371-0a00-42e5-9095-a808b82e6e87" providerId="ADAL" clId="{BE854ECC-EDD4-402F-BB35-FA07443A7E19}" dt="2025-05-24T01:21:18.761" v="151"/>
          <ac:picMkLst>
            <pc:docMk/>
            <pc:sldMk cId="2363481961" sldId="261"/>
            <ac:picMk id="3" creationId="{C4C726FE-EBD3-2648-90F7-D788384CE250}"/>
          </ac:picMkLst>
        </pc:picChg>
        <pc:picChg chg="mod topLvl">
          <ac:chgData name="黄奕博" userId="708fe371-0a00-42e5-9095-a808b82e6e87" providerId="ADAL" clId="{BE854ECC-EDD4-402F-BB35-FA07443A7E19}" dt="2025-05-24T01:21:58.947" v="170" actId="165"/>
          <ac:picMkLst>
            <pc:docMk/>
            <pc:sldMk cId="2363481961" sldId="261"/>
            <ac:picMk id="11" creationId="{4C44FCAB-82D2-4CDC-B729-F5241CBF9756}"/>
          </ac:picMkLst>
        </pc:picChg>
        <pc:picChg chg="del">
          <ac:chgData name="黄奕博" userId="708fe371-0a00-42e5-9095-a808b82e6e87" providerId="ADAL" clId="{BE854ECC-EDD4-402F-BB35-FA07443A7E19}" dt="2025-05-24T01:21:36.092" v="158" actId="478"/>
          <ac:picMkLst>
            <pc:docMk/>
            <pc:sldMk cId="2363481961" sldId="261"/>
            <ac:picMk id="27" creationId="{92C6B928-C4F1-EE05-2D1D-16F00F57B85E}"/>
          </ac:picMkLst>
        </pc:picChg>
        <pc:cxnChg chg="mod">
          <ac:chgData name="黄奕博" userId="708fe371-0a00-42e5-9095-a808b82e6e87" providerId="ADAL" clId="{BE854ECC-EDD4-402F-BB35-FA07443A7E19}" dt="2025-05-24T01:21:18.761" v="151"/>
          <ac:cxnSpMkLst>
            <pc:docMk/>
            <pc:sldMk cId="2363481961" sldId="261"/>
            <ac:cxnSpMk id="5" creationId="{A136B184-8434-AFDB-9D52-A78ED5E2B1EB}"/>
          </ac:cxnSpMkLst>
        </pc:cxnChg>
        <pc:cxnChg chg="mod">
          <ac:chgData name="黄奕博" userId="708fe371-0a00-42e5-9095-a808b82e6e87" providerId="ADAL" clId="{BE854ECC-EDD4-402F-BB35-FA07443A7E19}" dt="2025-05-24T01:21:18.761" v="151"/>
          <ac:cxnSpMkLst>
            <pc:docMk/>
            <pc:sldMk cId="2363481961" sldId="261"/>
            <ac:cxnSpMk id="8" creationId="{B2CE1668-2F38-DA5C-C37B-5BDEDA6A5F0C}"/>
          </ac:cxnSpMkLst>
        </pc:cxnChg>
        <pc:cxnChg chg="mod">
          <ac:chgData name="黄奕博" userId="708fe371-0a00-42e5-9095-a808b82e6e87" providerId="ADAL" clId="{BE854ECC-EDD4-402F-BB35-FA07443A7E19}" dt="2025-05-24T01:21:18.761" v="151"/>
          <ac:cxnSpMkLst>
            <pc:docMk/>
            <pc:sldMk cId="2363481961" sldId="261"/>
            <ac:cxnSpMk id="9" creationId="{EAF2E5E8-D0C1-0C22-A5EB-45B07347166A}"/>
          </ac:cxnSpMkLst>
        </pc:cxnChg>
        <pc:cxnChg chg="mod topLvl">
          <ac:chgData name="黄奕博" userId="708fe371-0a00-42e5-9095-a808b82e6e87" providerId="ADAL" clId="{BE854ECC-EDD4-402F-BB35-FA07443A7E19}" dt="2025-05-24T01:21:58.947" v="170" actId="165"/>
          <ac:cxnSpMkLst>
            <pc:docMk/>
            <pc:sldMk cId="2363481961" sldId="261"/>
            <ac:cxnSpMk id="12" creationId="{1E2320C6-83B1-2872-5E54-05DE81EFC207}"/>
          </ac:cxnSpMkLst>
        </pc:cxnChg>
        <pc:cxnChg chg="mod topLvl">
          <ac:chgData name="黄奕博" userId="708fe371-0a00-42e5-9095-a808b82e6e87" providerId="ADAL" clId="{BE854ECC-EDD4-402F-BB35-FA07443A7E19}" dt="2025-05-24T01:21:58.947" v="170" actId="165"/>
          <ac:cxnSpMkLst>
            <pc:docMk/>
            <pc:sldMk cId="2363481961" sldId="261"/>
            <ac:cxnSpMk id="13" creationId="{0CFF2E22-30DA-4AF9-900D-1B2D2591244A}"/>
          </ac:cxnSpMkLst>
        </pc:cxnChg>
        <pc:cxnChg chg="mod topLvl">
          <ac:chgData name="黄奕博" userId="708fe371-0a00-42e5-9095-a808b82e6e87" providerId="ADAL" clId="{BE854ECC-EDD4-402F-BB35-FA07443A7E19}" dt="2025-05-24T01:21:58.947" v="170" actId="165"/>
          <ac:cxnSpMkLst>
            <pc:docMk/>
            <pc:sldMk cId="2363481961" sldId="261"/>
            <ac:cxnSpMk id="14" creationId="{60140A0D-993A-8BBB-23F9-1C0B459A0FB4}"/>
          </ac:cxnSpMkLst>
        </pc:cxnChg>
      </pc:sldChg>
      <pc:sldChg chg="addSp delSp modSp add mod">
        <pc:chgData name="黄奕博" userId="708fe371-0a00-42e5-9095-a808b82e6e87" providerId="ADAL" clId="{BE854ECC-EDD4-402F-BB35-FA07443A7E19}" dt="2025-05-25T11:52:43.134" v="704" actId="20577"/>
        <pc:sldMkLst>
          <pc:docMk/>
          <pc:sldMk cId="610918119" sldId="262"/>
        </pc:sldMkLst>
        <pc:spChg chg="add mod">
          <ac:chgData name="黄奕博" userId="708fe371-0a00-42e5-9095-a808b82e6e87" providerId="ADAL" clId="{BE854ECC-EDD4-402F-BB35-FA07443A7E19}" dt="2025-05-25T11:50:13.537" v="468"/>
          <ac:spMkLst>
            <pc:docMk/>
            <pc:sldMk cId="610918119" sldId="262"/>
            <ac:spMk id="2" creationId="{2BC9A20E-1C0F-75F0-44E9-3EEBE2F61AC2}"/>
          </ac:spMkLst>
        </pc:spChg>
        <pc:spChg chg="add del mod">
          <ac:chgData name="黄奕博" userId="708fe371-0a00-42e5-9095-a808b82e6e87" providerId="ADAL" clId="{BE854ECC-EDD4-402F-BB35-FA07443A7E19}" dt="2025-05-25T11:50:54.318" v="489" actId="478"/>
          <ac:spMkLst>
            <pc:docMk/>
            <pc:sldMk cId="610918119" sldId="262"/>
            <ac:spMk id="3" creationId="{06261516-E2D8-601B-92A2-9ED60A4661C8}"/>
          </ac:spMkLst>
        </pc:spChg>
        <pc:spChg chg="mod">
          <ac:chgData name="黄奕博" userId="708fe371-0a00-42e5-9095-a808b82e6e87" providerId="ADAL" clId="{BE854ECC-EDD4-402F-BB35-FA07443A7E19}" dt="2025-05-25T11:50:13.537" v="468"/>
          <ac:spMkLst>
            <pc:docMk/>
            <pc:sldMk cId="610918119" sldId="262"/>
            <ac:spMk id="5" creationId="{E08229D3-CAA0-AE60-AE54-D5979E5E1A4A}"/>
          </ac:spMkLst>
        </pc:spChg>
        <pc:spChg chg="mod">
          <ac:chgData name="黄奕博" userId="708fe371-0a00-42e5-9095-a808b82e6e87" providerId="ADAL" clId="{BE854ECC-EDD4-402F-BB35-FA07443A7E19}" dt="2025-05-25T11:49:25.868" v="434" actId="20577"/>
          <ac:spMkLst>
            <pc:docMk/>
            <pc:sldMk cId="610918119" sldId="262"/>
            <ac:spMk id="6" creationId="{E629A908-50A9-B8C4-2E84-1BD555B45254}"/>
          </ac:spMkLst>
        </pc:spChg>
        <pc:spChg chg="mod">
          <ac:chgData name="黄奕博" userId="708fe371-0a00-42e5-9095-a808b82e6e87" providerId="ADAL" clId="{BE854ECC-EDD4-402F-BB35-FA07443A7E19}" dt="2025-05-25T11:50:13.537" v="468"/>
          <ac:spMkLst>
            <pc:docMk/>
            <pc:sldMk cId="610918119" sldId="262"/>
            <ac:spMk id="7" creationId="{25E3C465-5CA0-420F-E2DD-193CBB1F7084}"/>
          </ac:spMkLst>
        </pc:spChg>
        <pc:spChg chg="add mod">
          <ac:chgData name="黄奕博" userId="708fe371-0a00-42e5-9095-a808b82e6e87" providerId="ADAL" clId="{BE854ECC-EDD4-402F-BB35-FA07443A7E19}" dt="2025-05-25T11:50:13.537" v="468"/>
          <ac:spMkLst>
            <pc:docMk/>
            <pc:sldMk cId="610918119" sldId="262"/>
            <ac:spMk id="8" creationId="{94279FC9-3817-A226-9E43-1437E19F0D77}"/>
          </ac:spMkLst>
        </pc:spChg>
        <pc:spChg chg="add mod">
          <ac:chgData name="黄奕博" userId="708fe371-0a00-42e5-9095-a808b82e6e87" providerId="ADAL" clId="{BE854ECC-EDD4-402F-BB35-FA07443A7E19}" dt="2025-05-25T11:52:18.792" v="574" actId="14100"/>
          <ac:spMkLst>
            <pc:docMk/>
            <pc:sldMk cId="610918119" sldId="262"/>
            <ac:spMk id="9" creationId="{DE0BB19F-642D-ADCF-1538-773503755470}"/>
          </ac:spMkLst>
        </pc:spChg>
        <pc:spChg chg="add mod">
          <ac:chgData name="黄奕博" userId="708fe371-0a00-42e5-9095-a808b82e6e87" providerId="ADAL" clId="{BE854ECC-EDD4-402F-BB35-FA07443A7E19}" dt="2025-05-25T11:50:13.537" v="468"/>
          <ac:spMkLst>
            <pc:docMk/>
            <pc:sldMk cId="610918119" sldId="262"/>
            <ac:spMk id="10" creationId="{9C7DFDCB-B0F3-8D3C-803F-1B0A2A6893E8}"/>
          </ac:spMkLst>
        </pc:spChg>
        <pc:spChg chg="add mod">
          <ac:chgData name="黄奕博" userId="708fe371-0a00-42e5-9095-a808b82e6e87" providerId="ADAL" clId="{BE854ECC-EDD4-402F-BB35-FA07443A7E19}" dt="2025-05-25T11:52:43.134" v="704" actId="20577"/>
          <ac:spMkLst>
            <pc:docMk/>
            <pc:sldMk cId="610918119" sldId="262"/>
            <ac:spMk id="21" creationId="{10985D36-76B1-29DB-7796-F806B427DD09}"/>
          </ac:spMkLst>
        </pc:spChg>
        <pc:grpChg chg="add mod">
          <ac:chgData name="黄奕博" userId="708fe371-0a00-42e5-9095-a808b82e6e87" providerId="ADAL" clId="{BE854ECC-EDD4-402F-BB35-FA07443A7E19}" dt="2025-05-25T11:50:13.537" v="468"/>
          <ac:grpSpMkLst>
            <pc:docMk/>
            <pc:sldMk cId="610918119" sldId="262"/>
            <ac:grpSpMk id="4" creationId="{7646F4A5-F782-0BF0-B988-A9D4FD03F626}"/>
          </ac:grpSpMkLst>
        </pc:grpChg>
        <pc:grpChg chg="add del mod">
          <ac:chgData name="黄奕博" userId="708fe371-0a00-42e5-9095-a808b82e6e87" providerId="ADAL" clId="{BE854ECC-EDD4-402F-BB35-FA07443A7E19}" dt="2025-05-25T11:51:31.785" v="493" actId="478"/>
          <ac:grpSpMkLst>
            <pc:docMk/>
            <pc:sldMk cId="610918119" sldId="262"/>
            <ac:grpSpMk id="11" creationId="{3DD01397-5B86-23B4-F2EC-7FFF81F01426}"/>
          </ac:grpSpMkLst>
        </pc:grpChg>
        <pc:picChg chg="mod">
          <ac:chgData name="黄奕博" userId="708fe371-0a00-42e5-9095-a808b82e6e87" providerId="ADAL" clId="{BE854ECC-EDD4-402F-BB35-FA07443A7E19}" dt="2025-05-25T11:50:13.537" v="468"/>
          <ac:picMkLst>
            <pc:docMk/>
            <pc:sldMk cId="610918119" sldId="262"/>
            <ac:picMk id="12" creationId="{B821A433-D261-A4E3-3880-7DEA60FC2E6D}"/>
          </ac:picMkLst>
        </pc:picChg>
        <pc:picChg chg="add mod">
          <ac:chgData name="黄奕博" userId="708fe371-0a00-42e5-9095-a808b82e6e87" providerId="ADAL" clId="{BE854ECC-EDD4-402F-BB35-FA07443A7E19}" dt="2025-05-25T11:51:39.908" v="495" actId="1076"/>
          <ac:picMkLst>
            <pc:docMk/>
            <pc:sldMk cId="610918119" sldId="262"/>
            <ac:picMk id="18" creationId="{C6029A74-0791-8D51-8E39-44F9E6E9DF7D}"/>
          </ac:picMkLst>
        </pc:picChg>
        <pc:picChg chg="add mod">
          <ac:chgData name="黄奕博" userId="708fe371-0a00-42e5-9095-a808b82e6e87" providerId="ADAL" clId="{BE854ECC-EDD4-402F-BB35-FA07443A7E19}" dt="2025-05-25T11:52:14.338" v="573" actId="1038"/>
          <ac:picMkLst>
            <pc:docMk/>
            <pc:sldMk cId="610918119" sldId="262"/>
            <ac:picMk id="20" creationId="{7E99CC36-0ABE-656F-CCD9-CA4ABA7AAB37}"/>
          </ac:picMkLst>
        </pc:picChg>
        <pc:cxnChg chg="mod">
          <ac:chgData name="黄奕博" userId="708fe371-0a00-42e5-9095-a808b82e6e87" providerId="ADAL" clId="{BE854ECC-EDD4-402F-BB35-FA07443A7E19}" dt="2025-05-25T11:51:31.785" v="493" actId="478"/>
          <ac:cxnSpMkLst>
            <pc:docMk/>
            <pc:sldMk cId="610918119" sldId="262"/>
            <ac:cxnSpMk id="13" creationId="{BFCA94C1-EB24-A335-9387-519A1A98D5AE}"/>
          </ac:cxnSpMkLst>
        </pc:cxnChg>
        <pc:cxnChg chg="mod">
          <ac:chgData name="黄奕博" userId="708fe371-0a00-42e5-9095-a808b82e6e87" providerId="ADAL" clId="{BE854ECC-EDD4-402F-BB35-FA07443A7E19}" dt="2025-05-25T11:51:31.785" v="493" actId="478"/>
          <ac:cxnSpMkLst>
            <pc:docMk/>
            <pc:sldMk cId="610918119" sldId="262"/>
            <ac:cxnSpMk id="14" creationId="{8E3749A1-DAD4-0C5A-FB51-61FC7C5F394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2025/5/25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6.gi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218A338-C89F-6E6B-E9FA-B7653740048C}"/>
              </a:ext>
            </a:extLst>
          </p:cNvPr>
          <p:cNvSpPr txBox="1"/>
          <p:nvPr/>
        </p:nvSpPr>
        <p:spPr>
          <a:xfrm>
            <a:off x="2409279" y="1584185"/>
            <a:ext cx="73734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dirty="0"/>
              <a:t>【</a:t>
            </a:r>
            <a:r>
              <a:rPr lang="zh-CN" altLang="en-US" sz="4400" dirty="0"/>
              <a:t>互联网</a:t>
            </a:r>
            <a:r>
              <a:rPr lang="en-US" altLang="zh-CN" sz="4400" dirty="0"/>
              <a:t>+</a:t>
            </a:r>
            <a:r>
              <a:rPr lang="zh-CN" altLang="en-US" sz="4400" dirty="0"/>
              <a:t>项目名</a:t>
            </a:r>
            <a:r>
              <a:rPr lang="en-US" altLang="zh-CN" sz="4400" dirty="0"/>
              <a:t>】</a:t>
            </a:r>
            <a:r>
              <a:rPr lang="zh-CN" altLang="en-US" sz="4400" dirty="0"/>
              <a:t>算法展示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0EA742F-AC14-3F2D-B791-EED1296ADDE6}"/>
              </a:ext>
            </a:extLst>
          </p:cNvPr>
          <p:cNvSpPr txBox="1"/>
          <p:nvPr/>
        </p:nvSpPr>
        <p:spPr>
          <a:xfrm>
            <a:off x="1659899" y="3873294"/>
            <a:ext cx="259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版图特征提取与压缩</a:t>
            </a:r>
            <a:endParaRPr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2150A6-C852-F2A9-BFF4-665710C95A71}"/>
              </a:ext>
            </a:extLst>
          </p:cNvPr>
          <p:cNvSpPr txBox="1"/>
          <p:nvPr/>
        </p:nvSpPr>
        <p:spPr>
          <a:xfrm>
            <a:off x="4888451" y="3873294"/>
            <a:ext cx="2551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/>
            </a:lvl1pPr>
          </a:lstStyle>
          <a:p>
            <a:pPr algn="ctr"/>
            <a:r>
              <a:rPr lang="zh-CN" altLang="en-US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版图布局缺陷检测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863C60-CE01-6887-FDC7-CAFBC58466EA}"/>
              </a:ext>
            </a:extLst>
          </p:cNvPr>
          <p:cNvSpPr txBox="1"/>
          <p:nvPr/>
        </p:nvSpPr>
        <p:spPr>
          <a:xfrm>
            <a:off x="4797202" y="2913405"/>
            <a:ext cx="25975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项目概述</a:t>
            </a:r>
            <a:endParaRPr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234A18B-3AA0-1A0B-D0D7-D5AEE325A714}"/>
              </a:ext>
            </a:extLst>
          </p:cNvPr>
          <p:cNvSpPr txBox="1"/>
          <p:nvPr/>
        </p:nvSpPr>
        <p:spPr>
          <a:xfrm>
            <a:off x="7965573" y="3873294"/>
            <a:ext cx="24241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0" i="0" dirty="0">
                <a:effectLst/>
                <a:latin typeface="-apple-system"/>
              </a:rPr>
              <a:t>版图刻蚀效应修正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1300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A0D2D-ED36-D922-92A3-6869101D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01BC12B-B6DF-120C-2A9B-B4FFB0DFEC4A}"/>
              </a:ext>
            </a:extLst>
          </p:cNvPr>
          <p:cNvSpPr txBox="1"/>
          <p:nvPr/>
        </p:nvSpPr>
        <p:spPr>
          <a:xfrm>
            <a:off x="427109" y="308885"/>
            <a:ext cx="2205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/>
            </a:lvl1pPr>
          </a:lstStyle>
          <a:p>
            <a:pPr algn="ctr"/>
            <a:r>
              <a:rPr lang="zh-CN" altLang="en-US" sz="2800" dirty="0"/>
              <a:t>项目概述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C11BAEE-68B1-0254-3AB2-00229A22BF34}"/>
              </a:ext>
            </a:extLst>
          </p:cNvPr>
          <p:cNvSpPr txBox="1"/>
          <p:nvPr/>
        </p:nvSpPr>
        <p:spPr>
          <a:xfrm>
            <a:off x="2131659" y="1467699"/>
            <a:ext cx="564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静态网页。项目意义，项目创新点，项目成果，项目进展等。项目书写好后往上粘就行</a:t>
            </a:r>
          </a:p>
        </p:txBody>
      </p:sp>
    </p:spTree>
    <p:extLst>
      <p:ext uri="{BB962C8B-B14F-4D97-AF65-F5344CB8AC3E}">
        <p14:creationId xmlns:p14="http://schemas.microsoft.com/office/powerpoint/2010/main" val="110942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46E8F2-CD8C-DA99-E2C4-64F39D8049D5}"/>
              </a:ext>
            </a:extLst>
          </p:cNvPr>
          <p:cNvSpPr txBox="1"/>
          <p:nvPr/>
        </p:nvSpPr>
        <p:spPr>
          <a:xfrm>
            <a:off x="308683" y="317484"/>
            <a:ext cx="5177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基于</a:t>
            </a:r>
            <a:r>
              <a:rPr lang="en-US" altLang="zh-CN" sz="2800" dirty="0"/>
              <a:t>SVD</a:t>
            </a:r>
            <a:r>
              <a:rPr lang="zh-CN" altLang="en-US" sz="2800" dirty="0"/>
              <a:t>的版图特征提取与压缩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733FFB7-31BF-9AB4-F2A1-710F35C6F2E7}"/>
              </a:ext>
            </a:extLst>
          </p:cNvPr>
          <p:cNvSpPr txBox="1"/>
          <p:nvPr/>
        </p:nvSpPr>
        <p:spPr>
          <a:xfrm>
            <a:off x="628957" y="1458473"/>
            <a:ext cx="17138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样例：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Metal Layer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Metal Layer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Metal Layer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Via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Via 2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12A50C4-CE24-4A5A-7B41-4D3C71B5D2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490" y="4137133"/>
            <a:ext cx="1713867" cy="17138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686525B-AD2D-1AC3-0764-DDF057CFFA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660" y="4137133"/>
            <a:ext cx="1713867" cy="17138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98ACFD-DD6A-0AAF-4804-2C8790D800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830" y="4137132"/>
            <a:ext cx="1713867" cy="171386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EC0BB4E-3413-6F9E-B230-4D1DF8C26B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000" y="4137132"/>
            <a:ext cx="1713867" cy="171386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005D24-902E-1023-BA4B-D2126878A78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5170" y="4137131"/>
            <a:ext cx="1713867" cy="17138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1FBD126-E367-EC2A-DABF-167314FA0045}"/>
                  </a:ext>
                </a:extLst>
              </p:cNvPr>
              <p:cNvSpPr txBox="1"/>
              <p:nvPr/>
            </p:nvSpPr>
            <p:spPr>
              <a:xfrm>
                <a:off x="876891" y="3366310"/>
                <a:ext cx="23933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保留前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个非零奇异值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1FBD126-E367-EC2A-DABF-167314FA0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91" y="3366310"/>
                <a:ext cx="2393395" cy="369332"/>
              </a:xfrm>
              <a:prstGeom prst="rect">
                <a:avLst/>
              </a:prstGeom>
              <a:blipFill>
                <a:blip r:embed="rId7"/>
                <a:stretch>
                  <a:fillRect l="-2296" t="-11475" r="-2041" b="-21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E2CA9E-188E-5C2A-8F90-4E73DA8584EE}"/>
                  </a:ext>
                </a:extLst>
              </p:cNvPr>
              <p:cNvSpPr txBox="1"/>
              <p:nvPr/>
            </p:nvSpPr>
            <p:spPr>
              <a:xfrm>
                <a:off x="3698377" y="3749751"/>
                <a:ext cx="971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2E2CA9E-188E-5C2A-8F90-4E73DA858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377" y="3749751"/>
                <a:ext cx="9711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9314AF8-8E98-65B6-D224-A7D9706D8899}"/>
                  </a:ext>
                </a:extLst>
              </p:cNvPr>
              <p:cNvSpPr txBox="1"/>
              <p:nvPr/>
            </p:nvSpPr>
            <p:spPr>
              <a:xfrm>
                <a:off x="5810585" y="3749751"/>
                <a:ext cx="971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9314AF8-8E98-65B6-D224-A7D9706D8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85" y="3749751"/>
                <a:ext cx="97116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857C553-B22C-E2FD-C241-FD6F4BD070A2}"/>
                  </a:ext>
                </a:extLst>
              </p:cNvPr>
              <p:cNvSpPr txBox="1"/>
              <p:nvPr/>
            </p:nvSpPr>
            <p:spPr>
              <a:xfrm>
                <a:off x="7937348" y="3749751"/>
                <a:ext cx="971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857C553-B22C-E2FD-C241-FD6F4BD0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348" y="3749751"/>
                <a:ext cx="97116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9CAFF72-0712-C444-EEAC-47E6667424FC}"/>
                  </a:ext>
                </a:extLst>
              </p:cNvPr>
              <p:cNvSpPr txBox="1"/>
              <p:nvPr/>
            </p:nvSpPr>
            <p:spPr>
              <a:xfrm>
                <a:off x="9627362" y="3735642"/>
                <a:ext cx="1894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dirty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9CAFF72-0712-C444-EEAC-47E666742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62" y="3735642"/>
                <a:ext cx="189485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51F96DF-0737-FCA6-E10B-93CEE795A0BE}"/>
                  </a:ext>
                </a:extLst>
              </p:cNvPr>
              <p:cNvSpPr txBox="1"/>
              <p:nvPr/>
            </p:nvSpPr>
            <p:spPr>
              <a:xfrm>
                <a:off x="1586169" y="3736696"/>
                <a:ext cx="9711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551F96DF-0737-FCA6-E10B-93CEE795A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169" y="3736696"/>
                <a:ext cx="97116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680A9536-85A9-699B-0070-4363AFAA55EF}"/>
              </a:ext>
            </a:extLst>
          </p:cNvPr>
          <p:cNvSpPr txBox="1"/>
          <p:nvPr/>
        </p:nvSpPr>
        <p:spPr>
          <a:xfrm>
            <a:off x="6591252" y="1500254"/>
            <a:ext cx="35696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版图图像信息：</a:t>
            </a:r>
            <a:endParaRPr lang="en-US" altLang="zh-CN" dirty="0"/>
          </a:p>
          <a:p>
            <a:r>
              <a:rPr lang="zh-CN" altLang="en-US" sz="1600" dirty="0"/>
              <a:t>规格：</a:t>
            </a:r>
            <a:r>
              <a:rPr lang="en-US" altLang="zh-CN" sz="1600" dirty="0"/>
              <a:t>1200*1200</a:t>
            </a:r>
          </a:p>
          <a:p>
            <a:r>
              <a:rPr lang="zh-CN" altLang="en-US" sz="1600" dirty="0"/>
              <a:t>来源：</a:t>
            </a:r>
            <a:r>
              <a:rPr lang="en-US" altLang="zh-CN" sz="1600" dirty="0"/>
              <a:t>ICCAD2019 Metal Layer</a:t>
            </a:r>
            <a:r>
              <a:rPr lang="zh-CN" altLang="en-US" sz="1600" dirty="0"/>
              <a:t>数据集</a:t>
            </a:r>
            <a:endParaRPr lang="en-US" altLang="zh-CN" sz="1600" dirty="0"/>
          </a:p>
          <a:p>
            <a:r>
              <a:rPr lang="zh-CN" altLang="en-US" sz="1600" dirty="0"/>
              <a:t>非零奇异值数量：</a:t>
            </a:r>
            <a:r>
              <a:rPr lang="en-US" altLang="zh-CN" sz="1600" dirty="0"/>
              <a:t>5</a:t>
            </a:r>
          </a:p>
          <a:p>
            <a:r>
              <a:rPr lang="zh-CN" altLang="en-US" sz="1600" dirty="0"/>
              <a:t>无损压缩率：</a:t>
            </a:r>
            <a:r>
              <a:rPr lang="en-US" altLang="zh-CN" sz="1600" dirty="0"/>
              <a:t>99.17%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C4176C-4B92-E153-7296-4D46ED064149}"/>
              </a:ext>
            </a:extLst>
          </p:cNvPr>
          <p:cNvSpPr txBox="1"/>
          <p:nvPr/>
        </p:nvSpPr>
        <p:spPr>
          <a:xfrm>
            <a:off x="163724" y="6138918"/>
            <a:ext cx="10447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/>
              <a:t>压缩率：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F164CE7-01E0-10DC-A4CB-B1960EB47D8D}"/>
              </a:ext>
            </a:extLst>
          </p:cNvPr>
          <p:cNvGrpSpPr>
            <a:grpSpLocks noChangeAspect="1"/>
          </p:cNvGrpSpPr>
          <p:nvPr/>
        </p:nvGrpSpPr>
        <p:grpSpPr>
          <a:xfrm>
            <a:off x="2411776" y="1829462"/>
            <a:ext cx="1217991" cy="1118852"/>
            <a:chOff x="2189901" y="1537590"/>
            <a:chExt cx="1001763" cy="9202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F8B9CE8-9003-0559-43D5-4416B6EB0260}"/>
                </a:ext>
              </a:extLst>
            </p:cNvPr>
            <p:cNvSpPr/>
            <p:nvPr/>
          </p:nvSpPr>
          <p:spPr>
            <a:xfrm>
              <a:off x="2189901" y="1537590"/>
              <a:ext cx="1001763" cy="92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加号 22">
              <a:extLst>
                <a:ext uri="{FF2B5EF4-FFF2-40B4-BE49-F238E27FC236}">
                  <a16:creationId xmlns:a16="http://schemas.microsoft.com/office/drawing/2014/main" id="{D812CCC9-11A5-272B-14B4-3564F9C82C86}"/>
                </a:ext>
              </a:extLst>
            </p:cNvPr>
            <p:cNvSpPr/>
            <p:nvPr/>
          </p:nvSpPr>
          <p:spPr>
            <a:xfrm>
              <a:off x="2511643" y="1817702"/>
              <a:ext cx="360000" cy="360000"/>
            </a:xfrm>
            <a:prstGeom prst="mathPlus">
              <a:avLst>
                <a:gd name="adj1" fmla="val 741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11341265-7E0E-3BBC-2F9C-3E12CA84C472}"/>
              </a:ext>
            </a:extLst>
          </p:cNvPr>
          <p:cNvSpPr txBox="1"/>
          <p:nvPr/>
        </p:nvSpPr>
        <p:spPr>
          <a:xfrm>
            <a:off x="514610" y="1042134"/>
            <a:ext cx="281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选择样例或上传版图图像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745621E-C610-7F40-8F8B-62745868DE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53" y="1472947"/>
            <a:ext cx="1713867" cy="1713867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801B9016-6161-EEF0-FBAA-18329EB360E9}"/>
              </a:ext>
            </a:extLst>
          </p:cNvPr>
          <p:cNvSpPr txBox="1"/>
          <p:nvPr/>
        </p:nvSpPr>
        <p:spPr>
          <a:xfrm>
            <a:off x="4479044" y="985813"/>
            <a:ext cx="281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当前版图图像：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DCAE650-AD26-384F-1BD7-6B555955099D}"/>
              </a:ext>
            </a:extLst>
          </p:cNvPr>
          <p:cNvSpPr txBox="1"/>
          <p:nvPr/>
        </p:nvSpPr>
        <p:spPr>
          <a:xfrm>
            <a:off x="7937348" y="6138918"/>
            <a:ext cx="96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99.33%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D582C63-8429-B502-66E5-2DEB8241ADB0}"/>
              </a:ext>
            </a:extLst>
          </p:cNvPr>
          <p:cNvSpPr txBox="1"/>
          <p:nvPr/>
        </p:nvSpPr>
        <p:spPr>
          <a:xfrm>
            <a:off x="9717856" y="6138918"/>
            <a:ext cx="1713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99.17%</a:t>
            </a:r>
            <a:r>
              <a:rPr lang="zh-CN" altLang="en-US" sz="1800" dirty="0"/>
              <a:t>（无损）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E8624B-6263-2B42-BABE-67FBE7118531}"/>
              </a:ext>
            </a:extLst>
          </p:cNvPr>
          <p:cNvSpPr txBox="1"/>
          <p:nvPr/>
        </p:nvSpPr>
        <p:spPr>
          <a:xfrm>
            <a:off x="5810585" y="6138918"/>
            <a:ext cx="96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99.</a:t>
            </a:r>
            <a:r>
              <a:rPr lang="en-US" altLang="zh-CN" dirty="0"/>
              <a:t>45</a:t>
            </a:r>
            <a:r>
              <a:rPr lang="en-US" altLang="zh-CN" sz="1800" dirty="0"/>
              <a:t>%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31A9B3C-9539-5F2B-595D-C46FCCCC935D}"/>
              </a:ext>
            </a:extLst>
          </p:cNvPr>
          <p:cNvSpPr txBox="1"/>
          <p:nvPr/>
        </p:nvSpPr>
        <p:spPr>
          <a:xfrm>
            <a:off x="3683822" y="6138918"/>
            <a:ext cx="96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99.67%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4B1316DE-C598-5D2A-0BF9-84F3347D2350}"/>
              </a:ext>
            </a:extLst>
          </p:cNvPr>
          <p:cNvSpPr txBox="1"/>
          <p:nvPr/>
        </p:nvSpPr>
        <p:spPr>
          <a:xfrm>
            <a:off x="1589842" y="6138918"/>
            <a:ext cx="967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dirty="0"/>
              <a:t>99.</a:t>
            </a:r>
            <a:r>
              <a:rPr lang="en-US" altLang="zh-CN" dirty="0"/>
              <a:t>83</a:t>
            </a:r>
            <a:r>
              <a:rPr lang="en-US" altLang="zh-CN" sz="1800" dirty="0"/>
              <a:t>%</a:t>
            </a:r>
            <a:endParaRPr lang="zh-CN" altLang="en-US" dirty="0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7444BFA4-EE38-D329-C20B-DA9F73C693EF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951" y="1401759"/>
            <a:ext cx="1713867" cy="1713867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81BE498-EFEA-933E-D1CA-71C2CB7B2EDE}"/>
              </a:ext>
            </a:extLst>
          </p:cNvPr>
          <p:cNvSpPr txBox="1"/>
          <p:nvPr/>
        </p:nvSpPr>
        <p:spPr>
          <a:xfrm>
            <a:off x="9131300" y="409817"/>
            <a:ext cx="26606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hlinkClick r:id="rId14" action="ppaction://hlinksldjump"/>
              </a:rPr>
              <a:t>查看数据集中的整体效果↗</a:t>
            </a:r>
            <a:endParaRPr lang="zh-CN" altLang="en-US" sz="16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A24687D1-6D17-0480-384C-56AC1316C052}"/>
              </a:ext>
            </a:extLst>
          </p:cNvPr>
          <p:cNvSpPr txBox="1"/>
          <p:nvPr/>
        </p:nvSpPr>
        <p:spPr>
          <a:xfrm>
            <a:off x="2249861" y="1461214"/>
            <a:ext cx="1217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版图上传：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474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654FA-6B87-CD06-DF6B-8C1BE62BA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0B0B001-C47D-41CA-F23B-F8BB50560984}"/>
              </a:ext>
            </a:extLst>
          </p:cNvPr>
          <p:cNvSpPr txBox="1"/>
          <p:nvPr/>
        </p:nvSpPr>
        <p:spPr>
          <a:xfrm>
            <a:off x="308683" y="317484"/>
            <a:ext cx="51777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基于</a:t>
            </a:r>
            <a:r>
              <a:rPr lang="en-US" altLang="zh-CN" sz="2800" dirty="0"/>
              <a:t>SVD</a:t>
            </a:r>
            <a:r>
              <a:rPr lang="zh-CN" altLang="en-US" sz="2800" dirty="0"/>
              <a:t>的版图特征提取与压缩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8D66DCA-20C8-F747-98E4-8FB374B27C3F}"/>
              </a:ext>
            </a:extLst>
          </p:cNvPr>
          <p:cNvSpPr txBox="1"/>
          <p:nvPr/>
        </p:nvSpPr>
        <p:spPr>
          <a:xfrm>
            <a:off x="647700" y="1027819"/>
            <a:ext cx="2660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数据集中的整体效果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11B694F-C204-9E6A-B8C7-C94F410BAC28}"/>
              </a:ext>
            </a:extLst>
          </p:cNvPr>
          <p:cNvGrpSpPr>
            <a:grpSpLocks noChangeAspect="1"/>
          </p:cNvGrpSpPr>
          <p:nvPr/>
        </p:nvGrpSpPr>
        <p:grpSpPr>
          <a:xfrm>
            <a:off x="63500" y="1615045"/>
            <a:ext cx="12192000" cy="3247689"/>
            <a:chOff x="4066" y="1348"/>
            <a:chExt cx="15050" cy="4009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00E6476-B7CC-60AB-B86E-272EFB154466}"/>
                </a:ext>
              </a:extLst>
            </p:cNvPr>
            <p:cNvGrpSpPr/>
            <p:nvPr userDrawn="1"/>
          </p:nvGrpSpPr>
          <p:grpSpPr>
            <a:xfrm>
              <a:off x="4066" y="1348"/>
              <a:ext cx="15050" cy="4009"/>
              <a:chOff x="135" y="1338"/>
              <a:chExt cx="15050" cy="4009"/>
            </a:xfrm>
          </p:grpSpPr>
          <p:pic>
            <p:nvPicPr>
              <p:cNvPr id="25" name="图片 24" descr="upload_post_object_v2_968063152">
                <a:extLst>
                  <a:ext uri="{FF2B5EF4-FFF2-40B4-BE49-F238E27FC236}">
                    <a16:creationId xmlns:a16="http://schemas.microsoft.com/office/drawing/2014/main" id="{178ABB54-1BD6-C36E-F9AC-D314E77BF5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5" y="1338"/>
                <a:ext cx="5274" cy="3962"/>
              </a:xfrm>
              <a:prstGeom prst="rect">
                <a:avLst/>
              </a:prstGeom>
            </p:spPr>
          </p:pic>
          <p:pic>
            <p:nvPicPr>
              <p:cNvPr id="29" name="图片 28" descr="upload_post_object_v2_2167030313">
                <a:extLst>
                  <a:ext uri="{FF2B5EF4-FFF2-40B4-BE49-F238E27FC236}">
                    <a16:creationId xmlns:a16="http://schemas.microsoft.com/office/drawing/2014/main" id="{5FD2D0BE-2330-3633-D18B-0CAC3D4DD8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2" y="1480"/>
                <a:ext cx="5386" cy="3867"/>
              </a:xfrm>
              <a:prstGeom prst="rect">
                <a:avLst/>
              </a:prstGeom>
            </p:spPr>
          </p:pic>
          <p:pic>
            <p:nvPicPr>
              <p:cNvPr id="35" name="图片 34" descr="upload_post_object_v2_4007427792">
                <a:extLst>
                  <a:ext uri="{FF2B5EF4-FFF2-40B4-BE49-F238E27FC236}">
                    <a16:creationId xmlns:a16="http://schemas.microsoft.com/office/drawing/2014/main" id="{DC236FC9-840F-DD10-8D81-ECF6A61F53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05" y="1555"/>
                <a:ext cx="5380" cy="3792"/>
              </a:xfrm>
              <a:prstGeom prst="rect">
                <a:avLst/>
              </a:prstGeom>
            </p:spPr>
          </p:pic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2D24D838-B168-AA45-721B-8048D26D5E9D}"/>
                </a:ext>
              </a:extLst>
            </p:cNvPr>
            <p:cNvSpPr txBox="1"/>
            <p:nvPr/>
          </p:nvSpPr>
          <p:spPr>
            <a:xfrm>
              <a:off x="4388" y="1470"/>
              <a:ext cx="4746" cy="3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 wrap="square" rtlCol="0" anchor="t">
              <a:noAutofit/>
            </a:bodyPr>
            <a:lstStyle/>
            <a:p>
              <a:pPr algn="ctr"/>
              <a:r>
                <a:rPr lang="en-US" altLang="zh-CN" sz="1200" dirty="0"/>
                <a:t>ICCAD-2012</a:t>
              </a:r>
              <a:r>
                <a:rPr lang="zh-CN" altLang="en-US" sz="1200" dirty="0"/>
                <a:t>非零奇异值数量分布（</a:t>
              </a:r>
              <a:r>
                <a:rPr lang="en-US" altLang="zh-CN" sz="1200" dirty="0"/>
                <a:t>1200*1200</a:t>
              </a:r>
              <a:r>
                <a:rPr lang="zh-CN" altLang="en-US" sz="1200" dirty="0"/>
                <a:t>版图规格）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5C5679A6-16C2-21F8-4BAC-D050AC8B06DC}"/>
                </a:ext>
              </a:extLst>
            </p:cNvPr>
            <p:cNvSpPr txBox="1"/>
            <p:nvPr/>
          </p:nvSpPr>
          <p:spPr>
            <a:xfrm>
              <a:off x="9321" y="1471"/>
              <a:ext cx="4598" cy="3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 wrap="square" rtlCol="0" anchor="t">
              <a:noAutofit/>
            </a:bodyPr>
            <a:lstStyle/>
            <a:p>
              <a:pPr marL="0" indent="0" algn="ctr" defTabSz="0" rtl="0" eaLnBrk="1" latinLnBrk="0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200" dirty="0">
                  <a:solidFill>
                    <a:schemeClr val="tx1"/>
                  </a:solidFill>
                </a:rPr>
                <a:t>ICCAD-2016</a:t>
              </a:r>
              <a:r>
                <a:rPr lang="zh-CN" altLang="en-US" sz="1200" dirty="0">
                  <a:solidFill>
                    <a:schemeClr val="tx1"/>
                  </a:solidFill>
                </a:rPr>
                <a:t>非零奇异值数量分布（</a:t>
              </a:r>
              <a:r>
                <a:rPr lang="en-US" altLang="zh-CN" sz="1200" dirty="0">
                  <a:solidFill>
                    <a:schemeClr val="tx1"/>
                  </a:solidFill>
                </a:rPr>
                <a:t>512*512</a:t>
              </a:r>
              <a:r>
                <a:rPr lang="zh-CN" altLang="en-US" sz="1200" dirty="0">
                  <a:solidFill>
                    <a:schemeClr val="tx1"/>
                  </a:solidFill>
                </a:rPr>
                <a:t>版图规格）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8777957-82C8-8D44-40EA-8812AD299431}"/>
                </a:ext>
              </a:extLst>
            </p:cNvPr>
            <p:cNvSpPr txBox="1"/>
            <p:nvPr/>
          </p:nvSpPr>
          <p:spPr>
            <a:xfrm>
              <a:off x="14078" y="1471"/>
              <a:ext cx="4770" cy="31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 wrap="square" rtlCol="0" anchor="t">
              <a:noAutofit/>
            </a:bodyPr>
            <a:lstStyle/>
            <a:p>
              <a:pPr marL="0" indent="0" algn="ctr" defTabSz="0" rtl="0" eaLnBrk="1" latinLnBrk="0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1200" dirty="0">
                  <a:solidFill>
                    <a:schemeClr val="tx1"/>
                  </a:solidFill>
                </a:rPr>
                <a:t>ICCAD-2019</a:t>
              </a:r>
              <a:r>
                <a:rPr lang="zh-CN" altLang="en-US" sz="1200" dirty="0">
                  <a:solidFill>
                    <a:schemeClr val="tx1"/>
                  </a:solidFill>
                </a:rPr>
                <a:t>非零奇异值数量分布（</a:t>
              </a:r>
              <a:r>
                <a:rPr lang="en-US" altLang="zh-CN" sz="1200" dirty="0">
                  <a:solidFill>
                    <a:schemeClr val="tx1"/>
                  </a:solidFill>
                </a:rPr>
                <a:t>1200*1200</a:t>
              </a:r>
              <a:r>
                <a:rPr lang="zh-CN" altLang="en-US" sz="1200" dirty="0">
                  <a:solidFill>
                    <a:schemeClr val="tx1"/>
                  </a:solidFill>
                </a:rPr>
                <a:t>版图规格）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6436B634-87C9-5230-4A3D-50F4A11B130C}"/>
              </a:ext>
            </a:extLst>
          </p:cNvPr>
          <p:cNvSpPr txBox="1"/>
          <p:nvPr/>
        </p:nvSpPr>
        <p:spPr>
          <a:xfrm>
            <a:off x="1327101" y="4977768"/>
            <a:ext cx="10047526" cy="369332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ICCAD-2012</a:t>
            </a:r>
            <a:r>
              <a:rPr lang="zh-CN" altLang="en-US" dirty="0"/>
              <a:t>、</a:t>
            </a:r>
            <a:r>
              <a:rPr lang="en-US" altLang="zh-CN" dirty="0"/>
              <a:t>2016</a:t>
            </a:r>
            <a:r>
              <a:rPr lang="zh-CN" altLang="en-US" dirty="0"/>
              <a:t>和</a:t>
            </a:r>
            <a:r>
              <a:rPr lang="en-US" altLang="zh-CN" dirty="0"/>
              <a:t>2019</a:t>
            </a:r>
            <a:r>
              <a:rPr lang="zh-CN" altLang="en-US" dirty="0"/>
              <a:t>数据集中分别实现平均</a:t>
            </a:r>
            <a:r>
              <a:rPr lang="en-US" altLang="zh-CN" b="1" dirty="0"/>
              <a:t>98.95%</a:t>
            </a:r>
            <a:r>
              <a:rPr lang="zh-CN" altLang="en-US" b="1" dirty="0"/>
              <a:t>，</a:t>
            </a:r>
            <a:r>
              <a:rPr lang="en-US" altLang="zh-CN" b="1" dirty="0"/>
              <a:t>97.72%</a:t>
            </a:r>
            <a:r>
              <a:rPr lang="zh-CN" altLang="en-US" b="1" dirty="0"/>
              <a:t>，</a:t>
            </a:r>
            <a:r>
              <a:rPr lang="en-US" altLang="zh-CN" b="1" dirty="0"/>
              <a:t>97.16%</a:t>
            </a:r>
            <a:r>
              <a:rPr lang="zh-CN" altLang="en-US" dirty="0"/>
              <a:t>的</a:t>
            </a:r>
            <a:r>
              <a:rPr lang="zh-CN" altLang="en-US" b="1" dirty="0"/>
              <a:t>无损压缩率</a:t>
            </a:r>
          </a:p>
        </p:txBody>
      </p:sp>
    </p:spTree>
    <p:extLst>
      <p:ext uri="{BB962C8B-B14F-4D97-AF65-F5344CB8AC3E}">
        <p14:creationId xmlns:p14="http://schemas.microsoft.com/office/powerpoint/2010/main" val="295619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CD003-A23C-A49A-2469-02DE4E9CD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8FCA9F-855A-E151-888F-3F6D36621103}"/>
              </a:ext>
            </a:extLst>
          </p:cNvPr>
          <p:cNvSpPr txBox="1"/>
          <p:nvPr/>
        </p:nvSpPr>
        <p:spPr>
          <a:xfrm>
            <a:off x="308683" y="317484"/>
            <a:ext cx="594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基于图神经网络的版图缺陷检测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5BAE73-0E45-80A4-CC1D-0A7F68EB6CCF}"/>
              </a:ext>
            </a:extLst>
          </p:cNvPr>
          <p:cNvSpPr txBox="1"/>
          <p:nvPr/>
        </p:nvSpPr>
        <p:spPr>
          <a:xfrm>
            <a:off x="628957" y="1458473"/>
            <a:ext cx="17138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样例：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Metal Layer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Metal Layer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Metal Layer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Via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Via 2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F54EAA9-FB95-638F-BF37-9FDE181C767E}"/>
              </a:ext>
            </a:extLst>
          </p:cNvPr>
          <p:cNvSpPr txBox="1"/>
          <p:nvPr/>
        </p:nvSpPr>
        <p:spPr>
          <a:xfrm>
            <a:off x="6591252" y="1500254"/>
            <a:ext cx="3569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版图图像信息：</a:t>
            </a:r>
            <a:endParaRPr lang="en-US" altLang="zh-CN" dirty="0"/>
          </a:p>
          <a:p>
            <a:r>
              <a:rPr lang="zh-CN" altLang="en-US" sz="1600" dirty="0"/>
              <a:t>规格：</a:t>
            </a:r>
            <a:r>
              <a:rPr lang="en-US" altLang="zh-CN" sz="1600" dirty="0"/>
              <a:t>1200*1200</a:t>
            </a:r>
          </a:p>
          <a:p>
            <a:r>
              <a:rPr lang="zh-CN" altLang="en-US" sz="1600" dirty="0"/>
              <a:t>来源：</a:t>
            </a:r>
            <a:r>
              <a:rPr lang="en-US" altLang="zh-CN" sz="1600" dirty="0"/>
              <a:t>ICCAD2019 Metal Layer</a:t>
            </a:r>
            <a:r>
              <a:rPr lang="zh-CN" altLang="en-US" sz="1600" dirty="0"/>
              <a:t>数据集</a:t>
            </a:r>
            <a:endParaRPr lang="en-US" altLang="zh-CN" sz="1600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B51E570-6EDC-008B-C633-2EEDD2DC6939}"/>
              </a:ext>
            </a:extLst>
          </p:cNvPr>
          <p:cNvGrpSpPr>
            <a:grpSpLocks noChangeAspect="1"/>
          </p:cNvGrpSpPr>
          <p:nvPr/>
        </p:nvGrpSpPr>
        <p:grpSpPr>
          <a:xfrm>
            <a:off x="2411776" y="1829462"/>
            <a:ext cx="1217991" cy="1118852"/>
            <a:chOff x="2189901" y="1537590"/>
            <a:chExt cx="1001763" cy="920224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90CBE95-F8F9-BD55-4F32-664D1102E788}"/>
                </a:ext>
              </a:extLst>
            </p:cNvPr>
            <p:cNvSpPr/>
            <p:nvPr/>
          </p:nvSpPr>
          <p:spPr>
            <a:xfrm>
              <a:off x="2189901" y="1537590"/>
              <a:ext cx="1001763" cy="92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3" name="加号 22">
              <a:extLst>
                <a:ext uri="{FF2B5EF4-FFF2-40B4-BE49-F238E27FC236}">
                  <a16:creationId xmlns:a16="http://schemas.microsoft.com/office/drawing/2014/main" id="{677B215A-53CB-CE51-088C-8E08082F737B}"/>
                </a:ext>
              </a:extLst>
            </p:cNvPr>
            <p:cNvSpPr/>
            <p:nvPr/>
          </p:nvSpPr>
          <p:spPr>
            <a:xfrm>
              <a:off x="2511643" y="1817702"/>
              <a:ext cx="360000" cy="360000"/>
            </a:xfrm>
            <a:prstGeom prst="mathPlus">
              <a:avLst>
                <a:gd name="adj1" fmla="val 741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2654507-3254-51EA-620F-BE8760E4DCFC}"/>
              </a:ext>
            </a:extLst>
          </p:cNvPr>
          <p:cNvSpPr txBox="1"/>
          <p:nvPr/>
        </p:nvSpPr>
        <p:spPr>
          <a:xfrm>
            <a:off x="514610" y="1042134"/>
            <a:ext cx="281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选择样例或上传版图图像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9642253-2923-D0F2-A18D-F5A117F0C4A2}"/>
              </a:ext>
            </a:extLst>
          </p:cNvPr>
          <p:cNvSpPr txBox="1"/>
          <p:nvPr/>
        </p:nvSpPr>
        <p:spPr>
          <a:xfrm>
            <a:off x="4479044" y="985813"/>
            <a:ext cx="281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当前版图图像：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0DB6D45-C118-E1A3-4C30-65CAFE5E8394}"/>
              </a:ext>
            </a:extLst>
          </p:cNvPr>
          <p:cNvSpPr txBox="1"/>
          <p:nvPr/>
        </p:nvSpPr>
        <p:spPr>
          <a:xfrm>
            <a:off x="2249861" y="1461214"/>
            <a:ext cx="1217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版图上传：</a:t>
            </a: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AD5BE94-F813-7E54-BC83-AE758D857773}"/>
              </a:ext>
            </a:extLst>
          </p:cNvPr>
          <p:cNvGrpSpPr>
            <a:grpSpLocks noChangeAspect="1"/>
          </p:cNvGrpSpPr>
          <p:nvPr/>
        </p:nvGrpSpPr>
        <p:grpSpPr>
          <a:xfrm>
            <a:off x="4667677" y="1500254"/>
            <a:ext cx="1713866" cy="1713867"/>
            <a:chOff x="1438275" y="1071683"/>
            <a:chExt cx="2684125" cy="268412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4C726FE-EBD3-2648-90F7-D788384CE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275" y="1071684"/>
              <a:ext cx="2684125" cy="2684125"/>
            </a:xfrm>
            <a:prstGeom prst="rect">
              <a:avLst/>
            </a:prstGeom>
          </p:spPr>
        </p:pic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136B184-8434-AFDB-9D52-A78ED5E2B1EB}"/>
                </a:ext>
              </a:extLst>
            </p:cNvPr>
            <p:cNvCxnSpPr>
              <a:stCxn id="3" idx="3"/>
            </p:cNvCxnSpPr>
            <p:nvPr/>
          </p:nvCxnSpPr>
          <p:spPr>
            <a:xfrm flipV="1">
              <a:off x="4122400" y="1071683"/>
              <a:ext cx="0" cy="1342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DC710D14-22EA-600E-3C71-8D807E57D426}"/>
                </a:ext>
              </a:extLst>
            </p:cNvPr>
            <p:cNvCxnSpPr>
              <a:stCxn id="3" idx="3"/>
            </p:cNvCxnSpPr>
            <p:nvPr/>
          </p:nvCxnSpPr>
          <p:spPr>
            <a:xfrm>
              <a:off x="4122400" y="2413747"/>
              <a:ext cx="0" cy="1342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B2CE1668-2F38-DA5C-C37B-5BDEDA6A5F0C}"/>
                </a:ext>
              </a:extLst>
            </p:cNvPr>
            <p:cNvCxnSpPr/>
            <p:nvPr/>
          </p:nvCxnSpPr>
          <p:spPr>
            <a:xfrm flipH="1">
              <a:off x="1438275" y="3755809"/>
              <a:ext cx="2684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EAF2E5E8-D0C1-0C22-A5EB-45B07347166A}"/>
                </a:ext>
              </a:extLst>
            </p:cNvPr>
            <p:cNvCxnSpPr/>
            <p:nvPr/>
          </p:nvCxnSpPr>
          <p:spPr>
            <a:xfrm>
              <a:off x="1438275" y="1071683"/>
              <a:ext cx="2684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ABDE89B-1129-DC6A-5491-DB959D070F17}"/>
              </a:ext>
            </a:extLst>
          </p:cNvPr>
          <p:cNvGrpSpPr>
            <a:grpSpLocks noChangeAspect="1"/>
          </p:cNvGrpSpPr>
          <p:nvPr/>
        </p:nvGrpSpPr>
        <p:grpSpPr>
          <a:xfrm>
            <a:off x="1067352" y="4173672"/>
            <a:ext cx="1707565" cy="1707565"/>
            <a:chOff x="6820217" y="1071683"/>
            <a:chExt cx="2684126" cy="2684126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4C44FCAB-82D2-4CDC-B729-F5241CBF9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0217" y="1071683"/>
              <a:ext cx="2684126" cy="2684126"/>
            </a:xfrm>
            <a:prstGeom prst="rect">
              <a:avLst/>
            </a:prstGeom>
          </p:spPr>
        </p:pic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E2320C6-83B1-2872-5E54-05DE81EFC207}"/>
                </a:ext>
              </a:extLst>
            </p:cNvPr>
            <p:cNvCxnSpPr>
              <a:cxnSpLocks/>
            </p:cNvCxnSpPr>
            <p:nvPr/>
          </p:nvCxnSpPr>
          <p:spPr>
            <a:xfrm>
              <a:off x="6820217" y="3755809"/>
              <a:ext cx="26841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CFF2E22-30DA-4AF9-900D-1B2D2591244A}"/>
                </a:ext>
              </a:extLst>
            </p:cNvPr>
            <p:cNvCxnSpPr>
              <a:cxnSpLocks/>
            </p:cNvCxnSpPr>
            <p:nvPr/>
          </p:nvCxnSpPr>
          <p:spPr>
            <a:xfrm>
              <a:off x="6820217" y="1071683"/>
              <a:ext cx="2684126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60140A0D-993A-8BBB-23F9-1C0B459A0FB4}"/>
                </a:ext>
              </a:extLst>
            </p:cNvPr>
            <p:cNvCxnSpPr>
              <a:cxnSpLocks/>
            </p:cNvCxnSpPr>
            <p:nvPr/>
          </p:nvCxnSpPr>
          <p:spPr>
            <a:xfrm>
              <a:off x="9504343" y="1071683"/>
              <a:ext cx="0" cy="26841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2E12CD3-27F8-A6A7-753A-21B4A2C0726A}"/>
              </a:ext>
            </a:extLst>
          </p:cNvPr>
          <p:cNvSpPr txBox="1"/>
          <p:nvPr/>
        </p:nvSpPr>
        <p:spPr>
          <a:xfrm>
            <a:off x="516545" y="3689221"/>
            <a:ext cx="1482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图表征版图：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B4998EF-97F7-A7D8-2B65-7B340DAB0BE1}"/>
              </a:ext>
            </a:extLst>
          </p:cNvPr>
          <p:cNvSpPr txBox="1"/>
          <p:nvPr/>
        </p:nvSpPr>
        <p:spPr>
          <a:xfrm>
            <a:off x="3240670" y="4414172"/>
            <a:ext cx="311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缺陷检测结果：</a:t>
            </a:r>
            <a:r>
              <a:rPr lang="zh-CN" altLang="en-US" dirty="0">
                <a:solidFill>
                  <a:schemeClr val="accent4">
                    <a:lumMod val="75000"/>
                  </a:schemeClr>
                </a:solidFill>
              </a:rPr>
              <a:t>无缺陷</a:t>
            </a:r>
          </a:p>
        </p:txBody>
      </p:sp>
    </p:spTree>
    <p:extLst>
      <p:ext uri="{BB962C8B-B14F-4D97-AF65-F5344CB8AC3E}">
        <p14:creationId xmlns:p14="http://schemas.microsoft.com/office/powerpoint/2010/main" val="236348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E01E8-B5E0-574C-490A-C26DE5468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1AC1066-A25B-475E-0596-A8424E0B948D}"/>
              </a:ext>
            </a:extLst>
          </p:cNvPr>
          <p:cNvSpPr txBox="1"/>
          <p:nvPr/>
        </p:nvSpPr>
        <p:spPr>
          <a:xfrm>
            <a:off x="427109" y="308885"/>
            <a:ext cx="4284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/>
            </a:lvl1pPr>
          </a:lstStyle>
          <a:p>
            <a:r>
              <a:rPr lang="zh-CN" altLang="en-US" dirty="0"/>
              <a:t>先验光刻下版图缺陷定位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0B6364-D023-58C9-266C-FA2C25A8D4FE}"/>
              </a:ext>
            </a:extLst>
          </p:cNvPr>
          <p:cNvSpPr txBox="1"/>
          <p:nvPr/>
        </p:nvSpPr>
        <p:spPr>
          <a:xfrm>
            <a:off x="628957" y="1458473"/>
            <a:ext cx="17138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样例：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Metal Layer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Metal Layer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Metal Layer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Via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Via 2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07DB14-ACD4-3028-8D27-A7043E19EA32}"/>
              </a:ext>
            </a:extLst>
          </p:cNvPr>
          <p:cNvSpPr txBox="1"/>
          <p:nvPr/>
        </p:nvSpPr>
        <p:spPr>
          <a:xfrm>
            <a:off x="6591252" y="1500254"/>
            <a:ext cx="35696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版图图像信息：</a:t>
            </a:r>
            <a:endParaRPr lang="en-US" altLang="zh-CN" dirty="0"/>
          </a:p>
          <a:p>
            <a:r>
              <a:rPr lang="zh-CN" altLang="en-US" sz="1600" dirty="0"/>
              <a:t>规格：</a:t>
            </a:r>
            <a:r>
              <a:rPr lang="en-US" altLang="zh-CN" sz="1600" dirty="0"/>
              <a:t>1200*1200</a:t>
            </a:r>
          </a:p>
          <a:p>
            <a:r>
              <a:rPr lang="zh-CN" altLang="en-US" sz="1600" dirty="0"/>
              <a:t>来源：</a:t>
            </a:r>
            <a:r>
              <a:rPr lang="en-US" altLang="zh-CN" sz="1600" dirty="0"/>
              <a:t>ICCAD2019 Metal Layer</a:t>
            </a:r>
            <a:r>
              <a:rPr lang="zh-CN" altLang="en-US" sz="1600" dirty="0"/>
              <a:t>数据集</a:t>
            </a:r>
            <a:endParaRPr lang="en-US" altLang="zh-CN" sz="1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22DA36E-382F-4819-8AD7-FF3CC1E43C2D}"/>
              </a:ext>
            </a:extLst>
          </p:cNvPr>
          <p:cNvGrpSpPr>
            <a:grpSpLocks noChangeAspect="1"/>
          </p:cNvGrpSpPr>
          <p:nvPr/>
        </p:nvGrpSpPr>
        <p:grpSpPr>
          <a:xfrm>
            <a:off x="2411776" y="1829462"/>
            <a:ext cx="1217991" cy="1118852"/>
            <a:chOff x="2189901" y="1537590"/>
            <a:chExt cx="1001763" cy="9202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A6A8B6A-62BE-9869-AE82-3ACEE15AAB8B}"/>
                </a:ext>
              </a:extLst>
            </p:cNvPr>
            <p:cNvSpPr/>
            <p:nvPr/>
          </p:nvSpPr>
          <p:spPr>
            <a:xfrm>
              <a:off x="2189901" y="1537590"/>
              <a:ext cx="1001763" cy="92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加号 6">
              <a:extLst>
                <a:ext uri="{FF2B5EF4-FFF2-40B4-BE49-F238E27FC236}">
                  <a16:creationId xmlns:a16="http://schemas.microsoft.com/office/drawing/2014/main" id="{B1BF4074-6A5E-14EF-2348-F5C262B8057F}"/>
                </a:ext>
              </a:extLst>
            </p:cNvPr>
            <p:cNvSpPr/>
            <p:nvPr/>
          </p:nvSpPr>
          <p:spPr>
            <a:xfrm>
              <a:off x="2511643" y="1817702"/>
              <a:ext cx="360000" cy="360000"/>
            </a:xfrm>
            <a:prstGeom prst="mathPlus">
              <a:avLst>
                <a:gd name="adj1" fmla="val 741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64E7893B-306A-E319-5F44-6F7DF5BA4A5E}"/>
              </a:ext>
            </a:extLst>
          </p:cNvPr>
          <p:cNvSpPr txBox="1"/>
          <p:nvPr/>
        </p:nvSpPr>
        <p:spPr>
          <a:xfrm>
            <a:off x="514610" y="1042134"/>
            <a:ext cx="281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选择样例或上传版图图像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349B8DD-4D11-62F7-8010-696B97BB7AA9}"/>
              </a:ext>
            </a:extLst>
          </p:cNvPr>
          <p:cNvSpPr txBox="1"/>
          <p:nvPr/>
        </p:nvSpPr>
        <p:spPr>
          <a:xfrm>
            <a:off x="4479044" y="985813"/>
            <a:ext cx="281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当前版图图像：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959F7CE-822C-6902-218E-FFE505B96E37}"/>
              </a:ext>
            </a:extLst>
          </p:cNvPr>
          <p:cNvSpPr txBox="1"/>
          <p:nvPr/>
        </p:nvSpPr>
        <p:spPr>
          <a:xfrm>
            <a:off x="2249861" y="1461214"/>
            <a:ext cx="1217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版图上传：</a:t>
            </a:r>
            <a:endParaRPr lang="en-US" altLang="zh-CN" dirty="0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F84C69E9-2CD5-BAE4-2B5D-664FBE15A54B}"/>
              </a:ext>
            </a:extLst>
          </p:cNvPr>
          <p:cNvGrpSpPr>
            <a:grpSpLocks noChangeAspect="1"/>
          </p:cNvGrpSpPr>
          <p:nvPr/>
        </p:nvGrpSpPr>
        <p:grpSpPr>
          <a:xfrm>
            <a:off x="4667677" y="1500254"/>
            <a:ext cx="1713866" cy="1713867"/>
            <a:chOff x="1438275" y="1071683"/>
            <a:chExt cx="2684125" cy="2684126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7CF2CD1E-B3CA-86B9-514F-299941FFB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8275" y="1071684"/>
              <a:ext cx="2684125" cy="2684125"/>
            </a:xfrm>
            <a:prstGeom prst="rect">
              <a:avLst/>
            </a:prstGeom>
          </p:spPr>
        </p:pic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84DB940-1609-C5C6-448E-89582D70A8AE}"/>
                </a:ext>
              </a:extLst>
            </p:cNvPr>
            <p:cNvCxnSpPr>
              <a:stCxn id="12" idx="3"/>
            </p:cNvCxnSpPr>
            <p:nvPr/>
          </p:nvCxnSpPr>
          <p:spPr>
            <a:xfrm flipV="1">
              <a:off x="4122400" y="1071683"/>
              <a:ext cx="0" cy="13420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9159FDC-3604-D3A8-CFED-30731192CB59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4122400" y="2413747"/>
              <a:ext cx="0" cy="1342062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1A7BA493-F718-1AE0-2C6F-B22BD245106E}"/>
                </a:ext>
              </a:extLst>
            </p:cNvPr>
            <p:cNvCxnSpPr/>
            <p:nvPr/>
          </p:nvCxnSpPr>
          <p:spPr>
            <a:xfrm flipH="1">
              <a:off x="1438275" y="3755809"/>
              <a:ext cx="2684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9285BB9-8F6C-860B-4C4A-D8CBF1DF4E65}"/>
                </a:ext>
              </a:extLst>
            </p:cNvPr>
            <p:cNvCxnSpPr/>
            <p:nvPr/>
          </p:nvCxnSpPr>
          <p:spPr>
            <a:xfrm>
              <a:off x="1438275" y="1071683"/>
              <a:ext cx="268412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4F4D527E-33C5-CFCC-4928-2EE83685557E}"/>
              </a:ext>
            </a:extLst>
          </p:cNvPr>
          <p:cNvSpPr txBox="1"/>
          <p:nvPr/>
        </p:nvSpPr>
        <p:spPr>
          <a:xfrm>
            <a:off x="516544" y="3689221"/>
            <a:ext cx="17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光刻仿真结果：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064F177-5966-DB62-109B-AB032CA0522D}"/>
              </a:ext>
            </a:extLst>
          </p:cNvPr>
          <p:cNvSpPr txBox="1"/>
          <p:nvPr/>
        </p:nvSpPr>
        <p:spPr>
          <a:xfrm>
            <a:off x="3916278" y="3677573"/>
            <a:ext cx="1792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缺陷定位结果：</a:t>
            </a:r>
            <a:endParaRPr lang="zh-CN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9E5BC54-C809-C43D-E8E3-C74CB7868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58" y="4184416"/>
            <a:ext cx="1792616" cy="179261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37C2324-AE9B-33E6-6812-416CB3191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1" t="16946" r="20320" b="29354"/>
          <a:stretch/>
        </p:blipFill>
        <p:spPr>
          <a:xfrm>
            <a:off x="903670" y="4196065"/>
            <a:ext cx="1713867" cy="175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3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36AC1-4BA5-EA7C-345B-F5E9AB4FF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629A908-50A9-B8C4-2E84-1BD555B45254}"/>
              </a:ext>
            </a:extLst>
          </p:cNvPr>
          <p:cNvSpPr txBox="1"/>
          <p:nvPr/>
        </p:nvSpPr>
        <p:spPr>
          <a:xfrm>
            <a:off x="427109" y="308885"/>
            <a:ext cx="3824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/>
            </a:lvl1pPr>
          </a:lstStyle>
          <a:p>
            <a:r>
              <a:rPr lang="en-US" altLang="zh-CN" dirty="0" err="1"/>
              <a:t>MODiff</a:t>
            </a:r>
            <a:r>
              <a:rPr lang="en-US" altLang="zh-CN" dirty="0"/>
              <a:t> </a:t>
            </a:r>
            <a:r>
              <a:rPr lang="zh-CN" altLang="en-US" dirty="0"/>
              <a:t>光刻掩膜优化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C9A20E-1C0F-75F0-44E9-3EEBE2F61AC2}"/>
              </a:ext>
            </a:extLst>
          </p:cNvPr>
          <p:cNvSpPr txBox="1"/>
          <p:nvPr/>
        </p:nvSpPr>
        <p:spPr>
          <a:xfrm>
            <a:off x="628957" y="1458473"/>
            <a:ext cx="17138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样例：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Metal Layer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Metal Layer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Metal Layer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Via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Via 2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646F4A5-F782-0BF0-B988-A9D4FD03F626}"/>
              </a:ext>
            </a:extLst>
          </p:cNvPr>
          <p:cNvGrpSpPr>
            <a:grpSpLocks noChangeAspect="1"/>
          </p:cNvGrpSpPr>
          <p:nvPr/>
        </p:nvGrpSpPr>
        <p:grpSpPr>
          <a:xfrm>
            <a:off x="2411776" y="1829462"/>
            <a:ext cx="1217991" cy="1118852"/>
            <a:chOff x="2189901" y="1537590"/>
            <a:chExt cx="1001763" cy="920224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08229D3-CAA0-AE60-AE54-D5979E5E1A4A}"/>
                </a:ext>
              </a:extLst>
            </p:cNvPr>
            <p:cNvSpPr/>
            <p:nvPr/>
          </p:nvSpPr>
          <p:spPr>
            <a:xfrm>
              <a:off x="2189901" y="1537590"/>
              <a:ext cx="1001763" cy="92022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加号 6">
              <a:extLst>
                <a:ext uri="{FF2B5EF4-FFF2-40B4-BE49-F238E27FC236}">
                  <a16:creationId xmlns:a16="http://schemas.microsoft.com/office/drawing/2014/main" id="{25E3C465-5CA0-420F-E2DD-193CBB1F7084}"/>
                </a:ext>
              </a:extLst>
            </p:cNvPr>
            <p:cNvSpPr/>
            <p:nvPr/>
          </p:nvSpPr>
          <p:spPr>
            <a:xfrm>
              <a:off x="2511643" y="1817702"/>
              <a:ext cx="360000" cy="360000"/>
            </a:xfrm>
            <a:prstGeom prst="mathPlus">
              <a:avLst>
                <a:gd name="adj1" fmla="val 7414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94279FC9-3817-A226-9E43-1437E19F0D77}"/>
              </a:ext>
            </a:extLst>
          </p:cNvPr>
          <p:cNvSpPr txBox="1"/>
          <p:nvPr/>
        </p:nvSpPr>
        <p:spPr>
          <a:xfrm>
            <a:off x="514610" y="1042134"/>
            <a:ext cx="281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选择样例或上传版图图像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E0BB19F-642D-ADCF-1538-773503755470}"/>
              </a:ext>
            </a:extLst>
          </p:cNvPr>
          <p:cNvSpPr txBox="1"/>
          <p:nvPr/>
        </p:nvSpPr>
        <p:spPr>
          <a:xfrm>
            <a:off x="4461572" y="985813"/>
            <a:ext cx="1828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目标光刻图像：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C7DFDCB-B0F3-8D3C-803F-1B0A2A6893E8}"/>
              </a:ext>
            </a:extLst>
          </p:cNvPr>
          <p:cNvSpPr txBox="1"/>
          <p:nvPr/>
        </p:nvSpPr>
        <p:spPr>
          <a:xfrm>
            <a:off x="2249861" y="1461214"/>
            <a:ext cx="12179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版图上传：</a:t>
            </a:r>
            <a:endParaRPr lang="en-US" altLang="zh-CN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6029A74-0791-8D51-8E39-44F9E6E9DF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163" y="1458473"/>
            <a:ext cx="1753571" cy="175357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E99CC36-0ABE-656F-CCD9-CA4ABA7AA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9988" y="1458473"/>
            <a:ext cx="1753571" cy="1753571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10985D36-76B1-29DB-7796-F806B427DD09}"/>
              </a:ext>
            </a:extLst>
          </p:cNvPr>
          <p:cNvSpPr txBox="1"/>
          <p:nvPr/>
        </p:nvSpPr>
        <p:spPr>
          <a:xfrm>
            <a:off x="7600816" y="985813"/>
            <a:ext cx="2813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优化掩膜输出：</a:t>
            </a:r>
          </a:p>
        </p:txBody>
      </p:sp>
    </p:spTree>
    <p:extLst>
      <p:ext uri="{BB962C8B-B14F-4D97-AF65-F5344CB8AC3E}">
        <p14:creationId xmlns:p14="http://schemas.microsoft.com/office/powerpoint/2010/main" val="610918119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75000"/>
          </a:schemeClr>
        </a:solidFill>
        <a:ln>
          <a:solidFill>
            <a:schemeClr val="bg1">
              <a:lumMod val="75000"/>
            </a:schemeClr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390</Words>
  <Application>Microsoft Office PowerPoint</Application>
  <PresentationFormat>宽屏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Cambria Math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黄奕博</dc:creator>
  <cp:lastModifiedBy>黄奕博</cp:lastModifiedBy>
  <cp:revision>3</cp:revision>
  <dcterms:created xsi:type="dcterms:W3CDTF">2023-08-09T12:44:55Z</dcterms:created>
  <dcterms:modified xsi:type="dcterms:W3CDTF">2025-05-25T11:52:47Z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