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0331B1-7945-4E95-B5B5-06870A6A2786}" v="10" dt="2024-09-13T15:11:18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3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deep Sai" userId="86ec6d0f6dc9f390" providerId="LiveId" clId="{F40331B1-7945-4E95-B5B5-06870A6A2786}"/>
    <pc:docChg chg="undo custSel delSld modSld">
      <pc:chgData name="Pradeep Sai" userId="86ec6d0f6dc9f390" providerId="LiveId" clId="{F40331B1-7945-4E95-B5B5-06870A6A2786}" dt="2024-09-13T15:11:18.367" v="601"/>
      <pc:docMkLst>
        <pc:docMk/>
      </pc:docMkLst>
      <pc:sldChg chg="modSp mod">
        <pc:chgData name="Pradeep Sai" userId="86ec6d0f6dc9f390" providerId="LiveId" clId="{F40331B1-7945-4E95-B5B5-06870A6A2786}" dt="2024-09-13T15:11:18.367" v="601"/>
        <pc:sldMkLst>
          <pc:docMk/>
          <pc:sldMk cId="622602711" sldId="256"/>
        </pc:sldMkLst>
        <pc:spChg chg="mod">
          <ac:chgData name="Pradeep Sai" userId="86ec6d0f6dc9f390" providerId="LiveId" clId="{F40331B1-7945-4E95-B5B5-06870A6A2786}" dt="2024-09-13T15:11:18.367" v="601"/>
          <ac:spMkLst>
            <pc:docMk/>
            <pc:sldMk cId="622602711" sldId="256"/>
            <ac:spMk id="3" creationId="{22266519-72F5-83C5-0325-0CAFF7700BBB}"/>
          </ac:spMkLst>
        </pc:spChg>
      </pc:sldChg>
      <pc:sldChg chg="modSp del mod">
        <pc:chgData name="Pradeep Sai" userId="86ec6d0f6dc9f390" providerId="LiveId" clId="{F40331B1-7945-4E95-B5B5-06870A6A2786}" dt="2024-09-13T15:08:59.750" v="581" actId="47"/>
        <pc:sldMkLst>
          <pc:docMk/>
          <pc:sldMk cId="3903393602" sldId="257"/>
        </pc:sldMkLst>
        <pc:spChg chg="mod">
          <ac:chgData name="Pradeep Sai" userId="86ec6d0f6dc9f390" providerId="LiveId" clId="{F40331B1-7945-4E95-B5B5-06870A6A2786}" dt="2024-09-13T15:00:52.760" v="45" actId="20577"/>
          <ac:spMkLst>
            <pc:docMk/>
            <pc:sldMk cId="3903393602" sldId="257"/>
            <ac:spMk id="3" creationId="{D431468D-B0DB-CFFC-21D0-1F2A4B2BB4E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90A31B-03F7-3CFA-2B24-9F8DF6CBA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63367F4-6DBF-9062-C751-A0636E17B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7BC64B2-E3EB-8E04-B263-FF634012B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32A2-B267-4C5E-99F3-EDAE9C864054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B3B2731-27E6-9C44-FE20-3F8B3C6FF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9918EAA-3A51-21C4-B748-5CD8ED52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7D97-17C4-4981-9B13-664314113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17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2B334E-8690-8D8C-7559-068B57C0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4E9624C-DCA5-FE6C-FCE6-64AB89E34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AB9CA60-C1AC-C84D-6DB4-461265B23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32A2-B267-4C5E-99F3-EDAE9C864054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F843BC8-006E-E985-C348-466E24A25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14E564-1889-8B39-7E28-105A28FC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7D97-17C4-4981-9B13-664314113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03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439D1AF-9021-C617-7202-8A0365EB6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B03203B-D2F1-F7A8-9D15-AC81563D7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40A0778-665B-A5EC-B329-7214EB0E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32A2-B267-4C5E-99F3-EDAE9C864054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D76A8FD-10C4-F806-5142-FFAA84803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E93C552-2995-6E16-38F3-7E5B6C70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7D97-17C4-4981-9B13-664314113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48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74FEF7-C47A-A90B-62ED-642185E05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A2C67E-8CFC-4FA5-16D2-411A0D1A7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21F39DD-D601-51B2-98A6-0B56BE915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32A2-B267-4C5E-99F3-EDAE9C864054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AB78217-BF9E-371A-0801-52A4DCA02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7A93937-033F-98E0-741A-70EAD557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7D97-17C4-4981-9B13-664314113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87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3E4F5B-85FC-35AF-9DE1-DEDA6880F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2CB496A-1DFF-5CBA-04B1-0697639A9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9FB2165-E076-E826-CCC1-DA948FB21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32A2-B267-4C5E-99F3-EDAE9C864054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1295E00-6B04-47A6-EDE6-F04BC0E32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BE1D3E-EEEC-1151-96D4-23CB0403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7D97-17C4-4981-9B13-664314113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30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1CE88A-DB81-3696-CFD7-688E6201C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FCDA8F-0B69-C169-0405-6B0046A72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1032A8A-CC55-DFE8-6450-19EF53AEC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43A7555-597E-95FB-3512-A69597805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32A2-B267-4C5E-99F3-EDAE9C864054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32D2B80-7042-DFC7-1BE8-A3E2FF8FC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300F0F3-E6C9-025D-FA8F-D742EC75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7D97-17C4-4981-9B13-664314113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964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808F6E-11B2-1229-EC7C-707CAA504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0BE1778-210C-B8E4-7490-9B8E1648A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6EC5D31-8F09-ACE1-9F5F-449C626B6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10D8ABB-60B9-E8BC-A8CA-E611A27F5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8ACA733-08C0-5B08-437C-3E3F8D5F2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3BEAEFC-6DCA-FBA7-591A-1A1660FD5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32A2-B267-4C5E-99F3-EDAE9C864054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82E118F-4FC0-4490-B166-F9DABC24F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3AFC256-A2E6-C923-94C6-B1AF17A0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7D97-17C4-4981-9B13-664314113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28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9C6F08-CAAB-CA77-573D-6C5097BE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8D087C9-A8AF-FD6D-A80B-71152B36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32A2-B267-4C5E-99F3-EDAE9C864054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BC8312-C61A-B623-A09A-5D70E798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5CF855E-FEEB-DDA0-D9D3-A9ED1E53E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7D97-17C4-4981-9B13-664314113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79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CE507BA-7710-21D3-0A5B-8CC23DB89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32A2-B267-4C5E-99F3-EDAE9C864054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00EF137-69E2-2EB8-A5AD-DEB8D54B8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BD22C21-B128-6526-A5E6-604FC380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7D97-17C4-4981-9B13-664314113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55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6712F8-1C55-B245-108F-E76B48F49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39383DA-F195-A635-34DE-8E83F4D90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3D1A3C4-193A-0645-2BAD-7FFC64DC9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34FFDF3-E130-0B16-A15E-15CDC2090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32A2-B267-4C5E-99F3-EDAE9C864054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706D716-7AD3-840A-89A8-117F3B1B6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FE7E7BE-ABF5-37FF-9F2A-40AF6882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7D97-17C4-4981-9B13-664314113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26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F0D9EE-5673-0E2D-7416-F05A0ECE3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C7EFF7A-921C-D1F3-A981-B53D72CA6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3578AF6-CCA0-0828-820B-691984CD4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D15F4B4-50B6-AC16-B71D-A6FB1AD7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32A2-B267-4C5E-99F3-EDAE9C864054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2A44CAC-0273-23D8-8CF5-14968E37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58BB4C8-A3A9-065F-B348-359939ACA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7D97-17C4-4981-9B13-664314113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31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41C0C99-F718-1030-5FF8-B77FED8C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FB3EBE-19B5-2C3D-EE79-F70DAC2D7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A623680-5972-F6FF-EA72-11168ED743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532A2-B267-4C5E-99F3-EDAE9C864054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EF9B1B6-0418-5551-5E41-B106BE2CF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FB9DEC8-3A49-4CA4-F9EA-0BBD14A9D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A7D97-17C4-4981-9B13-664314113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68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2266519-72F5-83C5-0325-0CAFF7700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804" y="184106"/>
            <a:ext cx="11592628" cy="6673894"/>
          </a:xfrm>
        </p:spPr>
        <p:txBody>
          <a:bodyPr>
            <a:normAutofit/>
          </a:bodyPr>
          <a:lstStyle/>
          <a:p>
            <a:pPr algn="l"/>
            <a:r>
              <a:rPr lang="en-US" sz="900" b="1" dirty="0">
                <a:solidFill>
                  <a:srgbClr val="C00000"/>
                </a:solidFill>
              </a:rPr>
              <a:t>Smart Scheduling: AI-Powered Appointment and Calendar Management System</a:t>
            </a:r>
          </a:p>
          <a:p>
            <a:pPr algn="l"/>
            <a:r>
              <a:rPr lang="en-US" sz="800" b="1" dirty="0"/>
              <a:t>Objective :</a:t>
            </a:r>
            <a:endParaRPr lang="en-US" sz="600" b="1" dirty="0"/>
          </a:p>
          <a:p>
            <a:pPr algn="l"/>
            <a:r>
              <a:rPr lang="en-US" sz="700" dirty="0"/>
              <a:t>Leverage AI to efficiently manage appointments and calendars, optimizing user schedules automatically.</a:t>
            </a:r>
          </a:p>
          <a:p>
            <a:pPr algn="l"/>
            <a:r>
              <a:rPr lang="en-US" sz="700" b="1" dirty="0">
                <a:solidFill>
                  <a:srgbClr val="C00000"/>
                </a:solidFill>
              </a:rPr>
              <a:t>Workflow :</a:t>
            </a:r>
          </a:p>
          <a:p>
            <a:pPr algn="l"/>
            <a:r>
              <a:rPr lang="en-US" sz="900" b="1" dirty="0"/>
              <a:t>	</a:t>
            </a:r>
            <a:r>
              <a:rPr lang="en-US" sz="700" b="1" dirty="0"/>
              <a:t>1. Data Collection :</a:t>
            </a:r>
          </a:p>
          <a:p>
            <a:pPr algn="l"/>
            <a:r>
              <a:rPr lang="en-US" sz="700" b="1" dirty="0"/>
              <a:t>		</a:t>
            </a:r>
            <a:r>
              <a:rPr lang="en-US" sz="700" dirty="0"/>
              <a:t>Collect historical calendar data and user preferences.</a:t>
            </a:r>
          </a:p>
          <a:p>
            <a:pPr algn="l"/>
            <a:r>
              <a:rPr lang="en-US" sz="700" b="1" dirty="0"/>
              <a:t>	2. Model Design :</a:t>
            </a:r>
          </a:p>
          <a:p>
            <a:pPr algn="l"/>
            <a:r>
              <a:rPr lang="en-US" sz="700" b="1" dirty="0"/>
              <a:t>		</a:t>
            </a:r>
            <a:r>
              <a:rPr lang="en-US" sz="700" dirty="0"/>
              <a:t>NLP: Understand natural language inputs for appointment details.</a:t>
            </a:r>
          </a:p>
          <a:p>
            <a:pPr algn="l"/>
            <a:r>
              <a:rPr lang="en-US" sz="700" dirty="0"/>
              <a:t>		Machine Learning: Predict optimal times based on historical patterns.</a:t>
            </a:r>
          </a:p>
          <a:p>
            <a:pPr algn="l"/>
            <a:r>
              <a:rPr lang="en-US" sz="700" dirty="0"/>
              <a:t>		Reinforcement Learning: Continuously improve scheduling by learning user interactions.</a:t>
            </a:r>
          </a:p>
          <a:p>
            <a:pPr algn="l"/>
            <a:r>
              <a:rPr lang="en-US" sz="700" b="1" dirty="0"/>
              <a:t>	3. Training :</a:t>
            </a:r>
          </a:p>
          <a:p>
            <a:pPr algn="l"/>
            <a:r>
              <a:rPr lang="en-US" sz="700" b="1" dirty="0"/>
              <a:t>		</a:t>
            </a:r>
            <a:r>
              <a:rPr lang="en-US" sz="700" dirty="0"/>
              <a:t>Use supervised learning for initial training.</a:t>
            </a:r>
          </a:p>
          <a:p>
            <a:pPr algn="l"/>
            <a:r>
              <a:rPr lang="en-US" sz="700" dirty="0"/>
              <a:t>		Implement reinforcement learning to optimize decision-making over time.</a:t>
            </a:r>
          </a:p>
          <a:p>
            <a:pPr algn="l"/>
            <a:r>
              <a:rPr lang="en-US" sz="700" b="1" dirty="0"/>
              <a:t>	4. Evaluation :</a:t>
            </a:r>
          </a:p>
          <a:p>
            <a:pPr algn="l"/>
            <a:r>
              <a:rPr lang="en-US" sz="700" b="1" dirty="0"/>
              <a:t>		</a:t>
            </a:r>
            <a:r>
              <a:rPr lang="en-US" sz="700" dirty="0"/>
              <a:t>Metrics: User satisfaction rate, scheduling accuracy, response time.</a:t>
            </a:r>
          </a:p>
          <a:p>
            <a:pPr algn="l"/>
            <a:r>
              <a:rPr lang="en-US" sz="700" dirty="0"/>
              <a:t>		Conduct A/B testing to improve user experience.</a:t>
            </a:r>
          </a:p>
          <a:p>
            <a:pPr algn="l"/>
            <a:r>
              <a:rPr lang="en-US" sz="700" dirty="0"/>
              <a:t>	</a:t>
            </a:r>
            <a:r>
              <a:rPr lang="en-US" sz="700" b="1" dirty="0"/>
              <a:t>5.  Deployment :</a:t>
            </a:r>
          </a:p>
          <a:p>
            <a:pPr algn="l"/>
            <a:r>
              <a:rPr lang="en-US" sz="700" b="1" dirty="0"/>
              <a:t>		</a:t>
            </a:r>
            <a:r>
              <a:rPr lang="en-US" sz="700" dirty="0"/>
              <a:t> Develop a mobile/web interface or integrate into existing platforms like Google Calendar or Outlook</a:t>
            </a:r>
            <a:r>
              <a:rPr lang="en-US" sz="700" b="1" dirty="0"/>
              <a:t>.</a:t>
            </a:r>
          </a:p>
          <a:p>
            <a:pPr algn="l"/>
            <a:r>
              <a:rPr lang="en-US" sz="700" b="1" dirty="0">
                <a:solidFill>
                  <a:srgbClr val="FF0000"/>
                </a:solidFill>
              </a:rPr>
              <a:t>Applications : </a:t>
            </a:r>
          </a:p>
          <a:p>
            <a:pPr algn="l"/>
            <a:r>
              <a:rPr lang="en-US" sz="700" b="1" dirty="0"/>
              <a:t>	</a:t>
            </a:r>
            <a:r>
              <a:rPr lang="en-US" sz="700" dirty="0"/>
              <a:t>Office appointment scheduling</a:t>
            </a:r>
          </a:p>
          <a:p>
            <a:pPr algn="l"/>
            <a:r>
              <a:rPr lang="en-US" sz="700" dirty="0"/>
              <a:t>	Event planning</a:t>
            </a:r>
          </a:p>
          <a:p>
            <a:pPr algn="l"/>
            <a:r>
              <a:rPr lang="en-US" sz="700" dirty="0"/>
              <a:t>	 Personal productivity</a:t>
            </a:r>
          </a:p>
          <a:p>
            <a:pPr algn="l"/>
            <a:r>
              <a:rPr lang="en-US" sz="700" b="1" dirty="0">
                <a:solidFill>
                  <a:srgbClr val="C00000"/>
                </a:solidFill>
              </a:rPr>
              <a:t>Tools :  </a:t>
            </a:r>
            <a:r>
              <a:rPr lang="en-US" sz="700" dirty="0"/>
              <a:t>Python, TensorFlow/</a:t>
            </a:r>
            <a:r>
              <a:rPr lang="en-US" sz="700" dirty="0" err="1"/>
              <a:t>PyTorch</a:t>
            </a:r>
            <a:r>
              <a:rPr lang="en-US" sz="700" dirty="0"/>
              <a:t>, NLP libraries, Reinforcement Learning frameworks.</a:t>
            </a:r>
          </a:p>
          <a:p>
            <a:pPr algn="l"/>
            <a:r>
              <a:rPr lang="en-US" sz="700" b="1" dirty="0">
                <a:solidFill>
                  <a:srgbClr val="C00000"/>
                </a:solidFill>
              </a:rPr>
              <a:t>Outcome :  </a:t>
            </a:r>
            <a:r>
              <a:rPr lang="en-US" sz="700" dirty="0"/>
              <a:t>An intelligent system that automatically schedules appointments, adapts to user preferences, and reduces scheduling conflicts, deployable across multiple platforms.</a:t>
            </a:r>
          </a:p>
          <a:p>
            <a:pPr algn="l"/>
            <a:r>
              <a:rPr lang="en-US" sz="700" dirty="0"/>
              <a:t>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  <a:p>
            <a:pPr algn="l"/>
            <a:r>
              <a:rPr lang="en-US" sz="700" b="1" dirty="0">
                <a:solidFill>
                  <a:srgbClr val="C00000"/>
                </a:solidFill>
              </a:rPr>
              <a:t>Team :</a:t>
            </a:r>
          </a:p>
          <a:p>
            <a:pPr algn="l"/>
            <a:r>
              <a:rPr lang="en-US" sz="700" b="1" dirty="0" smtClean="0">
                <a:solidFill>
                  <a:srgbClr val="C00000"/>
                </a:solidFill>
              </a:rPr>
              <a:t>2320030001 – </a:t>
            </a:r>
            <a:r>
              <a:rPr lang="en-US" sz="700" b="1" err="1" smtClean="0">
                <a:solidFill>
                  <a:srgbClr val="C00000"/>
                </a:solidFill>
              </a:rPr>
              <a:t>K</a:t>
            </a:r>
            <a:r>
              <a:rPr lang="en-US" sz="700" b="1" smtClean="0">
                <a:solidFill>
                  <a:srgbClr val="C00000"/>
                </a:solidFill>
              </a:rPr>
              <a:t>. Bharath</a:t>
            </a:r>
            <a:endParaRPr lang="en-US" sz="700" b="1" dirty="0">
              <a:solidFill>
                <a:srgbClr val="C00000"/>
              </a:solidFill>
            </a:endParaRPr>
          </a:p>
          <a:p>
            <a:pPr algn="l"/>
            <a:r>
              <a:rPr lang="en-US" sz="700" b="1" dirty="0" smtClean="0">
                <a:solidFill>
                  <a:srgbClr val="C00000"/>
                </a:solidFill>
              </a:rPr>
              <a:t>2320090008 – S. Sandeep</a:t>
            </a:r>
            <a:endParaRPr lang="en-US" sz="700" b="1" dirty="0">
              <a:solidFill>
                <a:srgbClr val="C00000"/>
              </a:solidFill>
            </a:endParaRPr>
          </a:p>
          <a:p>
            <a:pPr algn="l"/>
            <a:r>
              <a:rPr lang="en-US" sz="700" b="1" dirty="0" smtClean="0">
                <a:solidFill>
                  <a:srgbClr val="C00000"/>
                </a:solidFill>
              </a:rPr>
              <a:t>2320030014- </a:t>
            </a:r>
            <a:r>
              <a:rPr lang="en-US" sz="700" b="1" dirty="0">
                <a:solidFill>
                  <a:srgbClr val="C00000"/>
                </a:solidFill>
              </a:rPr>
              <a:t>K</a:t>
            </a:r>
            <a:r>
              <a:rPr lang="en-US" sz="700" b="1" dirty="0" smtClean="0">
                <a:solidFill>
                  <a:srgbClr val="C00000"/>
                </a:solidFill>
              </a:rPr>
              <a:t>. </a:t>
            </a:r>
            <a:r>
              <a:rPr lang="en-US" sz="700" b="1" dirty="0" err="1" smtClean="0">
                <a:solidFill>
                  <a:srgbClr val="C00000"/>
                </a:solidFill>
              </a:rPr>
              <a:t>Jaswitha</a:t>
            </a:r>
            <a:r>
              <a:rPr lang="en-US" sz="700" b="1" dirty="0" smtClean="0">
                <a:solidFill>
                  <a:srgbClr val="C00000"/>
                </a:solidFill>
              </a:rPr>
              <a:t> Reddy</a:t>
            </a:r>
            <a:endParaRPr lang="en-US" sz="700" b="1" dirty="0">
              <a:solidFill>
                <a:srgbClr val="C00000"/>
              </a:solidFill>
            </a:endParaRPr>
          </a:p>
          <a:p>
            <a:pPr algn="l"/>
            <a:endParaRPr lang="en-US" sz="1800" b="1" dirty="0"/>
          </a:p>
          <a:p>
            <a:pPr algn="l"/>
            <a:endParaRPr lang="en-US" sz="1800" b="1" dirty="0"/>
          </a:p>
          <a:p>
            <a:pPr algn="l"/>
            <a:endParaRPr lang="en-US" sz="1800" b="1" dirty="0"/>
          </a:p>
          <a:p>
            <a:pPr algn="l"/>
            <a:endParaRPr lang="en-US" sz="1800" b="1" dirty="0"/>
          </a:p>
          <a:p>
            <a:pPr algn="l"/>
            <a:endParaRPr lang="en-US" sz="1800" b="1" dirty="0"/>
          </a:p>
          <a:p>
            <a:pPr algn="l"/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622602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12</TotalTime>
  <Words>27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Pradeep Sai</dc:creator>
  <cp:lastModifiedBy>karumuru mohan reddy</cp:lastModifiedBy>
  <cp:revision>3</cp:revision>
  <dcterms:created xsi:type="dcterms:W3CDTF">2024-09-13T14:57:02Z</dcterms:created>
  <dcterms:modified xsi:type="dcterms:W3CDTF">2024-09-15T17:04:09Z</dcterms:modified>
</cp:coreProperties>
</file>