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201C8-AD4B-FA8A-4B1C-0CDAF861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BE8798-2709-0D3F-FB09-973D7E7BC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5A3C9-6D9D-DB47-B34E-39269A7B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DAE57-C898-F036-FF55-F027A8D8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1252D-A60E-0830-A8DD-B6B35164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80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51B91-09E2-C8FF-56E1-710025D9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C68039-B094-3F80-03B5-F1A9DC88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4E77D-9C62-B593-C2B0-0CAA9532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A4DD2-F9EA-5BEF-9454-C4B74965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BF199-2BEA-C604-7AF0-A1B1F28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4789BF-EB80-0DD5-91C3-3381A8BE5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9EC2F-A696-A25E-CAC2-5B80D3E1D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F7659A-A7C8-86E5-4626-DEE4E6D1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A37F34-9ECB-DE62-19F3-0320185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E6877-B32E-92D5-292D-E0D4B94A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24EC1-7F06-8DBB-C3BE-44582FFA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798AC-CB51-18A2-ECEA-376C3B0A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5A153-CC4C-CF3A-C0F4-43C74ECE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4A01C-23B3-19BE-ABE2-7E31D863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7A701-E322-EBCD-AC4D-78B9E79D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0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D5F3C-1253-639F-9BCB-FAA9A077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1F2FC-93D0-96C4-B2E8-BFBFF16E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06E87-F1FB-FC07-D562-083BE28D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27312-4DC2-6D26-8256-209F69C7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19120D-8700-EA30-99A9-085395FC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4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72577-4865-3A47-CC1D-BACD0BEA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76FC2-2E4A-3FFA-1F2D-69C1824B6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01A0C9-582B-97C0-B098-49094A01C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66264-81E2-E2C2-544D-EF356BBF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88794-9F08-8B85-3BC2-B4599383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1BA8F5-5665-1B2D-F3FF-E303EDA0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3F15E-0CB7-8D5B-62F1-82C7A55A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1E44A-51D1-0124-485C-007DE030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521BB4-F79C-1A2A-FE1C-46D9CBE5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E8927D-EEBF-7029-2C73-71DDF958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9016D8-61FD-C842-CEDD-AC5B4858E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129748-45FC-6A57-FE52-AEAB21AC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315967-AF57-C0DA-CC18-A51869C6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EC15C4-0262-7A28-A3EC-9292CDE3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939D-6E0D-7728-6E33-FD9074C7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2CB70D-BDBF-3267-9561-9FF53916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1F70EA-5458-1FA7-B97F-6874A44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6DD9B2-B174-5BE3-CB28-EB1B731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98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EC2D53-6F4E-9487-FC8C-F258A22D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DD7610-2FA6-44C3-D128-ED26A68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907D1C-3774-5D7B-0B65-E230AB76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1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7F795-B9AE-9F43-FBFD-B9A366BF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35324-1F4B-30A3-4351-F09A1E6A7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0D85D9-9267-76F2-5B1B-B63286F5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D4C33E-C265-A3D4-0AD4-4C4E1B7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B5DAF-AD42-E6E0-8F62-14BCBF6C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6D4761-55A9-3878-BB49-C124795F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E7FF9-A1B1-C5DA-3088-0E1EC0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AE4606-D349-8063-35B8-7FC54CFB2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2E2321-0516-D0AF-0C47-A79780EE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11B387-326C-E851-6F9A-CD0F5117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B60C1-170D-6F9E-24D0-A8BBD449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897651-78AD-30C0-FE4A-A1234619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BAB7B2-38B3-432F-4F7F-C5E3095A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5E0A6B-FE58-C2F9-A986-FA0432D9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F871A-68E6-38B2-7B5B-B732F8EFB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4387-2F8F-A140-9F15-D7C2EC9BD2C6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D312D-612E-87C0-31FF-34B5FB74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32D10-AE1B-2E06-8AA4-EA9DB61A7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9EDC-2731-034A-911F-7246C2A59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2429E-5295-043A-9A1C-86D235B95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気象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D09C39-0FE1-D759-FABC-618B29EC9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学籍番号：</a:t>
            </a:r>
            <a:r>
              <a:rPr kumimoji="1" lang="en-US" altLang="ja-JP" dirty="0"/>
              <a:t>2322006</a:t>
            </a:r>
          </a:p>
          <a:p>
            <a:r>
              <a:rPr lang="ja-JP" altLang="en-US"/>
              <a:t>名前：伊藤政治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6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F25E1-E05F-35B3-CC34-A1EEFCA4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AABE02-A202-D401-0694-546E6E7B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97495-2253-B9FA-61C1-437EDB23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9BF0AD-2BD7-2B91-43AC-9C93BCC5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3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FA80B-0BAD-1000-214F-6AEA5E20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B98E32-2125-5213-F25B-A691FEF5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気象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気象</dc:title>
  <dc:creator>伊藤政治</dc:creator>
  <cp:lastModifiedBy>伊藤政治</cp:lastModifiedBy>
  <cp:revision>1</cp:revision>
  <dcterms:created xsi:type="dcterms:W3CDTF">2024-01-14T13:48:52Z</dcterms:created>
  <dcterms:modified xsi:type="dcterms:W3CDTF">2024-01-14T13:50:31Z</dcterms:modified>
</cp:coreProperties>
</file>