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-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FFFEF-A0AB-4FC4-95EF-DE46DFD2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F1091-5DA3-4D4C-A468-CB3A94B67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6ECB6-6CE3-4441-BED6-9FE43E9E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8BD64-1F2F-437F-AC09-0F7C083E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5FCF8-23F4-4AF2-A09A-1A5EDDE8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C008B-D2B8-44A7-9774-3517B55B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34FBC-EBFA-467B-B0D6-E906D2FF9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922C3-6181-4FDA-8EBC-202C0F53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130E4-B5B5-4821-BF21-3391E781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7741C-799C-478C-8266-934EF703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2D6B9A-6144-4C03-A3B2-7E426C0C7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2A964-0558-469B-AC83-1355C9A25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7FA9F-A851-49AC-B908-7BC0B900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ADA21-E5B4-4A92-B479-941F4E58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6D390-51FB-4236-95B0-13B4C269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DED01-315C-4E57-A676-C39C45EB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F9B58-C102-46F3-80D2-C3A8A9B14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B84FA-2211-4CE4-A3CC-1CBFCE4E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9F4E6-2CFD-468E-98F6-5BF17ACF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D91E8-025C-4A7A-B3F7-43A4F123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0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D0A4E-7C74-44C0-B218-1C0B3A67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0D43A-5EB9-4EBC-AC28-B49B264E1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70A6C-A130-436B-A05A-4D1DF588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9FB1B-57DE-44DC-B321-4EC216BA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61E5F-2972-4135-BCC8-4A6B6D65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1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D9542-65D1-40A9-948D-4A31AA24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88E89-0F36-4C6A-9909-5CBC481B4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CDD7FB-9267-4EE9-878B-7A2259A2E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FB6B1-E1D2-4101-8934-428C0038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A5E94-5259-49CA-BAC5-3A3C983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734A3-3582-4AAE-85B3-DB7F7F3C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1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1B049-1C06-431C-BE05-AE878911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F24DE-E56C-4CE5-81AE-791CF9D3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E7F37-12FF-4E19-A63F-15C450DB2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D4E486-EA9E-460C-9665-9DFA3D17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8B8762-D637-43A6-949C-59BE7F883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EB3219-9203-49A9-AE34-186C7585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D99C90-F090-4D38-83EE-AAC77538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1E707D-EFA6-4D20-9A33-FCB13BF9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6A8C8-24AB-47DA-822F-3F463ECB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3F112-A033-4BBD-B7C2-6CA33344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E769A-F354-42E1-8684-162F8181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D358FF-8D15-44B0-A8DE-876D2E41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0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64BB29-85FC-4153-B53F-10ABF767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096FE9-E858-4212-9B8A-746A633E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17FAC-3EB1-42BE-8C05-A00FB69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33A11-3D64-4921-B21C-32FC18ED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CB1E0-713F-41B1-AC1C-7C842CE8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73BF5-3E9F-4494-A0C4-0897B5416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0FD73-5F8D-4E74-8782-B3CE2ADB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F59AB-C7E3-4434-A7F8-92603661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7C473-7760-4895-BFE3-FA84FA77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E62F-E9D8-4852-9911-E1B7A350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227B25-AC28-4151-8F44-364B73887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D9D48-A256-470E-B029-7267D5496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D011D-BECC-4542-8873-E592AA5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566D2-2920-4468-80D6-8EF5725B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168E4-EA85-45A0-AFBB-C701B1E6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2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686D85-E662-4AF3-A7DA-8E6A147B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12937-2893-4519-8607-2B8CDC08A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996E8-A310-487B-8C70-E53913154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87FA-A18A-48EC-94FD-4FD2D81040C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65E0B-01DF-4AFC-8D14-53B57EA7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2A772-D9C3-4F3B-9520-4F0F7871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6CAC-8766-4335-8750-4E083571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4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B1506-F3D4-4353-AF7E-B9646B2EF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43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D98F86-69CE-4DFC-85CC-04D7120815DE}"/>
              </a:ext>
            </a:extLst>
          </p:cNvPr>
          <p:cNvSpPr txBox="1"/>
          <p:nvPr/>
        </p:nvSpPr>
        <p:spPr>
          <a:xfrm>
            <a:off x="1073791" y="2080471"/>
            <a:ext cx="1031846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远程用户调用服务接口</a:t>
            </a:r>
            <a:endParaRPr lang="en-US" altLang="zh-CN" sz="1400" dirty="0"/>
          </a:p>
          <a:p>
            <a:r>
              <a:rPr lang="en-US" altLang="zh-CN" sz="1400" dirty="0" err="1"/>
              <a:t>AppBusinerService</a:t>
            </a:r>
            <a:r>
              <a:rPr lang="zh-CN" altLang="en-US" sz="1400" dirty="0"/>
              <a:t>的</a:t>
            </a:r>
            <a:r>
              <a:rPr lang="en-US" altLang="zh-CN" sz="1400" dirty="0"/>
              <a:t>create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r>
              <a:rPr lang="zh-CN" altLang="en-US" sz="1400" dirty="0"/>
              <a:t>（传入的用户数据为</a:t>
            </a:r>
            <a:r>
              <a:rPr lang="en-US" altLang="zh-CN" sz="1400" dirty="0" err="1"/>
              <a:t>appBusinerDTO</a:t>
            </a:r>
            <a:r>
              <a:rPr lang="zh-CN" altLang="en-US" sz="1400" dirty="0"/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9E5EEC-CEFE-4E56-AF55-E3416EA65B94}"/>
              </a:ext>
            </a:extLst>
          </p:cNvPr>
          <p:cNvSpPr/>
          <p:nvPr/>
        </p:nvSpPr>
        <p:spPr>
          <a:xfrm>
            <a:off x="2858815" y="2080471"/>
            <a:ext cx="1082566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</a:t>
            </a:r>
            <a:r>
              <a:rPr lang="en-US" altLang="zh-CN" sz="1400" dirty="0"/>
              <a:t>service</a:t>
            </a:r>
            <a:r>
              <a:rPr lang="zh-CN" altLang="en-US" sz="1400" dirty="0"/>
              <a:t>层</a:t>
            </a:r>
            <a:r>
              <a:rPr lang="en-US" altLang="zh-CN" sz="1400" dirty="0" err="1"/>
              <a:t>AppBusinerService</a:t>
            </a:r>
            <a:r>
              <a:rPr lang="zh-CN" altLang="en-US" sz="1400" dirty="0"/>
              <a:t>执行</a:t>
            </a:r>
            <a:r>
              <a:rPr lang="en-US" altLang="zh-CN" sz="1400" dirty="0"/>
              <a:t>create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（参数依旧是</a:t>
            </a:r>
            <a:r>
              <a:rPr lang="en-US" altLang="zh-CN" sz="1400" dirty="0"/>
              <a:t>..DTO</a:t>
            </a:r>
            <a:r>
              <a:rPr lang="zh-CN" altLang="en-US" sz="1400" dirty="0"/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62DDF9-9630-4F46-8571-F675AFF189A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05637" y="3311578"/>
            <a:ext cx="753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F143DA9-3BD7-43D0-9F7C-32DD71060B9D}"/>
              </a:ext>
            </a:extLst>
          </p:cNvPr>
          <p:cNvSpPr txBox="1"/>
          <p:nvPr/>
        </p:nvSpPr>
        <p:spPr>
          <a:xfrm>
            <a:off x="2105637" y="3045840"/>
            <a:ext cx="753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DUBBO</a:t>
            </a:r>
            <a:r>
              <a:rPr lang="zh-CN" altLang="en-US" sz="1400" dirty="0"/>
              <a:t>框架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AC45DC-8832-4CE7-8D5E-F21087FA6037}"/>
              </a:ext>
            </a:extLst>
          </p:cNvPr>
          <p:cNvSpPr/>
          <p:nvPr/>
        </p:nvSpPr>
        <p:spPr>
          <a:xfrm>
            <a:off x="4583933" y="2076343"/>
            <a:ext cx="1082566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管理层执行</a:t>
            </a:r>
            <a:r>
              <a:rPr lang="en-US" altLang="zh-CN" sz="1400" dirty="0"/>
              <a:t>insert</a:t>
            </a:r>
            <a:r>
              <a:rPr lang="zh-CN" altLang="en-US" sz="1400" dirty="0"/>
              <a:t>方法传入</a:t>
            </a:r>
            <a:r>
              <a:rPr lang="en-US" altLang="zh-CN" sz="1400" dirty="0"/>
              <a:t>DTO</a:t>
            </a:r>
            <a:r>
              <a:rPr lang="zh-CN" altLang="en-US" sz="1400" dirty="0"/>
              <a:t>对象参数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A0EC8F-F2A6-47DB-8D00-95E41854F175}"/>
              </a:ext>
            </a:extLst>
          </p:cNvPr>
          <p:cNvSpPr/>
          <p:nvPr/>
        </p:nvSpPr>
        <p:spPr>
          <a:xfrm>
            <a:off x="6309051" y="2080471"/>
            <a:ext cx="1082566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管理层</a:t>
            </a:r>
            <a:r>
              <a:rPr lang="en-US" altLang="zh-CN" sz="1400" dirty="0"/>
              <a:t>insert</a:t>
            </a:r>
            <a:r>
              <a:rPr lang="zh-CN" altLang="en-US" sz="1400" dirty="0"/>
              <a:t>方法内部通过</a:t>
            </a:r>
            <a:r>
              <a:rPr lang="en-US" altLang="zh-CN" sz="1400" dirty="0"/>
              <a:t>Helper</a:t>
            </a:r>
            <a:r>
              <a:rPr lang="zh-CN" altLang="en-US" sz="1400" dirty="0"/>
              <a:t>将</a:t>
            </a:r>
            <a:r>
              <a:rPr lang="en-US" altLang="zh-CN" sz="1400" dirty="0"/>
              <a:t>DTO</a:t>
            </a:r>
            <a:r>
              <a:rPr lang="zh-CN" altLang="en-US" sz="1400" dirty="0"/>
              <a:t>对象转换成</a:t>
            </a:r>
            <a:r>
              <a:rPr lang="en-US" altLang="zh-CN" sz="1400" dirty="0"/>
              <a:t>DO</a:t>
            </a:r>
            <a:r>
              <a:rPr lang="zh-CN" altLang="en-US" sz="1400" dirty="0"/>
              <a:t>对象，将</a:t>
            </a:r>
            <a:r>
              <a:rPr lang="en-US" altLang="zh-CN" sz="1400" dirty="0"/>
              <a:t>DO</a:t>
            </a:r>
            <a:r>
              <a:rPr lang="zh-CN" altLang="en-US" sz="1400" dirty="0"/>
              <a:t>对象作为参数传递给</a:t>
            </a:r>
            <a:r>
              <a:rPr lang="en-US" altLang="zh-CN" sz="1400" dirty="0"/>
              <a:t>repository</a:t>
            </a:r>
            <a:r>
              <a:rPr lang="zh-CN" altLang="en-US" sz="1400" dirty="0"/>
              <a:t>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602A42-7D0E-428F-B7E6-1F7981F6AB77}"/>
              </a:ext>
            </a:extLst>
          </p:cNvPr>
          <p:cNvSpPr/>
          <p:nvPr/>
        </p:nvSpPr>
        <p:spPr>
          <a:xfrm>
            <a:off x="8136431" y="2076343"/>
            <a:ext cx="1082566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Repository</a:t>
            </a:r>
            <a:r>
              <a:rPr lang="zh-CN" altLang="en-US" sz="1400" dirty="0"/>
              <a:t>层中通过</a:t>
            </a:r>
            <a:r>
              <a:rPr lang="en-US" altLang="zh-CN" sz="1400" dirty="0" err="1"/>
              <a:t>mybatis</a:t>
            </a:r>
            <a:r>
              <a:rPr lang="zh-CN" altLang="en-US" sz="1400" dirty="0"/>
              <a:t>框架的</a:t>
            </a:r>
            <a:r>
              <a:rPr lang="en-US" altLang="zh-CN" sz="1400" dirty="0"/>
              <a:t>Mapper</a:t>
            </a:r>
            <a:r>
              <a:rPr lang="zh-CN" altLang="en-US" sz="1400" dirty="0"/>
              <a:t>映射（</a:t>
            </a:r>
            <a:r>
              <a:rPr lang="en-US" altLang="zh-CN" sz="1400" dirty="0" err="1"/>
              <a:t>dao</a:t>
            </a:r>
            <a:r>
              <a:rPr lang="zh-CN" altLang="en-US" sz="1400" dirty="0"/>
              <a:t>层）将</a:t>
            </a:r>
            <a:r>
              <a:rPr lang="en-US" altLang="zh-CN" sz="1400" dirty="0"/>
              <a:t>DO</a:t>
            </a:r>
            <a:r>
              <a:rPr lang="zh-CN" altLang="en-US" sz="1400" dirty="0"/>
              <a:t>数据保存到数据库中完成数据插入操作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4678F6C-B8A0-4D0F-A83B-5B09FEF3648F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3941381" y="3307450"/>
            <a:ext cx="642552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8225D4-858C-4577-99EE-F6AE2A969F9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666499" y="3307450"/>
            <a:ext cx="642552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868E5D-94F1-412E-B83B-D0EF68DEB1D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391617" y="3307450"/>
            <a:ext cx="744814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9F7533F-842B-4666-8D94-ACB0F802404A}"/>
              </a:ext>
            </a:extLst>
          </p:cNvPr>
          <p:cNvSpPr/>
          <p:nvPr/>
        </p:nvSpPr>
        <p:spPr>
          <a:xfrm>
            <a:off x="1073791" y="4796039"/>
            <a:ext cx="7062640" cy="1799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DTO</a:t>
            </a:r>
            <a:r>
              <a:rPr lang="zh-CN" altLang="en-US" dirty="0"/>
              <a:t>指的是数据传输对象，指的是用户输入的数据（可能对应于数据库中不同的表）</a:t>
            </a:r>
            <a:endParaRPr lang="en-US" altLang="zh-CN" dirty="0"/>
          </a:p>
          <a:p>
            <a:r>
              <a:rPr lang="en-US" altLang="zh-CN" dirty="0"/>
              <a:t>DO</a:t>
            </a:r>
            <a:r>
              <a:rPr lang="zh-CN" altLang="en-US" dirty="0"/>
              <a:t>指的业务实体，每一个</a:t>
            </a:r>
            <a:r>
              <a:rPr lang="en-US" altLang="zh-CN" dirty="0"/>
              <a:t>DO</a:t>
            </a:r>
            <a:r>
              <a:rPr lang="zh-CN" altLang="en-US" dirty="0"/>
              <a:t>对应数据库中的每一张表</a:t>
            </a:r>
            <a:endParaRPr lang="en-US" altLang="zh-CN" dirty="0"/>
          </a:p>
          <a:p>
            <a:r>
              <a:rPr lang="zh-CN" altLang="en-US" dirty="0"/>
              <a:t>之所要将</a:t>
            </a:r>
            <a:r>
              <a:rPr lang="en-US" altLang="zh-CN" dirty="0"/>
              <a:t>DTO</a:t>
            </a:r>
            <a:r>
              <a:rPr lang="zh-CN" altLang="en-US" dirty="0"/>
              <a:t>转成</a:t>
            </a:r>
            <a:r>
              <a:rPr lang="en-US" altLang="zh-CN" dirty="0"/>
              <a:t>DO</a:t>
            </a:r>
            <a:r>
              <a:rPr lang="zh-CN" altLang="en-US" dirty="0"/>
              <a:t>是为了方便将数据插入数据库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907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150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wangtc</dc:creator>
  <cp:lastModifiedBy>wangtc</cp:lastModifiedBy>
  <cp:revision>3</cp:revision>
  <dcterms:created xsi:type="dcterms:W3CDTF">2017-06-19T03:18:04Z</dcterms:created>
  <dcterms:modified xsi:type="dcterms:W3CDTF">2017-06-19T03:32:37Z</dcterms:modified>
</cp:coreProperties>
</file>