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258" r:id="rId3"/>
    <p:sldId id="256" r:id="rId4"/>
    <p:sldId id="264" r:id="rId5"/>
    <p:sldId id="262" r:id="rId6"/>
    <p:sldId id="273" r:id="rId7"/>
    <p:sldId id="271" r:id="rId8"/>
    <p:sldId id="272" r:id="rId9"/>
    <p:sldId id="274" r:id="rId10"/>
    <p:sldId id="275" r:id="rId11"/>
    <p:sldId id="276" r:id="rId12"/>
    <p:sldId id="278" r:id="rId13"/>
    <p:sldId id="279" r:id="rId14"/>
    <p:sldId id="280" r:id="rId15"/>
    <p:sldId id="281" r:id="rId16"/>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359A"/>
    <a:srgbClr val="DDE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3423FB-98E8-4F1E-8AC7-27D3A6895BFE}" v="44" dt="2024-12-11T10:21:58.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2"/>
    <p:restoredTop sz="76376" autoAdjust="0"/>
  </p:normalViewPr>
  <p:slideViewPr>
    <p:cSldViewPr>
      <p:cViewPr varScale="1">
        <p:scale>
          <a:sx n="60" d="100"/>
          <a:sy n="60" d="100"/>
        </p:scale>
        <p:origin x="121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hyuk jung" userId="7183bc5ec0e21572" providerId="LiveId" clId="{DDE80364-2440-4CC6-83C0-60F659031EC2}"/>
    <pc:docChg chg="undo custSel addSld delSld modSld sldOrd">
      <pc:chgData name="junhyuk jung" userId="7183bc5ec0e21572" providerId="LiveId" clId="{DDE80364-2440-4CC6-83C0-60F659031EC2}" dt="2024-11-26T06:23:33.567" v="1237"/>
      <pc:docMkLst>
        <pc:docMk/>
      </pc:docMkLst>
      <pc:sldChg chg="addSp delSp modSp mod modNotesTx">
        <pc:chgData name="junhyuk jung" userId="7183bc5ec0e21572" providerId="LiveId" clId="{DDE80364-2440-4CC6-83C0-60F659031EC2}" dt="2024-11-21T07:34:07.155" v="1141" actId="20577"/>
        <pc:sldMkLst>
          <pc:docMk/>
          <pc:sldMk cId="0" sldId="256"/>
        </pc:sldMkLst>
        <pc:spChg chg="add del mod">
          <ac:chgData name="junhyuk jung" userId="7183bc5ec0e21572" providerId="LiveId" clId="{DDE80364-2440-4CC6-83C0-60F659031EC2}" dt="2024-11-19T07:31:14.855" v="230" actId="21"/>
          <ac:spMkLst>
            <pc:docMk/>
            <pc:sldMk cId="0" sldId="256"/>
            <ac:spMk id="2" creationId="{454B2175-A73C-E27C-C957-5424DD440A61}"/>
          </ac:spMkLst>
        </pc:spChg>
        <pc:spChg chg="mod">
          <ac:chgData name="junhyuk jung" userId="7183bc5ec0e21572" providerId="LiveId" clId="{DDE80364-2440-4CC6-83C0-60F659031EC2}" dt="2024-11-19T08:29:36.475" v="570" actId="20577"/>
          <ac:spMkLst>
            <pc:docMk/>
            <pc:sldMk cId="0" sldId="256"/>
            <ac:spMk id="4" creationId="{B123F4EB-24AB-D130-19DC-496F21812E17}"/>
          </ac:spMkLst>
        </pc:spChg>
        <pc:picChg chg="del">
          <ac:chgData name="junhyuk jung" userId="7183bc5ec0e21572" providerId="LiveId" clId="{DDE80364-2440-4CC6-83C0-60F659031EC2}" dt="2024-11-19T07:30:19.586" v="159" actId="21"/>
          <ac:picMkLst>
            <pc:docMk/>
            <pc:sldMk cId="0" sldId="256"/>
            <ac:picMk id="7" creationId="{2198B93E-E075-A66E-ABE8-A60C94143DC1}"/>
          </ac:picMkLst>
        </pc:picChg>
        <pc:picChg chg="add del mod">
          <ac:chgData name="junhyuk jung" userId="7183bc5ec0e21572" providerId="LiveId" clId="{DDE80364-2440-4CC6-83C0-60F659031EC2}" dt="2024-11-19T07:32:49.094" v="253" actId="1076"/>
          <ac:picMkLst>
            <pc:docMk/>
            <pc:sldMk cId="0" sldId="256"/>
            <ac:picMk id="1026" creationId="{CDCE809A-974D-972D-EBC0-3037C271B32B}"/>
          </ac:picMkLst>
        </pc:picChg>
        <pc:picChg chg="add del mod">
          <ac:chgData name="junhyuk jung" userId="7183bc5ec0e21572" providerId="LiveId" clId="{DDE80364-2440-4CC6-83C0-60F659031EC2}" dt="2024-11-19T07:32:47.166" v="252" actId="1076"/>
          <ac:picMkLst>
            <pc:docMk/>
            <pc:sldMk cId="0" sldId="256"/>
            <ac:picMk id="1028" creationId="{99AE8DF5-2634-5180-1F67-862C9596A631}"/>
          </ac:picMkLst>
        </pc:picChg>
        <pc:picChg chg="add mod">
          <ac:chgData name="junhyuk jung" userId="7183bc5ec0e21572" providerId="LiveId" clId="{DDE80364-2440-4CC6-83C0-60F659031EC2}" dt="2024-11-19T07:32:53.558" v="255" actId="1076"/>
          <ac:picMkLst>
            <pc:docMk/>
            <pc:sldMk cId="0" sldId="256"/>
            <ac:picMk id="1030" creationId="{DB40ECDB-DD94-A74F-5554-D7444876A2AD}"/>
          </ac:picMkLst>
        </pc:picChg>
        <pc:picChg chg="add mod">
          <ac:chgData name="junhyuk jung" userId="7183bc5ec0e21572" providerId="LiveId" clId="{DDE80364-2440-4CC6-83C0-60F659031EC2}" dt="2024-11-19T07:32:39.100" v="249" actId="1076"/>
          <ac:picMkLst>
            <pc:docMk/>
            <pc:sldMk cId="0" sldId="256"/>
            <ac:picMk id="1032" creationId="{7632188B-0D26-4FA9-6ED1-6B60893888C3}"/>
          </ac:picMkLst>
        </pc:picChg>
        <pc:picChg chg="add mod">
          <ac:chgData name="junhyuk jung" userId="7183bc5ec0e21572" providerId="LiveId" clId="{DDE80364-2440-4CC6-83C0-60F659031EC2}" dt="2024-11-19T07:32:43.761" v="250" actId="1076"/>
          <ac:picMkLst>
            <pc:docMk/>
            <pc:sldMk cId="0" sldId="256"/>
            <ac:picMk id="1034" creationId="{872862B7-4D28-091E-1BEE-1531BD091A1F}"/>
          </ac:picMkLst>
        </pc:picChg>
      </pc:sldChg>
      <pc:sldChg chg="addSp modSp mod">
        <pc:chgData name="junhyuk jung" userId="7183bc5ec0e21572" providerId="LiveId" clId="{DDE80364-2440-4CC6-83C0-60F659031EC2}" dt="2024-11-21T07:53:04.856" v="1168" actId="20577"/>
        <pc:sldMkLst>
          <pc:docMk/>
          <pc:sldMk cId="0" sldId="257"/>
        </pc:sldMkLst>
        <pc:spChg chg="add mod">
          <ac:chgData name="junhyuk jung" userId="7183bc5ec0e21572" providerId="LiveId" clId="{DDE80364-2440-4CC6-83C0-60F659031EC2}" dt="2024-11-19T07:46:13.519" v="406" actId="207"/>
          <ac:spMkLst>
            <pc:docMk/>
            <pc:sldMk cId="0" sldId="257"/>
            <ac:spMk id="2" creationId="{5B4EC88F-02F7-FD65-2ACD-38A2C0515BF9}"/>
          </ac:spMkLst>
        </pc:spChg>
        <pc:spChg chg="mod">
          <ac:chgData name="junhyuk jung" userId="7183bc5ec0e21572" providerId="LiveId" clId="{DDE80364-2440-4CC6-83C0-60F659031EC2}" dt="2024-11-19T07:45:17.989" v="399" actId="1076"/>
          <ac:spMkLst>
            <pc:docMk/>
            <pc:sldMk cId="0" sldId="257"/>
            <ac:spMk id="4" creationId="{6464EE18-AE53-A762-25F6-D03413015C37}"/>
          </ac:spMkLst>
        </pc:spChg>
        <pc:spChg chg="add mod">
          <ac:chgData name="junhyuk jung" userId="7183bc5ec0e21572" providerId="LiveId" clId="{DDE80364-2440-4CC6-83C0-60F659031EC2}" dt="2024-11-21T07:53:04.856" v="1168" actId="20577"/>
          <ac:spMkLst>
            <pc:docMk/>
            <pc:sldMk cId="0" sldId="257"/>
            <ac:spMk id="5" creationId="{0E4946CB-370E-A810-D436-8B9E7161A4C3}"/>
          </ac:spMkLst>
        </pc:spChg>
        <pc:cxnChg chg="mod">
          <ac:chgData name="junhyuk jung" userId="7183bc5ec0e21572" providerId="LiveId" clId="{DDE80364-2440-4CC6-83C0-60F659031EC2}" dt="2024-11-19T07:45:14.159" v="398" actId="1076"/>
          <ac:cxnSpMkLst>
            <pc:docMk/>
            <pc:sldMk cId="0" sldId="257"/>
            <ac:cxnSpMk id="6" creationId="{9841ABF1-9971-E1CC-0101-15EA5621C122}"/>
          </ac:cxnSpMkLst>
        </pc:cxnChg>
      </pc:sldChg>
      <pc:sldChg chg="delSp modSp mod">
        <pc:chgData name="junhyuk jung" userId="7183bc5ec0e21572" providerId="LiveId" clId="{DDE80364-2440-4CC6-83C0-60F659031EC2}" dt="2024-11-21T07:53:33.455" v="1169" actId="1076"/>
        <pc:sldMkLst>
          <pc:docMk/>
          <pc:sldMk cId="0" sldId="258"/>
        </pc:sldMkLst>
        <pc:spChg chg="mod">
          <ac:chgData name="junhyuk jung" userId="7183bc5ec0e21572" providerId="LiveId" clId="{DDE80364-2440-4CC6-83C0-60F659031EC2}" dt="2024-11-21T07:53:33.455" v="1169" actId="1076"/>
          <ac:spMkLst>
            <pc:docMk/>
            <pc:sldMk cId="0" sldId="258"/>
            <ac:spMk id="2" creationId="{17013B99-B5E8-5DAF-2C95-FEFDB4450601}"/>
          </ac:spMkLst>
        </pc:spChg>
        <pc:spChg chg="mod">
          <ac:chgData name="junhyuk jung" userId="7183bc5ec0e21572" providerId="LiveId" clId="{DDE80364-2440-4CC6-83C0-60F659031EC2}" dt="2024-11-21T07:41:19.727" v="1143" actId="1076"/>
          <ac:spMkLst>
            <pc:docMk/>
            <pc:sldMk cId="0" sldId="258"/>
            <ac:spMk id="4" creationId="{EAE0DB33-1BA0-445B-2E2A-EBE3C4AA0827}"/>
          </ac:spMkLst>
        </pc:spChg>
        <pc:spChg chg="del">
          <ac:chgData name="junhyuk jung" userId="7183bc5ec0e21572" providerId="LiveId" clId="{DDE80364-2440-4CC6-83C0-60F659031EC2}" dt="2024-11-21T07:33:15.039" v="1137" actId="21"/>
          <ac:spMkLst>
            <pc:docMk/>
            <pc:sldMk cId="0" sldId="258"/>
            <ac:spMk id="10" creationId="{7D5F262B-5D4C-3996-621C-7A28F965E351}"/>
          </ac:spMkLst>
        </pc:spChg>
        <pc:spChg chg="del mod">
          <ac:chgData name="junhyuk jung" userId="7183bc5ec0e21572" providerId="LiveId" clId="{DDE80364-2440-4CC6-83C0-60F659031EC2}" dt="2024-11-19T07:30:08.171" v="157"/>
          <ac:spMkLst>
            <pc:docMk/>
            <pc:sldMk cId="0" sldId="258"/>
            <ac:spMk id="11" creationId="{5A432FF0-55E6-4F9C-923E-DC90B4AE6928}"/>
          </ac:spMkLst>
        </pc:spChg>
        <pc:spChg chg="mod">
          <ac:chgData name="junhyuk jung" userId="7183bc5ec0e21572" providerId="LiveId" clId="{DDE80364-2440-4CC6-83C0-60F659031EC2}" dt="2024-11-21T07:33:10.525" v="1136" actId="1076"/>
          <ac:spMkLst>
            <pc:docMk/>
            <pc:sldMk cId="0" sldId="258"/>
            <ac:spMk id="12" creationId="{450135FA-1B6D-8197-AB61-04AD62486EB3}"/>
          </ac:spMkLst>
        </pc:spChg>
      </pc:sldChg>
      <pc:sldChg chg="addSp delSp modSp new del mod">
        <pc:chgData name="junhyuk jung" userId="7183bc5ec0e21572" providerId="LiveId" clId="{DDE80364-2440-4CC6-83C0-60F659031EC2}" dt="2024-11-21T07:04:35.107" v="658" actId="2696"/>
        <pc:sldMkLst>
          <pc:docMk/>
          <pc:sldMk cId="2755265991" sldId="259"/>
        </pc:sldMkLst>
        <pc:spChg chg="del">
          <ac:chgData name="junhyuk jung" userId="7183bc5ec0e21572" providerId="LiveId" clId="{DDE80364-2440-4CC6-83C0-60F659031EC2}" dt="2024-11-21T07:04:31.694" v="656" actId="21"/>
          <ac:spMkLst>
            <pc:docMk/>
            <pc:sldMk cId="2755265991" sldId="259"/>
            <ac:spMk id="3" creationId="{77473199-CC4D-A9B8-5DE5-82BC86A0A31C}"/>
          </ac:spMkLst>
        </pc:spChg>
        <pc:spChg chg="add mod">
          <ac:chgData name="junhyuk jung" userId="7183bc5ec0e21572" providerId="LiveId" clId="{DDE80364-2440-4CC6-83C0-60F659031EC2}" dt="2024-11-21T07:04:24.424" v="655"/>
          <ac:spMkLst>
            <pc:docMk/>
            <pc:sldMk cId="2755265991" sldId="259"/>
            <ac:spMk id="5" creationId="{0EA35F1F-04CC-E021-7B26-DC35B0EDA40F}"/>
          </ac:spMkLst>
        </pc:spChg>
        <pc:spChg chg="add mod">
          <ac:chgData name="junhyuk jung" userId="7183bc5ec0e21572" providerId="LiveId" clId="{DDE80364-2440-4CC6-83C0-60F659031EC2}" dt="2024-11-21T07:04:24.424" v="655"/>
          <ac:spMkLst>
            <pc:docMk/>
            <pc:sldMk cId="2755265991" sldId="259"/>
            <ac:spMk id="6" creationId="{7006A7C6-234F-A600-7BC4-DB64186BF76F}"/>
          </ac:spMkLst>
        </pc:spChg>
      </pc:sldChg>
      <pc:sldChg chg="new del">
        <pc:chgData name="junhyuk jung" userId="7183bc5ec0e21572" providerId="LiveId" clId="{DDE80364-2440-4CC6-83C0-60F659031EC2}" dt="2024-11-21T07:24:44.187" v="1053" actId="2696"/>
        <pc:sldMkLst>
          <pc:docMk/>
          <pc:sldMk cId="571395794" sldId="260"/>
        </pc:sldMkLst>
      </pc:sldChg>
      <pc:sldChg chg="new del">
        <pc:chgData name="junhyuk jung" userId="7183bc5ec0e21572" providerId="LiveId" clId="{DDE80364-2440-4CC6-83C0-60F659031EC2}" dt="2024-11-21T07:19:23.641" v="926" actId="2696"/>
        <pc:sldMkLst>
          <pc:docMk/>
          <pc:sldMk cId="2931209051" sldId="261"/>
        </pc:sldMkLst>
      </pc:sldChg>
      <pc:sldChg chg="addSp delSp modSp add mod setBg">
        <pc:chgData name="junhyuk jung" userId="7183bc5ec0e21572" providerId="LiveId" clId="{DDE80364-2440-4CC6-83C0-60F659031EC2}" dt="2024-11-21T07:18:39.164" v="890" actId="20577"/>
        <pc:sldMkLst>
          <pc:docMk/>
          <pc:sldMk cId="1897651196" sldId="262"/>
        </pc:sldMkLst>
        <pc:spChg chg="mod">
          <ac:chgData name="junhyuk jung" userId="7183bc5ec0e21572" providerId="LiveId" clId="{DDE80364-2440-4CC6-83C0-60F659031EC2}" dt="2024-11-19T07:41:42.744" v="342" actId="20577"/>
          <ac:spMkLst>
            <pc:docMk/>
            <pc:sldMk cId="1897651196" sldId="262"/>
            <ac:spMk id="4" creationId="{C439C76A-60C4-D3D2-33B0-17DCDD4E0B90}"/>
          </ac:spMkLst>
        </pc:spChg>
        <pc:spChg chg="mod">
          <ac:chgData name="junhyuk jung" userId="7183bc5ec0e21572" providerId="LiveId" clId="{DDE80364-2440-4CC6-83C0-60F659031EC2}" dt="2024-11-21T07:18:39.164" v="890" actId="20577"/>
          <ac:spMkLst>
            <pc:docMk/>
            <pc:sldMk cId="1897651196" sldId="262"/>
            <ac:spMk id="5" creationId="{36FE60D4-E3A3-A73D-8FFA-4E56958B5023}"/>
          </ac:spMkLst>
        </pc:spChg>
        <pc:spChg chg="add mod">
          <ac:chgData name="junhyuk jung" userId="7183bc5ec0e21572" providerId="LiveId" clId="{DDE80364-2440-4CC6-83C0-60F659031EC2}" dt="2024-11-21T07:02:39.309" v="625" actId="1076"/>
          <ac:spMkLst>
            <pc:docMk/>
            <pc:sldMk cId="1897651196" sldId="262"/>
            <ac:spMk id="6" creationId="{5E2D9893-EA0D-2A92-B00D-7D0D3388DE03}"/>
          </ac:spMkLst>
        </pc:spChg>
        <pc:spChg chg="add mod">
          <ac:chgData name="junhyuk jung" userId="7183bc5ec0e21572" providerId="LiveId" clId="{DDE80364-2440-4CC6-83C0-60F659031EC2}" dt="2024-11-21T06:30:45.349" v="585" actId="1076"/>
          <ac:spMkLst>
            <pc:docMk/>
            <pc:sldMk cId="1897651196" sldId="262"/>
            <ac:spMk id="10" creationId="{DCBF87C2-9BDB-4123-C132-C6F9579F36F4}"/>
          </ac:spMkLst>
        </pc:spChg>
        <pc:spChg chg="add mod">
          <ac:chgData name="junhyuk jung" userId="7183bc5ec0e21572" providerId="LiveId" clId="{DDE80364-2440-4CC6-83C0-60F659031EC2}" dt="2024-11-21T07:02:57.364" v="634" actId="20577"/>
          <ac:spMkLst>
            <pc:docMk/>
            <pc:sldMk cId="1897651196" sldId="262"/>
            <ac:spMk id="11" creationId="{93913909-AD35-46D4-7268-4C14B692CA07}"/>
          </ac:spMkLst>
        </pc:spChg>
        <pc:spChg chg="add mod">
          <ac:chgData name="junhyuk jung" userId="7183bc5ec0e21572" providerId="LiveId" clId="{DDE80364-2440-4CC6-83C0-60F659031EC2}" dt="2024-11-21T07:03:15.258" v="649" actId="20577"/>
          <ac:spMkLst>
            <pc:docMk/>
            <pc:sldMk cId="1897651196" sldId="262"/>
            <ac:spMk id="12" creationId="{8BC717EB-6731-A666-443A-85AA374A2AE2}"/>
          </ac:spMkLst>
        </pc:spChg>
        <pc:spChg chg="add mod">
          <ac:chgData name="junhyuk jung" userId="7183bc5ec0e21572" providerId="LiveId" clId="{DDE80364-2440-4CC6-83C0-60F659031EC2}" dt="2024-11-21T07:03:32.199" v="652" actId="1076"/>
          <ac:spMkLst>
            <pc:docMk/>
            <pc:sldMk cId="1897651196" sldId="262"/>
            <ac:spMk id="13" creationId="{958DCC74-CD2A-E370-0994-5C62B7AC4516}"/>
          </ac:spMkLst>
        </pc:spChg>
        <pc:spChg chg="add mod">
          <ac:chgData name="junhyuk jung" userId="7183bc5ec0e21572" providerId="LiveId" clId="{DDE80364-2440-4CC6-83C0-60F659031EC2}" dt="2024-11-21T07:06:45.115" v="713" actId="1076"/>
          <ac:spMkLst>
            <pc:docMk/>
            <pc:sldMk cId="1897651196" sldId="262"/>
            <ac:spMk id="16" creationId="{338A9693-EE84-EBDE-16C6-502D38893626}"/>
          </ac:spMkLst>
        </pc:spChg>
        <pc:spChg chg="add del mod">
          <ac:chgData name="junhyuk jung" userId="7183bc5ec0e21572" providerId="LiveId" clId="{DDE80364-2440-4CC6-83C0-60F659031EC2}" dt="2024-11-21T07:07:06.785" v="718" actId="21"/>
          <ac:spMkLst>
            <pc:docMk/>
            <pc:sldMk cId="1897651196" sldId="262"/>
            <ac:spMk id="17" creationId="{5205C986-47FD-24D5-2086-88B967A6A557}"/>
          </ac:spMkLst>
        </pc:spChg>
        <pc:picChg chg="add mod">
          <ac:chgData name="junhyuk jung" userId="7183bc5ec0e21572" providerId="LiveId" clId="{DDE80364-2440-4CC6-83C0-60F659031EC2}" dt="2024-11-21T07:06:57.937" v="717" actId="1076"/>
          <ac:picMkLst>
            <pc:docMk/>
            <pc:sldMk cId="1897651196" sldId="262"/>
            <ac:picMk id="7" creationId="{439437D0-E6A9-D4C4-2DD4-0C364C0CD005}"/>
          </ac:picMkLst>
        </pc:picChg>
        <pc:picChg chg="del">
          <ac:chgData name="junhyuk jung" userId="7183bc5ec0e21572" providerId="LiveId" clId="{DDE80364-2440-4CC6-83C0-60F659031EC2}" dt="2024-11-19T07:40:56.152" v="337" actId="21"/>
          <ac:picMkLst>
            <pc:docMk/>
            <pc:sldMk cId="1897651196" sldId="262"/>
            <ac:picMk id="1026" creationId="{8E8BCA0C-F415-9E45-A960-7FB613E0FF02}"/>
          </ac:picMkLst>
        </pc:picChg>
        <pc:picChg chg="del">
          <ac:chgData name="junhyuk jung" userId="7183bc5ec0e21572" providerId="LiveId" clId="{DDE80364-2440-4CC6-83C0-60F659031EC2}" dt="2024-11-19T07:40:57.009" v="338" actId="21"/>
          <ac:picMkLst>
            <pc:docMk/>
            <pc:sldMk cId="1897651196" sldId="262"/>
            <ac:picMk id="1028" creationId="{6573F326-BB7B-A8D7-30A1-45C3CFFC5749}"/>
          </ac:picMkLst>
        </pc:picChg>
        <pc:picChg chg="del">
          <ac:chgData name="junhyuk jung" userId="7183bc5ec0e21572" providerId="LiveId" clId="{DDE80364-2440-4CC6-83C0-60F659031EC2}" dt="2024-11-19T07:40:57.823" v="339" actId="21"/>
          <ac:picMkLst>
            <pc:docMk/>
            <pc:sldMk cId="1897651196" sldId="262"/>
            <ac:picMk id="1030" creationId="{5D86C6AB-BBBA-89B0-3F09-39119B5C783F}"/>
          </ac:picMkLst>
        </pc:picChg>
        <pc:picChg chg="del">
          <ac:chgData name="junhyuk jung" userId="7183bc5ec0e21572" providerId="LiveId" clId="{DDE80364-2440-4CC6-83C0-60F659031EC2}" dt="2024-11-19T07:40:58.879" v="340" actId="21"/>
          <ac:picMkLst>
            <pc:docMk/>
            <pc:sldMk cId="1897651196" sldId="262"/>
            <ac:picMk id="1032" creationId="{5D7BB664-790F-8C23-A27A-DD06E6EAE234}"/>
          </ac:picMkLst>
        </pc:picChg>
        <pc:picChg chg="del">
          <ac:chgData name="junhyuk jung" userId="7183bc5ec0e21572" providerId="LiveId" clId="{DDE80364-2440-4CC6-83C0-60F659031EC2}" dt="2024-11-19T07:41:00.004" v="341" actId="21"/>
          <ac:picMkLst>
            <pc:docMk/>
            <pc:sldMk cId="1897651196" sldId="262"/>
            <ac:picMk id="1034" creationId="{08405E33-0B19-AF19-BEF1-D2E3002D9E0C}"/>
          </ac:picMkLst>
        </pc:picChg>
        <pc:cxnChg chg="add mod">
          <ac:chgData name="junhyuk jung" userId="7183bc5ec0e21572" providerId="LiveId" clId="{DDE80364-2440-4CC6-83C0-60F659031EC2}" dt="2024-11-21T07:02:50.297" v="627" actId="13822"/>
          <ac:cxnSpMkLst>
            <pc:docMk/>
            <pc:sldMk cId="1897651196" sldId="262"/>
            <ac:cxnSpMk id="9" creationId="{0927852D-D0BE-A4A7-1C28-A58FAE635C9E}"/>
          </ac:cxnSpMkLst>
        </pc:cxnChg>
        <pc:cxnChg chg="add del mod">
          <ac:chgData name="junhyuk jung" userId="7183bc5ec0e21572" providerId="LiveId" clId="{DDE80364-2440-4CC6-83C0-60F659031EC2}" dt="2024-11-19T07:44:45.776" v="397" actId="21"/>
          <ac:cxnSpMkLst>
            <pc:docMk/>
            <pc:sldMk cId="1897651196" sldId="262"/>
            <ac:cxnSpMk id="9" creationId="{9CAB216A-B04C-605D-EFD1-B7BA6D708210}"/>
          </ac:cxnSpMkLst>
        </pc:cxnChg>
        <pc:cxnChg chg="add mod">
          <ac:chgData name="junhyuk jung" userId="7183bc5ec0e21572" providerId="LiveId" clId="{DDE80364-2440-4CC6-83C0-60F659031EC2}" dt="2024-11-21T07:03:43.390" v="654" actId="13822"/>
          <ac:cxnSpMkLst>
            <pc:docMk/>
            <pc:sldMk cId="1897651196" sldId="262"/>
            <ac:cxnSpMk id="15" creationId="{BCB41B95-2E2A-6BCE-C8DE-C24C3A9E3C93}"/>
          </ac:cxnSpMkLst>
        </pc:cxnChg>
      </pc:sldChg>
      <pc:sldChg chg="add del setBg">
        <pc:chgData name="junhyuk jung" userId="7183bc5ec0e21572" providerId="LiveId" clId="{DDE80364-2440-4CC6-83C0-60F659031EC2}" dt="2024-11-21T06:30:53.835" v="586" actId="2696"/>
        <pc:sldMkLst>
          <pc:docMk/>
          <pc:sldMk cId="2864331830" sldId="263"/>
        </pc:sldMkLst>
      </pc:sldChg>
      <pc:sldChg chg="addSp delSp modSp add mod setBg">
        <pc:chgData name="junhyuk jung" userId="7183bc5ec0e21572" providerId="LiveId" clId="{DDE80364-2440-4CC6-83C0-60F659031EC2}" dt="2024-11-21T07:59:49.554" v="1188" actId="1076"/>
        <pc:sldMkLst>
          <pc:docMk/>
          <pc:sldMk cId="3055030848" sldId="264"/>
        </pc:sldMkLst>
        <pc:spChg chg="mod">
          <ac:chgData name="junhyuk jung" userId="7183bc5ec0e21572" providerId="LiveId" clId="{DDE80364-2440-4CC6-83C0-60F659031EC2}" dt="2024-11-19T08:03:30.193" v="535" actId="20577"/>
          <ac:spMkLst>
            <pc:docMk/>
            <pc:sldMk cId="3055030848" sldId="264"/>
            <ac:spMk id="4" creationId="{D9FC830C-B805-497C-1D3D-2A04AE52D3BA}"/>
          </ac:spMkLst>
        </pc:spChg>
        <pc:picChg chg="add mod">
          <ac:chgData name="junhyuk jung" userId="7183bc5ec0e21572" providerId="LiveId" clId="{DDE80364-2440-4CC6-83C0-60F659031EC2}" dt="2024-11-19T08:05:38.418" v="549" actId="1076"/>
          <ac:picMkLst>
            <pc:docMk/>
            <pc:sldMk cId="3055030848" sldId="264"/>
            <ac:picMk id="7" creationId="{5A794EB8-C7D7-3F28-B763-96F2230D35E5}"/>
          </ac:picMkLst>
        </pc:picChg>
        <pc:picChg chg="add mod">
          <ac:chgData name="junhyuk jung" userId="7183bc5ec0e21572" providerId="LiveId" clId="{DDE80364-2440-4CC6-83C0-60F659031EC2}" dt="2024-11-21T07:59:49.554" v="1188" actId="1076"/>
          <ac:picMkLst>
            <pc:docMk/>
            <pc:sldMk cId="3055030848" sldId="264"/>
            <ac:picMk id="8" creationId="{AE922ED9-434A-E904-4824-6BF62466CA7A}"/>
          </ac:picMkLst>
        </pc:picChg>
        <pc:picChg chg="add mod">
          <ac:chgData name="junhyuk jung" userId="7183bc5ec0e21572" providerId="LiveId" clId="{DDE80364-2440-4CC6-83C0-60F659031EC2}" dt="2024-11-19T08:05:39.530" v="550" actId="1076"/>
          <ac:picMkLst>
            <pc:docMk/>
            <pc:sldMk cId="3055030848" sldId="264"/>
            <ac:picMk id="9" creationId="{9DAD4AE7-922A-913B-EA01-3B6088F41DEB}"/>
          </ac:picMkLst>
        </pc:picChg>
        <pc:picChg chg="del">
          <ac:chgData name="junhyuk jung" userId="7183bc5ec0e21572" providerId="LiveId" clId="{DDE80364-2440-4CC6-83C0-60F659031EC2}" dt="2024-11-19T08:03:35.806" v="538" actId="21"/>
          <ac:picMkLst>
            <pc:docMk/>
            <pc:sldMk cId="3055030848" sldId="264"/>
            <ac:picMk id="1026" creationId="{01A942E0-22AA-781C-BD2B-691309D4A7D4}"/>
          </ac:picMkLst>
        </pc:picChg>
        <pc:picChg chg="del">
          <ac:chgData name="junhyuk jung" userId="7183bc5ec0e21572" providerId="LiveId" clId="{DDE80364-2440-4CC6-83C0-60F659031EC2}" dt="2024-11-19T08:03:32.748" v="536" actId="21"/>
          <ac:picMkLst>
            <pc:docMk/>
            <pc:sldMk cId="3055030848" sldId="264"/>
            <ac:picMk id="1028" creationId="{868CC609-6BD9-CC77-026C-656E48C190D0}"/>
          </ac:picMkLst>
        </pc:picChg>
        <pc:picChg chg="del">
          <ac:chgData name="junhyuk jung" userId="7183bc5ec0e21572" providerId="LiveId" clId="{DDE80364-2440-4CC6-83C0-60F659031EC2}" dt="2024-11-19T08:03:34.618" v="537" actId="21"/>
          <ac:picMkLst>
            <pc:docMk/>
            <pc:sldMk cId="3055030848" sldId="264"/>
            <ac:picMk id="1030" creationId="{6B53CCA9-3A11-2990-906F-F95A42A7143B}"/>
          </ac:picMkLst>
        </pc:picChg>
        <pc:picChg chg="del">
          <ac:chgData name="junhyuk jung" userId="7183bc5ec0e21572" providerId="LiveId" clId="{DDE80364-2440-4CC6-83C0-60F659031EC2}" dt="2024-11-19T08:03:36.980" v="539" actId="21"/>
          <ac:picMkLst>
            <pc:docMk/>
            <pc:sldMk cId="3055030848" sldId="264"/>
            <ac:picMk id="1032" creationId="{609100D6-990E-B6A5-C2C0-88E6D40DA30D}"/>
          </ac:picMkLst>
        </pc:picChg>
        <pc:picChg chg="del">
          <ac:chgData name="junhyuk jung" userId="7183bc5ec0e21572" providerId="LiveId" clId="{DDE80364-2440-4CC6-83C0-60F659031EC2}" dt="2024-11-19T08:03:38.161" v="540" actId="21"/>
          <ac:picMkLst>
            <pc:docMk/>
            <pc:sldMk cId="3055030848" sldId="264"/>
            <ac:picMk id="1034" creationId="{4743D33D-8A0E-28E9-31EC-3C39B9D37C9A}"/>
          </ac:picMkLst>
        </pc:picChg>
        <pc:picChg chg="add mod">
          <ac:chgData name="junhyuk jung" userId="7183bc5ec0e21572" providerId="LiveId" clId="{DDE80364-2440-4CC6-83C0-60F659031EC2}" dt="2024-11-19T08:05:02.787" v="542" actId="1076"/>
          <ac:picMkLst>
            <pc:docMk/>
            <pc:sldMk cId="3055030848" sldId="264"/>
            <ac:picMk id="2050" creationId="{4873E93B-C6D7-7DDD-907C-947B9A2F6614}"/>
          </ac:picMkLst>
        </pc:picChg>
      </pc:sldChg>
      <pc:sldChg chg="addSp delSp modSp add mod ord modAnim">
        <pc:chgData name="junhyuk jung" userId="7183bc5ec0e21572" providerId="LiveId" clId="{DDE80364-2440-4CC6-83C0-60F659031EC2}" dt="2024-11-26T06:23:33.567" v="1237"/>
        <pc:sldMkLst>
          <pc:docMk/>
          <pc:sldMk cId="2553041659" sldId="265"/>
        </pc:sldMkLst>
        <pc:spChg chg="mod">
          <ac:chgData name="junhyuk jung" userId="7183bc5ec0e21572" providerId="LiveId" clId="{DDE80364-2440-4CC6-83C0-60F659031EC2}" dt="2024-11-21T07:18:50.763" v="894" actId="20577"/>
          <ac:spMkLst>
            <pc:docMk/>
            <pc:sldMk cId="2553041659" sldId="265"/>
            <ac:spMk id="5" creationId="{772F3707-9E97-27FB-123E-8DD1D6FE8963}"/>
          </ac:spMkLst>
        </pc:spChg>
        <pc:spChg chg="mod">
          <ac:chgData name="junhyuk jung" userId="7183bc5ec0e21572" providerId="LiveId" clId="{DDE80364-2440-4CC6-83C0-60F659031EC2}" dt="2024-11-21T07:08:30.386" v="724" actId="20577"/>
          <ac:spMkLst>
            <pc:docMk/>
            <pc:sldMk cId="2553041659" sldId="265"/>
            <ac:spMk id="10" creationId="{D6B9A349-0951-D52C-0CC8-998F7FCF7898}"/>
          </ac:spMkLst>
        </pc:spChg>
        <pc:picChg chg="del">
          <ac:chgData name="junhyuk jung" userId="7183bc5ec0e21572" providerId="LiveId" clId="{DDE80364-2440-4CC6-83C0-60F659031EC2}" dt="2024-11-21T06:31:14.651" v="589" actId="21"/>
          <ac:picMkLst>
            <pc:docMk/>
            <pc:sldMk cId="2553041659" sldId="265"/>
            <ac:picMk id="7" creationId="{C06B3D96-0E7F-5E3C-CA3A-E856BE679982}"/>
          </ac:picMkLst>
        </pc:picChg>
        <pc:picChg chg="add mod">
          <ac:chgData name="junhyuk jung" userId="7183bc5ec0e21572" providerId="LiveId" clId="{DDE80364-2440-4CC6-83C0-60F659031EC2}" dt="2024-11-21T07:00:32.658" v="598" actId="1076"/>
          <ac:picMkLst>
            <pc:docMk/>
            <pc:sldMk cId="2553041659" sldId="265"/>
            <ac:picMk id="8" creationId="{F1C5543E-8906-F401-1A49-21F9792B2FEA}"/>
          </ac:picMkLst>
        </pc:picChg>
        <pc:picChg chg="add mod">
          <ac:chgData name="junhyuk jung" userId="7183bc5ec0e21572" providerId="LiveId" clId="{DDE80364-2440-4CC6-83C0-60F659031EC2}" dt="2024-11-21T06:58:39.644" v="593" actId="1076"/>
          <ac:picMkLst>
            <pc:docMk/>
            <pc:sldMk cId="2553041659" sldId="265"/>
            <ac:picMk id="11" creationId="{9301BEDB-08C3-EAB3-C5D6-761922BA85F3}"/>
          </ac:picMkLst>
        </pc:picChg>
        <pc:picChg chg="add mod">
          <ac:chgData name="junhyuk jung" userId="7183bc5ec0e21572" providerId="LiveId" clId="{DDE80364-2440-4CC6-83C0-60F659031EC2}" dt="2024-11-21T07:00:30.331" v="597" actId="1076"/>
          <ac:picMkLst>
            <pc:docMk/>
            <pc:sldMk cId="2553041659" sldId="265"/>
            <ac:picMk id="13" creationId="{3F36AE75-79FE-5D95-F827-B10523A2442D}"/>
          </ac:picMkLst>
        </pc:picChg>
        <pc:picChg chg="add mod">
          <ac:chgData name="junhyuk jung" userId="7183bc5ec0e21572" providerId="LiveId" clId="{DDE80364-2440-4CC6-83C0-60F659031EC2}" dt="2024-11-21T07:01:42.942" v="621" actId="1076"/>
          <ac:picMkLst>
            <pc:docMk/>
            <pc:sldMk cId="2553041659" sldId="265"/>
            <ac:picMk id="15" creationId="{DB5C6F60-5180-0008-D548-A44D24B0FABD}"/>
          </ac:picMkLst>
        </pc:picChg>
      </pc:sldChg>
      <pc:sldChg chg="addSp delSp modSp add mod">
        <pc:chgData name="junhyuk jung" userId="7183bc5ec0e21572" providerId="LiveId" clId="{DDE80364-2440-4CC6-83C0-60F659031EC2}" dt="2024-11-21T07:18:54.994" v="896" actId="20577"/>
        <pc:sldMkLst>
          <pc:docMk/>
          <pc:sldMk cId="3507798459" sldId="266"/>
        </pc:sldMkLst>
        <pc:spChg chg="mod">
          <ac:chgData name="junhyuk jung" userId="7183bc5ec0e21572" providerId="LiveId" clId="{DDE80364-2440-4CC6-83C0-60F659031EC2}" dt="2024-11-21T07:18:54.994" v="896" actId="20577"/>
          <ac:spMkLst>
            <pc:docMk/>
            <pc:sldMk cId="3507798459" sldId="266"/>
            <ac:spMk id="5" creationId="{33A0E181-24AC-C6C7-C64A-5092BB5EEE70}"/>
          </ac:spMkLst>
        </pc:spChg>
        <pc:spChg chg="mod">
          <ac:chgData name="junhyuk jung" userId="7183bc5ec0e21572" providerId="LiveId" clId="{DDE80364-2440-4CC6-83C0-60F659031EC2}" dt="2024-11-21T07:09:01.014" v="740" actId="1076"/>
          <ac:spMkLst>
            <pc:docMk/>
            <pc:sldMk cId="3507798459" sldId="266"/>
            <ac:spMk id="10" creationId="{AB4DCC5F-3CE6-0283-BF54-FCD769CB2DA6}"/>
          </ac:spMkLst>
        </pc:spChg>
        <pc:spChg chg="add mod">
          <ac:chgData name="junhyuk jung" userId="7183bc5ec0e21572" providerId="LiveId" clId="{DDE80364-2440-4CC6-83C0-60F659031EC2}" dt="2024-11-21T07:10:21.648" v="803" actId="20577"/>
          <ac:spMkLst>
            <pc:docMk/>
            <pc:sldMk cId="3507798459" sldId="266"/>
            <ac:spMk id="17" creationId="{9B770A32-FAA0-E56F-C7C1-28209B9D4550}"/>
          </ac:spMkLst>
        </pc:spChg>
        <pc:picChg chg="add mod">
          <ac:chgData name="junhyuk jung" userId="7183bc5ec0e21572" providerId="LiveId" clId="{DDE80364-2440-4CC6-83C0-60F659031EC2}" dt="2024-11-21T07:09:08.398" v="742" actId="1076"/>
          <ac:picMkLst>
            <pc:docMk/>
            <pc:sldMk cId="3507798459" sldId="266"/>
            <ac:picMk id="7" creationId="{CFBC1FFE-286A-FB71-CF14-32D1B8023A0A}"/>
          </ac:picMkLst>
        </pc:picChg>
        <pc:picChg chg="del">
          <ac:chgData name="junhyuk jung" userId="7183bc5ec0e21572" providerId="LiveId" clId="{DDE80364-2440-4CC6-83C0-60F659031EC2}" dt="2024-11-21T07:04:46.773" v="662" actId="21"/>
          <ac:picMkLst>
            <pc:docMk/>
            <pc:sldMk cId="3507798459" sldId="266"/>
            <ac:picMk id="8" creationId="{6C2B5A7D-77A9-1E73-9160-8D5FA55C5C94}"/>
          </ac:picMkLst>
        </pc:picChg>
        <pc:picChg chg="del">
          <ac:chgData name="junhyuk jung" userId="7183bc5ec0e21572" providerId="LiveId" clId="{DDE80364-2440-4CC6-83C0-60F659031EC2}" dt="2024-11-21T07:04:44.526" v="660" actId="21"/>
          <ac:picMkLst>
            <pc:docMk/>
            <pc:sldMk cId="3507798459" sldId="266"/>
            <ac:picMk id="11" creationId="{0BA112CE-73A7-3972-0953-DFEF32D01E85}"/>
          </ac:picMkLst>
        </pc:picChg>
        <pc:picChg chg="add mod">
          <ac:chgData name="junhyuk jung" userId="7183bc5ec0e21572" providerId="LiveId" clId="{DDE80364-2440-4CC6-83C0-60F659031EC2}" dt="2024-11-21T07:09:34.890" v="749" actId="1076"/>
          <ac:picMkLst>
            <pc:docMk/>
            <pc:sldMk cId="3507798459" sldId="266"/>
            <ac:picMk id="12" creationId="{1973B6BB-B772-B7C3-958B-0B5D2D79AE1A}"/>
          </ac:picMkLst>
        </pc:picChg>
        <pc:picChg chg="del">
          <ac:chgData name="junhyuk jung" userId="7183bc5ec0e21572" providerId="LiveId" clId="{DDE80364-2440-4CC6-83C0-60F659031EC2}" dt="2024-11-21T07:04:45.580" v="661" actId="21"/>
          <ac:picMkLst>
            <pc:docMk/>
            <pc:sldMk cId="3507798459" sldId="266"/>
            <ac:picMk id="13" creationId="{3F682648-330D-5770-8E66-FDEC742EE5C8}"/>
          </ac:picMkLst>
        </pc:picChg>
        <pc:picChg chg="del">
          <ac:chgData name="junhyuk jung" userId="7183bc5ec0e21572" providerId="LiveId" clId="{DDE80364-2440-4CC6-83C0-60F659031EC2}" dt="2024-11-21T07:04:43.214" v="659" actId="21"/>
          <ac:picMkLst>
            <pc:docMk/>
            <pc:sldMk cId="3507798459" sldId="266"/>
            <ac:picMk id="15" creationId="{4BF2D8E6-98A9-2556-A73D-03A248311370}"/>
          </ac:picMkLst>
        </pc:picChg>
        <pc:picChg chg="add mod">
          <ac:chgData name="junhyuk jung" userId="7183bc5ec0e21572" providerId="LiveId" clId="{DDE80364-2440-4CC6-83C0-60F659031EC2}" dt="2024-11-21T07:10:00.443" v="751" actId="1076"/>
          <ac:picMkLst>
            <pc:docMk/>
            <pc:sldMk cId="3507798459" sldId="266"/>
            <ac:picMk id="16" creationId="{45A5CFD0-8283-6ED9-7118-47F31D3E341B}"/>
          </ac:picMkLst>
        </pc:picChg>
      </pc:sldChg>
      <pc:sldChg chg="addSp delSp modSp add mod">
        <pc:chgData name="junhyuk jung" userId="7183bc5ec0e21572" providerId="LiveId" clId="{DDE80364-2440-4CC6-83C0-60F659031EC2}" dt="2024-11-21T08:16:01.056" v="1191" actId="1076"/>
        <pc:sldMkLst>
          <pc:docMk/>
          <pc:sldMk cId="1564477537" sldId="267"/>
        </pc:sldMkLst>
        <pc:spChg chg="mod">
          <ac:chgData name="junhyuk jung" userId="7183bc5ec0e21572" providerId="LiveId" clId="{DDE80364-2440-4CC6-83C0-60F659031EC2}" dt="2024-11-21T07:18:43.025" v="892" actId="20577"/>
          <ac:spMkLst>
            <pc:docMk/>
            <pc:sldMk cId="1564477537" sldId="267"/>
            <ac:spMk id="5" creationId="{B208BEE9-045F-56C3-AD54-61516A2E957D}"/>
          </ac:spMkLst>
        </pc:spChg>
        <pc:spChg chg="del">
          <ac:chgData name="junhyuk jung" userId="7183bc5ec0e21572" providerId="LiveId" clId="{DDE80364-2440-4CC6-83C0-60F659031EC2}" dt="2024-11-21T07:05:51.335" v="704" actId="21"/>
          <ac:spMkLst>
            <pc:docMk/>
            <pc:sldMk cId="1564477537" sldId="267"/>
            <ac:spMk id="6" creationId="{667666AF-6B7C-F81A-83AF-BCA208B5A985}"/>
          </ac:spMkLst>
        </pc:spChg>
        <pc:spChg chg="mod">
          <ac:chgData name="junhyuk jung" userId="7183bc5ec0e21572" providerId="LiveId" clId="{DDE80364-2440-4CC6-83C0-60F659031EC2}" dt="2024-11-21T07:07:59.967" v="721" actId="1076"/>
          <ac:spMkLst>
            <pc:docMk/>
            <pc:sldMk cId="1564477537" sldId="267"/>
            <ac:spMk id="10" creationId="{D53A5A90-5382-ADDD-C796-C9DB9F2E017E}"/>
          </ac:spMkLst>
        </pc:spChg>
        <pc:spChg chg="del">
          <ac:chgData name="junhyuk jung" userId="7183bc5ec0e21572" providerId="LiveId" clId="{DDE80364-2440-4CC6-83C0-60F659031EC2}" dt="2024-11-21T07:05:54.443" v="706" actId="21"/>
          <ac:spMkLst>
            <pc:docMk/>
            <pc:sldMk cId="1564477537" sldId="267"/>
            <ac:spMk id="11" creationId="{B1B6B236-FE39-D509-CC4A-E2C13B518D6B}"/>
          </ac:spMkLst>
        </pc:spChg>
        <pc:spChg chg="del">
          <ac:chgData name="junhyuk jung" userId="7183bc5ec0e21572" providerId="LiveId" clId="{DDE80364-2440-4CC6-83C0-60F659031EC2}" dt="2024-11-21T07:06:00.601" v="709" actId="21"/>
          <ac:spMkLst>
            <pc:docMk/>
            <pc:sldMk cId="1564477537" sldId="267"/>
            <ac:spMk id="12" creationId="{3B425246-77B5-854A-3A48-F54AFAC7BDA8}"/>
          </ac:spMkLst>
        </pc:spChg>
        <pc:spChg chg="del">
          <ac:chgData name="junhyuk jung" userId="7183bc5ec0e21572" providerId="LiveId" clId="{DDE80364-2440-4CC6-83C0-60F659031EC2}" dt="2024-11-21T07:05:56.322" v="707" actId="21"/>
          <ac:spMkLst>
            <pc:docMk/>
            <pc:sldMk cId="1564477537" sldId="267"/>
            <ac:spMk id="13" creationId="{C15A334B-5E22-6F36-2A51-A5327EB2E3F4}"/>
          </ac:spMkLst>
        </pc:spChg>
        <pc:picChg chg="del">
          <ac:chgData name="junhyuk jung" userId="7183bc5ec0e21572" providerId="LiveId" clId="{DDE80364-2440-4CC6-83C0-60F659031EC2}" dt="2024-11-21T07:05:49.627" v="703" actId="21"/>
          <ac:picMkLst>
            <pc:docMk/>
            <pc:sldMk cId="1564477537" sldId="267"/>
            <ac:picMk id="7" creationId="{D6B76FFD-F0CF-C8E1-E96E-474B015F8922}"/>
          </ac:picMkLst>
        </pc:picChg>
        <pc:picChg chg="add mod">
          <ac:chgData name="junhyuk jung" userId="7183bc5ec0e21572" providerId="LiveId" clId="{DDE80364-2440-4CC6-83C0-60F659031EC2}" dt="2024-11-21T08:16:01.056" v="1191" actId="1076"/>
          <ac:picMkLst>
            <pc:docMk/>
            <pc:sldMk cId="1564477537" sldId="267"/>
            <ac:picMk id="14" creationId="{27BA8CD4-BA5F-9618-60C8-086430DD9EBB}"/>
          </ac:picMkLst>
        </pc:picChg>
        <pc:cxnChg chg="del">
          <ac:chgData name="junhyuk jung" userId="7183bc5ec0e21572" providerId="LiveId" clId="{DDE80364-2440-4CC6-83C0-60F659031EC2}" dt="2024-11-21T07:05:52.502" v="705" actId="21"/>
          <ac:cxnSpMkLst>
            <pc:docMk/>
            <pc:sldMk cId="1564477537" sldId="267"/>
            <ac:cxnSpMk id="9" creationId="{A0F460A4-767D-165C-3BEB-9418B4B2DE6A}"/>
          </ac:cxnSpMkLst>
        </pc:cxnChg>
        <pc:cxnChg chg="del">
          <ac:chgData name="junhyuk jung" userId="7183bc5ec0e21572" providerId="LiveId" clId="{DDE80364-2440-4CC6-83C0-60F659031EC2}" dt="2024-11-21T07:05:57.612" v="708" actId="21"/>
          <ac:cxnSpMkLst>
            <pc:docMk/>
            <pc:sldMk cId="1564477537" sldId="267"/>
            <ac:cxnSpMk id="15" creationId="{B11E1979-0857-496D-E462-93BFABF07D14}"/>
          </ac:cxnSpMkLst>
        </pc:cxnChg>
      </pc:sldChg>
      <pc:sldChg chg="addSp delSp modSp add mod modAnim">
        <pc:chgData name="junhyuk jung" userId="7183bc5ec0e21572" providerId="LiveId" clId="{DDE80364-2440-4CC6-83C0-60F659031EC2}" dt="2024-11-21T08:20:42.943" v="1193"/>
        <pc:sldMkLst>
          <pc:docMk/>
          <pc:sldMk cId="3158528964" sldId="268"/>
        </pc:sldMkLst>
        <pc:spChg chg="mod">
          <ac:chgData name="junhyuk jung" userId="7183bc5ec0e21572" providerId="LiveId" clId="{DDE80364-2440-4CC6-83C0-60F659031EC2}" dt="2024-11-21T07:18:58.276" v="898" actId="20577"/>
          <ac:spMkLst>
            <pc:docMk/>
            <pc:sldMk cId="3158528964" sldId="268"/>
            <ac:spMk id="5" creationId="{AD508571-C773-0D22-DD51-68DC6BD0D070}"/>
          </ac:spMkLst>
        </pc:spChg>
        <pc:spChg chg="mod">
          <ac:chgData name="junhyuk jung" userId="7183bc5ec0e21572" providerId="LiveId" clId="{DDE80364-2440-4CC6-83C0-60F659031EC2}" dt="2024-11-21T07:10:53.494" v="832" actId="20577"/>
          <ac:spMkLst>
            <pc:docMk/>
            <pc:sldMk cId="3158528964" sldId="268"/>
            <ac:spMk id="10" creationId="{30678609-4891-A7CE-20AC-905C502D97C8}"/>
          </ac:spMkLst>
        </pc:spChg>
        <pc:spChg chg="del">
          <ac:chgData name="junhyuk jung" userId="7183bc5ec0e21572" providerId="LiveId" clId="{DDE80364-2440-4CC6-83C0-60F659031EC2}" dt="2024-11-21T07:10:59.256" v="834" actId="21"/>
          <ac:spMkLst>
            <pc:docMk/>
            <pc:sldMk cId="3158528964" sldId="268"/>
            <ac:spMk id="17" creationId="{49A93DBC-F123-8AB0-9B84-1C15F063EC63}"/>
          </ac:spMkLst>
        </pc:spChg>
        <pc:picChg chg="del">
          <ac:chgData name="junhyuk jung" userId="7183bc5ec0e21572" providerId="LiveId" clId="{DDE80364-2440-4CC6-83C0-60F659031EC2}" dt="2024-11-21T07:10:39.074" v="805" actId="21"/>
          <ac:picMkLst>
            <pc:docMk/>
            <pc:sldMk cId="3158528964" sldId="268"/>
            <ac:picMk id="7" creationId="{B025E0BC-A3BB-8CAD-453C-314B7D70F155}"/>
          </ac:picMkLst>
        </pc:picChg>
        <pc:picChg chg="add mod">
          <ac:chgData name="junhyuk jung" userId="7183bc5ec0e21572" providerId="LiveId" clId="{DDE80364-2440-4CC6-83C0-60F659031EC2}" dt="2024-11-21T07:13:21.727" v="837" actId="1076"/>
          <ac:picMkLst>
            <pc:docMk/>
            <pc:sldMk cId="3158528964" sldId="268"/>
            <ac:picMk id="8" creationId="{7A659375-D4C3-B08C-D568-8DCFE0024B8F}"/>
          </ac:picMkLst>
        </pc:picChg>
        <pc:picChg chg="add mod">
          <ac:chgData name="junhyuk jung" userId="7183bc5ec0e21572" providerId="LiveId" clId="{DDE80364-2440-4CC6-83C0-60F659031EC2}" dt="2024-11-21T07:16:19.245" v="842" actId="1076"/>
          <ac:picMkLst>
            <pc:docMk/>
            <pc:sldMk cId="3158528964" sldId="268"/>
            <ac:picMk id="11" creationId="{C9A0EA68-63E7-2063-F6C3-2A0EF4E4EF48}"/>
          </ac:picMkLst>
        </pc:picChg>
        <pc:picChg chg="del">
          <ac:chgData name="junhyuk jung" userId="7183bc5ec0e21572" providerId="LiveId" clId="{DDE80364-2440-4CC6-83C0-60F659031EC2}" dt="2024-11-21T07:10:40.106" v="806" actId="21"/>
          <ac:picMkLst>
            <pc:docMk/>
            <pc:sldMk cId="3158528964" sldId="268"/>
            <ac:picMk id="12" creationId="{2D7B8AC1-503B-D6EB-8E5F-8442ADFD0B0C}"/>
          </ac:picMkLst>
        </pc:picChg>
        <pc:picChg chg="add mod">
          <ac:chgData name="junhyuk jung" userId="7183bc5ec0e21572" providerId="LiveId" clId="{DDE80364-2440-4CC6-83C0-60F659031EC2}" dt="2024-11-21T07:16:17.583" v="841" actId="1076"/>
          <ac:picMkLst>
            <pc:docMk/>
            <pc:sldMk cId="3158528964" sldId="268"/>
            <ac:picMk id="14" creationId="{25AF6683-1DB3-A07D-21EE-3DA59E8A9996}"/>
          </ac:picMkLst>
        </pc:picChg>
        <pc:picChg chg="del">
          <ac:chgData name="junhyuk jung" userId="7183bc5ec0e21572" providerId="LiveId" clId="{DDE80364-2440-4CC6-83C0-60F659031EC2}" dt="2024-11-21T07:10:57.193" v="833" actId="21"/>
          <ac:picMkLst>
            <pc:docMk/>
            <pc:sldMk cId="3158528964" sldId="268"/>
            <ac:picMk id="16" creationId="{2D3ABE5F-AFB6-0930-7373-3F55F37DF2ED}"/>
          </ac:picMkLst>
        </pc:picChg>
      </pc:sldChg>
      <pc:sldChg chg="addSp delSp modSp add mod">
        <pc:chgData name="junhyuk jung" userId="7183bc5ec0e21572" providerId="LiveId" clId="{DDE80364-2440-4CC6-83C0-60F659031EC2}" dt="2024-11-21T08:26:49.337" v="1196" actId="14100"/>
        <pc:sldMkLst>
          <pc:docMk/>
          <pc:sldMk cId="2214887548" sldId="269"/>
        </pc:sldMkLst>
        <pc:spChg chg="mod">
          <ac:chgData name="junhyuk jung" userId="7183bc5ec0e21572" providerId="LiveId" clId="{DDE80364-2440-4CC6-83C0-60F659031EC2}" dt="2024-11-21T07:19:01.541" v="900" actId="20577"/>
          <ac:spMkLst>
            <pc:docMk/>
            <pc:sldMk cId="2214887548" sldId="269"/>
            <ac:spMk id="5" creationId="{9A8F1E31-1FD9-CB73-E79F-94520B897EB1}"/>
          </ac:spMkLst>
        </pc:spChg>
        <pc:spChg chg="mod">
          <ac:chgData name="junhyuk jung" userId="7183bc5ec0e21572" providerId="LiveId" clId="{DDE80364-2440-4CC6-83C0-60F659031EC2}" dt="2024-11-21T07:18:00.746" v="886" actId="1076"/>
          <ac:spMkLst>
            <pc:docMk/>
            <pc:sldMk cId="2214887548" sldId="269"/>
            <ac:spMk id="10" creationId="{53A7538D-CAB8-DEFC-09D8-60C286E6FDC5}"/>
          </ac:spMkLst>
        </pc:spChg>
        <pc:picChg chg="add mod">
          <ac:chgData name="junhyuk jung" userId="7183bc5ec0e21572" providerId="LiveId" clId="{DDE80364-2440-4CC6-83C0-60F659031EC2}" dt="2024-11-21T08:26:49.337" v="1196" actId="14100"/>
          <ac:picMkLst>
            <pc:docMk/>
            <pc:sldMk cId="2214887548" sldId="269"/>
            <ac:picMk id="7" creationId="{074EC206-552D-4AB3-D64F-86DE8C3DCB36}"/>
          </ac:picMkLst>
        </pc:picChg>
        <pc:picChg chg="del">
          <ac:chgData name="junhyuk jung" userId="7183bc5ec0e21572" providerId="LiveId" clId="{DDE80364-2440-4CC6-83C0-60F659031EC2}" dt="2024-11-21T07:16:48.305" v="880" actId="21"/>
          <ac:picMkLst>
            <pc:docMk/>
            <pc:sldMk cId="2214887548" sldId="269"/>
            <ac:picMk id="8" creationId="{77FAA825-58CC-233D-09CA-2CB1FC0A641D}"/>
          </ac:picMkLst>
        </pc:picChg>
        <pc:picChg chg="del">
          <ac:chgData name="junhyuk jung" userId="7183bc5ec0e21572" providerId="LiveId" clId="{DDE80364-2440-4CC6-83C0-60F659031EC2}" dt="2024-11-21T07:16:49.308" v="881" actId="21"/>
          <ac:picMkLst>
            <pc:docMk/>
            <pc:sldMk cId="2214887548" sldId="269"/>
            <ac:picMk id="11" creationId="{D6B70F0B-5F2B-5FB8-9C19-A6DCD22BC9B4}"/>
          </ac:picMkLst>
        </pc:picChg>
        <pc:picChg chg="del">
          <ac:chgData name="junhyuk jung" userId="7183bc5ec0e21572" providerId="LiveId" clId="{DDE80364-2440-4CC6-83C0-60F659031EC2}" dt="2024-11-21T07:16:50.173" v="882" actId="21"/>
          <ac:picMkLst>
            <pc:docMk/>
            <pc:sldMk cId="2214887548" sldId="269"/>
            <ac:picMk id="14" creationId="{78EC3AD5-F874-5062-E07F-8E4FE1C4D5B6}"/>
          </ac:picMkLst>
        </pc:picChg>
      </pc:sldChg>
      <pc:sldChg chg="addSp delSp modSp add mod">
        <pc:chgData name="junhyuk jung" userId="7183bc5ec0e21572" providerId="LiveId" clId="{DDE80364-2440-4CC6-83C0-60F659031EC2}" dt="2024-11-21T08:31:16.061" v="1235" actId="1076"/>
        <pc:sldMkLst>
          <pc:docMk/>
          <pc:sldMk cId="3523199673" sldId="270"/>
        </pc:sldMkLst>
        <pc:spChg chg="mod">
          <ac:chgData name="junhyuk jung" userId="7183bc5ec0e21572" providerId="LiveId" clId="{DDE80364-2440-4CC6-83C0-60F659031EC2}" dt="2024-11-21T07:20:43.125" v="1018" actId="20577"/>
          <ac:spMkLst>
            <pc:docMk/>
            <pc:sldMk cId="3523199673" sldId="270"/>
            <ac:spMk id="2" creationId="{C3D6F407-0D5F-0E14-9275-EA2F3842E2AC}"/>
          </ac:spMkLst>
        </pc:spChg>
        <pc:spChg chg="mod">
          <ac:chgData name="junhyuk jung" userId="7183bc5ec0e21572" providerId="LiveId" clId="{DDE80364-2440-4CC6-83C0-60F659031EC2}" dt="2024-11-21T07:19:16.284" v="923" actId="20577"/>
          <ac:spMkLst>
            <pc:docMk/>
            <pc:sldMk cId="3523199673" sldId="270"/>
            <ac:spMk id="4" creationId="{0130C7A1-B600-5BDF-75F1-B8BDD2FF3C27}"/>
          </ac:spMkLst>
        </pc:spChg>
        <pc:spChg chg="mod">
          <ac:chgData name="junhyuk jung" userId="7183bc5ec0e21572" providerId="LiveId" clId="{DDE80364-2440-4CC6-83C0-60F659031EC2}" dt="2024-11-21T07:19:07.426" v="902" actId="20577"/>
          <ac:spMkLst>
            <pc:docMk/>
            <pc:sldMk cId="3523199673" sldId="270"/>
            <ac:spMk id="5" creationId="{812C09CC-3442-C7C1-782B-BDB74A734A2C}"/>
          </ac:spMkLst>
        </pc:spChg>
        <pc:spChg chg="add mod">
          <ac:chgData name="junhyuk jung" userId="7183bc5ec0e21572" providerId="LiveId" clId="{DDE80364-2440-4CC6-83C0-60F659031EC2}" dt="2024-11-21T07:28:43.772" v="1074" actId="1076"/>
          <ac:spMkLst>
            <pc:docMk/>
            <pc:sldMk cId="3523199673" sldId="270"/>
            <ac:spMk id="6" creationId="{11311F3B-626D-F1EC-80FD-2BD9598B5976}"/>
          </ac:spMkLst>
        </pc:spChg>
        <pc:spChg chg="add mod">
          <ac:chgData name="junhyuk jung" userId="7183bc5ec0e21572" providerId="LiveId" clId="{DDE80364-2440-4CC6-83C0-60F659031EC2}" dt="2024-11-21T08:31:16.061" v="1235" actId="1076"/>
          <ac:spMkLst>
            <pc:docMk/>
            <pc:sldMk cId="3523199673" sldId="270"/>
            <ac:spMk id="7" creationId="{31F4AAA3-5F4D-889F-C9B2-3F7AD2BBF9E5}"/>
          </ac:spMkLst>
        </pc:spChg>
        <pc:spChg chg="del">
          <ac:chgData name="junhyuk jung" userId="7183bc5ec0e21572" providerId="LiveId" clId="{DDE80364-2440-4CC6-83C0-60F659031EC2}" dt="2024-11-21T07:19:20.289" v="925" actId="21"/>
          <ac:spMkLst>
            <pc:docMk/>
            <pc:sldMk cId="3523199673" sldId="270"/>
            <ac:spMk id="10" creationId="{808F043B-F877-AC30-7996-0978379A74DB}"/>
          </ac:spMkLst>
        </pc:spChg>
        <pc:spChg chg="add mod">
          <ac:chgData name="junhyuk jung" userId="7183bc5ec0e21572" providerId="LiveId" clId="{DDE80364-2440-4CC6-83C0-60F659031EC2}" dt="2024-11-21T07:28:53.114" v="1075" actId="1076"/>
          <ac:spMkLst>
            <pc:docMk/>
            <pc:sldMk cId="3523199673" sldId="270"/>
            <ac:spMk id="14" creationId="{16B019DC-F8A3-D36C-5C06-87F611B7D30B}"/>
          </ac:spMkLst>
        </pc:spChg>
        <pc:spChg chg="add mod">
          <ac:chgData name="junhyuk jung" userId="7183bc5ec0e21572" providerId="LiveId" clId="{DDE80364-2440-4CC6-83C0-60F659031EC2}" dt="2024-11-21T07:24:24.341" v="1048" actId="20577"/>
          <ac:spMkLst>
            <pc:docMk/>
            <pc:sldMk cId="3523199673" sldId="270"/>
            <ac:spMk id="16" creationId="{3212A73A-2ED8-ABF0-D5E1-21B69F6EF2DA}"/>
          </ac:spMkLst>
        </pc:spChg>
        <pc:spChg chg="add">
          <ac:chgData name="junhyuk jung" userId="7183bc5ec0e21572" providerId="LiveId" clId="{DDE80364-2440-4CC6-83C0-60F659031EC2}" dt="2024-11-21T07:24:01.123" v="1040"/>
          <ac:spMkLst>
            <pc:docMk/>
            <pc:sldMk cId="3523199673" sldId="270"/>
            <ac:spMk id="17" creationId="{33FD05CF-99E8-C05A-18E3-0F8BC620E2F6}"/>
          </ac:spMkLst>
        </pc:spChg>
        <pc:spChg chg="add mod">
          <ac:chgData name="junhyuk jung" userId="7183bc5ec0e21572" providerId="LiveId" clId="{DDE80364-2440-4CC6-83C0-60F659031EC2}" dt="2024-11-21T07:24:05.480" v="1042"/>
          <ac:spMkLst>
            <pc:docMk/>
            <pc:sldMk cId="3523199673" sldId="270"/>
            <ac:spMk id="18" creationId="{D8070A5A-B547-91EA-3AD3-FA071CEB3E04}"/>
          </ac:spMkLst>
        </pc:spChg>
        <pc:spChg chg="add mod">
          <ac:chgData name="junhyuk jung" userId="7183bc5ec0e21572" providerId="LiveId" clId="{DDE80364-2440-4CC6-83C0-60F659031EC2}" dt="2024-11-21T08:30:25.908" v="1233" actId="20577"/>
          <ac:spMkLst>
            <pc:docMk/>
            <pc:sldMk cId="3523199673" sldId="270"/>
            <ac:spMk id="19" creationId="{EA2FBA08-6532-47D9-0E86-85BDBA0A7116}"/>
          </ac:spMkLst>
        </pc:spChg>
        <pc:spChg chg="add mod">
          <ac:chgData name="junhyuk jung" userId="7183bc5ec0e21572" providerId="LiveId" clId="{DDE80364-2440-4CC6-83C0-60F659031EC2}" dt="2024-11-21T07:55:25.945" v="1176" actId="1076"/>
          <ac:spMkLst>
            <pc:docMk/>
            <pc:sldMk cId="3523199673" sldId="270"/>
            <ac:spMk id="20" creationId="{5DD26693-E4A5-6D52-E6AC-A5DDC74B516C}"/>
          </ac:spMkLst>
        </pc:spChg>
        <pc:picChg chg="del">
          <ac:chgData name="junhyuk jung" userId="7183bc5ec0e21572" providerId="LiveId" clId="{DDE80364-2440-4CC6-83C0-60F659031EC2}" dt="2024-11-21T07:19:17.843" v="924" actId="21"/>
          <ac:picMkLst>
            <pc:docMk/>
            <pc:sldMk cId="3523199673" sldId="270"/>
            <ac:picMk id="7" creationId="{248CF71C-5779-E2A4-10E1-74527C3FA40D}"/>
          </ac:picMkLst>
        </pc:picChg>
        <pc:picChg chg="add del">
          <ac:chgData name="junhyuk jung" userId="7183bc5ec0e21572" providerId="LiveId" clId="{DDE80364-2440-4CC6-83C0-60F659031EC2}" dt="2024-11-21T07:21:15.116" v="1024" actId="21"/>
          <ac:picMkLst>
            <pc:docMk/>
            <pc:sldMk cId="3523199673" sldId="270"/>
            <ac:picMk id="9" creationId="{8CB9C2D9-F66A-47C5-ECF9-21C0E6E8EB6E}"/>
          </ac:picMkLst>
        </pc:picChg>
        <pc:picChg chg="add mod">
          <ac:chgData name="junhyuk jung" userId="7183bc5ec0e21572" providerId="LiveId" clId="{DDE80364-2440-4CC6-83C0-60F659031EC2}" dt="2024-11-21T07:55:15.559" v="1173" actId="1076"/>
          <ac:picMkLst>
            <pc:docMk/>
            <pc:sldMk cId="3523199673" sldId="270"/>
            <ac:picMk id="12" creationId="{7EEE54C7-C71B-7AC2-5904-28DE3B01233C}"/>
          </ac:picMkLst>
        </pc:picChg>
        <pc:picChg chg="add del mod">
          <ac:chgData name="junhyuk jung" userId="7183bc5ec0e21572" providerId="LiveId" clId="{DDE80364-2440-4CC6-83C0-60F659031EC2}" dt="2024-11-21T08:29:47.214" v="1197" actId="21"/>
          <ac:picMkLst>
            <pc:docMk/>
            <pc:sldMk cId="3523199673" sldId="270"/>
            <ac:picMk id="15" creationId="{A6E9773E-8EA1-BC2A-A2AE-FB9FE0862004}"/>
          </ac:picMkLst>
        </pc:picChg>
        <pc:inkChg chg="add mod">
          <ac:chgData name="junhyuk jung" userId="7183bc5ec0e21572" providerId="LiveId" clId="{DDE80364-2440-4CC6-83C0-60F659031EC2}" dt="2024-11-21T07:55:18.456" v="1174" actId="1076"/>
          <ac:inkMkLst>
            <pc:docMk/>
            <pc:sldMk cId="3523199673" sldId="270"/>
            <ac:inkMk id="13" creationId="{9CDB123F-A64A-31B1-BBB7-42994EB04423}"/>
          </ac:inkMkLst>
        </pc:inkChg>
      </pc:sldChg>
      <pc:sldChg chg="new del">
        <pc:chgData name="junhyuk jung" userId="7183bc5ec0e21572" providerId="LiveId" clId="{DDE80364-2440-4CC6-83C0-60F659031EC2}" dt="2024-11-21T07:55:09.790" v="1171" actId="2696"/>
        <pc:sldMkLst>
          <pc:docMk/>
          <pc:sldMk cId="378886892" sldId="271"/>
        </pc:sldMkLst>
      </pc:sldChg>
      <pc:sldChg chg="new del">
        <pc:chgData name="junhyuk jung" userId="7183bc5ec0e21572" providerId="LiveId" clId="{DDE80364-2440-4CC6-83C0-60F659031EC2}" dt="2024-11-21T07:24:41.776" v="1052" actId="2696"/>
        <pc:sldMkLst>
          <pc:docMk/>
          <pc:sldMk cId="2647447731" sldId="271"/>
        </pc:sldMkLst>
      </pc:sldChg>
      <pc:sldChg chg="del">
        <pc:chgData name="junhyuk jung" userId="7183bc5ec0e21572" providerId="LiveId" clId="{DDE80364-2440-4CC6-83C0-60F659031EC2}" dt="2024-11-19T07:28:31.334" v="75" actId="2696"/>
        <pc:sldMkLst>
          <pc:docMk/>
          <pc:sldMk cId="1389453745" sldId="289"/>
        </pc:sldMkLst>
      </pc:sldChg>
      <pc:sldChg chg="del">
        <pc:chgData name="junhyuk jung" userId="7183bc5ec0e21572" providerId="LiveId" clId="{DDE80364-2440-4CC6-83C0-60F659031EC2}" dt="2024-11-19T07:28:30.622" v="72" actId="2696"/>
        <pc:sldMkLst>
          <pc:docMk/>
          <pc:sldMk cId="3188231294" sldId="290"/>
        </pc:sldMkLst>
      </pc:sldChg>
      <pc:sldChg chg="del">
        <pc:chgData name="junhyuk jung" userId="7183bc5ec0e21572" providerId="LiveId" clId="{DDE80364-2440-4CC6-83C0-60F659031EC2}" dt="2024-11-19T07:28:30.786" v="73" actId="2696"/>
        <pc:sldMkLst>
          <pc:docMk/>
          <pc:sldMk cId="1316701975" sldId="291"/>
        </pc:sldMkLst>
      </pc:sldChg>
      <pc:sldChg chg="del">
        <pc:chgData name="junhyuk jung" userId="7183bc5ec0e21572" providerId="LiveId" clId="{DDE80364-2440-4CC6-83C0-60F659031EC2}" dt="2024-11-19T07:28:30.938" v="74" actId="2696"/>
        <pc:sldMkLst>
          <pc:docMk/>
          <pc:sldMk cId="362441743" sldId="292"/>
        </pc:sldMkLst>
      </pc:sldChg>
    </pc:docChg>
  </pc:docChgLst>
  <pc:docChgLst>
    <pc:chgData name="junhyuk jung" userId="7183bc5ec0e21572" providerId="LiveId" clId="{CD3423FB-98E8-4F1E-8AC7-27D3A6895BFE}"/>
    <pc:docChg chg="undo custSel addSld delSld modSld sldOrd">
      <pc:chgData name="junhyuk jung" userId="7183bc5ec0e21572" providerId="LiveId" clId="{CD3423FB-98E8-4F1E-8AC7-27D3A6895BFE}" dt="2024-12-11T10:25:20.094" v="571" actId="20577"/>
      <pc:docMkLst>
        <pc:docMk/>
      </pc:docMkLst>
      <pc:sldChg chg="modSp">
        <pc:chgData name="junhyuk jung" userId="7183bc5ec0e21572" providerId="LiveId" clId="{CD3423FB-98E8-4F1E-8AC7-27D3A6895BFE}" dt="2024-12-10T15:18:45.223" v="8" actId="1076"/>
        <pc:sldMkLst>
          <pc:docMk/>
          <pc:sldMk cId="0" sldId="256"/>
        </pc:sldMkLst>
        <pc:picChg chg="mod">
          <ac:chgData name="junhyuk jung" userId="7183bc5ec0e21572" providerId="LiveId" clId="{CD3423FB-98E8-4F1E-8AC7-27D3A6895BFE}" dt="2024-12-10T15:18:37.837" v="2" actId="1076"/>
          <ac:picMkLst>
            <pc:docMk/>
            <pc:sldMk cId="0" sldId="256"/>
            <ac:picMk id="1026" creationId="{CDCE809A-974D-972D-EBC0-3037C271B32B}"/>
          </ac:picMkLst>
        </pc:picChg>
        <pc:picChg chg="mod">
          <ac:chgData name="junhyuk jung" userId="7183bc5ec0e21572" providerId="LiveId" clId="{CD3423FB-98E8-4F1E-8AC7-27D3A6895BFE}" dt="2024-12-10T15:18:40.549" v="4" actId="1076"/>
          <ac:picMkLst>
            <pc:docMk/>
            <pc:sldMk cId="0" sldId="256"/>
            <ac:picMk id="1028" creationId="{99AE8DF5-2634-5180-1F67-862C9596A631}"/>
          </ac:picMkLst>
        </pc:picChg>
        <pc:picChg chg="mod">
          <ac:chgData name="junhyuk jung" userId="7183bc5ec0e21572" providerId="LiveId" clId="{CD3423FB-98E8-4F1E-8AC7-27D3A6895BFE}" dt="2024-12-10T15:18:43.151" v="6" actId="1076"/>
          <ac:picMkLst>
            <pc:docMk/>
            <pc:sldMk cId="0" sldId="256"/>
            <ac:picMk id="1030" creationId="{DB40ECDB-DD94-A74F-5554-D7444876A2AD}"/>
          </ac:picMkLst>
        </pc:picChg>
        <pc:picChg chg="mod">
          <ac:chgData name="junhyuk jung" userId="7183bc5ec0e21572" providerId="LiveId" clId="{CD3423FB-98E8-4F1E-8AC7-27D3A6895BFE}" dt="2024-12-10T15:18:44.257" v="7" actId="1076"/>
          <ac:picMkLst>
            <pc:docMk/>
            <pc:sldMk cId="0" sldId="256"/>
            <ac:picMk id="1032" creationId="{7632188B-0D26-4FA9-6ED1-6B60893888C3}"/>
          </ac:picMkLst>
        </pc:picChg>
        <pc:picChg chg="mod">
          <ac:chgData name="junhyuk jung" userId="7183bc5ec0e21572" providerId="LiveId" clId="{CD3423FB-98E8-4F1E-8AC7-27D3A6895BFE}" dt="2024-12-10T15:18:45.223" v="8" actId="1076"/>
          <ac:picMkLst>
            <pc:docMk/>
            <pc:sldMk cId="0" sldId="256"/>
            <ac:picMk id="1034" creationId="{872862B7-4D28-091E-1BEE-1531BD091A1F}"/>
          </ac:picMkLst>
        </pc:picChg>
      </pc:sldChg>
      <pc:sldChg chg="modSp mod">
        <pc:chgData name="junhyuk jung" userId="7183bc5ec0e21572" providerId="LiveId" clId="{CD3423FB-98E8-4F1E-8AC7-27D3A6895BFE}" dt="2024-12-10T15:18:28.331" v="0" actId="1076"/>
        <pc:sldMkLst>
          <pc:docMk/>
          <pc:sldMk cId="0" sldId="258"/>
        </pc:sldMkLst>
        <pc:spChg chg="mod">
          <ac:chgData name="junhyuk jung" userId="7183bc5ec0e21572" providerId="LiveId" clId="{CD3423FB-98E8-4F1E-8AC7-27D3A6895BFE}" dt="2024-12-10T15:18:28.331" v="0" actId="1076"/>
          <ac:spMkLst>
            <pc:docMk/>
            <pc:sldMk cId="0" sldId="258"/>
            <ac:spMk id="5" creationId="{C643CEB2-C11F-7C02-33BA-7ED7DC4DCEE6}"/>
          </ac:spMkLst>
        </pc:spChg>
      </pc:sldChg>
      <pc:sldChg chg="addSp delSp modSp mod">
        <pc:chgData name="junhyuk jung" userId="7183bc5ec0e21572" providerId="LiveId" clId="{CD3423FB-98E8-4F1E-8AC7-27D3A6895BFE}" dt="2024-12-10T15:26:07.389" v="53" actId="1076"/>
        <pc:sldMkLst>
          <pc:docMk/>
          <pc:sldMk cId="1897651196" sldId="262"/>
        </pc:sldMkLst>
        <pc:spChg chg="del mod">
          <ac:chgData name="junhyuk jung" userId="7183bc5ec0e21572" providerId="LiveId" clId="{CD3423FB-98E8-4F1E-8AC7-27D3A6895BFE}" dt="2024-12-10T15:22:24.729" v="38" actId="21"/>
          <ac:spMkLst>
            <pc:docMk/>
            <pc:sldMk cId="1897651196" sldId="262"/>
            <ac:spMk id="2" creationId="{0423D9B0-4E2C-E600-CFF3-B0BEFD4319D7}"/>
          </ac:spMkLst>
        </pc:spChg>
        <pc:spChg chg="del mod">
          <ac:chgData name="junhyuk jung" userId="7183bc5ec0e21572" providerId="LiveId" clId="{CD3423FB-98E8-4F1E-8AC7-27D3A6895BFE}" dt="2024-12-10T15:22:25.765" v="40" actId="21"/>
          <ac:spMkLst>
            <pc:docMk/>
            <pc:sldMk cId="1897651196" sldId="262"/>
            <ac:spMk id="6" creationId="{5E2D9893-EA0D-2A92-B00D-7D0D3388DE03}"/>
          </ac:spMkLst>
        </pc:spChg>
        <pc:spChg chg="del">
          <ac:chgData name="junhyuk jung" userId="7183bc5ec0e21572" providerId="LiveId" clId="{CD3423FB-98E8-4F1E-8AC7-27D3A6895BFE}" dt="2024-12-10T15:22:29.926" v="42" actId="21"/>
          <ac:spMkLst>
            <pc:docMk/>
            <pc:sldMk cId="1897651196" sldId="262"/>
            <ac:spMk id="10" creationId="{DCBF87C2-9BDB-4123-C132-C6F9579F36F4}"/>
          </ac:spMkLst>
        </pc:spChg>
        <pc:spChg chg="del">
          <ac:chgData name="junhyuk jung" userId="7183bc5ec0e21572" providerId="LiveId" clId="{CD3423FB-98E8-4F1E-8AC7-27D3A6895BFE}" dt="2024-12-10T15:22:29.926" v="42" actId="21"/>
          <ac:spMkLst>
            <pc:docMk/>
            <pc:sldMk cId="1897651196" sldId="262"/>
            <ac:spMk id="11" creationId="{93913909-AD35-46D4-7268-4C14B692CA07}"/>
          </ac:spMkLst>
        </pc:spChg>
        <pc:spChg chg="del">
          <ac:chgData name="junhyuk jung" userId="7183bc5ec0e21572" providerId="LiveId" clId="{CD3423FB-98E8-4F1E-8AC7-27D3A6895BFE}" dt="2024-12-10T15:22:29.926" v="42" actId="21"/>
          <ac:spMkLst>
            <pc:docMk/>
            <pc:sldMk cId="1897651196" sldId="262"/>
            <ac:spMk id="12" creationId="{8BC717EB-6731-A666-443A-85AA374A2AE2}"/>
          </ac:spMkLst>
        </pc:spChg>
        <pc:spChg chg="del">
          <ac:chgData name="junhyuk jung" userId="7183bc5ec0e21572" providerId="LiveId" clId="{CD3423FB-98E8-4F1E-8AC7-27D3A6895BFE}" dt="2024-12-10T15:22:26.650" v="41" actId="21"/>
          <ac:spMkLst>
            <pc:docMk/>
            <pc:sldMk cId="1897651196" sldId="262"/>
            <ac:spMk id="13" creationId="{958DCC74-CD2A-E370-0994-5C62B7AC4516}"/>
          </ac:spMkLst>
        </pc:spChg>
        <pc:spChg chg="del mod">
          <ac:chgData name="junhyuk jung" userId="7183bc5ec0e21572" providerId="LiveId" clId="{CD3423FB-98E8-4F1E-8AC7-27D3A6895BFE}" dt="2024-12-10T15:22:23.046" v="36" actId="21"/>
          <ac:spMkLst>
            <pc:docMk/>
            <pc:sldMk cId="1897651196" sldId="262"/>
            <ac:spMk id="16" creationId="{338A9693-EE84-EBDE-16C6-502D38893626}"/>
          </ac:spMkLst>
        </pc:spChg>
        <pc:picChg chg="del">
          <ac:chgData name="junhyuk jung" userId="7183bc5ec0e21572" providerId="LiveId" clId="{CD3423FB-98E8-4F1E-8AC7-27D3A6895BFE}" dt="2024-12-10T15:22:13.892" v="28" actId="21"/>
          <ac:picMkLst>
            <pc:docMk/>
            <pc:sldMk cId="1897651196" sldId="262"/>
            <ac:picMk id="7" creationId="{439437D0-E6A9-D4C4-2DD4-0C364C0CD005}"/>
          </ac:picMkLst>
        </pc:picChg>
        <pc:picChg chg="add mod ord">
          <ac:chgData name="junhyuk jung" userId="7183bc5ec0e21572" providerId="LiveId" clId="{CD3423FB-98E8-4F1E-8AC7-27D3A6895BFE}" dt="2024-12-10T15:26:07.389" v="53" actId="1076"/>
          <ac:picMkLst>
            <pc:docMk/>
            <pc:sldMk cId="1897651196" sldId="262"/>
            <ac:picMk id="14" creationId="{69D2B16B-D137-7E97-3FEE-7C9CD5E9C6F6}"/>
          </ac:picMkLst>
        </pc:picChg>
        <pc:cxnChg chg="del">
          <ac:chgData name="junhyuk jung" userId="7183bc5ec0e21572" providerId="LiveId" clId="{CD3423FB-98E8-4F1E-8AC7-27D3A6895BFE}" dt="2024-12-10T15:22:29.926" v="42" actId="21"/>
          <ac:cxnSpMkLst>
            <pc:docMk/>
            <pc:sldMk cId="1897651196" sldId="262"/>
            <ac:cxnSpMk id="9" creationId="{0927852D-D0BE-A4A7-1C28-A58FAE635C9E}"/>
          </ac:cxnSpMkLst>
        </pc:cxnChg>
        <pc:cxnChg chg="del">
          <ac:chgData name="junhyuk jung" userId="7183bc5ec0e21572" providerId="LiveId" clId="{CD3423FB-98E8-4F1E-8AC7-27D3A6895BFE}" dt="2024-12-10T15:22:29.926" v="42" actId="21"/>
          <ac:cxnSpMkLst>
            <pc:docMk/>
            <pc:sldMk cId="1897651196" sldId="262"/>
            <ac:cxnSpMk id="15" creationId="{BCB41B95-2E2A-6BCE-C8DE-C24C3A9E3C93}"/>
          </ac:cxnSpMkLst>
        </pc:cxnChg>
      </pc:sldChg>
      <pc:sldChg chg="addSp delSp modSp mod">
        <pc:chgData name="junhyuk jung" userId="7183bc5ec0e21572" providerId="LiveId" clId="{CD3423FB-98E8-4F1E-8AC7-27D3A6895BFE}" dt="2024-12-10T15:20:14.435" v="27" actId="21"/>
        <pc:sldMkLst>
          <pc:docMk/>
          <pc:sldMk cId="3055030848" sldId="264"/>
        </pc:sldMkLst>
        <pc:spChg chg="del">
          <ac:chgData name="junhyuk jung" userId="7183bc5ec0e21572" providerId="LiveId" clId="{CD3423FB-98E8-4F1E-8AC7-27D3A6895BFE}" dt="2024-12-10T15:20:14.435" v="27" actId="21"/>
          <ac:spMkLst>
            <pc:docMk/>
            <pc:sldMk cId="3055030848" sldId="264"/>
            <ac:spMk id="2" creationId="{75484998-6820-1D64-339D-FB688468C90D}"/>
          </ac:spMkLst>
        </pc:spChg>
        <pc:picChg chg="mod">
          <ac:chgData name="junhyuk jung" userId="7183bc5ec0e21572" providerId="LiveId" clId="{CD3423FB-98E8-4F1E-8AC7-27D3A6895BFE}" dt="2024-12-10T15:20:00.611" v="19" actId="1076"/>
          <ac:picMkLst>
            <pc:docMk/>
            <pc:sldMk cId="3055030848" sldId="264"/>
            <ac:picMk id="7" creationId="{5A794EB8-C7D7-3F28-B763-96F2230D35E5}"/>
          </ac:picMkLst>
        </pc:picChg>
        <pc:picChg chg="del">
          <ac:chgData name="junhyuk jung" userId="7183bc5ec0e21572" providerId="LiveId" clId="{CD3423FB-98E8-4F1E-8AC7-27D3A6895BFE}" dt="2024-12-10T15:18:56.418" v="13" actId="21"/>
          <ac:picMkLst>
            <pc:docMk/>
            <pc:sldMk cId="3055030848" sldId="264"/>
            <ac:picMk id="8" creationId="{AE922ED9-434A-E904-4824-6BF62466CA7A}"/>
          </ac:picMkLst>
        </pc:picChg>
        <pc:picChg chg="mod">
          <ac:chgData name="junhyuk jung" userId="7183bc5ec0e21572" providerId="LiveId" clId="{CD3423FB-98E8-4F1E-8AC7-27D3A6895BFE}" dt="2024-12-10T15:20:01.645" v="20" actId="1076"/>
          <ac:picMkLst>
            <pc:docMk/>
            <pc:sldMk cId="3055030848" sldId="264"/>
            <ac:picMk id="9" creationId="{9DAD4AE7-922A-913B-EA01-3B6088F41DEB}"/>
          </ac:picMkLst>
        </pc:picChg>
        <pc:picChg chg="add mod">
          <ac:chgData name="junhyuk jung" userId="7183bc5ec0e21572" providerId="LiveId" clId="{CD3423FB-98E8-4F1E-8AC7-27D3A6895BFE}" dt="2024-12-10T15:20:04.863" v="23" actId="1076"/>
          <ac:picMkLst>
            <pc:docMk/>
            <pc:sldMk cId="3055030848" sldId="264"/>
            <ac:picMk id="10" creationId="{E9B0DA61-5D75-BA9C-D81A-1BF2B241B37E}"/>
          </ac:picMkLst>
        </pc:picChg>
        <pc:picChg chg="add mod">
          <ac:chgData name="junhyuk jung" userId="7183bc5ec0e21572" providerId="LiveId" clId="{CD3423FB-98E8-4F1E-8AC7-27D3A6895BFE}" dt="2024-12-10T15:20:05.974" v="24" actId="1076"/>
          <ac:picMkLst>
            <pc:docMk/>
            <pc:sldMk cId="3055030848" sldId="264"/>
            <ac:picMk id="12" creationId="{262B30E6-9A35-96DE-25FE-CBC73FDC4B62}"/>
          </ac:picMkLst>
        </pc:picChg>
        <pc:picChg chg="mod">
          <ac:chgData name="junhyuk jung" userId="7183bc5ec0e21572" providerId="LiveId" clId="{CD3423FB-98E8-4F1E-8AC7-27D3A6895BFE}" dt="2024-12-10T15:20:11.615" v="26" actId="1076"/>
          <ac:picMkLst>
            <pc:docMk/>
            <pc:sldMk cId="3055030848" sldId="264"/>
            <ac:picMk id="2050" creationId="{4873E93B-C6D7-7DDD-907C-947B9A2F6614}"/>
          </ac:picMkLst>
        </pc:picChg>
      </pc:sldChg>
      <pc:sldChg chg="del">
        <pc:chgData name="junhyuk jung" userId="7183bc5ec0e21572" providerId="LiveId" clId="{CD3423FB-98E8-4F1E-8AC7-27D3A6895BFE}" dt="2024-12-10T15:22:16.055" v="29" actId="2696"/>
        <pc:sldMkLst>
          <pc:docMk/>
          <pc:sldMk cId="2553041659" sldId="265"/>
        </pc:sldMkLst>
      </pc:sldChg>
      <pc:sldChg chg="del">
        <pc:chgData name="junhyuk jung" userId="7183bc5ec0e21572" providerId="LiveId" clId="{CD3423FB-98E8-4F1E-8AC7-27D3A6895BFE}" dt="2024-12-10T15:22:16.743" v="31" actId="2696"/>
        <pc:sldMkLst>
          <pc:docMk/>
          <pc:sldMk cId="3507798459" sldId="266"/>
        </pc:sldMkLst>
      </pc:sldChg>
      <pc:sldChg chg="del">
        <pc:chgData name="junhyuk jung" userId="7183bc5ec0e21572" providerId="LiveId" clId="{CD3423FB-98E8-4F1E-8AC7-27D3A6895BFE}" dt="2024-12-10T15:22:16.417" v="30" actId="2696"/>
        <pc:sldMkLst>
          <pc:docMk/>
          <pc:sldMk cId="1564477537" sldId="267"/>
        </pc:sldMkLst>
      </pc:sldChg>
      <pc:sldChg chg="del">
        <pc:chgData name="junhyuk jung" userId="7183bc5ec0e21572" providerId="LiveId" clId="{CD3423FB-98E8-4F1E-8AC7-27D3A6895BFE}" dt="2024-12-10T15:22:17.101" v="32" actId="2696"/>
        <pc:sldMkLst>
          <pc:docMk/>
          <pc:sldMk cId="3158528964" sldId="268"/>
        </pc:sldMkLst>
      </pc:sldChg>
      <pc:sldChg chg="del">
        <pc:chgData name="junhyuk jung" userId="7183bc5ec0e21572" providerId="LiveId" clId="{CD3423FB-98E8-4F1E-8AC7-27D3A6895BFE}" dt="2024-12-10T15:22:17.453" v="33" actId="2696"/>
        <pc:sldMkLst>
          <pc:docMk/>
          <pc:sldMk cId="2214887548" sldId="269"/>
        </pc:sldMkLst>
      </pc:sldChg>
      <pc:sldChg chg="addSp delSp modSp del mod">
        <pc:chgData name="junhyuk jung" userId="7183bc5ec0e21572" providerId="LiveId" clId="{CD3423FB-98E8-4F1E-8AC7-27D3A6895BFE}" dt="2024-12-11T10:22:13.871" v="569" actId="2696"/>
        <pc:sldMkLst>
          <pc:docMk/>
          <pc:sldMk cId="3523199673" sldId="270"/>
        </pc:sldMkLst>
        <pc:spChg chg="add mod">
          <ac:chgData name="junhyuk jung" userId="7183bc5ec0e21572" providerId="LiveId" clId="{CD3423FB-98E8-4F1E-8AC7-27D3A6895BFE}" dt="2024-12-11T10:19:37.215" v="542"/>
          <ac:spMkLst>
            <pc:docMk/>
            <pc:sldMk cId="3523199673" sldId="270"/>
            <ac:spMk id="2" creationId="{45B944AD-C517-539B-BDA6-756EA5EFC879}"/>
          </ac:spMkLst>
        </pc:spChg>
        <pc:spChg chg="del">
          <ac:chgData name="junhyuk jung" userId="7183bc5ec0e21572" providerId="LiveId" clId="{CD3423FB-98E8-4F1E-8AC7-27D3A6895BFE}" dt="2024-12-10T16:04:44.918" v="389" actId="21"/>
          <ac:spMkLst>
            <pc:docMk/>
            <pc:sldMk cId="3523199673" sldId="270"/>
            <ac:spMk id="2" creationId="{C3D6F407-0D5F-0E14-9275-EA2F3842E2AC}"/>
          </ac:spMkLst>
        </pc:spChg>
        <pc:spChg chg="del">
          <ac:chgData name="junhyuk jung" userId="7183bc5ec0e21572" providerId="LiveId" clId="{CD3423FB-98E8-4F1E-8AC7-27D3A6895BFE}" dt="2024-12-10T16:04:44.918" v="389" actId="21"/>
          <ac:spMkLst>
            <pc:docMk/>
            <pc:sldMk cId="3523199673" sldId="270"/>
            <ac:spMk id="6" creationId="{11311F3B-626D-F1EC-80FD-2BD9598B5976}"/>
          </ac:spMkLst>
        </pc:spChg>
        <pc:spChg chg="del">
          <ac:chgData name="junhyuk jung" userId="7183bc5ec0e21572" providerId="LiveId" clId="{CD3423FB-98E8-4F1E-8AC7-27D3A6895BFE}" dt="2024-12-10T16:04:44.918" v="389" actId="21"/>
          <ac:spMkLst>
            <pc:docMk/>
            <pc:sldMk cId="3523199673" sldId="270"/>
            <ac:spMk id="7" creationId="{31F4AAA3-5F4D-889F-C9B2-3F7AD2BBF9E5}"/>
          </ac:spMkLst>
        </pc:spChg>
        <pc:spChg chg="add del mod">
          <ac:chgData name="junhyuk jung" userId="7183bc5ec0e21572" providerId="LiveId" clId="{CD3423FB-98E8-4F1E-8AC7-27D3A6895BFE}" dt="2024-12-10T16:05:49.973" v="401" actId="21"/>
          <ac:spMkLst>
            <pc:docMk/>
            <pc:sldMk cId="3523199673" sldId="270"/>
            <ac:spMk id="8" creationId="{F6DF611E-561E-F4B8-19F1-BCCD16865B95}"/>
          </ac:spMkLst>
        </pc:spChg>
        <pc:spChg chg="add">
          <ac:chgData name="junhyuk jung" userId="7183bc5ec0e21572" providerId="LiveId" clId="{CD3423FB-98E8-4F1E-8AC7-27D3A6895BFE}" dt="2024-12-10T16:05:28.708" v="391"/>
          <ac:spMkLst>
            <pc:docMk/>
            <pc:sldMk cId="3523199673" sldId="270"/>
            <ac:spMk id="9" creationId="{E09B75EC-BF05-EF5E-42B3-ED334373654F}"/>
          </ac:spMkLst>
        </pc:spChg>
        <pc:spChg chg="add">
          <ac:chgData name="junhyuk jung" userId="7183bc5ec0e21572" providerId="LiveId" clId="{CD3423FB-98E8-4F1E-8AC7-27D3A6895BFE}" dt="2024-12-10T16:05:30.739" v="392"/>
          <ac:spMkLst>
            <pc:docMk/>
            <pc:sldMk cId="3523199673" sldId="270"/>
            <ac:spMk id="10" creationId="{37F0401C-53DE-117E-55B0-3A9EEEB895C4}"/>
          </ac:spMkLst>
        </pc:spChg>
        <pc:spChg chg="add mod">
          <ac:chgData name="junhyuk jung" userId="7183bc5ec0e21572" providerId="LiveId" clId="{CD3423FB-98E8-4F1E-8AC7-27D3A6895BFE}" dt="2024-12-11T10:19:35.477" v="541" actId="1076"/>
          <ac:spMkLst>
            <pc:docMk/>
            <pc:sldMk cId="3523199673" sldId="270"/>
            <ac:spMk id="11" creationId="{95E28478-175D-EF3A-34B6-13E7144C8C0E}"/>
          </ac:spMkLst>
        </pc:spChg>
        <pc:spChg chg="del">
          <ac:chgData name="junhyuk jung" userId="7183bc5ec0e21572" providerId="LiveId" clId="{CD3423FB-98E8-4F1E-8AC7-27D3A6895BFE}" dt="2024-12-10T16:04:44.918" v="389" actId="21"/>
          <ac:spMkLst>
            <pc:docMk/>
            <pc:sldMk cId="3523199673" sldId="270"/>
            <ac:spMk id="14" creationId="{16B019DC-F8A3-D36C-5C06-87F611B7D30B}"/>
          </ac:spMkLst>
        </pc:spChg>
        <pc:spChg chg="del">
          <ac:chgData name="junhyuk jung" userId="7183bc5ec0e21572" providerId="LiveId" clId="{CD3423FB-98E8-4F1E-8AC7-27D3A6895BFE}" dt="2024-12-10T16:04:44.918" v="389" actId="21"/>
          <ac:spMkLst>
            <pc:docMk/>
            <pc:sldMk cId="3523199673" sldId="270"/>
            <ac:spMk id="16" creationId="{3212A73A-2ED8-ABF0-D5E1-21B69F6EF2DA}"/>
          </ac:spMkLst>
        </pc:spChg>
        <pc:spChg chg="del">
          <ac:chgData name="junhyuk jung" userId="7183bc5ec0e21572" providerId="LiveId" clId="{CD3423FB-98E8-4F1E-8AC7-27D3A6895BFE}" dt="2024-12-10T16:04:44.918" v="389" actId="21"/>
          <ac:spMkLst>
            <pc:docMk/>
            <pc:sldMk cId="3523199673" sldId="270"/>
            <ac:spMk id="19" creationId="{EA2FBA08-6532-47D9-0E86-85BDBA0A7116}"/>
          </ac:spMkLst>
        </pc:spChg>
        <pc:spChg chg="del">
          <ac:chgData name="junhyuk jung" userId="7183bc5ec0e21572" providerId="LiveId" clId="{CD3423FB-98E8-4F1E-8AC7-27D3A6895BFE}" dt="2024-12-10T16:04:44.918" v="389" actId="21"/>
          <ac:spMkLst>
            <pc:docMk/>
            <pc:sldMk cId="3523199673" sldId="270"/>
            <ac:spMk id="20" creationId="{5DD26693-E4A5-6D52-E6AC-A5DDC74B516C}"/>
          </ac:spMkLst>
        </pc:spChg>
        <pc:picChg chg="del">
          <ac:chgData name="junhyuk jung" userId="7183bc5ec0e21572" providerId="LiveId" clId="{CD3423FB-98E8-4F1E-8AC7-27D3A6895BFE}" dt="2024-12-10T16:04:44.918" v="389" actId="21"/>
          <ac:picMkLst>
            <pc:docMk/>
            <pc:sldMk cId="3523199673" sldId="270"/>
            <ac:picMk id="12" creationId="{7EEE54C7-C71B-7AC2-5904-28DE3B01233C}"/>
          </ac:picMkLst>
        </pc:picChg>
        <pc:inkChg chg="del">
          <ac:chgData name="junhyuk jung" userId="7183bc5ec0e21572" providerId="LiveId" clId="{CD3423FB-98E8-4F1E-8AC7-27D3A6895BFE}" dt="2024-12-10T16:04:44.918" v="389" actId="21"/>
          <ac:inkMkLst>
            <pc:docMk/>
            <pc:sldMk cId="3523199673" sldId="270"/>
            <ac:inkMk id="13" creationId="{9CDB123F-A64A-31B1-BBB7-42994EB04423}"/>
          </ac:inkMkLst>
        </pc:inkChg>
      </pc:sldChg>
      <pc:sldChg chg="addSp modSp add mod">
        <pc:chgData name="junhyuk jung" userId="7183bc5ec0e21572" providerId="LiveId" clId="{CD3423FB-98E8-4F1E-8AC7-27D3A6895BFE}" dt="2024-12-10T15:43:28.900" v="177" actId="255"/>
        <pc:sldMkLst>
          <pc:docMk/>
          <pc:sldMk cId="764168217" sldId="271"/>
        </pc:sldMkLst>
        <pc:spChg chg="add mod">
          <ac:chgData name="junhyuk jung" userId="7183bc5ec0e21572" providerId="LiveId" clId="{CD3423FB-98E8-4F1E-8AC7-27D3A6895BFE}" dt="2024-12-10T15:43:28.900" v="177" actId="255"/>
          <ac:spMkLst>
            <pc:docMk/>
            <pc:sldMk cId="764168217" sldId="271"/>
            <ac:spMk id="7" creationId="{E13C41B6-ADB5-80F8-BE16-954637DE4E1A}"/>
          </ac:spMkLst>
        </pc:spChg>
        <pc:picChg chg="add mod">
          <ac:chgData name="junhyuk jung" userId="7183bc5ec0e21572" providerId="LiveId" clId="{CD3423FB-98E8-4F1E-8AC7-27D3A6895BFE}" dt="2024-12-10T15:29:26.984" v="58" actId="1076"/>
          <ac:picMkLst>
            <pc:docMk/>
            <pc:sldMk cId="764168217" sldId="271"/>
            <ac:picMk id="6" creationId="{4B264643-B3E9-2396-7331-9CE1B62EA367}"/>
          </ac:picMkLst>
        </pc:picChg>
      </pc:sldChg>
      <pc:sldChg chg="addSp delSp modSp add mod">
        <pc:chgData name="junhyuk jung" userId="7183bc5ec0e21572" providerId="LiveId" clId="{CD3423FB-98E8-4F1E-8AC7-27D3A6895BFE}" dt="2024-12-11T08:31:56.958" v="402" actId="113"/>
        <pc:sldMkLst>
          <pc:docMk/>
          <pc:sldMk cId="143504275" sldId="272"/>
        </pc:sldMkLst>
        <pc:spChg chg="add mod">
          <ac:chgData name="junhyuk jung" userId="7183bc5ec0e21572" providerId="LiveId" clId="{CD3423FB-98E8-4F1E-8AC7-27D3A6895BFE}" dt="2024-12-11T08:31:56.958" v="402" actId="113"/>
          <ac:spMkLst>
            <pc:docMk/>
            <pc:sldMk cId="143504275" sldId="272"/>
            <ac:spMk id="12" creationId="{9116B5E2-869B-3939-3D59-A7DCC3BBB564}"/>
          </ac:spMkLst>
        </pc:spChg>
        <pc:picChg chg="add del mod">
          <ac:chgData name="junhyuk jung" userId="7183bc5ec0e21572" providerId="LiveId" clId="{CD3423FB-98E8-4F1E-8AC7-27D3A6895BFE}" dt="2024-12-10T15:44:31.820" v="186" actId="21"/>
          <ac:picMkLst>
            <pc:docMk/>
            <pc:sldMk cId="143504275" sldId="272"/>
            <ac:picMk id="6" creationId="{6D6FDB63-59BA-BB47-1295-3936A20F6CA9}"/>
          </ac:picMkLst>
        </pc:picChg>
        <pc:picChg chg="add mod">
          <ac:chgData name="junhyuk jung" userId="7183bc5ec0e21572" providerId="LiveId" clId="{CD3423FB-98E8-4F1E-8AC7-27D3A6895BFE}" dt="2024-12-10T15:44:50.303" v="193" actId="1076"/>
          <ac:picMkLst>
            <pc:docMk/>
            <pc:sldMk cId="143504275" sldId="272"/>
            <ac:picMk id="8" creationId="{DE1D2D8B-9DE4-E433-2AF3-EF66B1DEB12B}"/>
          </ac:picMkLst>
        </pc:picChg>
        <pc:picChg chg="add mod">
          <ac:chgData name="junhyuk jung" userId="7183bc5ec0e21572" providerId="LiveId" clId="{CD3423FB-98E8-4F1E-8AC7-27D3A6895BFE}" dt="2024-12-10T15:44:54.610" v="195" actId="1076"/>
          <ac:picMkLst>
            <pc:docMk/>
            <pc:sldMk cId="143504275" sldId="272"/>
            <ac:picMk id="10" creationId="{A19F4892-5A53-30E7-F6E3-D243887C4295}"/>
          </ac:picMkLst>
        </pc:picChg>
      </pc:sldChg>
      <pc:sldChg chg="addSp modSp add mod ord">
        <pc:chgData name="junhyuk jung" userId="7183bc5ec0e21572" providerId="LiveId" clId="{CD3423FB-98E8-4F1E-8AC7-27D3A6895BFE}" dt="2024-12-10T15:31:57.208" v="63" actId="1076"/>
        <pc:sldMkLst>
          <pc:docMk/>
          <pc:sldMk cId="3188757629" sldId="273"/>
        </pc:sldMkLst>
        <pc:picChg chg="add mod">
          <ac:chgData name="junhyuk jung" userId="7183bc5ec0e21572" providerId="LiveId" clId="{CD3423FB-98E8-4F1E-8AC7-27D3A6895BFE}" dt="2024-12-10T15:31:57.208" v="63" actId="1076"/>
          <ac:picMkLst>
            <pc:docMk/>
            <pc:sldMk cId="3188757629" sldId="273"/>
            <ac:picMk id="6" creationId="{E0CD9B1B-38C6-8974-F1F3-D3894AEDC546}"/>
          </ac:picMkLst>
        </pc:picChg>
      </pc:sldChg>
      <pc:sldChg chg="addSp modSp add mod">
        <pc:chgData name="junhyuk jung" userId="7183bc5ec0e21572" providerId="LiveId" clId="{CD3423FB-98E8-4F1E-8AC7-27D3A6895BFE}" dt="2024-12-10T15:48:30.534" v="226" actId="20577"/>
        <pc:sldMkLst>
          <pc:docMk/>
          <pc:sldMk cId="73920515" sldId="274"/>
        </pc:sldMkLst>
        <pc:spChg chg="add mod">
          <ac:chgData name="junhyuk jung" userId="7183bc5ec0e21572" providerId="LiveId" clId="{CD3423FB-98E8-4F1E-8AC7-27D3A6895BFE}" dt="2024-12-10T15:48:30.534" v="226" actId="20577"/>
          <ac:spMkLst>
            <pc:docMk/>
            <pc:sldMk cId="73920515" sldId="274"/>
            <ac:spMk id="10" creationId="{AD669DDC-E1DA-6707-B707-BFD22FD986A6}"/>
          </ac:spMkLst>
        </pc:spChg>
        <pc:picChg chg="add mod">
          <ac:chgData name="junhyuk jung" userId="7183bc5ec0e21572" providerId="LiveId" clId="{CD3423FB-98E8-4F1E-8AC7-27D3A6895BFE}" dt="2024-12-10T15:47:31.815" v="221" actId="1076"/>
          <ac:picMkLst>
            <pc:docMk/>
            <pc:sldMk cId="73920515" sldId="274"/>
            <ac:picMk id="6" creationId="{41483E77-E1DC-CADF-B146-C03B4D852F17}"/>
          </ac:picMkLst>
        </pc:picChg>
        <pc:picChg chg="add mod">
          <ac:chgData name="junhyuk jung" userId="7183bc5ec0e21572" providerId="LiveId" clId="{CD3423FB-98E8-4F1E-8AC7-27D3A6895BFE}" dt="2024-12-10T15:47:30.784" v="220" actId="1076"/>
          <ac:picMkLst>
            <pc:docMk/>
            <pc:sldMk cId="73920515" sldId="274"/>
            <ac:picMk id="8" creationId="{F5F6307B-8C02-93BE-A34B-36A92400B143}"/>
          </ac:picMkLst>
        </pc:picChg>
      </pc:sldChg>
      <pc:sldChg chg="addSp modSp add mod">
        <pc:chgData name="junhyuk jung" userId="7183bc5ec0e21572" providerId="LiveId" clId="{CD3423FB-98E8-4F1E-8AC7-27D3A6895BFE}" dt="2024-12-10T15:51:24.545" v="272" actId="14100"/>
        <pc:sldMkLst>
          <pc:docMk/>
          <pc:sldMk cId="587923639" sldId="275"/>
        </pc:sldMkLst>
        <pc:spChg chg="add mod">
          <ac:chgData name="junhyuk jung" userId="7183bc5ec0e21572" providerId="LiveId" clId="{CD3423FB-98E8-4F1E-8AC7-27D3A6895BFE}" dt="2024-12-10T15:49:48.814" v="245" actId="20577"/>
          <ac:spMkLst>
            <pc:docMk/>
            <pc:sldMk cId="587923639" sldId="275"/>
            <ac:spMk id="9" creationId="{7E281602-526D-5F4C-3DCF-30E094A2F217}"/>
          </ac:spMkLst>
        </pc:spChg>
        <pc:spChg chg="add mod">
          <ac:chgData name="junhyuk jung" userId="7183bc5ec0e21572" providerId="LiveId" clId="{CD3423FB-98E8-4F1E-8AC7-27D3A6895BFE}" dt="2024-12-10T15:50:05.992" v="268" actId="20577"/>
          <ac:spMkLst>
            <pc:docMk/>
            <pc:sldMk cId="587923639" sldId="275"/>
            <ac:spMk id="10" creationId="{12AD6666-9235-3AA3-B136-789700E3B748}"/>
          </ac:spMkLst>
        </pc:spChg>
        <pc:spChg chg="add mod">
          <ac:chgData name="junhyuk jung" userId="7183bc5ec0e21572" providerId="LiveId" clId="{CD3423FB-98E8-4F1E-8AC7-27D3A6895BFE}" dt="2024-12-10T15:51:24.545" v="272" actId="14100"/>
          <ac:spMkLst>
            <pc:docMk/>
            <pc:sldMk cId="587923639" sldId="275"/>
            <ac:spMk id="12" creationId="{BE7C513E-E658-972E-7346-E6D8BC986F64}"/>
          </ac:spMkLst>
        </pc:spChg>
        <pc:picChg chg="add mod">
          <ac:chgData name="junhyuk jung" userId="7183bc5ec0e21572" providerId="LiveId" clId="{CD3423FB-98E8-4F1E-8AC7-27D3A6895BFE}" dt="2024-12-10T15:49:19.573" v="230" actId="1076"/>
          <ac:picMkLst>
            <pc:docMk/>
            <pc:sldMk cId="587923639" sldId="275"/>
            <ac:picMk id="6" creationId="{381A622D-A921-5A26-F90A-6598F770B959}"/>
          </ac:picMkLst>
        </pc:picChg>
        <pc:picChg chg="add mod">
          <ac:chgData name="junhyuk jung" userId="7183bc5ec0e21572" providerId="LiveId" clId="{CD3423FB-98E8-4F1E-8AC7-27D3A6895BFE}" dt="2024-12-10T15:49:39.420" v="235" actId="14100"/>
          <ac:picMkLst>
            <pc:docMk/>
            <pc:sldMk cId="587923639" sldId="275"/>
            <ac:picMk id="8" creationId="{A6B158F9-89B1-0411-92D6-724AC34CCA6D}"/>
          </ac:picMkLst>
        </pc:picChg>
      </pc:sldChg>
      <pc:sldChg chg="addSp delSp modSp add mod">
        <pc:chgData name="junhyuk jung" userId="7183bc5ec0e21572" providerId="LiveId" clId="{CD3423FB-98E8-4F1E-8AC7-27D3A6895BFE}" dt="2024-12-10T16:04:27.302" v="388" actId="20577"/>
        <pc:sldMkLst>
          <pc:docMk/>
          <pc:sldMk cId="2499860552" sldId="276"/>
        </pc:sldMkLst>
        <pc:spChg chg="del">
          <ac:chgData name="junhyuk jung" userId="7183bc5ec0e21572" providerId="LiveId" clId="{CD3423FB-98E8-4F1E-8AC7-27D3A6895BFE}" dt="2024-12-10T15:52:06.509" v="277" actId="21"/>
          <ac:spMkLst>
            <pc:docMk/>
            <pc:sldMk cId="2499860552" sldId="276"/>
            <ac:spMk id="9" creationId="{4502C3DC-25BB-3A6F-D87C-A3B6E9F874C6}"/>
          </ac:spMkLst>
        </pc:spChg>
        <pc:spChg chg="del">
          <ac:chgData name="junhyuk jung" userId="7183bc5ec0e21572" providerId="LiveId" clId="{CD3423FB-98E8-4F1E-8AC7-27D3A6895BFE}" dt="2024-12-10T15:52:06.509" v="277" actId="21"/>
          <ac:spMkLst>
            <pc:docMk/>
            <pc:sldMk cId="2499860552" sldId="276"/>
            <ac:spMk id="10" creationId="{D32EFA5F-EFF6-C98E-EBFB-3CDA4CAAFE9E}"/>
          </ac:spMkLst>
        </pc:spChg>
        <pc:spChg chg="del">
          <ac:chgData name="junhyuk jung" userId="7183bc5ec0e21572" providerId="LiveId" clId="{CD3423FB-98E8-4F1E-8AC7-27D3A6895BFE}" dt="2024-12-10T15:52:06.509" v="277" actId="21"/>
          <ac:spMkLst>
            <pc:docMk/>
            <pc:sldMk cId="2499860552" sldId="276"/>
            <ac:spMk id="12" creationId="{8CEA28F1-650E-675B-A4B3-0F31404A9E31}"/>
          </ac:spMkLst>
        </pc:spChg>
        <pc:spChg chg="add mod">
          <ac:chgData name="junhyuk jung" userId="7183bc5ec0e21572" providerId="LiveId" clId="{CD3423FB-98E8-4F1E-8AC7-27D3A6895BFE}" dt="2024-12-10T15:56:33.817" v="296" actId="20577"/>
          <ac:spMkLst>
            <pc:docMk/>
            <pc:sldMk cId="2499860552" sldId="276"/>
            <ac:spMk id="14" creationId="{27CF8324-F5A2-F70D-6B83-37A502E2D88C}"/>
          </ac:spMkLst>
        </pc:spChg>
        <pc:spChg chg="add mod">
          <ac:chgData name="junhyuk jung" userId="7183bc5ec0e21572" providerId="LiveId" clId="{CD3423FB-98E8-4F1E-8AC7-27D3A6895BFE}" dt="2024-12-10T15:56:46.308" v="315" actId="20577"/>
          <ac:spMkLst>
            <pc:docMk/>
            <pc:sldMk cId="2499860552" sldId="276"/>
            <ac:spMk id="15" creationId="{6403DD0E-9657-65AD-1EB8-27DB7297120F}"/>
          </ac:spMkLst>
        </pc:spChg>
        <pc:spChg chg="add mod">
          <ac:chgData name="junhyuk jung" userId="7183bc5ec0e21572" providerId="LiveId" clId="{CD3423FB-98E8-4F1E-8AC7-27D3A6895BFE}" dt="2024-12-10T16:04:27.302" v="388" actId="20577"/>
          <ac:spMkLst>
            <pc:docMk/>
            <pc:sldMk cId="2499860552" sldId="276"/>
            <ac:spMk id="17" creationId="{9EFAD003-5877-0C09-5D80-C3ECEFE3E7E0}"/>
          </ac:spMkLst>
        </pc:spChg>
        <pc:picChg chg="del">
          <ac:chgData name="junhyuk jung" userId="7183bc5ec0e21572" providerId="LiveId" clId="{CD3423FB-98E8-4F1E-8AC7-27D3A6895BFE}" dt="2024-12-10T15:52:04.029" v="275" actId="21"/>
          <ac:picMkLst>
            <pc:docMk/>
            <pc:sldMk cId="2499860552" sldId="276"/>
            <ac:picMk id="6" creationId="{31D2BCB8-6ACB-5C57-71B4-C8F96CB60CE4}"/>
          </ac:picMkLst>
        </pc:picChg>
        <pc:picChg chg="add mod">
          <ac:chgData name="junhyuk jung" userId="7183bc5ec0e21572" providerId="LiveId" clId="{CD3423FB-98E8-4F1E-8AC7-27D3A6895BFE}" dt="2024-12-10T15:56:10.622" v="282" actId="1076"/>
          <ac:picMkLst>
            <pc:docMk/>
            <pc:sldMk cId="2499860552" sldId="276"/>
            <ac:picMk id="7" creationId="{D1274CC6-56A1-FCF1-7F39-C6950B4DB1BB}"/>
          </ac:picMkLst>
        </pc:picChg>
        <pc:picChg chg="del">
          <ac:chgData name="junhyuk jung" userId="7183bc5ec0e21572" providerId="LiveId" clId="{CD3423FB-98E8-4F1E-8AC7-27D3A6895BFE}" dt="2024-12-10T15:52:04.361" v="276" actId="21"/>
          <ac:picMkLst>
            <pc:docMk/>
            <pc:sldMk cId="2499860552" sldId="276"/>
            <ac:picMk id="8" creationId="{9160E7F9-B516-4915-8D66-335845E88C3E}"/>
          </ac:picMkLst>
        </pc:picChg>
        <pc:picChg chg="add mod">
          <ac:chgData name="junhyuk jung" userId="7183bc5ec0e21572" providerId="LiveId" clId="{CD3423FB-98E8-4F1E-8AC7-27D3A6895BFE}" dt="2024-12-10T15:56:23.560" v="284" actId="1076"/>
          <ac:picMkLst>
            <pc:docMk/>
            <pc:sldMk cId="2499860552" sldId="276"/>
            <ac:picMk id="13" creationId="{49C836B6-E7DF-9164-AAB3-13358E9A6B6B}"/>
          </ac:picMkLst>
        </pc:picChg>
      </pc:sldChg>
      <pc:sldChg chg="add del">
        <pc:chgData name="junhyuk jung" userId="7183bc5ec0e21572" providerId="LiveId" clId="{CD3423FB-98E8-4F1E-8AC7-27D3A6895BFE}" dt="2024-12-10T15:52:11.579" v="280" actId="2696"/>
        <pc:sldMkLst>
          <pc:docMk/>
          <pc:sldMk cId="215689195" sldId="277"/>
        </pc:sldMkLst>
      </pc:sldChg>
      <pc:sldChg chg="addSp modSp add mod">
        <pc:chgData name="junhyuk jung" userId="7183bc5ec0e21572" providerId="LiveId" clId="{CD3423FB-98E8-4F1E-8AC7-27D3A6895BFE}" dt="2024-12-10T16:00:14.762" v="326"/>
        <pc:sldMkLst>
          <pc:docMk/>
          <pc:sldMk cId="285038295" sldId="278"/>
        </pc:sldMkLst>
        <pc:spChg chg="add mod">
          <ac:chgData name="junhyuk jung" userId="7183bc5ec0e21572" providerId="LiveId" clId="{CD3423FB-98E8-4F1E-8AC7-27D3A6895BFE}" dt="2024-12-10T15:59:48.732" v="325"/>
          <ac:spMkLst>
            <pc:docMk/>
            <pc:sldMk cId="285038295" sldId="278"/>
            <ac:spMk id="9" creationId="{13E0B070-5282-B20C-313C-B9F0193D0534}"/>
          </ac:spMkLst>
        </pc:spChg>
        <pc:spChg chg="add mod">
          <ac:chgData name="junhyuk jung" userId="7183bc5ec0e21572" providerId="LiveId" clId="{CD3423FB-98E8-4F1E-8AC7-27D3A6895BFE}" dt="2024-12-10T15:59:48.732" v="325"/>
          <ac:spMkLst>
            <pc:docMk/>
            <pc:sldMk cId="285038295" sldId="278"/>
            <ac:spMk id="10" creationId="{34F6000B-012F-6803-9F46-C75186D3C822}"/>
          </ac:spMkLst>
        </pc:spChg>
        <pc:spChg chg="add mod">
          <ac:chgData name="junhyuk jung" userId="7183bc5ec0e21572" providerId="LiveId" clId="{CD3423FB-98E8-4F1E-8AC7-27D3A6895BFE}" dt="2024-12-10T16:00:14.762" v="326"/>
          <ac:spMkLst>
            <pc:docMk/>
            <pc:sldMk cId="285038295" sldId="278"/>
            <ac:spMk id="11" creationId="{CC0782D3-E93B-AFD0-FCBE-31151A7B849B}"/>
          </ac:spMkLst>
        </pc:spChg>
        <pc:picChg chg="add mod">
          <ac:chgData name="junhyuk jung" userId="7183bc5ec0e21572" providerId="LiveId" clId="{CD3423FB-98E8-4F1E-8AC7-27D3A6895BFE}" dt="2024-12-10T15:59:31.149" v="322" actId="1076"/>
          <ac:picMkLst>
            <pc:docMk/>
            <pc:sldMk cId="285038295" sldId="278"/>
            <ac:picMk id="6" creationId="{BB2C0DF8-79B1-3585-D156-C7517106F6C9}"/>
          </ac:picMkLst>
        </pc:picChg>
        <pc:picChg chg="add mod">
          <ac:chgData name="junhyuk jung" userId="7183bc5ec0e21572" providerId="LiveId" clId="{CD3423FB-98E8-4F1E-8AC7-27D3A6895BFE}" dt="2024-12-10T15:59:43.074" v="324" actId="1076"/>
          <ac:picMkLst>
            <pc:docMk/>
            <pc:sldMk cId="285038295" sldId="278"/>
            <ac:picMk id="8" creationId="{C403FC68-7E6F-58E5-DAEB-55CF4BE46847}"/>
          </ac:picMkLst>
        </pc:picChg>
      </pc:sldChg>
      <pc:sldChg chg="addSp modSp add del mod">
        <pc:chgData name="junhyuk jung" userId="7183bc5ec0e21572" providerId="LiveId" clId="{CD3423FB-98E8-4F1E-8AC7-27D3A6895BFE}" dt="2024-12-11T08:36:13.920" v="404" actId="2696"/>
        <pc:sldMkLst>
          <pc:docMk/>
          <pc:sldMk cId="559344672" sldId="279"/>
        </pc:sldMkLst>
        <pc:spChg chg="add mod">
          <ac:chgData name="junhyuk jung" userId="7183bc5ec0e21572" providerId="LiveId" clId="{CD3423FB-98E8-4F1E-8AC7-27D3A6895BFE}" dt="2024-12-10T16:04:07.314" v="387" actId="20577"/>
          <ac:spMkLst>
            <pc:docMk/>
            <pc:sldMk cId="559344672" sldId="279"/>
            <ac:spMk id="8" creationId="{59EA401B-F1C7-576B-027A-D6CD5DD6822C}"/>
          </ac:spMkLst>
        </pc:spChg>
        <pc:picChg chg="add mod">
          <ac:chgData name="junhyuk jung" userId="7183bc5ec0e21572" providerId="LiveId" clId="{CD3423FB-98E8-4F1E-8AC7-27D3A6895BFE}" dt="2024-12-10T16:03:53.055" v="337" actId="1076"/>
          <ac:picMkLst>
            <pc:docMk/>
            <pc:sldMk cId="559344672" sldId="279"/>
            <ac:picMk id="6" creationId="{1EF0DD6C-C620-E0ED-38AF-53DFCB400C8B}"/>
          </ac:picMkLst>
        </pc:picChg>
      </pc:sldChg>
      <pc:sldChg chg="addSp delSp modSp add mod">
        <pc:chgData name="junhyuk jung" userId="7183bc5ec0e21572" providerId="LiveId" clId="{CD3423FB-98E8-4F1E-8AC7-27D3A6895BFE}" dt="2024-12-11T10:19:13.011" v="540" actId="113"/>
        <pc:sldMkLst>
          <pc:docMk/>
          <pc:sldMk cId="3414299783" sldId="280"/>
        </pc:sldMkLst>
        <pc:spChg chg="del">
          <ac:chgData name="junhyuk jung" userId="7183bc5ec0e21572" providerId="LiveId" clId="{CD3423FB-98E8-4F1E-8AC7-27D3A6895BFE}" dt="2024-12-11T08:36:17.820" v="406" actId="21"/>
          <ac:spMkLst>
            <pc:docMk/>
            <pc:sldMk cId="3414299783" sldId="280"/>
            <ac:spMk id="8" creationId="{F2F1CB41-1FD6-9EA3-9B9D-6986441DC454}"/>
          </ac:spMkLst>
        </pc:spChg>
        <pc:spChg chg="add mod">
          <ac:chgData name="junhyuk jung" userId="7183bc5ec0e21572" providerId="LiveId" clId="{CD3423FB-98E8-4F1E-8AC7-27D3A6895BFE}" dt="2024-12-11T10:19:13.011" v="540" actId="113"/>
          <ac:spMkLst>
            <pc:docMk/>
            <pc:sldMk cId="3414299783" sldId="280"/>
            <ac:spMk id="11" creationId="{1A59917F-58ED-5DD9-60C1-3547FE3B6723}"/>
          </ac:spMkLst>
        </pc:spChg>
        <pc:picChg chg="del">
          <ac:chgData name="junhyuk jung" userId="7183bc5ec0e21572" providerId="LiveId" clId="{CD3423FB-98E8-4F1E-8AC7-27D3A6895BFE}" dt="2024-12-11T08:36:18.270" v="407" actId="21"/>
          <ac:picMkLst>
            <pc:docMk/>
            <pc:sldMk cId="3414299783" sldId="280"/>
            <ac:picMk id="6" creationId="{439BDAAF-4C70-F33B-B14F-53DE6E5BDC87}"/>
          </ac:picMkLst>
        </pc:picChg>
        <pc:picChg chg="add mod">
          <ac:chgData name="junhyuk jung" userId="7183bc5ec0e21572" providerId="LiveId" clId="{CD3423FB-98E8-4F1E-8AC7-27D3A6895BFE}" dt="2024-12-11T10:17:56.585" v="423" actId="1076"/>
          <ac:picMkLst>
            <pc:docMk/>
            <pc:sldMk cId="3414299783" sldId="280"/>
            <ac:picMk id="7" creationId="{67C366C3-91E2-60AC-5E4A-D6C0597C1C7A}"/>
          </ac:picMkLst>
        </pc:picChg>
        <pc:picChg chg="add mod">
          <ac:chgData name="junhyuk jung" userId="7183bc5ec0e21572" providerId="LiveId" clId="{CD3423FB-98E8-4F1E-8AC7-27D3A6895BFE}" dt="2024-12-11T10:17:55.755" v="422" actId="1076"/>
          <ac:picMkLst>
            <pc:docMk/>
            <pc:sldMk cId="3414299783" sldId="280"/>
            <ac:picMk id="10" creationId="{5CF352A5-2E42-6AED-3475-050C175F8F75}"/>
          </ac:picMkLst>
        </pc:picChg>
      </pc:sldChg>
      <pc:sldChg chg="delSp modSp add mod ord">
        <pc:chgData name="junhyuk jung" userId="7183bc5ec0e21572" providerId="LiveId" clId="{CD3423FB-98E8-4F1E-8AC7-27D3A6895BFE}" dt="2024-12-11T10:25:20.094" v="571" actId="20577"/>
        <pc:sldMkLst>
          <pc:docMk/>
          <pc:sldMk cId="2633033287" sldId="281"/>
        </pc:sldMkLst>
        <pc:spChg chg="del">
          <ac:chgData name="junhyuk jung" userId="7183bc5ec0e21572" providerId="LiveId" clId="{CD3423FB-98E8-4F1E-8AC7-27D3A6895BFE}" dt="2024-12-11T10:19:49.475" v="546" actId="21"/>
          <ac:spMkLst>
            <pc:docMk/>
            <pc:sldMk cId="2633033287" sldId="281"/>
            <ac:spMk id="2" creationId="{7AEAA96C-CD68-F337-EE2A-65175C4712AB}"/>
          </ac:spMkLst>
        </pc:spChg>
        <pc:spChg chg="mod">
          <ac:chgData name="junhyuk jung" userId="7183bc5ec0e21572" providerId="LiveId" clId="{CD3423FB-98E8-4F1E-8AC7-27D3A6895BFE}" dt="2024-12-11T10:25:20.094" v="571" actId="20577"/>
          <ac:spMkLst>
            <pc:docMk/>
            <pc:sldMk cId="2633033287" sldId="281"/>
            <ac:spMk id="11" creationId="{B41D6197-A3A9-032C-9702-00DB12E6B9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D39B0CF4-F986-4BE6-9BEE-BCAACE7BFB71}" type="datetimeFigureOut">
              <a:rPr lang="ko-KR" altLang="en-US" smtClean="0"/>
              <a:t>2024-12-11</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58B05408-F64D-4B1D-97C9-9A3A5E9A7206}" type="slidenum">
              <a:rPr lang="ko-KR" altLang="en-US" smtClean="0"/>
              <a:t>‹#›</a:t>
            </a:fld>
            <a:endParaRPr lang="ko-KR" altLang="en-US"/>
          </a:p>
        </p:txBody>
      </p:sp>
    </p:spTree>
    <p:extLst>
      <p:ext uri="{BB962C8B-B14F-4D97-AF65-F5344CB8AC3E}">
        <p14:creationId xmlns:p14="http://schemas.microsoft.com/office/powerpoint/2010/main" val="27320093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8B05408-F64D-4B1D-97C9-9A3A5E9A7206}" type="slidenum">
              <a:rPr lang="ko-KR" altLang="en-US" smtClean="0"/>
              <a:t>1</a:t>
            </a:fld>
            <a:endParaRPr lang="ko-KR" altLang="en-US"/>
          </a:p>
        </p:txBody>
      </p:sp>
    </p:spTree>
    <p:extLst>
      <p:ext uri="{BB962C8B-B14F-4D97-AF65-F5344CB8AC3E}">
        <p14:creationId xmlns:p14="http://schemas.microsoft.com/office/powerpoint/2010/main" val="331190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775FA-1D20-77A8-BE86-25A255C3E28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74C5340-90F7-1E83-E36E-3D143622949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2FA1515-424A-630F-B552-6F9E63EE44DF}"/>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84AFA7FE-8289-5200-4710-9F6E8A808965}"/>
              </a:ext>
            </a:extLst>
          </p:cNvPr>
          <p:cNvSpPr>
            <a:spLocks noGrp="1"/>
          </p:cNvSpPr>
          <p:nvPr>
            <p:ph type="sldNum" sz="quarter" idx="5"/>
          </p:nvPr>
        </p:nvSpPr>
        <p:spPr/>
        <p:txBody>
          <a:bodyPr/>
          <a:lstStyle/>
          <a:p>
            <a:fld id="{58B05408-F64D-4B1D-97C9-9A3A5E9A7206}" type="slidenum">
              <a:rPr lang="ko-KR" altLang="en-US" smtClean="0"/>
              <a:t>10</a:t>
            </a:fld>
            <a:endParaRPr lang="ko-KR" altLang="en-US"/>
          </a:p>
        </p:txBody>
      </p:sp>
    </p:spTree>
    <p:extLst>
      <p:ext uri="{BB962C8B-B14F-4D97-AF65-F5344CB8AC3E}">
        <p14:creationId xmlns:p14="http://schemas.microsoft.com/office/powerpoint/2010/main" val="401520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1EA9-2FA8-13B7-D3C0-C230FEAF267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7F4A187-0D7A-E2A7-4079-AC3865F08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ABC0230-2D35-0956-BAF5-9FD6E7E8383C}"/>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25FC4B14-28A2-CE97-0A7E-D0ED865E90FC}"/>
              </a:ext>
            </a:extLst>
          </p:cNvPr>
          <p:cNvSpPr>
            <a:spLocks noGrp="1"/>
          </p:cNvSpPr>
          <p:nvPr>
            <p:ph type="sldNum" sz="quarter" idx="5"/>
          </p:nvPr>
        </p:nvSpPr>
        <p:spPr/>
        <p:txBody>
          <a:bodyPr/>
          <a:lstStyle/>
          <a:p>
            <a:fld id="{58B05408-F64D-4B1D-97C9-9A3A5E9A7206}" type="slidenum">
              <a:rPr lang="ko-KR" altLang="en-US" smtClean="0"/>
              <a:t>11</a:t>
            </a:fld>
            <a:endParaRPr lang="ko-KR" altLang="en-US"/>
          </a:p>
        </p:txBody>
      </p:sp>
    </p:spTree>
    <p:extLst>
      <p:ext uri="{BB962C8B-B14F-4D97-AF65-F5344CB8AC3E}">
        <p14:creationId xmlns:p14="http://schemas.microsoft.com/office/powerpoint/2010/main" val="3280135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3EBFF-1EA2-DD3D-3862-813F36E79DC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19C58D-D682-7D20-B838-5032553240F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506715F-102E-0463-9FF0-C2A8072141A3}"/>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2B8A73D0-C219-A0C7-0F68-0A00B35E4F44}"/>
              </a:ext>
            </a:extLst>
          </p:cNvPr>
          <p:cNvSpPr>
            <a:spLocks noGrp="1"/>
          </p:cNvSpPr>
          <p:nvPr>
            <p:ph type="sldNum" sz="quarter" idx="5"/>
          </p:nvPr>
        </p:nvSpPr>
        <p:spPr/>
        <p:txBody>
          <a:bodyPr/>
          <a:lstStyle/>
          <a:p>
            <a:fld id="{58B05408-F64D-4B1D-97C9-9A3A5E9A7206}" type="slidenum">
              <a:rPr lang="ko-KR" altLang="en-US" smtClean="0"/>
              <a:t>12</a:t>
            </a:fld>
            <a:endParaRPr lang="ko-KR" altLang="en-US"/>
          </a:p>
        </p:txBody>
      </p:sp>
    </p:spTree>
    <p:extLst>
      <p:ext uri="{BB962C8B-B14F-4D97-AF65-F5344CB8AC3E}">
        <p14:creationId xmlns:p14="http://schemas.microsoft.com/office/powerpoint/2010/main" val="3762324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A57A1-72A1-E76D-3120-0896CB9DC6F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56BD53-8729-A739-72AC-DEF76426923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5BC0822-B0F7-8081-64B3-A25DD0D1972B}"/>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D259CAB0-3909-ABD2-FAD1-5440C7E25693}"/>
              </a:ext>
            </a:extLst>
          </p:cNvPr>
          <p:cNvSpPr>
            <a:spLocks noGrp="1"/>
          </p:cNvSpPr>
          <p:nvPr>
            <p:ph type="sldNum" sz="quarter" idx="5"/>
          </p:nvPr>
        </p:nvSpPr>
        <p:spPr/>
        <p:txBody>
          <a:bodyPr/>
          <a:lstStyle/>
          <a:p>
            <a:fld id="{58B05408-F64D-4B1D-97C9-9A3A5E9A7206}" type="slidenum">
              <a:rPr lang="ko-KR" altLang="en-US" smtClean="0"/>
              <a:t>13</a:t>
            </a:fld>
            <a:endParaRPr lang="ko-KR" altLang="en-US"/>
          </a:p>
        </p:txBody>
      </p:sp>
    </p:spTree>
    <p:extLst>
      <p:ext uri="{BB962C8B-B14F-4D97-AF65-F5344CB8AC3E}">
        <p14:creationId xmlns:p14="http://schemas.microsoft.com/office/powerpoint/2010/main" val="3376720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0869A-D5EA-2E75-AFC6-ADD84C0B9E4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1A2A3B1-AF18-B63C-7259-B2ABCD8236B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42B73B-01D2-4175-74F1-1558EC3942D7}"/>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1CBE0AD7-640D-9C26-F03F-ECE12BCC6E83}"/>
              </a:ext>
            </a:extLst>
          </p:cNvPr>
          <p:cNvSpPr>
            <a:spLocks noGrp="1"/>
          </p:cNvSpPr>
          <p:nvPr>
            <p:ph type="sldNum" sz="quarter" idx="5"/>
          </p:nvPr>
        </p:nvSpPr>
        <p:spPr/>
        <p:txBody>
          <a:bodyPr/>
          <a:lstStyle/>
          <a:p>
            <a:fld id="{58B05408-F64D-4B1D-97C9-9A3A5E9A7206}" type="slidenum">
              <a:rPr lang="ko-KR" altLang="en-US" smtClean="0"/>
              <a:t>14</a:t>
            </a:fld>
            <a:endParaRPr lang="ko-KR" altLang="en-US"/>
          </a:p>
        </p:txBody>
      </p:sp>
    </p:spTree>
    <p:extLst>
      <p:ext uri="{BB962C8B-B14F-4D97-AF65-F5344CB8AC3E}">
        <p14:creationId xmlns:p14="http://schemas.microsoft.com/office/powerpoint/2010/main" val="2264675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BF6B-91C4-92AB-92D7-2A135D0033D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C28EF48-491D-8357-687C-D84379D931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2925C30-E825-09DB-2558-86C5E6833716}"/>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5FDBDD4E-C09D-4356-641B-5E994496B726}"/>
              </a:ext>
            </a:extLst>
          </p:cNvPr>
          <p:cNvSpPr>
            <a:spLocks noGrp="1"/>
          </p:cNvSpPr>
          <p:nvPr>
            <p:ph type="sldNum" sz="quarter" idx="5"/>
          </p:nvPr>
        </p:nvSpPr>
        <p:spPr/>
        <p:txBody>
          <a:bodyPr/>
          <a:lstStyle/>
          <a:p>
            <a:fld id="{58B05408-F64D-4B1D-97C9-9A3A5E9A7206}" type="slidenum">
              <a:rPr lang="ko-KR" altLang="en-US" smtClean="0"/>
              <a:t>15</a:t>
            </a:fld>
            <a:endParaRPr lang="ko-KR" altLang="en-US"/>
          </a:p>
        </p:txBody>
      </p:sp>
    </p:spTree>
    <p:extLst>
      <p:ext uri="{BB962C8B-B14F-4D97-AF65-F5344CB8AC3E}">
        <p14:creationId xmlns:p14="http://schemas.microsoft.com/office/powerpoint/2010/main" val="313227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8B05408-F64D-4B1D-97C9-9A3A5E9A7206}" type="slidenum">
              <a:rPr lang="ko-KR" altLang="en-US" smtClean="0"/>
              <a:t>2</a:t>
            </a:fld>
            <a:endParaRPr lang="ko-KR" altLang="en-US"/>
          </a:p>
        </p:txBody>
      </p:sp>
    </p:spTree>
    <p:extLst>
      <p:ext uri="{BB962C8B-B14F-4D97-AF65-F5344CB8AC3E}">
        <p14:creationId xmlns:p14="http://schemas.microsoft.com/office/powerpoint/2010/main" val="69624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58B05408-F64D-4B1D-97C9-9A3A5E9A7206}" type="slidenum">
              <a:rPr lang="ko-KR" altLang="en-US" smtClean="0"/>
              <a:t>3</a:t>
            </a:fld>
            <a:endParaRPr lang="ko-KR" altLang="en-US"/>
          </a:p>
        </p:txBody>
      </p:sp>
    </p:spTree>
    <p:extLst>
      <p:ext uri="{BB962C8B-B14F-4D97-AF65-F5344CB8AC3E}">
        <p14:creationId xmlns:p14="http://schemas.microsoft.com/office/powerpoint/2010/main" val="242988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ED6E0-1D1A-AFAC-F8AB-1ACDE7C1E0B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93C4513-BD95-E866-E92D-EDF80A8E4E0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A7769B2-C753-D55F-4EF7-3E9C2ED020A3}"/>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B9BCA941-3133-5F47-AAA1-3845240D2D1F}"/>
              </a:ext>
            </a:extLst>
          </p:cNvPr>
          <p:cNvSpPr>
            <a:spLocks noGrp="1"/>
          </p:cNvSpPr>
          <p:nvPr>
            <p:ph type="sldNum" sz="quarter" idx="5"/>
          </p:nvPr>
        </p:nvSpPr>
        <p:spPr/>
        <p:txBody>
          <a:bodyPr/>
          <a:lstStyle/>
          <a:p>
            <a:fld id="{58B05408-F64D-4B1D-97C9-9A3A5E9A7206}" type="slidenum">
              <a:rPr lang="ko-KR" altLang="en-US" smtClean="0"/>
              <a:t>4</a:t>
            </a:fld>
            <a:endParaRPr lang="ko-KR" altLang="en-US"/>
          </a:p>
        </p:txBody>
      </p:sp>
    </p:spTree>
    <p:extLst>
      <p:ext uri="{BB962C8B-B14F-4D97-AF65-F5344CB8AC3E}">
        <p14:creationId xmlns:p14="http://schemas.microsoft.com/office/powerpoint/2010/main" val="1649725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2FA4F-99B0-9A45-5A10-F2F399A8C31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5AE6D4D-70ED-672C-03E0-C192C5302D8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C56D6CD-9EA0-6039-F6CE-77E1DEE03EFE}"/>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B16AFD21-36F9-6539-1DFB-BE9BA92B2B18}"/>
              </a:ext>
            </a:extLst>
          </p:cNvPr>
          <p:cNvSpPr>
            <a:spLocks noGrp="1"/>
          </p:cNvSpPr>
          <p:nvPr>
            <p:ph type="sldNum" sz="quarter" idx="5"/>
          </p:nvPr>
        </p:nvSpPr>
        <p:spPr/>
        <p:txBody>
          <a:bodyPr/>
          <a:lstStyle/>
          <a:p>
            <a:fld id="{58B05408-F64D-4B1D-97C9-9A3A5E9A7206}" type="slidenum">
              <a:rPr lang="ko-KR" altLang="en-US" smtClean="0"/>
              <a:t>5</a:t>
            </a:fld>
            <a:endParaRPr lang="ko-KR" altLang="en-US"/>
          </a:p>
        </p:txBody>
      </p:sp>
    </p:spTree>
    <p:extLst>
      <p:ext uri="{BB962C8B-B14F-4D97-AF65-F5344CB8AC3E}">
        <p14:creationId xmlns:p14="http://schemas.microsoft.com/office/powerpoint/2010/main" val="338111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F6966-5776-0AD6-49CE-47374196D98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2C6A73-F2D1-D719-7DF7-901C75FDB3F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EC95C6A-3047-A5A7-1FDD-BBECBBEA743D}"/>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B718D23E-8396-C09E-C55A-9A3700FB1694}"/>
              </a:ext>
            </a:extLst>
          </p:cNvPr>
          <p:cNvSpPr>
            <a:spLocks noGrp="1"/>
          </p:cNvSpPr>
          <p:nvPr>
            <p:ph type="sldNum" sz="quarter" idx="5"/>
          </p:nvPr>
        </p:nvSpPr>
        <p:spPr/>
        <p:txBody>
          <a:bodyPr/>
          <a:lstStyle/>
          <a:p>
            <a:fld id="{58B05408-F64D-4B1D-97C9-9A3A5E9A7206}" type="slidenum">
              <a:rPr lang="ko-KR" altLang="en-US" smtClean="0"/>
              <a:t>6</a:t>
            </a:fld>
            <a:endParaRPr lang="ko-KR" altLang="en-US"/>
          </a:p>
        </p:txBody>
      </p:sp>
    </p:spTree>
    <p:extLst>
      <p:ext uri="{BB962C8B-B14F-4D97-AF65-F5344CB8AC3E}">
        <p14:creationId xmlns:p14="http://schemas.microsoft.com/office/powerpoint/2010/main" val="179648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E73F1-50F5-BAF2-5608-A9FE5486E7B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9F2B24D-1073-18AF-0646-DE6C752CB38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4789DA7-6DF1-5289-CBA2-696952B21E64}"/>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B03D820B-1379-1658-2703-5602B65139F8}"/>
              </a:ext>
            </a:extLst>
          </p:cNvPr>
          <p:cNvSpPr>
            <a:spLocks noGrp="1"/>
          </p:cNvSpPr>
          <p:nvPr>
            <p:ph type="sldNum" sz="quarter" idx="5"/>
          </p:nvPr>
        </p:nvSpPr>
        <p:spPr/>
        <p:txBody>
          <a:bodyPr/>
          <a:lstStyle/>
          <a:p>
            <a:fld id="{58B05408-F64D-4B1D-97C9-9A3A5E9A7206}" type="slidenum">
              <a:rPr lang="ko-KR" altLang="en-US" smtClean="0"/>
              <a:t>7</a:t>
            </a:fld>
            <a:endParaRPr lang="ko-KR" altLang="en-US"/>
          </a:p>
        </p:txBody>
      </p:sp>
    </p:spTree>
    <p:extLst>
      <p:ext uri="{BB962C8B-B14F-4D97-AF65-F5344CB8AC3E}">
        <p14:creationId xmlns:p14="http://schemas.microsoft.com/office/powerpoint/2010/main" val="6620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0E076-98AD-7D23-1490-B92C72AD2FB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B2B5DEB-A33F-B9BF-FC45-A47100752DB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ACCCCB8-2BA5-F63D-E373-BEA2A9F10362}"/>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ACAC77F5-8A33-A083-57FE-4DD815F39313}"/>
              </a:ext>
            </a:extLst>
          </p:cNvPr>
          <p:cNvSpPr>
            <a:spLocks noGrp="1"/>
          </p:cNvSpPr>
          <p:nvPr>
            <p:ph type="sldNum" sz="quarter" idx="5"/>
          </p:nvPr>
        </p:nvSpPr>
        <p:spPr/>
        <p:txBody>
          <a:bodyPr/>
          <a:lstStyle/>
          <a:p>
            <a:fld id="{58B05408-F64D-4B1D-97C9-9A3A5E9A7206}" type="slidenum">
              <a:rPr lang="ko-KR" altLang="en-US" smtClean="0"/>
              <a:t>8</a:t>
            </a:fld>
            <a:endParaRPr lang="ko-KR" altLang="en-US"/>
          </a:p>
        </p:txBody>
      </p:sp>
    </p:spTree>
    <p:extLst>
      <p:ext uri="{BB962C8B-B14F-4D97-AF65-F5344CB8AC3E}">
        <p14:creationId xmlns:p14="http://schemas.microsoft.com/office/powerpoint/2010/main" val="287863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AE808-010C-E84A-FAF4-C99682D3BB1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B77D59C-FACA-DB58-3EFB-F64DB4CCB8A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3D79F5-D4C4-5399-3EF8-9E0BC6D77E66}"/>
              </a:ext>
            </a:extLst>
          </p:cNvPr>
          <p:cNvSpPr>
            <a:spLocks noGrp="1"/>
          </p:cNvSpPr>
          <p:nvPr>
            <p:ph type="body" idx="1"/>
          </p:nvPr>
        </p:nvSpPr>
        <p:spPr/>
        <p:txBody>
          <a:bodyPr/>
          <a:lstStyle/>
          <a:p>
            <a:endParaRPr kumimoji="1" lang="ko-KR" altLang="en-US" dirty="0"/>
          </a:p>
        </p:txBody>
      </p:sp>
      <p:sp>
        <p:nvSpPr>
          <p:cNvPr id="4" name="슬라이드 번호 개체 틀 3">
            <a:extLst>
              <a:ext uri="{FF2B5EF4-FFF2-40B4-BE49-F238E27FC236}">
                <a16:creationId xmlns:a16="http://schemas.microsoft.com/office/drawing/2014/main" id="{349F53FF-3101-E3D5-51C2-002DD2AF01E6}"/>
              </a:ext>
            </a:extLst>
          </p:cNvPr>
          <p:cNvSpPr>
            <a:spLocks noGrp="1"/>
          </p:cNvSpPr>
          <p:nvPr>
            <p:ph type="sldNum" sz="quarter" idx="5"/>
          </p:nvPr>
        </p:nvSpPr>
        <p:spPr/>
        <p:txBody>
          <a:bodyPr/>
          <a:lstStyle/>
          <a:p>
            <a:fld id="{58B05408-F64D-4B1D-97C9-9A3A5E9A7206}" type="slidenum">
              <a:rPr lang="ko-KR" altLang="en-US" smtClean="0"/>
              <a:t>9</a:t>
            </a:fld>
            <a:endParaRPr lang="ko-KR" altLang="en-US"/>
          </a:p>
        </p:txBody>
      </p:sp>
    </p:spTree>
    <p:extLst>
      <p:ext uri="{BB962C8B-B14F-4D97-AF65-F5344CB8AC3E}">
        <p14:creationId xmlns:p14="http://schemas.microsoft.com/office/powerpoint/2010/main" val="191272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EB2C80-E522-4114-8370-412851132E8E}" type="datetime1">
              <a:rPr lang="en-US" altLang="ko-KR"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4DE63-FD26-4F60-B792-4B48B558FC75}" type="datetime1">
              <a:rPr lang="en-US" altLang="ko-KR"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F8235-6E63-4A9F-B672-097E4293F03D}" type="datetime1">
              <a:rPr lang="en-US" altLang="ko-KR"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19816-1D84-4C8C-AA16-5C9105B3CC09}" type="datetime1">
              <a:rPr lang="en-US" altLang="ko-KR"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12B67-61F5-4DE6-AE39-F4A93795F0DC}" type="datetime1">
              <a:rPr lang="en-US" altLang="ko-KR"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F5D333-7CAC-4ECC-8E62-6AAAE9402D14}" type="datetime1">
              <a:rPr lang="en-US" altLang="ko-KR"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EB93F4-3DCD-49B8-A4AA-CE2BED49A930}" type="datetime1">
              <a:rPr lang="en-US" altLang="ko-KR"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A69EB7-5114-49C5-9CEA-B918BE4447EB}" type="datetime1">
              <a:rPr lang="en-US" altLang="ko-KR"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CB0CF-080C-4E3D-895F-CC11CB64B52F}" type="datetime1">
              <a:rPr lang="en-US" altLang="ko-KR"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9548F5-A7E7-48A1-81AF-3A417AE2EADC}" type="datetime1">
              <a:rPr lang="en-US" altLang="ko-KR"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7F864-AF8A-4570-BD13-04555171F2D3}" type="datetime1">
              <a:rPr lang="en-US" altLang="ko-KR"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130D9-A2C6-433E-9EEF-0E1246284221}" type="datetime1">
              <a:rPr lang="en-US" altLang="ko-KR" smtClean="0"/>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2">
    <p:bg>
      <p:bgPr>
        <a:solidFill>
          <a:srgbClr val="F4F3F3"/>
        </a:solidFill>
        <a:effectLst/>
      </p:bgPr>
    </p:bg>
    <p:spTree>
      <p:nvGrpSpPr>
        <p:cNvPr id="1" name=""/>
        <p:cNvGrpSpPr/>
        <p:nvPr/>
      </p:nvGrpSpPr>
      <p:grpSpPr>
        <a:xfrm>
          <a:off x="0" y="0"/>
          <a:ext cx="0" cy="0"/>
          <a:chOff x="0" y="0"/>
          <a:chExt cx="0" cy="0"/>
        </a:xfrm>
      </p:grpSpPr>
      <p:grpSp>
        <p:nvGrpSpPr>
          <p:cNvPr id="1001" name="그룹 1001"/>
          <p:cNvGrpSpPr/>
          <p:nvPr/>
        </p:nvGrpSpPr>
        <p:grpSpPr>
          <a:xfrm>
            <a:off x="16761905" y="761905"/>
            <a:ext cx="476190" cy="1513686"/>
            <a:chOff x="16761905" y="761905"/>
            <a:chExt cx="476190" cy="1513686"/>
          </a:xfrm>
        </p:grpSpPr>
        <p:pic>
          <p:nvPicPr>
            <p:cNvPr id="3" name="Object 2"/>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6464EE18-AE53-A762-25F6-D03413015C37}"/>
              </a:ext>
            </a:extLst>
          </p:cNvPr>
          <p:cNvSpPr txBox="1"/>
          <p:nvPr/>
        </p:nvSpPr>
        <p:spPr>
          <a:xfrm>
            <a:off x="685800" y="3260081"/>
            <a:ext cx="13144497" cy="923330"/>
          </a:xfrm>
          <a:prstGeom prst="rect">
            <a:avLst/>
          </a:prstGeom>
          <a:noFill/>
        </p:spPr>
        <p:txBody>
          <a:bodyPr wrap="square" rtlCol="0">
            <a:spAutoFit/>
          </a:bodyPr>
          <a:lstStyle/>
          <a:p>
            <a:r>
              <a:rPr lang="en-US" altLang="ko-KR" sz="5400" b="1" dirty="0">
                <a:latin typeface="Microsoft GothicNeo" panose="020B0500000101010101" pitchFamily="50" charset="-127"/>
                <a:ea typeface="Microsoft GothicNeo" panose="020B0500000101010101" pitchFamily="50" charset="-127"/>
                <a:cs typeface="Microsoft GothicNeo" panose="020B0500000101010101" pitchFamily="50" charset="-127"/>
              </a:rPr>
              <a:t>Weather and Air Quality Dashboard</a:t>
            </a:r>
          </a:p>
        </p:txBody>
      </p:sp>
      <p:cxnSp>
        <p:nvCxnSpPr>
          <p:cNvPr id="6" name="직선 연결선[R] 5">
            <a:extLst>
              <a:ext uri="{FF2B5EF4-FFF2-40B4-BE49-F238E27FC236}">
                <a16:creationId xmlns:a16="http://schemas.microsoft.com/office/drawing/2014/main" id="{9841ABF1-9971-E1CC-0101-15EA5621C122}"/>
              </a:ext>
            </a:extLst>
          </p:cNvPr>
          <p:cNvCxnSpPr>
            <a:cxnSpLocks/>
          </p:cNvCxnSpPr>
          <p:nvPr/>
        </p:nvCxnSpPr>
        <p:spPr>
          <a:xfrm>
            <a:off x="533400" y="3086100"/>
            <a:ext cx="0" cy="1271292"/>
          </a:xfrm>
          <a:prstGeom prst="line">
            <a:avLst/>
          </a:prstGeom>
          <a:ln w="28575">
            <a:solidFill>
              <a:srgbClr val="11359A"/>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4EC88F-02F7-FD65-2ACD-38A2C0515BF9}"/>
              </a:ext>
            </a:extLst>
          </p:cNvPr>
          <p:cNvSpPr txBox="1"/>
          <p:nvPr/>
        </p:nvSpPr>
        <p:spPr>
          <a:xfrm>
            <a:off x="838200" y="8191500"/>
            <a:ext cx="3505200" cy="923330"/>
          </a:xfrm>
          <a:prstGeom prst="rect">
            <a:avLst/>
          </a:prstGeom>
          <a:noFill/>
        </p:spPr>
        <p:txBody>
          <a:bodyPr wrap="square" rtlCol="0">
            <a:spAutoFit/>
          </a:bodyPr>
          <a:lstStyle/>
          <a:p>
            <a:r>
              <a:rPr lang="en-US" altLang="ko-KR" b="0" i="0" dirty="0">
                <a:effectLst/>
                <a:latin typeface="Noto Sans KR"/>
              </a:rPr>
              <a:t>WEB APPLICATION PROGRAMMING (CB2001105-062)</a:t>
            </a:r>
          </a:p>
          <a:p>
            <a:r>
              <a:rPr lang="en-US" altLang="ko-KR" b="0" i="0" dirty="0">
                <a:effectLst/>
                <a:latin typeface="Noto Sans KR"/>
              </a:rPr>
              <a:t>AICH SATYABRATA</a:t>
            </a:r>
            <a:endParaRPr lang="ko-KR" altLang="en-US" dirty="0"/>
          </a:p>
        </p:txBody>
      </p:sp>
      <p:sp>
        <p:nvSpPr>
          <p:cNvPr id="5" name="TextBox 4">
            <a:extLst>
              <a:ext uri="{FF2B5EF4-FFF2-40B4-BE49-F238E27FC236}">
                <a16:creationId xmlns:a16="http://schemas.microsoft.com/office/drawing/2014/main" id="{0E4946CB-370E-A810-D436-8B9E7161A4C3}"/>
              </a:ext>
            </a:extLst>
          </p:cNvPr>
          <p:cNvSpPr txBox="1"/>
          <p:nvPr/>
        </p:nvSpPr>
        <p:spPr>
          <a:xfrm>
            <a:off x="13830297" y="8039100"/>
            <a:ext cx="3771903" cy="923330"/>
          </a:xfrm>
          <a:prstGeom prst="rect">
            <a:avLst/>
          </a:prstGeom>
          <a:noFill/>
        </p:spPr>
        <p:txBody>
          <a:bodyPr wrap="square" rtlCol="0">
            <a:spAutoFit/>
          </a:bodyPr>
          <a:lstStyle/>
          <a:p>
            <a:r>
              <a:rPr lang="en-US" altLang="ko-KR" dirty="0"/>
              <a:t>Pusan National University</a:t>
            </a:r>
          </a:p>
          <a:p>
            <a:r>
              <a:rPr lang="en-US" altLang="ko-KR" dirty="0"/>
              <a:t>202014337 Jung Junhyuk</a:t>
            </a:r>
          </a:p>
          <a:p>
            <a:r>
              <a:rPr lang="en-US" altLang="ko-KR" dirty="0"/>
              <a:t>Department of Atmospheric Science</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19B81-AAF8-A287-FB30-15FABBBE2747}"/>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274D3920-7F57-4E7C-60E6-2B13D3CC8FAD}"/>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08BC2A2E-7858-CD2D-B8C6-22EE494400F2}"/>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C8A76397-22CC-FEEA-BED4-AF6DDA0A32CE}"/>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196E5612-4176-2174-EE9D-35510D6AAA98}"/>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그림 5">
            <a:extLst>
              <a:ext uri="{FF2B5EF4-FFF2-40B4-BE49-F238E27FC236}">
                <a16:creationId xmlns:a16="http://schemas.microsoft.com/office/drawing/2014/main" id="{381A622D-A921-5A26-F90A-6598F770B959}"/>
              </a:ext>
            </a:extLst>
          </p:cNvPr>
          <p:cNvPicPr>
            <a:picLocks noChangeAspect="1"/>
          </p:cNvPicPr>
          <p:nvPr/>
        </p:nvPicPr>
        <p:blipFill>
          <a:blip r:embed="rId4"/>
          <a:stretch>
            <a:fillRect/>
          </a:stretch>
        </p:blipFill>
        <p:spPr>
          <a:xfrm>
            <a:off x="685800" y="2933700"/>
            <a:ext cx="8036536" cy="3705785"/>
          </a:xfrm>
          <a:prstGeom prst="rect">
            <a:avLst/>
          </a:prstGeom>
        </p:spPr>
      </p:pic>
      <p:pic>
        <p:nvPicPr>
          <p:cNvPr id="8" name="그림 7">
            <a:extLst>
              <a:ext uri="{FF2B5EF4-FFF2-40B4-BE49-F238E27FC236}">
                <a16:creationId xmlns:a16="http://schemas.microsoft.com/office/drawing/2014/main" id="{A6B158F9-89B1-0411-92D6-724AC34CCA6D}"/>
              </a:ext>
            </a:extLst>
          </p:cNvPr>
          <p:cNvPicPr>
            <a:picLocks noChangeAspect="1"/>
          </p:cNvPicPr>
          <p:nvPr/>
        </p:nvPicPr>
        <p:blipFill>
          <a:blip r:embed="rId5"/>
          <a:stretch>
            <a:fillRect/>
          </a:stretch>
        </p:blipFill>
        <p:spPr>
          <a:xfrm>
            <a:off x="9152021" y="2955757"/>
            <a:ext cx="8192964" cy="3683727"/>
          </a:xfrm>
          <a:prstGeom prst="rect">
            <a:avLst/>
          </a:prstGeom>
        </p:spPr>
      </p:pic>
      <p:sp>
        <p:nvSpPr>
          <p:cNvPr id="9" name="TextBox 8">
            <a:extLst>
              <a:ext uri="{FF2B5EF4-FFF2-40B4-BE49-F238E27FC236}">
                <a16:creationId xmlns:a16="http://schemas.microsoft.com/office/drawing/2014/main" id="{7E281602-526D-5F4C-3DCF-30E094A2F217}"/>
              </a:ext>
            </a:extLst>
          </p:cNvPr>
          <p:cNvSpPr txBox="1"/>
          <p:nvPr/>
        </p:nvSpPr>
        <p:spPr>
          <a:xfrm>
            <a:off x="2209800" y="2476500"/>
            <a:ext cx="4267200" cy="369332"/>
          </a:xfrm>
          <a:prstGeom prst="rect">
            <a:avLst/>
          </a:prstGeom>
          <a:noFill/>
        </p:spPr>
        <p:txBody>
          <a:bodyPr wrap="square" rtlCol="0">
            <a:spAutoFit/>
          </a:bodyPr>
          <a:lstStyle/>
          <a:p>
            <a:r>
              <a:rPr lang="en-US" altLang="ko-KR" dirty="0"/>
              <a:t>Seoul</a:t>
            </a:r>
            <a:endParaRPr lang="ko-KR" altLang="en-US" dirty="0"/>
          </a:p>
        </p:txBody>
      </p:sp>
      <p:sp>
        <p:nvSpPr>
          <p:cNvPr id="10" name="TextBox 9">
            <a:extLst>
              <a:ext uri="{FF2B5EF4-FFF2-40B4-BE49-F238E27FC236}">
                <a16:creationId xmlns:a16="http://schemas.microsoft.com/office/drawing/2014/main" id="{12AD6666-9235-3AA3-B136-789700E3B748}"/>
              </a:ext>
            </a:extLst>
          </p:cNvPr>
          <p:cNvSpPr txBox="1"/>
          <p:nvPr/>
        </p:nvSpPr>
        <p:spPr>
          <a:xfrm>
            <a:off x="9753600" y="2476500"/>
            <a:ext cx="2895600" cy="369332"/>
          </a:xfrm>
          <a:prstGeom prst="rect">
            <a:avLst/>
          </a:prstGeom>
          <a:noFill/>
        </p:spPr>
        <p:txBody>
          <a:bodyPr wrap="square" rtlCol="0">
            <a:spAutoFit/>
          </a:bodyPr>
          <a:lstStyle/>
          <a:p>
            <a:r>
              <a:rPr lang="en-US" altLang="ko-KR" dirty="0"/>
              <a:t>Rio de Janeiro</a:t>
            </a:r>
            <a:endParaRPr lang="ko-KR" altLang="en-US" dirty="0"/>
          </a:p>
        </p:txBody>
      </p:sp>
      <p:sp>
        <p:nvSpPr>
          <p:cNvPr id="12" name="TextBox 11">
            <a:extLst>
              <a:ext uri="{FF2B5EF4-FFF2-40B4-BE49-F238E27FC236}">
                <a16:creationId xmlns:a16="http://schemas.microsoft.com/office/drawing/2014/main" id="{BE7C513E-E658-972E-7346-E6D8BC986F64}"/>
              </a:ext>
            </a:extLst>
          </p:cNvPr>
          <p:cNvSpPr txBox="1"/>
          <p:nvPr/>
        </p:nvSpPr>
        <p:spPr>
          <a:xfrm>
            <a:off x="4104502" y="7284833"/>
            <a:ext cx="10983097" cy="2554545"/>
          </a:xfrm>
          <a:prstGeom prst="rect">
            <a:avLst/>
          </a:prstGeom>
          <a:noFill/>
        </p:spPr>
        <p:txBody>
          <a:bodyPr wrap="square">
            <a:spAutoFit/>
          </a:bodyPr>
          <a:lstStyle/>
          <a:p>
            <a:r>
              <a:rPr lang="en-US" altLang="ko-KR" sz="2000" dirty="0"/>
              <a:t>The values of various pollutants vary depending on the location, offering users insights into the air quality.</a:t>
            </a:r>
          </a:p>
          <a:p>
            <a:pPr>
              <a:buFont typeface="Arial" panose="020B0604020202020204" pitchFamily="34" charset="0"/>
              <a:buChar char="•"/>
            </a:pPr>
            <a:r>
              <a:rPr lang="en-US" altLang="ko-KR" sz="2000" b="1" dirty="0"/>
              <a:t>PM2.5 and PM10</a:t>
            </a:r>
            <a:r>
              <a:rPr lang="en-US" altLang="ko-KR" sz="2000" dirty="0"/>
              <a:t>: Fine and coarse particulate matter concentrations (measured in µg/m³).</a:t>
            </a:r>
          </a:p>
          <a:p>
            <a:pPr>
              <a:buFont typeface="Arial" panose="020B0604020202020204" pitchFamily="34" charset="0"/>
              <a:buChar char="•"/>
            </a:pPr>
            <a:r>
              <a:rPr lang="en-US" altLang="ko-KR" sz="2000" b="1" dirty="0"/>
              <a:t>NOx</a:t>
            </a:r>
            <a:r>
              <a:rPr lang="en-US" altLang="ko-KR" sz="2000" dirty="0"/>
              <a:t>: Nitrogen oxides levels, which contribute to smog and acid rain.</a:t>
            </a:r>
          </a:p>
          <a:p>
            <a:pPr>
              <a:buFont typeface="Arial" panose="020B0604020202020204" pitchFamily="34" charset="0"/>
              <a:buChar char="•"/>
            </a:pPr>
            <a:r>
              <a:rPr lang="en-US" altLang="ko-KR" sz="2000" b="1" dirty="0"/>
              <a:t>NH3</a:t>
            </a:r>
            <a:r>
              <a:rPr lang="en-US" altLang="ko-KR" sz="2000" dirty="0"/>
              <a:t>: Ammonia concentrations.</a:t>
            </a:r>
          </a:p>
          <a:p>
            <a:pPr>
              <a:buFont typeface="Arial" panose="020B0604020202020204" pitchFamily="34" charset="0"/>
              <a:buChar char="•"/>
            </a:pPr>
            <a:r>
              <a:rPr lang="en-US" altLang="ko-KR" sz="2000" b="1" dirty="0"/>
              <a:t>CO</a:t>
            </a:r>
            <a:r>
              <a:rPr lang="en-US" altLang="ko-KR" sz="2000" dirty="0"/>
              <a:t>: Carbon monoxide levels, indicating combustion-related pollution.</a:t>
            </a:r>
          </a:p>
          <a:p>
            <a:pPr>
              <a:buFont typeface="Arial" panose="020B0604020202020204" pitchFamily="34" charset="0"/>
              <a:buChar char="•"/>
            </a:pPr>
            <a:r>
              <a:rPr lang="en-US" altLang="ko-KR" sz="2000" b="1" dirty="0"/>
              <a:t>SO₂</a:t>
            </a:r>
            <a:r>
              <a:rPr lang="en-US" altLang="ko-KR" sz="2000" dirty="0"/>
              <a:t>: Sulfur dioxide concentrations (measured in ppb), often linked to industrial emissions.</a:t>
            </a:r>
          </a:p>
          <a:p>
            <a:pPr>
              <a:buFont typeface="Arial" panose="020B0604020202020204" pitchFamily="34" charset="0"/>
              <a:buChar char="•"/>
            </a:pPr>
            <a:r>
              <a:rPr lang="en-US" altLang="ko-KR" sz="2000" b="1" dirty="0"/>
              <a:t>O₃</a:t>
            </a:r>
            <a:r>
              <a:rPr lang="en-US" altLang="ko-KR" sz="2000" dirty="0"/>
              <a:t>: Ozone levels, a key factor in assessing photochemical smog.</a:t>
            </a:r>
          </a:p>
        </p:txBody>
      </p:sp>
    </p:spTree>
    <p:extLst>
      <p:ext uri="{BB962C8B-B14F-4D97-AF65-F5344CB8AC3E}">
        <p14:creationId xmlns:p14="http://schemas.microsoft.com/office/powerpoint/2010/main" val="58792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5BD9C-9957-CB35-609B-B6D9F8CD319F}"/>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213E7932-5422-EDF4-50D3-F082DBCC7386}"/>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2FCB2ADB-468E-B805-0440-537BF2EC5CB9}"/>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27EDF9B8-4BC8-005F-ED59-89317E65076B}"/>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F5C281B1-F153-7FDC-7ECE-6925EBA8BBB0}"/>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7" name="그림 6">
            <a:extLst>
              <a:ext uri="{FF2B5EF4-FFF2-40B4-BE49-F238E27FC236}">
                <a16:creationId xmlns:a16="http://schemas.microsoft.com/office/drawing/2014/main" id="{D1274CC6-56A1-FCF1-7F39-C6950B4DB1BB}"/>
              </a:ext>
            </a:extLst>
          </p:cNvPr>
          <p:cNvPicPr>
            <a:picLocks noChangeAspect="1"/>
          </p:cNvPicPr>
          <p:nvPr/>
        </p:nvPicPr>
        <p:blipFill>
          <a:blip r:embed="rId4"/>
          <a:stretch>
            <a:fillRect/>
          </a:stretch>
        </p:blipFill>
        <p:spPr>
          <a:xfrm>
            <a:off x="1231232" y="2933700"/>
            <a:ext cx="6830378" cy="3400900"/>
          </a:xfrm>
          <a:prstGeom prst="rect">
            <a:avLst/>
          </a:prstGeom>
        </p:spPr>
      </p:pic>
      <p:pic>
        <p:nvPicPr>
          <p:cNvPr id="13" name="그림 12">
            <a:extLst>
              <a:ext uri="{FF2B5EF4-FFF2-40B4-BE49-F238E27FC236}">
                <a16:creationId xmlns:a16="http://schemas.microsoft.com/office/drawing/2014/main" id="{49C836B6-E7DF-9164-AAB3-13358E9A6B6B}"/>
              </a:ext>
            </a:extLst>
          </p:cNvPr>
          <p:cNvPicPr>
            <a:picLocks noChangeAspect="1"/>
          </p:cNvPicPr>
          <p:nvPr/>
        </p:nvPicPr>
        <p:blipFill>
          <a:blip r:embed="rId5"/>
          <a:stretch>
            <a:fillRect/>
          </a:stretch>
        </p:blipFill>
        <p:spPr>
          <a:xfrm>
            <a:off x="9079832" y="2959768"/>
            <a:ext cx="6982799" cy="3448531"/>
          </a:xfrm>
          <a:prstGeom prst="rect">
            <a:avLst/>
          </a:prstGeom>
        </p:spPr>
      </p:pic>
      <p:sp>
        <p:nvSpPr>
          <p:cNvPr id="14" name="TextBox 13">
            <a:extLst>
              <a:ext uri="{FF2B5EF4-FFF2-40B4-BE49-F238E27FC236}">
                <a16:creationId xmlns:a16="http://schemas.microsoft.com/office/drawing/2014/main" id="{27CF8324-F5A2-F70D-6B83-37A502E2D88C}"/>
              </a:ext>
            </a:extLst>
          </p:cNvPr>
          <p:cNvSpPr txBox="1"/>
          <p:nvPr/>
        </p:nvSpPr>
        <p:spPr>
          <a:xfrm>
            <a:off x="2133600" y="2275591"/>
            <a:ext cx="4114800" cy="369332"/>
          </a:xfrm>
          <a:prstGeom prst="rect">
            <a:avLst/>
          </a:prstGeom>
          <a:noFill/>
        </p:spPr>
        <p:txBody>
          <a:bodyPr wrap="square" rtlCol="0">
            <a:spAutoFit/>
          </a:bodyPr>
          <a:lstStyle/>
          <a:p>
            <a:r>
              <a:rPr lang="en-US" altLang="ko-KR" dirty="0"/>
              <a:t>Seoul</a:t>
            </a:r>
            <a:endParaRPr lang="ko-KR" altLang="en-US" dirty="0"/>
          </a:p>
        </p:txBody>
      </p:sp>
      <p:sp>
        <p:nvSpPr>
          <p:cNvPr id="15" name="TextBox 14">
            <a:extLst>
              <a:ext uri="{FF2B5EF4-FFF2-40B4-BE49-F238E27FC236}">
                <a16:creationId xmlns:a16="http://schemas.microsoft.com/office/drawing/2014/main" id="{6403DD0E-9657-65AD-1EB8-27DB7297120F}"/>
              </a:ext>
            </a:extLst>
          </p:cNvPr>
          <p:cNvSpPr txBox="1"/>
          <p:nvPr/>
        </p:nvSpPr>
        <p:spPr>
          <a:xfrm>
            <a:off x="9721516" y="2427991"/>
            <a:ext cx="4114800" cy="369332"/>
          </a:xfrm>
          <a:prstGeom prst="rect">
            <a:avLst/>
          </a:prstGeom>
          <a:noFill/>
        </p:spPr>
        <p:txBody>
          <a:bodyPr wrap="square" rtlCol="0">
            <a:spAutoFit/>
          </a:bodyPr>
          <a:lstStyle/>
          <a:p>
            <a:r>
              <a:rPr lang="en-US" altLang="ko-KR" dirty="0"/>
              <a:t>Rio de Janeiro</a:t>
            </a:r>
            <a:endParaRPr lang="ko-KR" altLang="en-US" dirty="0"/>
          </a:p>
        </p:txBody>
      </p:sp>
      <p:sp>
        <p:nvSpPr>
          <p:cNvPr id="17" name="TextBox 16">
            <a:extLst>
              <a:ext uri="{FF2B5EF4-FFF2-40B4-BE49-F238E27FC236}">
                <a16:creationId xmlns:a16="http://schemas.microsoft.com/office/drawing/2014/main" id="{9EFAD003-5877-0C09-5D80-C3ECEFE3E7E0}"/>
              </a:ext>
            </a:extLst>
          </p:cNvPr>
          <p:cNvSpPr txBox="1"/>
          <p:nvPr/>
        </p:nvSpPr>
        <p:spPr>
          <a:xfrm>
            <a:off x="4038600" y="7236848"/>
            <a:ext cx="9144000" cy="1785104"/>
          </a:xfrm>
          <a:prstGeom prst="rect">
            <a:avLst/>
          </a:prstGeom>
          <a:noFill/>
        </p:spPr>
        <p:txBody>
          <a:bodyPr wrap="square">
            <a:spAutoFit/>
          </a:bodyPr>
          <a:lstStyle/>
          <a:p>
            <a:r>
              <a:rPr lang="en-US" altLang="ko-KR" sz="2200" b="1" dirty="0"/>
              <a:t>Interactive Visualization</a:t>
            </a:r>
            <a:r>
              <a:rPr lang="en-US" altLang="ko-KR" sz="2200" dirty="0"/>
              <a:t>:</a:t>
            </a:r>
          </a:p>
          <a:p>
            <a:pPr>
              <a:buFont typeface="Arial" panose="020B0604020202020204" pitchFamily="34" charset="0"/>
              <a:buChar char="•"/>
            </a:pPr>
            <a:r>
              <a:rPr lang="en-US" altLang="ko-KR" sz="2200" dirty="0"/>
              <a:t>When hovering over a specific data point, detailed information, such as the exact temperature value and time, is displayed.</a:t>
            </a:r>
          </a:p>
          <a:p>
            <a:pPr>
              <a:buFont typeface="Arial" panose="020B0604020202020204" pitchFamily="34" charset="0"/>
              <a:buChar char="•"/>
            </a:pPr>
            <a:r>
              <a:rPr lang="en-US" altLang="ko-KR" sz="2200" dirty="0"/>
              <a:t>The data point and connected line slightly enlarge to visually capture the user's attention.</a:t>
            </a:r>
          </a:p>
        </p:txBody>
      </p:sp>
    </p:spTree>
    <p:extLst>
      <p:ext uri="{BB962C8B-B14F-4D97-AF65-F5344CB8AC3E}">
        <p14:creationId xmlns:p14="http://schemas.microsoft.com/office/powerpoint/2010/main" val="249986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79E55-6E0A-D9B2-CF4F-E54C2CFE9D49}"/>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88C5B131-E37F-FFD1-687A-FF63049E02E7}"/>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998DFD27-1ECB-5C0E-E4FB-4441DE8A584C}"/>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BE632AAA-EAFF-2514-22F2-97CD735FBEA0}"/>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3E2D8128-2406-803D-A89C-1A70D03D09DB}"/>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그림 5">
            <a:extLst>
              <a:ext uri="{FF2B5EF4-FFF2-40B4-BE49-F238E27FC236}">
                <a16:creationId xmlns:a16="http://schemas.microsoft.com/office/drawing/2014/main" id="{BB2C0DF8-79B1-3585-D156-C7517106F6C9}"/>
              </a:ext>
            </a:extLst>
          </p:cNvPr>
          <p:cNvPicPr>
            <a:picLocks noChangeAspect="1"/>
          </p:cNvPicPr>
          <p:nvPr/>
        </p:nvPicPr>
        <p:blipFill>
          <a:blip r:embed="rId4"/>
          <a:stretch>
            <a:fillRect/>
          </a:stretch>
        </p:blipFill>
        <p:spPr>
          <a:xfrm>
            <a:off x="8610600" y="2781300"/>
            <a:ext cx="8002117" cy="3791479"/>
          </a:xfrm>
          <a:prstGeom prst="rect">
            <a:avLst/>
          </a:prstGeom>
        </p:spPr>
      </p:pic>
      <p:pic>
        <p:nvPicPr>
          <p:cNvPr id="8" name="그림 7">
            <a:extLst>
              <a:ext uri="{FF2B5EF4-FFF2-40B4-BE49-F238E27FC236}">
                <a16:creationId xmlns:a16="http://schemas.microsoft.com/office/drawing/2014/main" id="{C403FC68-7E6F-58E5-DAEB-55CF4BE46847}"/>
              </a:ext>
            </a:extLst>
          </p:cNvPr>
          <p:cNvPicPr>
            <a:picLocks noChangeAspect="1"/>
          </p:cNvPicPr>
          <p:nvPr/>
        </p:nvPicPr>
        <p:blipFill>
          <a:blip r:embed="rId5"/>
          <a:stretch>
            <a:fillRect/>
          </a:stretch>
        </p:blipFill>
        <p:spPr>
          <a:xfrm>
            <a:off x="457200" y="2705089"/>
            <a:ext cx="7659169" cy="3943900"/>
          </a:xfrm>
          <a:prstGeom prst="rect">
            <a:avLst/>
          </a:prstGeom>
        </p:spPr>
      </p:pic>
      <p:sp>
        <p:nvSpPr>
          <p:cNvPr id="9" name="TextBox 8">
            <a:extLst>
              <a:ext uri="{FF2B5EF4-FFF2-40B4-BE49-F238E27FC236}">
                <a16:creationId xmlns:a16="http://schemas.microsoft.com/office/drawing/2014/main" id="{13E0B070-5282-B20C-313C-B9F0193D0534}"/>
              </a:ext>
            </a:extLst>
          </p:cNvPr>
          <p:cNvSpPr txBox="1"/>
          <p:nvPr/>
        </p:nvSpPr>
        <p:spPr>
          <a:xfrm>
            <a:off x="2133600" y="2275591"/>
            <a:ext cx="4114800" cy="369332"/>
          </a:xfrm>
          <a:prstGeom prst="rect">
            <a:avLst/>
          </a:prstGeom>
          <a:noFill/>
        </p:spPr>
        <p:txBody>
          <a:bodyPr wrap="square" rtlCol="0">
            <a:spAutoFit/>
          </a:bodyPr>
          <a:lstStyle/>
          <a:p>
            <a:r>
              <a:rPr lang="en-US" altLang="ko-KR" dirty="0"/>
              <a:t>Seoul</a:t>
            </a:r>
            <a:endParaRPr lang="ko-KR" altLang="en-US" dirty="0"/>
          </a:p>
        </p:txBody>
      </p:sp>
      <p:sp>
        <p:nvSpPr>
          <p:cNvPr id="10" name="TextBox 9">
            <a:extLst>
              <a:ext uri="{FF2B5EF4-FFF2-40B4-BE49-F238E27FC236}">
                <a16:creationId xmlns:a16="http://schemas.microsoft.com/office/drawing/2014/main" id="{34F6000B-012F-6803-9F46-C75186D3C822}"/>
              </a:ext>
            </a:extLst>
          </p:cNvPr>
          <p:cNvSpPr txBox="1"/>
          <p:nvPr/>
        </p:nvSpPr>
        <p:spPr>
          <a:xfrm>
            <a:off x="9721516" y="2427991"/>
            <a:ext cx="4114800" cy="369332"/>
          </a:xfrm>
          <a:prstGeom prst="rect">
            <a:avLst/>
          </a:prstGeom>
          <a:noFill/>
        </p:spPr>
        <p:txBody>
          <a:bodyPr wrap="square" rtlCol="0">
            <a:spAutoFit/>
          </a:bodyPr>
          <a:lstStyle/>
          <a:p>
            <a:r>
              <a:rPr lang="en-US" altLang="ko-KR" dirty="0"/>
              <a:t>Rio de Janeiro</a:t>
            </a:r>
            <a:endParaRPr lang="ko-KR" altLang="en-US" dirty="0"/>
          </a:p>
        </p:txBody>
      </p:sp>
      <p:sp>
        <p:nvSpPr>
          <p:cNvPr id="11" name="TextBox 10">
            <a:extLst>
              <a:ext uri="{FF2B5EF4-FFF2-40B4-BE49-F238E27FC236}">
                <a16:creationId xmlns:a16="http://schemas.microsoft.com/office/drawing/2014/main" id="{CC0782D3-E93B-AFD0-FCBE-31151A7B849B}"/>
              </a:ext>
            </a:extLst>
          </p:cNvPr>
          <p:cNvSpPr txBox="1"/>
          <p:nvPr/>
        </p:nvSpPr>
        <p:spPr>
          <a:xfrm>
            <a:off x="4038600" y="7236848"/>
            <a:ext cx="9144000" cy="1785104"/>
          </a:xfrm>
          <a:prstGeom prst="rect">
            <a:avLst/>
          </a:prstGeom>
          <a:noFill/>
        </p:spPr>
        <p:txBody>
          <a:bodyPr wrap="square">
            <a:spAutoFit/>
          </a:bodyPr>
          <a:lstStyle/>
          <a:p>
            <a:r>
              <a:rPr lang="en-US" altLang="ko-KR" sz="2200" b="1" dirty="0"/>
              <a:t>Interactive Visualization</a:t>
            </a:r>
            <a:r>
              <a:rPr lang="en-US" altLang="ko-KR" sz="2200" dirty="0"/>
              <a:t>:</a:t>
            </a:r>
          </a:p>
          <a:p>
            <a:pPr>
              <a:buFont typeface="Arial" panose="020B0604020202020204" pitchFamily="34" charset="0"/>
              <a:buChar char="•"/>
            </a:pPr>
            <a:r>
              <a:rPr lang="en-US" altLang="ko-KR" sz="2200" dirty="0"/>
              <a:t>When hovering over a specific data point, detailed information, such as the exact temperature value and time, is displayed.</a:t>
            </a:r>
          </a:p>
          <a:p>
            <a:pPr>
              <a:buFont typeface="Arial" panose="020B0604020202020204" pitchFamily="34" charset="0"/>
              <a:buChar char="•"/>
            </a:pPr>
            <a:r>
              <a:rPr lang="en-US" altLang="ko-KR" sz="2200" dirty="0"/>
              <a:t>The data point and connected line slightly enlarge or emphasize to visually capture the user's attention.</a:t>
            </a:r>
          </a:p>
        </p:txBody>
      </p:sp>
    </p:spTree>
    <p:extLst>
      <p:ext uri="{BB962C8B-B14F-4D97-AF65-F5344CB8AC3E}">
        <p14:creationId xmlns:p14="http://schemas.microsoft.com/office/powerpoint/2010/main" val="28503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D95AF-AA47-E9F2-3B43-8133783A77D8}"/>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7EC40A3E-F6B2-C751-3D21-A1C72FEC5792}"/>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FBEBC52E-469D-D315-D467-789F4DCBF295}"/>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35A47205-7002-6551-0B46-A25E93548097}"/>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AEFC4EF2-DBEF-1346-1CFB-4FE07497146D}"/>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그림 5">
            <a:extLst>
              <a:ext uri="{FF2B5EF4-FFF2-40B4-BE49-F238E27FC236}">
                <a16:creationId xmlns:a16="http://schemas.microsoft.com/office/drawing/2014/main" id="{1EF0DD6C-C620-E0ED-38AF-53DFCB400C8B}"/>
              </a:ext>
            </a:extLst>
          </p:cNvPr>
          <p:cNvPicPr>
            <a:picLocks noChangeAspect="1"/>
          </p:cNvPicPr>
          <p:nvPr/>
        </p:nvPicPr>
        <p:blipFill>
          <a:blip r:embed="rId4"/>
          <a:stretch>
            <a:fillRect/>
          </a:stretch>
        </p:blipFill>
        <p:spPr>
          <a:xfrm>
            <a:off x="2819400" y="1939538"/>
            <a:ext cx="11849398" cy="5372100"/>
          </a:xfrm>
          <a:prstGeom prst="rect">
            <a:avLst/>
          </a:prstGeom>
        </p:spPr>
      </p:pic>
      <p:sp>
        <p:nvSpPr>
          <p:cNvPr id="8" name="TextBox 7">
            <a:extLst>
              <a:ext uri="{FF2B5EF4-FFF2-40B4-BE49-F238E27FC236}">
                <a16:creationId xmlns:a16="http://schemas.microsoft.com/office/drawing/2014/main" id="{59EA401B-F1C7-576B-027A-D6CD5DD6822C}"/>
              </a:ext>
            </a:extLst>
          </p:cNvPr>
          <p:cNvSpPr txBox="1"/>
          <p:nvPr/>
        </p:nvSpPr>
        <p:spPr>
          <a:xfrm>
            <a:off x="4419600" y="7962741"/>
            <a:ext cx="9144000" cy="1446550"/>
          </a:xfrm>
          <a:prstGeom prst="rect">
            <a:avLst/>
          </a:prstGeom>
          <a:noFill/>
        </p:spPr>
        <p:txBody>
          <a:bodyPr wrap="square">
            <a:spAutoFit/>
          </a:bodyPr>
          <a:lstStyle/>
          <a:p>
            <a:r>
              <a:rPr lang="en-US" altLang="ko-KR" sz="2200" b="1" dirty="0"/>
              <a:t>▪ Bar Charts</a:t>
            </a:r>
            <a:r>
              <a:rPr lang="en-US" altLang="ko-KR" sz="2200" dirty="0"/>
              <a:t>: Show levels of PM2.5, PM10, NOx, NH3, CO2, SO2, and VOC. </a:t>
            </a:r>
          </a:p>
          <a:p>
            <a:r>
              <a:rPr lang="en-US" altLang="ko-KR" sz="2200" dirty="0"/>
              <a:t>▪ </a:t>
            </a:r>
            <a:r>
              <a:rPr lang="en-US" altLang="ko-KR" sz="2200" b="1" dirty="0"/>
              <a:t>Doughnut Chart</a:t>
            </a:r>
            <a:r>
              <a:rPr lang="en-US" altLang="ko-KR" sz="2200" dirty="0"/>
              <a:t>: Represent the distribution of various pollutants.</a:t>
            </a:r>
          </a:p>
          <a:p>
            <a:endParaRPr lang="en-US" altLang="ko-KR" sz="2200" dirty="0"/>
          </a:p>
          <a:p>
            <a:r>
              <a:rPr lang="en-US" altLang="ko-KR" sz="2200" dirty="0"/>
              <a:t>This charts also change by the location</a:t>
            </a:r>
            <a:endParaRPr lang="ko-KR" altLang="en-US" sz="2200" dirty="0"/>
          </a:p>
        </p:txBody>
      </p:sp>
    </p:spTree>
    <p:extLst>
      <p:ext uri="{BB962C8B-B14F-4D97-AF65-F5344CB8AC3E}">
        <p14:creationId xmlns:p14="http://schemas.microsoft.com/office/powerpoint/2010/main" val="55934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93457-5928-EC6C-0C47-2E71D1DCA45F}"/>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0F5798B8-3572-4ABB-7231-B306186D312E}"/>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1F9BF580-9C0D-0A18-8906-A5F84CF978DA}"/>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C857C228-C2A0-4FA8-BB0C-4065147E81DC}"/>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8760B53B-0753-405E-AF76-76F3DB6BC56F}"/>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7" name="그림 6">
            <a:extLst>
              <a:ext uri="{FF2B5EF4-FFF2-40B4-BE49-F238E27FC236}">
                <a16:creationId xmlns:a16="http://schemas.microsoft.com/office/drawing/2014/main" id="{67C366C3-91E2-60AC-5E4A-D6C0597C1C7A}"/>
              </a:ext>
            </a:extLst>
          </p:cNvPr>
          <p:cNvPicPr>
            <a:picLocks noChangeAspect="1"/>
          </p:cNvPicPr>
          <p:nvPr/>
        </p:nvPicPr>
        <p:blipFill>
          <a:blip r:embed="rId4"/>
          <a:stretch>
            <a:fillRect/>
          </a:stretch>
        </p:blipFill>
        <p:spPr>
          <a:xfrm>
            <a:off x="2667000" y="2400300"/>
            <a:ext cx="2257740" cy="1000265"/>
          </a:xfrm>
          <a:prstGeom prst="rect">
            <a:avLst/>
          </a:prstGeom>
        </p:spPr>
      </p:pic>
      <p:pic>
        <p:nvPicPr>
          <p:cNvPr id="10" name="그림 9">
            <a:extLst>
              <a:ext uri="{FF2B5EF4-FFF2-40B4-BE49-F238E27FC236}">
                <a16:creationId xmlns:a16="http://schemas.microsoft.com/office/drawing/2014/main" id="{5CF352A5-2E42-6AED-3475-050C175F8F75}"/>
              </a:ext>
            </a:extLst>
          </p:cNvPr>
          <p:cNvPicPr>
            <a:picLocks noChangeAspect="1"/>
          </p:cNvPicPr>
          <p:nvPr/>
        </p:nvPicPr>
        <p:blipFill>
          <a:blip r:embed="rId5"/>
          <a:stretch>
            <a:fillRect/>
          </a:stretch>
        </p:blipFill>
        <p:spPr>
          <a:xfrm>
            <a:off x="685800" y="4025781"/>
            <a:ext cx="9278874" cy="5243825"/>
          </a:xfrm>
          <a:prstGeom prst="rect">
            <a:avLst/>
          </a:prstGeom>
        </p:spPr>
      </p:pic>
      <p:sp>
        <p:nvSpPr>
          <p:cNvPr id="11" name="TextBox 10">
            <a:extLst>
              <a:ext uri="{FF2B5EF4-FFF2-40B4-BE49-F238E27FC236}">
                <a16:creationId xmlns:a16="http://schemas.microsoft.com/office/drawing/2014/main" id="{1A59917F-58ED-5DD9-60C1-3547FE3B6723}"/>
              </a:ext>
            </a:extLst>
          </p:cNvPr>
          <p:cNvSpPr txBox="1"/>
          <p:nvPr/>
        </p:nvSpPr>
        <p:spPr>
          <a:xfrm>
            <a:off x="10668000" y="4998764"/>
            <a:ext cx="5865305" cy="1200329"/>
          </a:xfrm>
          <a:prstGeom prst="rect">
            <a:avLst/>
          </a:prstGeom>
          <a:noFill/>
        </p:spPr>
        <p:txBody>
          <a:bodyPr wrap="square" rtlCol="0">
            <a:spAutoFit/>
          </a:bodyPr>
          <a:lstStyle/>
          <a:p>
            <a:r>
              <a:rPr lang="en-US" altLang="ko-KR" b="1" dirty="0"/>
              <a:t>In the CSV file sidebar, users can upload their CSV files to dynamically update the values in the displayed boxes. Each box's value will change depending on the corresponding data points from the uploaded CSV file.</a:t>
            </a:r>
            <a:endParaRPr lang="ko-KR" altLang="en-US" b="1" dirty="0"/>
          </a:p>
        </p:txBody>
      </p:sp>
    </p:spTree>
    <p:extLst>
      <p:ext uri="{BB962C8B-B14F-4D97-AF65-F5344CB8AC3E}">
        <p14:creationId xmlns:p14="http://schemas.microsoft.com/office/powerpoint/2010/main" val="341429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CC298-FA63-18D2-9D41-FE92D5FFB3FD}"/>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D3F885CA-7E93-4D8C-C191-4F85F7236D59}"/>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C8003A4D-D9F3-9954-5266-84EACFB54092}"/>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F046A6CC-C821-FBB4-B61E-6A6F0C41248F}"/>
              </a:ext>
            </a:extLst>
          </p:cNvPr>
          <p:cNvSpPr txBox="1"/>
          <p:nvPr/>
        </p:nvSpPr>
        <p:spPr>
          <a:xfrm>
            <a:off x="1295400" y="549415"/>
            <a:ext cx="8458200" cy="584775"/>
          </a:xfrm>
          <a:prstGeom prst="rect">
            <a:avLst/>
          </a:prstGeom>
          <a:noFill/>
        </p:spPr>
        <p:txBody>
          <a:bodyPr wrap="square" rtlCol="0">
            <a:spAutoFit/>
          </a:bodyPr>
          <a:lstStyle/>
          <a:p>
            <a:r>
              <a:rPr lang="en-US" altLang="ko-KR" sz="3200" b="1" dirty="0">
                <a:latin typeface="Microsoft GothicNeo" panose="020B0503020000020004" pitchFamily="34" charset="-127"/>
                <a:ea typeface="Microsoft GothicNeo" panose="020B0503020000020004" pitchFamily="34" charset="-127"/>
                <a:cs typeface="Microsoft GothicNeo" panose="020B0503020000020004" pitchFamily="34" charset="-127"/>
              </a:rPr>
              <a:t>Things to do</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C499309E-AA3B-93E6-2600-017E12DDE6E5}"/>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3</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Rectangle 3">
            <a:extLst>
              <a:ext uri="{FF2B5EF4-FFF2-40B4-BE49-F238E27FC236}">
                <a16:creationId xmlns:a16="http://schemas.microsoft.com/office/drawing/2014/main" id="{B41D6197-A3A9-032C-9702-00DB12E6B979}"/>
              </a:ext>
            </a:extLst>
          </p:cNvPr>
          <p:cNvSpPr>
            <a:spLocks noChangeArrowheads="1"/>
          </p:cNvSpPr>
          <p:nvPr/>
        </p:nvSpPr>
        <p:spPr bwMode="auto">
          <a:xfrm>
            <a:off x="1041884" y="2640568"/>
            <a:ext cx="1472710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400" b="0" i="0" u="none"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rPr>
              <a:t>1.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I</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attempted</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to</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create</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a</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button</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that</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switches</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between</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dark</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mode</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and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light</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mode</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a:t>
            </a:r>
            <a:endParaRPr kumimoji="0" lang="en-US" altLang="ko-KR" sz="2400" b="0" i="0" u="none" strike="noStrike" cap="none" normalizeH="0" baseline="0" dirty="0">
              <a:ln>
                <a:noFill/>
              </a:ln>
              <a:solidFill>
                <a:schemeClr val="tx1"/>
              </a:solidFill>
              <a:effectLst/>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allowing</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users</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to</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view</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the</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application</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in</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light</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mode</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as</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well</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However</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it</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did</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not</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work</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as</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 </a:t>
            </a:r>
            <a:r>
              <a:rPr kumimoji="0" lang="ko-KR" altLang="ko-KR" sz="2400" b="0" i="0" u="none" strike="noStrike" cap="none" normalizeH="0" baseline="0" dirty="0" err="1">
                <a:ln>
                  <a:noFill/>
                </a:ln>
                <a:solidFill>
                  <a:schemeClr val="tx1"/>
                </a:solidFill>
                <a:effectLst/>
                <a:latin typeface="ADLaM Display" panose="02010000000000000000" pitchFamily="2" charset="0"/>
                <a:cs typeface="ADLaM Display" panose="02010000000000000000" pitchFamily="2" charset="0"/>
              </a:rPr>
              <a:t>intended</a:t>
            </a:r>
            <a:r>
              <a:rPr kumimoji="0" lang="ko-KR" altLang="ko-KR" sz="2400" b="0" i="0" u="none" strike="noStrike" cap="none" normalizeH="0" baseline="0" dirty="0">
                <a:ln>
                  <a:noFill/>
                </a:ln>
                <a:solidFill>
                  <a:schemeClr val="tx1"/>
                </a:solidFill>
                <a:effectLst/>
                <a:latin typeface="ADLaM Display" panose="02010000000000000000" pitchFamily="2" charset="0"/>
                <a:cs typeface="ADLaM Display" panose="0201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2400" b="0" i="0" u="none" strike="noStrike" cap="none" normalizeH="0" baseline="0" dirty="0">
              <a:ln>
                <a:noFill/>
              </a:ln>
              <a:solidFill>
                <a:schemeClr val="tx1"/>
              </a:solidFill>
              <a:effectLst/>
              <a:latin typeface="ADLaM Display" panose="020F0502020204030204" pitchFamily="2" charset="0"/>
              <a:ea typeface="ADLaM Display" panose="020F0502020204030204" pitchFamily="2" charset="0"/>
              <a:cs typeface="ADLaM Display"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2400" b="1" dirty="0">
              <a:latin typeface="ADLaM Display" panose="020F0502020204030204" pitchFamily="2" charset="0"/>
              <a:ea typeface="ADLaM Display" panose="020F0502020204030204" pitchFamily="2" charset="0"/>
              <a:cs typeface="ADLaM Display"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2400" b="1" i="0" u="none" strike="noStrike" cap="none" normalizeH="0" baseline="0" dirty="0">
                <a:ln>
                  <a:noFill/>
                </a:ln>
                <a:solidFill>
                  <a:schemeClr val="tx1"/>
                </a:solidFill>
                <a:effectLst/>
                <a:latin typeface="ADLaM Display" panose="020F0502020204030204" pitchFamily="2" charset="0"/>
                <a:ea typeface="ADLaM Display" panose="020F0502020204030204" pitchFamily="2" charset="0"/>
                <a:cs typeface="ADLaM Display" panose="020F0502020204030204" pitchFamily="2" charset="0"/>
              </a:rPr>
              <a:t>2. </a:t>
            </a:r>
            <a:r>
              <a:rPr lang="en-US" altLang="ko-KR" sz="2400" b="1" dirty="0">
                <a:latin typeface="ADLaM Display" panose="020F0502020204030204" pitchFamily="2" charset="0"/>
                <a:ea typeface="ADLaM Display" panose="020F0502020204030204" pitchFamily="2" charset="0"/>
                <a:cs typeface="ADLaM Display" panose="020F0502020204030204" pitchFamily="2" charset="0"/>
              </a:rPr>
              <a:t>Although an attempt was made to represent the bar chart and doughnut chart on the same scale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2400" b="1" dirty="0">
                <a:latin typeface="ADLaM Display" panose="020F0502020204030204" pitchFamily="2" charset="0"/>
                <a:ea typeface="ADLaM Display" panose="020F0502020204030204" pitchFamily="2" charset="0"/>
                <a:cs typeface="ADLaM Display" panose="020F0502020204030204" pitchFamily="2" charset="0"/>
              </a:rPr>
              <a:t>despite their differing units, a suitable method to effectively align them was not found</a:t>
            </a:r>
            <a:r>
              <a:rPr lang="en-US" altLang="ko-KR" sz="24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303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F4F3F3"/>
        </a:solidFill>
        <a:effectLst/>
      </p:bgPr>
    </p:bg>
    <p:spTree>
      <p:nvGrpSpPr>
        <p:cNvPr id="1" name=""/>
        <p:cNvGrpSpPr/>
        <p:nvPr/>
      </p:nvGrpSpPr>
      <p:grpSpPr>
        <a:xfrm>
          <a:off x="0" y="0"/>
          <a:ext cx="0" cy="0"/>
          <a:chOff x="0" y="0"/>
          <a:chExt cx="0" cy="0"/>
        </a:xfrm>
      </p:grpSpPr>
      <p:grpSp>
        <p:nvGrpSpPr>
          <p:cNvPr id="1001" name="그룹 1001"/>
          <p:cNvGrpSpPr/>
          <p:nvPr/>
        </p:nvGrpSpPr>
        <p:grpSpPr>
          <a:xfrm>
            <a:off x="1566367" y="8528871"/>
            <a:ext cx="476190" cy="1513686"/>
            <a:chOff x="1566367" y="8528871"/>
            <a:chExt cx="476190" cy="1513686"/>
          </a:xfrm>
        </p:grpSpPr>
        <p:pic>
          <p:nvPicPr>
            <p:cNvPr id="3" name="Object 2"/>
            <p:cNvPicPr>
              <a:picLocks noChangeAspect="1"/>
            </p:cNvPicPr>
            <p:nvPr/>
          </p:nvPicPr>
          <p:blipFill>
            <a:blip r:embed="rId3" cstate="print"/>
            <a:stretch>
              <a:fillRect/>
            </a:stretch>
          </p:blipFill>
          <p:spPr>
            <a:xfrm rot="-5400000">
              <a:off x="1566367" y="8528871"/>
              <a:ext cx="476190" cy="1513686"/>
            </a:xfrm>
            <a:prstGeom prst="rect">
              <a:avLst/>
            </a:prstGeom>
          </p:spPr>
        </p:pic>
      </p:grpSp>
      <p:grpSp>
        <p:nvGrpSpPr>
          <p:cNvPr id="1002" name="그룹 1002"/>
          <p:cNvGrpSpPr/>
          <p:nvPr/>
        </p:nvGrpSpPr>
        <p:grpSpPr>
          <a:xfrm>
            <a:off x="16761905" y="761905"/>
            <a:ext cx="476190" cy="1513686"/>
            <a:chOff x="16761905" y="761905"/>
            <a:chExt cx="476190" cy="1513686"/>
          </a:xfrm>
        </p:grpSpPr>
        <p:pic>
          <p:nvPicPr>
            <p:cNvPr id="6" name="Object 5"/>
            <p:cNvPicPr>
              <a:picLocks noChangeAspect="1"/>
            </p:cNvPicPr>
            <p:nvPr/>
          </p:nvPicPr>
          <p:blipFill>
            <a:blip r:embed="rId3" cstate="print"/>
            <a:stretch>
              <a:fillRect/>
            </a:stretch>
          </p:blipFill>
          <p:spPr>
            <a:xfrm>
              <a:off x="16761905" y="761905"/>
              <a:ext cx="476190" cy="1513686"/>
            </a:xfrm>
            <a:prstGeom prst="rect">
              <a:avLst/>
            </a:prstGeom>
          </p:spPr>
        </p:pic>
      </p:grpSp>
      <p:pic>
        <p:nvPicPr>
          <p:cNvPr id="30" name="Object 29"/>
          <p:cNvPicPr>
            <a:picLocks noChangeAspect="1"/>
          </p:cNvPicPr>
          <p:nvPr/>
        </p:nvPicPr>
        <p:blipFill>
          <a:blip r:embed="rId4" cstate="print"/>
          <a:stretch>
            <a:fillRect/>
          </a:stretch>
        </p:blipFill>
        <p:spPr>
          <a:xfrm>
            <a:off x="-813008" y="1789726"/>
            <a:ext cx="15242830" cy="708164"/>
          </a:xfrm>
          <a:prstGeom prst="rect">
            <a:avLst/>
          </a:prstGeom>
        </p:spPr>
      </p:pic>
      <p:pic>
        <p:nvPicPr>
          <p:cNvPr id="31" name="Object 30"/>
          <p:cNvPicPr>
            <a:picLocks noChangeAspect="1"/>
          </p:cNvPicPr>
          <p:nvPr/>
        </p:nvPicPr>
        <p:blipFill>
          <a:blip r:embed="rId5" cstate="print"/>
          <a:stretch>
            <a:fillRect/>
          </a:stretch>
        </p:blipFill>
        <p:spPr>
          <a:xfrm>
            <a:off x="626329" y="464474"/>
            <a:ext cx="14419140" cy="2230454"/>
          </a:xfrm>
          <a:prstGeom prst="rect">
            <a:avLst/>
          </a:prstGeom>
        </p:spPr>
      </p:pic>
      <p:sp>
        <p:nvSpPr>
          <p:cNvPr id="2" name="TextBox 1">
            <a:extLst>
              <a:ext uri="{FF2B5EF4-FFF2-40B4-BE49-F238E27FC236}">
                <a16:creationId xmlns:a16="http://schemas.microsoft.com/office/drawing/2014/main" id="{17013B99-B5E8-5DAF-2C95-FEFDB4450601}"/>
              </a:ext>
            </a:extLst>
          </p:cNvPr>
          <p:cNvSpPr txBox="1"/>
          <p:nvPr/>
        </p:nvSpPr>
        <p:spPr>
          <a:xfrm>
            <a:off x="7239000" y="2891820"/>
            <a:ext cx="3519146" cy="523220"/>
          </a:xfrm>
          <a:prstGeom prst="rect">
            <a:avLst/>
          </a:prstGeom>
          <a:noFill/>
        </p:spPr>
        <p:txBody>
          <a:bodyPr wrap="square" rtlCol="0">
            <a:spAutoFit/>
          </a:bodyPr>
          <a:lstStyle/>
          <a:p>
            <a:r>
              <a:rPr lang="en-US" altLang="ko-KR" sz="2800" b="1" dirty="0">
                <a:latin typeface="Microsoft GothicNeo" panose="020B0503020000020004" pitchFamily="34" charset="-127"/>
                <a:ea typeface="Microsoft GothicNeo" panose="020B0503020000020004" pitchFamily="34" charset="-127"/>
                <a:cs typeface="Microsoft GothicNeo" panose="020B0503020000020004" pitchFamily="34" charset="-127"/>
              </a:rPr>
              <a:t>Used Things</a:t>
            </a:r>
            <a:endParaRPr lang="ko-KR" altLang="en-US" sz="28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14" name="TextBox 13">
            <a:extLst>
              <a:ext uri="{FF2B5EF4-FFF2-40B4-BE49-F238E27FC236}">
                <a16:creationId xmlns:a16="http://schemas.microsoft.com/office/drawing/2014/main" id="{48C52C33-FAF4-36C6-61F6-425952BE7D9F}"/>
              </a:ext>
            </a:extLst>
          </p:cNvPr>
          <p:cNvSpPr txBox="1"/>
          <p:nvPr/>
        </p:nvSpPr>
        <p:spPr>
          <a:xfrm>
            <a:off x="6396846" y="2694782"/>
            <a:ext cx="842154" cy="1938992"/>
          </a:xfrm>
          <a:prstGeom prst="rect">
            <a:avLst/>
          </a:prstGeom>
          <a:noFill/>
        </p:spPr>
        <p:txBody>
          <a:bodyPr wrap="square" rtlCol="0">
            <a:spAutoFit/>
          </a:bodyPr>
          <a:lstStyle/>
          <a:p>
            <a:r>
              <a:rPr kumimoji="1" lang="en-US" altLang="ko-KR" sz="6000" b="1" dirty="0">
                <a:solidFill>
                  <a:srgbClr val="11359A"/>
                </a:solidFill>
                <a:latin typeface="Microsoft GothicNeo" panose="020B0500000101010101" pitchFamily="34" charset="-127"/>
                <a:ea typeface="Microsoft GothicNeo" panose="020B0500000101010101" pitchFamily="34" charset="-127"/>
                <a:cs typeface="Microsoft GothicNeo" panose="020B0500000101010101" pitchFamily="34" charset="-127"/>
              </a:rPr>
              <a:t>1</a:t>
            </a:r>
          </a:p>
          <a:p>
            <a:endParaRPr kumimoji="1" lang="en-US" altLang="ko-KR" sz="6000" b="1" dirty="0">
              <a:solidFill>
                <a:srgbClr val="11359A"/>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 name="TextBox 3">
            <a:extLst>
              <a:ext uri="{FF2B5EF4-FFF2-40B4-BE49-F238E27FC236}">
                <a16:creationId xmlns:a16="http://schemas.microsoft.com/office/drawing/2014/main" id="{EAE0DB33-1BA0-445B-2E2A-EBE3C4AA0827}"/>
              </a:ext>
            </a:extLst>
          </p:cNvPr>
          <p:cNvSpPr txBox="1"/>
          <p:nvPr/>
        </p:nvSpPr>
        <p:spPr>
          <a:xfrm>
            <a:off x="7316083" y="4372164"/>
            <a:ext cx="5618651" cy="523220"/>
          </a:xfrm>
          <a:prstGeom prst="rect">
            <a:avLst/>
          </a:prstGeom>
          <a:noFill/>
        </p:spPr>
        <p:txBody>
          <a:bodyPr wrap="square" rtlCol="0">
            <a:spAutoFit/>
          </a:bodyPr>
          <a:lstStyle/>
          <a:p>
            <a:r>
              <a:rPr lang="en-US" altLang="ko-KR" sz="2800" b="1" dirty="0">
                <a:latin typeface="Microsoft GothicNeo" panose="020B0503020000020004" pitchFamily="34" charset="-127"/>
                <a:ea typeface="Microsoft GothicNeo" panose="020B0503020000020004" pitchFamily="34" charset="-127"/>
                <a:cs typeface="Microsoft GothicNeo" panose="020B0503020000020004" pitchFamily="34" charset="-127"/>
              </a:rPr>
              <a:t>Explanation</a:t>
            </a:r>
          </a:p>
        </p:txBody>
      </p:sp>
      <p:sp>
        <p:nvSpPr>
          <p:cNvPr id="5" name="TextBox 4">
            <a:extLst>
              <a:ext uri="{FF2B5EF4-FFF2-40B4-BE49-F238E27FC236}">
                <a16:creationId xmlns:a16="http://schemas.microsoft.com/office/drawing/2014/main" id="{C643CEB2-C11F-7C02-33BA-7ED7DC4DCEE6}"/>
              </a:ext>
            </a:extLst>
          </p:cNvPr>
          <p:cNvSpPr txBox="1"/>
          <p:nvPr/>
        </p:nvSpPr>
        <p:spPr>
          <a:xfrm>
            <a:off x="6387330" y="4174004"/>
            <a:ext cx="842154" cy="1938992"/>
          </a:xfrm>
          <a:prstGeom prst="rect">
            <a:avLst/>
          </a:prstGeom>
          <a:noFill/>
        </p:spPr>
        <p:txBody>
          <a:bodyPr wrap="square" rtlCol="0">
            <a:spAutoFit/>
          </a:bodyPr>
          <a:lstStyle/>
          <a:p>
            <a:r>
              <a:rPr kumimoji="1" lang="en-US" altLang="ko-KR" sz="6000" b="1" dirty="0">
                <a:solidFill>
                  <a:srgbClr val="11359A"/>
                </a:solidFill>
                <a:latin typeface="Microsoft GothicNeo" panose="020B0500000101010101" pitchFamily="34" charset="-127"/>
                <a:ea typeface="Microsoft GothicNeo" panose="020B0500000101010101" pitchFamily="34" charset="-127"/>
                <a:cs typeface="Microsoft GothicNeo" panose="020B0500000101010101" pitchFamily="34" charset="-127"/>
              </a:rPr>
              <a:t>2</a:t>
            </a:r>
          </a:p>
          <a:p>
            <a:endParaRPr kumimoji="1" lang="en-US" altLang="ko-KR" sz="6000" b="1" dirty="0">
              <a:solidFill>
                <a:srgbClr val="11359A"/>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 name="TextBox 8">
            <a:extLst>
              <a:ext uri="{FF2B5EF4-FFF2-40B4-BE49-F238E27FC236}">
                <a16:creationId xmlns:a16="http://schemas.microsoft.com/office/drawing/2014/main" id="{14EF25FD-5E59-6BB9-88C5-BA98D7DBE709}"/>
              </a:ext>
            </a:extLst>
          </p:cNvPr>
          <p:cNvSpPr txBox="1"/>
          <p:nvPr/>
        </p:nvSpPr>
        <p:spPr>
          <a:xfrm>
            <a:off x="6387330" y="5915758"/>
            <a:ext cx="842154" cy="1938992"/>
          </a:xfrm>
          <a:prstGeom prst="rect">
            <a:avLst/>
          </a:prstGeom>
          <a:noFill/>
        </p:spPr>
        <p:txBody>
          <a:bodyPr wrap="square" rtlCol="0">
            <a:spAutoFit/>
          </a:bodyPr>
          <a:lstStyle/>
          <a:p>
            <a:r>
              <a:rPr kumimoji="1" lang="en-US" altLang="ko-KR" sz="6000" b="1" dirty="0">
                <a:solidFill>
                  <a:srgbClr val="11359A"/>
                </a:solidFill>
                <a:latin typeface="Microsoft GothicNeo" panose="020B0500000101010101" pitchFamily="34" charset="-127"/>
                <a:ea typeface="Microsoft GothicNeo" panose="020B0500000101010101" pitchFamily="34" charset="-127"/>
                <a:cs typeface="Microsoft GothicNeo" panose="020B0500000101010101" pitchFamily="34" charset="-127"/>
              </a:rPr>
              <a:t>3</a:t>
            </a:r>
          </a:p>
          <a:p>
            <a:endParaRPr kumimoji="1" lang="en-US" altLang="ko-KR" sz="6000" b="1" dirty="0">
              <a:solidFill>
                <a:srgbClr val="11359A"/>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2" name="TextBox 11">
            <a:extLst>
              <a:ext uri="{FF2B5EF4-FFF2-40B4-BE49-F238E27FC236}">
                <a16:creationId xmlns:a16="http://schemas.microsoft.com/office/drawing/2014/main" id="{450135FA-1B6D-8197-AB61-04AD62486EB3}"/>
              </a:ext>
            </a:extLst>
          </p:cNvPr>
          <p:cNvSpPr txBox="1"/>
          <p:nvPr/>
        </p:nvSpPr>
        <p:spPr>
          <a:xfrm>
            <a:off x="7331009" y="6095566"/>
            <a:ext cx="5618651" cy="954107"/>
          </a:xfrm>
          <a:prstGeom prst="rect">
            <a:avLst/>
          </a:prstGeom>
          <a:noFill/>
        </p:spPr>
        <p:txBody>
          <a:bodyPr wrap="square" rtlCol="0">
            <a:spAutoFit/>
          </a:bodyPr>
          <a:lstStyle/>
          <a:p>
            <a:r>
              <a:rPr lang="en-US" altLang="ko-KR" sz="2800" b="1" dirty="0">
                <a:latin typeface="Microsoft GothicNeo" panose="020B0503020000020004" pitchFamily="34" charset="-127"/>
                <a:ea typeface="Microsoft GothicNeo" panose="020B0503020000020004" pitchFamily="34" charset="-127"/>
                <a:cs typeface="Microsoft GothicNeo" panose="020B0503020000020004" pitchFamily="34" charset="-127"/>
              </a:rPr>
              <a:t>Things to do</a:t>
            </a:r>
          </a:p>
          <a:p>
            <a:endParaRPr lang="en-US" altLang="ko-KR" sz="2800"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bg>
      <p:bgPr>
        <a:solidFill>
          <a:srgbClr val="F4F3F3"/>
        </a:solidFill>
        <a:effectLst/>
      </p:bgPr>
    </p:bg>
    <p:spTree>
      <p:nvGrpSpPr>
        <p:cNvPr id="1" name=""/>
        <p:cNvGrpSpPr/>
        <p:nvPr/>
      </p:nvGrpSpPr>
      <p:grpSpPr>
        <a:xfrm>
          <a:off x="0" y="0"/>
          <a:ext cx="0" cy="0"/>
          <a:chOff x="0" y="0"/>
          <a:chExt cx="0" cy="0"/>
        </a:xfrm>
      </p:grpSpPr>
      <p:grpSp>
        <p:nvGrpSpPr>
          <p:cNvPr id="1001" name="그룹 1001"/>
          <p:cNvGrpSpPr/>
          <p:nvPr/>
        </p:nvGrpSpPr>
        <p:grpSpPr>
          <a:xfrm>
            <a:off x="16761905" y="761905"/>
            <a:ext cx="476190" cy="1513686"/>
            <a:chOff x="16761905" y="761905"/>
            <a:chExt cx="476190" cy="1513686"/>
          </a:xfrm>
        </p:grpSpPr>
        <p:pic>
          <p:nvPicPr>
            <p:cNvPr id="3" name="Object 2"/>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B123F4EB-24AB-D130-19DC-496F21812E17}"/>
              </a:ext>
            </a:extLst>
          </p:cNvPr>
          <p:cNvSpPr txBox="1"/>
          <p:nvPr/>
        </p:nvSpPr>
        <p:spPr>
          <a:xfrm>
            <a:off x="1295400" y="549415"/>
            <a:ext cx="8458200" cy="584775"/>
          </a:xfrm>
          <a:prstGeom prst="rect">
            <a:avLst/>
          </a:prstGeom>
          <a:noFill/>
        </p:spPr>
        <p:txBody>
          <a:bodyPr wrap="square" rtlCol="0">
            <a:spAutoFit/>
          </a:bodyPr>
          <a:lstStyle/>
          <a:p>
            <a:r>
              <a:rPr lang="en-US" altLang="ko-KR" sz="3200" b="1" dirty="0">
                <a:latin typeface="Microsoft GothicNeo" panose="020B0503020000020004" pitchFamily="34" charset="-127"/>
                <a:ea typeface="Microsoft GothicNeo" panose="020B0503020000020004" pitchFamily="34" charset="-127"/>
                <a:cs typeface="Microsoft GothicNeo" panose="020B0503020000020004" pitchFamily="34" charset="-127"/>
              </a:rPr>
              <a:t>Used Things</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F75FC46E-4C43-3258-A7EF-86E517E52C29}"/>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1</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 name="TextBox 1">
            <a:extLst>
              <a:ext uri="{FF2B5EF4-FFF2-40B4-BE49-F238E27FC236}">
                <a16:creationId xmlns:a16="http://schemas.microsoft.com/office/drawing/2014/main" id="{454B2175-A73C-E27C-C957-5424DD440A61}"/>
              </a:ext>
            </a:extLst>
          </p:cNvPr>
          <p:cNvSpPr txBox="1"/>
          <p:nvPr/>
        </p:nvSpPr>
        <p:spPr>
          <a:xfrm>
            <a:off x="655163" y="2496310"/>
            <a:ext cx="7140549" cy="3416320"/>
          </a:xfrm>
          <a:prstGeom prst="rect">
            <a:avLst/>
          </a:prstGeom>
          <a:noFill/>
        </p:spPr>
        <p:txBody>
          <a:bodyPr wrap="square" rtlCol="0">
            <a:spAutoFit/>
          </a:bodyPr>
          <a:lstStyle/>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altLang="ko-KR" sz="24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pic>
        <p:nvPicPr>
          <p:cNvPr id="1026" name="Picture 2" descr="HTML - Wikipedia">
            <a:extLst>
              <a:ext uri="{FF2B5EF4-FFF2-40B4-BE49-F238E27FC236}">
                <a16:creationId xmlns:a16="http://schemas.microsoft.com/office/drawing/2014/main" id="{CDCE809A-974D-972D-EBC0-3037C271B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227" y="2514357"/>
            <a:ext cx="3218655" cy="32186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ginner's Guide to Learning CSS: Cascading Style Sheets Tutorial - Custom  Software, Infinite Possibilities.">
            <a:extLst>
              <a:ext uri="{FF2B5EF4-FFF2-40B4-BE49-F238E27FC236}">
                <a16:creationId xmlns:a16="http://schemas.microsoft.com/office/drawing/2014/main" id="{99AE8DF5-2634-5180-1F67-862C9596A6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168" y="2603367"/>
            <a:ext cx="5007432" cy="3129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Script] 자바스크립트">
            <a:extLst>
              <a:ext uri="{FF2B5EF4-FFF2-40B4-BE49-F238E27FC236}">
                <a16:creationId xmlns:a16="http://schemas.microsoft.com/office/drawing/2014/main" id="{DB40ECDB-DD94-A74F-5554-D7444876A2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0746" y="2710424"/>
            <a:ext cx="5563813" cy="31296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stering Data Visualization with Chart.js: A Comprehensive Tutorial -  Custom Software, Infinite Possibilities.">
            <a:extLst>
              <a:ext uri="{FF2B5EF4-FFF2-40B4-BE49-F238E27FC236}">
                <a16:creationId xmlns:a16="http://schemas.microsoft.com/office/drawing/2014/main" id="{7632188B-0D26-4FA9-6ED1-6B60893888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168" y="6868665"/>
            <a:ext cx="7620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ایجاد نوارهای پیشرفت">
            <a:extLst>
              <a:ext uri="{FF2B5EF4-FFF2-40B4-BE49-F238E27FC236}">
                <a16:creationId xmlns:a16="http://schemas.microsoft.com/office/drawing/2014/main" id="{872862B7-4D28-091E-1BEE-1531BD091A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2600" y="714012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431F3-1DDA-F7E7-4F35-C3B62F383256}"/>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EC4A82E1-19A7-5224-9E46-27FFFB79480A}"/>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E6FCECD1-29CD-7FD8-C3BB-7AF746943004}"/>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D9FC830C-B805-497C-1D3D-2A04AE52D3BA}"/>
              </a:ext>
            </a:extLst>
          </p:cNvPr>
          <p:cNvSpPr txBox="1"/>
          <p:nvPr/>
        </p:nvSpPr>
        <p:spPr>
          <a:xfrm>
            <a:off x="1295400" y="549415"/>
            <a:ext cx="8458200" cy="584775"/>
          </a:xfrm>
          <a:prstGeom prst="rect">
            <a:avLst/>
          </a:prstGeom>
          <a:noFill/>
        </p:spPr>
        <p:txBody>
          <a:bodyPr wrap="square" rtlCol="0">
            <a:spAutoFit/>
          </a:bodyPr>
          <a:lstStyle/>
          <a:p>
            <a:r>
              <a:rPr lang="en-US" altLang="ko-KR" sz="3200" b="1" dirty="0">
                <a:latin typeface="Microsoft GothicNeo" panose="020B0503020000020004" pitchFamily="34" charset="-127"/>
                <a:ea typeface="Microsoft GothicNeo" panose="020B0503020000020004" pitchFamily="34" charset="-127"/>
                <a:cs typeface="Microsoft GothicNeo" panose="020B0503020000020004" pitchFamily="34" charset="-127"/>
              </a:rPr>
              <a:t>Used Things</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FD9DE68A-DE95-7EC3-5089-662A8C93EB71}"/>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1</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2050" name="Picture 2" descr="OpenWeather – Medium">
            <a:extLst>
              <a:ext uri="{FF2B5EF4-FFF2-40B4-BE49-F238E27FC236}">
                <a16:creationId xmlns:a16="http://schemas.microsoft.com/office/drawing/2014/main" id="{4873E93B-C6D7-7DDD-907C-947B9A2F6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758" y="3922665"/>
            <a:ext cx="32670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5A794EB8-C7D7-3F28-B763-96F2230D35E5}"/>
              </a:ext>
            </a:extLst>
          </p:cNvPr>
          <p:cNvPicPr>
            <a:picLocks noChangeAspect="1"/>
          </p:cNvPicPr>
          <p:nvPr/>
        </p:nvPicPr>
        <p:blipFill>
          <a:blip r:embed="rId5"/>
          <a:stretch>
            <a:fillRect/>
          </a:stretch>
        </p:blipFill>
        <p:spPr>
          <a:xfrm>
            <a:off x="11932961" y="1390437"/>
            <a:ext cx="3775181" cy="4090489"/>
          </a:xfrm>
          <a:prstGeom prst="rect">
            <a:avLst/>
          </a:prstGeom>
        </p:spPr>
      </p:pic>
      <p:pic>
        <p:nvPicPr>
          <p:cNvPr id="9" name="그림 8">
            <a:extLst>
              <a:ext uri="{FF2B5EF4-FFF2-40B4-BE49-F238E27FC236}">
                <a16:creationId xmlns:a16="http://schemas.microsoft.com/office/drawing/2014/main" id="{9DAD4AE7-922A-913B-EA01-3B6088F41DEB}"/>
              </a:ext>
            </a:extLst>
          </p:cNvPr>
          <p:cNvPicPr>
            <a:picLocks noChangeAspect="1"/>
          </p:cNvPicPr>
          <p:nvPr/>
        </p:nvPicPr>
        <p:blipFill>
          <a:blip r:embed="rId6"/>
          <a:stretch>
            <a:fillRect/>
          </a:stretch>
        </p:blipFill>
        <p:spPr>
          <a:xfrm>
            <a:off x="11811000" y="5727148"/>
            <a:ext cx="4477375" cy="4420217"/>
          </a:xfrm>
          <a:prstGeom prst="rect">
            <a:avLst/>
          </a:prstGeom>
        </p:spPr>
      </p:pic>
      <p:pic>
        <p:nvPicPr>
          <p:cNvPr id="10" name="그림 9">
            <a:extLst>
              <a:ext uri="{FF2B5EF4-FFF2-40B4-BE49-F238E27FC236}">
                <a16:creationId xmlns:a16="http://schemas.microsoft.com/office/drawing/2014/main" id="{E9B0DA61-5D75-BA9C-D81A-1BF2B241B37E}"/>
              </a:ext>
            </a:extLst>
          </p:cNvPr>
          <p:cNvPicPr>
            <a:picLocks noChangeAspect="1"/>
          </p:cNvPicPr>
          <p:nvPr/>
        </p:nvPicPr>
        <p:blipFill>
          <a:blip r:embed="rId7"/>
          <a:stretch>
            <a:fillRect/>
          </a:stretch>
        </p:blipFill>
        <p:spPr>
          <a:xfrm>
            <a:off x="6787792" y="1520889"/>
            <a:ext cx="4712416" cy="3829584"/>
          </a:xfrm>
          <a:prstGeom prst="rect">
            <a:avLst/>
          </a:prstGeom>
        </p:spPr>
      </p:pic>
      <p:pic>
        <p:nvPicPr>
          <p:cNvPr id="12" name="그림 11">
            <a:extLst>
              <a:ext uri="{FF2B5EF4-FFF2-40B4-BE49-F238E27FC236}">
                <a16:creationId xmlns:a16="http://schemas.microsoft.com/office/drawing/2014/main" id="{262B30E6-9A35-96DE-25FE-CBC73FDC4B62}"/>
              </a:ext>
            </a:extLst>
          </p:cNvPr>
          <p:cNvPicPr>
            <a:picLocks noChangeAspect="1"/>
          </p:cNvPicPr>
          <p:nvPr/>
        </p:nvPicPr>
        <p:blipFill>
          <a:blip r:embed="rId8"/>
          <a:stretch>
            <a:fillRect/>
          </a:stretch>
        </p:blipFill>
        <p:spPr>
          <a:xfrm>
            <a:off x="7285559" y="5948187"/>
            <a:ext cx="4210638" cy="3829584"/>
          </a:xfrm>
          <a:prstGeom prst="rect">
            <a:avLst/>
          </a:prstGeom>
        </p:spPr>
      </p:pic>
    </p:spTree>
    <p:extLst>
      <p:ext uri="{BB962C8B-B14F-4D97-AF65-F5344CB8AC3E}">
        <p14:creationId xmlns:p14="http://schemas.microsoft.com/office/powerpoint/2010/main" val="305503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ADC77-E1C7-8E49-EFF2-E0267979C0D2}"/>
            </a:ext>
          </a:extLst>
        </p:cNvPr>
        <p:cNvGrpSpPr/>
        <p:nvPr/>
      </p:nvGrpSpPr>
      <p:grpSpPr>
        <a:xfrm>
          <a:off x="0" y="0"/>
          <a:ext cx="0" cy="0"/>
          <a:chOff x="0" y="0"/>
          <a:chExt cx="0" cy="0"/>
        </a:xfrm>
      </p:grpSpPr>
      <p:pic>
        <p:nvPicPr>
          <p:cNvPr id="14" name="그림 13">
            <a:extLst>
              <a:ext uri="{FF2B5EF4-FFF2-40B4-BE49-F238E27FC236}">
                <a16:creationId xmlns:a16="http://schemas.microsoft.com/office/drawing/2014/main" id="{69D2B16B-D137-7E97-3FEE-7C9CD5E9C6F6}"/>
              </a:ext>
            </a:extLst>
          </p:cNvPr>
          <p:cNvPicPr>
            <a:picLocks noChangeAspect="1"/>
          </p:cNvPicPr>
          <p:nvPr/>
        </p:nvPicPr>
        <p:blipFill>
          <a:blip r:embed="rId3"/>
          <a:stretch>
            <a:fillRect/>
          </a:stretch>
        </p:blipFill>
        <p:spPr>
          <a:xfrm>
            <a:off x="1600200" y="1790700"/>
            <a:ext cx="14854989" cy="7830779"/>
          </a:xfrm>
          <a:prstGeom prst="rect">
            <a:avLst/>
          </a:prstGeom>
        </p:spPr>
      </p:pic>
      <p:grpSp>
        <p:nvGrpSpPr>
          <p:cNvPr id="1001" name="그룹 1001">
            <a:extLst>
              <a:ext uri="{FF2B5EF4-FFF2-40B4-BE49-F238E27FC236}">
                <a16:creationId xmlns:a16="http://schemas.microsoft.com/office/drawing/2014/main" id="{6A1A8957-9F8A-46F3-D18E-7DCEE69BB880}"/>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C8617216-9953-99A6-AA74-83BE2EA12249}"/>
                </a:ext>
              </a:extLst>
            </p:cNvPr>
            <p:cNvPicPr>
              <a:picLocks noChangeAspect="1"/>
            </p:cNvPicPr>
            <p:nvPr/>
          </p:nvPicPr>
          <p:blipFill>
            <a:blip r:embed="rId4"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C439C76A-60C4-D3D2-33B0-17DCDD4E0B90}"/>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36FE60D4-E3A3-A73D-8FFA-4E56958B5023}"/>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extLst>
      <p:ext uri="{BB962C8B-B14F-4D97-AF65-F5344CB8AC3E}">
        <p14:creationId xmlns:p14="http://schemas.microsoft.com/office/powerpoint/2010/main" val="189765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5E15-6820-FFC0-934E-0FB82B46EB32}"/>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F584BD1D-BD71-66F5-DB86-3B3E63F5D893}"/>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7ED8F765-7ABA-39BA-064D-60FA3D240BF7}"/>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C20E7119-0478-54D6-469B-B1FA43C6A7A2}"/>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A31850C1-66C7-3263-7C1F-652C38CA4CEA}"/>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그림 5">
            <a:extLst>
              <a:ext uri="{FF2B5EF4-FFF2-40B4-BE49-F238E27FC236}">
                <a16:creationId xmlns:a16="http://schemas.microsoft.com/office/drawing/2014/main" id="{E0CD9B1B-38C6-8974-F1F3-D3894AEDC546}"/>
              </a:ext>
            </a:extLst>
          </p:cNvPr>
          <p:cNvPicPr>
            <a:picLocks noChangeAspect="1"/>
          </p:cNvPicPr>
          <p:nvPr/>
        </p:nvPicPr>
        <p:blipFill>
          <a:blip r:embed="rId4"/>
          <a:stretch>
            <a:fillRect/>
          </a:stretch>
        </p:blipFill>
        <p:spPr>
          <a:xfrm>
            <a:off x="2071056" y="1943100"/>
            <a:ext cx="14145887" cy="7371066"/>
          </a:xfrm>
          <a:prstGeom prst="rect">
            <a:avLst/>
          </a:prstGeom>
        </p:spPr>
      </p:pic>
    </p:spTree>
    <p:extLst>
      <p:ext uri="{BB962C8B-B14F-4D97-AF65-F5344CB8AC3E}">
        <p14:creationId xmlns:p14="http://schemas.microsoft.com/office/powerpoint/2010/main" val="318875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FCE43-EC86-7527-E68D-6FA63DA2E3E6}"/>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10BAC02A-3883-8FDE-0823-9DE4D40B2A4F}"/>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8D8212BA-81B9-7454-5B81-CD0BCF75AC89}"/>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A3CF800D-1249-C8DD-3074-C49C275FF02F}"/>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956E61CA-5A72-1C74-CEC3-91D12C2A7003}"/>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그림 5">
            <a:extLst>
              <a:ext uri="{FF2B5EF4-FFF2-40B4-BE49-F238E27FC236}">
                <a16:creationId xmlns:a16="http://schemas.microsoft.com/office/drawing/2014/main" id="{4B264643-B3E9-2396-7331-9CE1B62EA367}"/>
              </a:ext>
            </a:extLst>
          </p:cNvPr>
          <p:cNvPicPr>
            <a:picLocks noChangeAspect="1"/>
          </p:cNvPicPr>
          <p:nvPr/>
        </p:nvPicPr>
        <p:blipFill>
          <a:blip r:embed="rId4"/>
          <a:stretch>
            <a:fillRect/>
          </a:stretch>
        </p:blipFill>
        <p:spPr>
          <a:xfrm>
            <a:off x="1447800" y="1518748"/>
            <a:ext cx="2286000" cy="8201796"/>
          </a:xfrm>
          <a:prstGeom prst="rect">
            <a:avLst/>
          </a:prstGeom>
        </p:spPr>
      </p:pic>
      <p:sp>
        <p:nvSpPr>
          <p:cNvPr id="7" name="TextBox 6">
            <a:extLst>
              <a:ext uri="{FF2B5EF4-FFF2-40B4-BE49-F238E27FC236}">
                <a16:creationId xmlns:a16="http://schemas.microsoft.com/office/drawing/2014/main" id="{E13C41B6-ADB5-80F8-BE16-954637DE4E1A}"/>
              </a:ext>
            </a:extLst>
          </p:cNvPr>
          <p:cNvSpPr txBox="1"/>
          <p:nvPr/>
        </p:nvSpPr>
        <p:spPr>
          <a:xfrm>
            <a:off x="4724400" y="1866900"/>
            <a:ext cx="11049000" cy="6401753"/>
          </a:xfrm>
          <a:prstGeom prst="rect">
            <a:avLst/>
          </a:prstGeom>
          <a:noFill/>
        </p:spPr>
        <p:txBody>
          <a:bodyPr wrap="square" rtlCol="0">
            <a:spAutoFit/>
          </a:bodyPr>
          <a:lstStyle/>
          <a:p>
            <a:r>
              <a:rPr lang="en-US" altLang="ko-KR" sz="2800" dirty="0"/>
              <a:t>The </a:t>
            </a:r>
            <a:r>
              <a:rPr lang="en-US" altLang="ko-KR" sz="2800" dirty="0" err="1"/>
              <a:t>SideBar</a:t>
            </a:r>
            <a:endParaRPr lang="en-US" altLang="ko-KR" sz="2800" dirty="0"/>
          </a:p>
          <a:p>
            <a:endParaRPr lang="en-US" altLang="ko-KR" sz="2800" dirty="0"/>
          </a:p>
          <a:p>
            <a:r>
              <a:rPr lang="en-US" altLang="ko-KR" sz="2800" b="1" dirty="0"/>
              <a:t>Dashboard</a:t>
            </a:r>
            <a:endParaRPr lang="en-US" altLang="ko-KR" sz="2800" dirty="0"/>
          </a:p>
          <a:p>
            <a:pPr>
              <a:buFont typeface="Arial" panose="020B0604020202020204" pitchFamily="34" charset="0"/>
              <a:buChar char="•"/>
            </a:pPr>
            <a:r>
              <a:rPr lang="en-US" altLang="ko-KR" sz="2800" dirty="0"/>
              <a:t>This section is likely the main interface where users can view an overview of weather data, including current conditions, other key insights.</a:t>
            </a:r>
          </a:p>
          <a:p>
            <a:endParaRPr lang="en-US" altLang="ko-KR" sz="2800" dirty="0"/>
          </a:p>
          <a:p>
            <a:r>
              <a:rPr lang="en-US" altLang="ko-KR" sz="2800" b="1" dirty="0"/>
              <a:t>Charts</a:t>
            </a:r>
            <a:endParaRPr lang="en-US" altLang="ko-KR" sz="2800" dirty="0"/>
          </a:p>
          <a:p>
            <a:pPr>
              <a:buFont typeface="Arial" panose="020B0604020202020204" pitchFamily="34" charset="0"/>
              <a:buChar char="•"/>
            </a:pPr>
            <a:r>
              <a:rPr lang="en-US" altLang="ko-KR" sz="2800" dirty="0"/>
              <a:t>This section contains visual representations of weather data, such as temperature trends, helping users understand patterns and changes over time.</a:t>
            </a:r>
          </a:p>
          <a:p>
            <a:pPr>
              <a:buFont typeface="Arial" panose="020B0604020202020204" pitchFamily="34" charset="0"/>
              <a:buChar char="•"/>
            </a:pPr>
            <a:endParaRPr lang="en-US" altLang="ko-KR" sz="2800" dirty="0"/>
          </a:p>
          <a:p>
            <a:r>
              <a:rPr lang="en-US" altLang="ko-KR" sz="2800" b="1" dirty="0"/>
              <a:t>CSV</a:t>
            </a:r>
            <a:endParaRPr lang="en-US" altLang="ko-KR" sz="2800" dirty="0"/>
          </a:p>
          <a:p>
            <a:pPr>
              <a:buFont typeface="Arial" panose="020B0604020202020204" pitchFamily="34" charset="0"/>
              <a:buChar char="•"/>
            </a:pPr>
            <a:r>
              <a:rPr lang="en-US" altLang="ko-KR" sz="2800" dirty="0"/>
              <a:t>This feature could allow users to upload weather-related data in CSV format, making it useful for watching to data in Dashboard</a:t>
            </a:r>
          </a:p>
          <a:p>
            <a:endParaRPr lang="ko-KR" altLang="en-US" dirty="0"/>
          </a:p>
        </p:txBody>
      </p:sp>
    </p:spTree>
    <p:extLst>
      <p:ext uri="{BB962C8B-B14F-4D97-AF65-F5344CB8AC3E}">
        <p14:creationId xmlns:p14="http://schemas.microsoft.com/office/powerpoint/2010/main" val="76416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7EF73-BFC8-E903-09D1-14BBC72E4462}"/>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7D045921-2F2F-41BB-2A81-179847B0EBFA}"/>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449DEBC4-E703-D837-EC88-C8862F10C4A7}"/>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88407879-61E5-6425-0E47-7E4018356D3C}"/>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FE681CB9-5406-29C9-C8A2-4E3C24012E23}"/>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8" name="그림 7">
            <a:extLst>
              <a:ext uri="{FF2B5EF4-FFF2-40B4-BE49-F238E27FC236}">
                <a16:creationId xmlns:a16="http://schemas.microsoft.com/office/drawing/2014/main" id="{DE1D2D8B-9DE4-E433-2AF3-EF66B1DEB12B}"/>
              </a:ext>
            </a:extLst>
          </p:cNvPr>
          <p:cNvPicPr>
            <a:picLocks noChangeAspect="1"/>
          </p:cNvPicPr>
          <p:nvPr/>
        </p:nvPicPr>
        <p:blipFill>
          <a:blip r:embed="rId4"/>
          <a:stretch>
            <a:fillRect/>
          </a:stretch>
        </p:blipFill>
        <p:spPr>
          <a:xfrm>
            <a:off x="1049905" y="1866900"/>
            <a:ext cx="6934200" cy="4304234"/>
          </a:xfrm>
          <a:prstGeom prst="rect">
            <a:avLst/>
          </a:prstGeom>
        </p:spPr>
      </p:pic>
      <p:pic>
        <p:nvPicPr>
          <p:cNvPr id="10" name="그림 9">
            <a:extLst>
              <a:ext uri="{FF2B5EF4-FFF2-40B4-BE49-F238E27FC236}">
                <a16:creationId xmlns:a16="http://schemas.microsoft.com/office/drawing/2014/main" id="{A19F4892-5A53-30E7-F6E3-D243887C4295}"/>
              </a:ext>
            </a:extLst>
          </p:cNvPr>
          <p:cNvPicPr>
            <a:picLocks noChangeAspect="1"/>
          </p:cNvPicPr>
          <p:nvPr/>
        </p:nvPicPr>
        <p:blipFill>
          <a:blip r:embed="rId5"/>
          <a:stretch>
            <a:fillRect/>
          </a:stretch>
        </p:blipFill>
        <p:spPr>
          <a:xfrm>
            <a:off x="9753600" y="1866900"/>
            <a:ext cx="6761766" cy="4304234"/>
          </a:xfrm>
          <a:prstGeom prst="rect">
            <a:avLst/>
          </a:prstGeom>
        </p:spPr>
      </p:pic>
      <p:sp>
        <p:nvSpPr>
          <p:cNvPr id="12" name="TextBox 11">
            <a:extLst>
              <a:ext uri="{FF2B5EF4-FFF2-40B4-BE49-F238E27FC236}">
                <a16:creationId xmlns:a16="http://schemas.microsoft.com/office/drawing/2014/main" id="{9116B5E2-869B-3939-3D59-A7DCC3BBB564}"/>
              </a:ext>
            </a:extLst>
          </p:cNvPr>
          <p:cNvSpPr txBox="1"/>
          <p:nvPr/>
        </p:nvSpPr>
        <p:spPr>
          <a:xfrm>
            <a:off x="2303958" y="7124700"/>
            <a:ext cx="14381766" cy="2554545"/>
          </a:xfrm>
          <a:prstGeom prst="rect">
            <a:avLst/>
          </a:prstGeom>
          <a:noFill/>
        </p:spPr>
        <p:txBody>
          <a:bodyPr wrap="square">
            <a:spAutoFit/>
          </a:bodyPr>
          <a:lstStyle/>
          <a:p>
            <a:r>
              <a:rPr lang="en-US" altLang="ko-KR" sz="2000" dirty="0"/>
              <a:t>allows users to select a specific region from a dropdown menu, as shown in the images. Based on the selected location, the app provides detailed weather information, including:</a:t>
            </a:r>
          </a:p>
          <a:p>
            <a:pPr>
              <a:buFont typeface="Arial" panose="020B0604020202020204" pitchFamily="34" charset="0"/>
              <a:buChar char="•"/>
            </a:pPr>
            <a:r>
              <a:rPr lang="en-US" altLang="ko-KR" sz="2000" b="1" dirty="0"/>
              <a:t>Temperature</a:t>
            </a:r>
            <a:r>
              <a:rPr lang="en-US" altLang="ko-KR" sz="2000" dirty="0"/>
              <a:t>: Displays the current temperature in degrees Celsius.</a:t>
            </a:r>
          </a:p>
          <a:p>
            <a:pPr>
              <a:buFont typeface="Arial" panose="020B0604020202020204" pitchFamily="34" charset="0"/>
              <a:buChar char="•"/>
            </a:pPr>
            <a:r>
              <a:rPr lang="en-US" altLang="ko-KR" sz="2000" b="1" dirty="0"/>
              <a:t>Humidity</a:t>
            </a:r>
            <a:r>
              <a:rPr lang="en-US" altLang="ko-KR" sz="2000" dirty="0"/>
              <a:t>: Indicates the percentage of humidity in the atmosphere.</a:t>
            </a:r>
          </a:p>
          <a:p>
            <a:pPr>
              <a:buFont typeface="Arial" panose="020B0604020202020204" pitchFamily="34" charset="0"/>
              <a:buChar char="•"/>
            </a:pPr>
            <a:r>
              <a:rPr lang="en-US" altLang="ko-KR" sz="2000" b="1" dirty="0"/>
              <a:t>Wind Speed</a:t>
            </a:r>
            <a:r>
              <a:rPr lang="en-US" altLang="ko-KR" sz="2000" dirty="0"/>
              <a:t>: Shows the current wind speed in meters per second.</a:t>
            </a:r>
          </a:p>
          <a:p>
            <a:pPr>
              <a:buFont typeface="Arial" panose="020B0604020202020204" pitchFamily="34" charset="0"/>
              <a:buChar char="•"/>
            </a:pPr>
            <a:r>
              <a:rPr lang="en-US" altLang="ko-KR" sz="2000" b="1" dirty="0"/>
              <a:t>Weather Conditions</a:t>
            </a:r>
            <a:r>
              <a:rPr lang="en-US" altLang="ko-KR" sz="2000" dirty="0"/>
              <a:t>: Describes the overall weather state, such as "clear sky" or "light rain," often accompanied by an icon for visual clarity.</a:t>
            </a:r>
          </a:p>
          <a:p>
            <a:pPr>
              <a:buFont typeface="Arial" panose="020B0604020202020204" pitchFamily="34" charset="0"/>
              <a:buChar char="•"/>
            </a:pPr>
            <a:r>
              <a:rPr lang="en-US" altLang="ko-KR" sz="2000" b="1" dirty="0"/>
              <a:t>Timeline</a:t>
            </a:r>
          </a:p>
        </p:txBody>
      </p:sp>
    </p:spTree>
    <p:extLst>
      <p:ext uri="{BB962C8B-B14F-4D97-AF65-F5344CB8AC3E}">
        <p14:creationId xmlns:p14="http://schemas.microsoft.com/office/powerpoint/2010/main" val="14350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A6384-29AE-5853-2243-B59063C3DFC1}"/>
            </a:ext>
          </a:extLst>
        </p:cNvPr>
        <p:cNvGrpSpPr/>
        <p:nvPr/>
      </p:nvGrpSpPr>
      <p:grpSpPr>
        <a:xfrm>
          <a:off x="0" y="0"/>
          <a:ext cx="0" cy="0"/>
          <a:chOff x="0" y="0"/>
          <a:chExt cx="0" cy="0"/>
        </a:xfrm>
      </p:grpSpPr>
      <p:grpSp>
        <p:nvGrpSpPr>
          <p:cNvPr id="1001" name="그룹 1001">
            <a:extLst>
              <a:ext uri="{FF2B5EF4-FFF2-40B4-BE49-F238E27FC236}">
                <a16:creationId xmlns:a16="http://schemas.microsoft.com/office/drawing/2014/main" id="{01473C66-AB7F-F8BD-F9CA-FBE0BAC360A7}"/>
              </a:ext>
            </a:extLst>
          </p:cNvPr>
          <p:cNvGrpSpPr/>
          <p:nvPr/>
        </p:nvGrpSpPr>
        <p:grpSpPr>
          <a:xfrm>
            <a:off x="16761905" y="761905"/>
            <a:ext cx="476190" cy="1513686"/>
            <a:chOff x="16761905" y="761905"/>
            <a:chExt cx="476190" cy="1513686"/>
          </a:xfrm>
        </p:grpSpPr>
        <p:pic>
          <p:nvPicPr>
            <p:cNvPr id="3" name="Object 2">
              <a:extLst>
                <a:ext uri="{FF2B5EF4-FFF2-40B4-BE49-F238E27FC236}">
                  <a16:creationId xmlns:a16="http://schemas.microsoft.com/office/drawing/2014/main" id="{3E034D65-38F4-9924-62CF-796DC2216537}"/>
                </a:ext>
              </a:extLst>
            </p:cNvPr>
            <p:cNvPicPr>
              <a:picLocks noChangeAspect="1"/>
            </p:cNvPicPr>
            <p:nvPr/>
          </p:nvPicPr>
          <p:blipFill>
            <a:blip r:embed="rId3" cstate="print"/>
            <a:stretch>
              <a:fillRect/>
            </a:stretch>
          </p:blipFill>
          <p:spPr>
            <a:xfrm>
              <a:off x="16761905" y="761905"/>
              <a:ext cx="476190" cy="1513686"/>
            </a:xfrm>
            <a:prstGeom prst="rect">
              <a:avLst/>
            </a:prstGeom>
          </p:spPr>
        </p:pic>
      </p:grpSp>
      <p:sp>
        <p:nvSpPr>
          <p:cNvPr id="4" name="TextBox 3">
            <a:extLst>
              <a:ext uri="{FF2B5EF4-FFF2-40B4-BE49-F238E27FC236}">
                <a16:creationId xmlns:a16="http://schemas.microsoft.com/office/drawing/2014/main" id="{C1F82085-0305-B19B-9917-6140067CEE6D}"/>
              </a:ext>
            </a:extLst>
          </p:cNvPr>
          <p:cNvSpPr txBox="1"/>
          <p:nvPr/>
        </p:nvSpPr>
        <p:spPr>
          <a:xfrm>
            <a:off x="1295400" y="549415"/>
            <a:ext cx="8458200" cy="584775"/>
          </a:xfrm>
          <a:prstGeom prst="rect">
            <a:avLst/>
          </a:prstGeom>
          <a:noFill/>
        </p:spPr>
        <p:txBody>
          <a:bodyPr wrap="square" rtlCol="0">
            <a:spAutoFit/>
          </a:bodyPr>
          <a:lstStyle/>
          <a:p>
            <a:r>
              <a:rPr lang="en-US" altLang="ko-KR" sz="3200" b="1" dirty="0" err="1">
                <a:latin typeface="Microsoft GothicNeo" panose="020B0503020000020004" pitchFamily="34" charset="-127"/>
                <a:ea typeface="Microsoft GothicNeo" panose="020B0503020000020004" pitchFamily="34" charset="-127"/>
                <a:cs typeface="Microsoft GothicNeo" panose="020B0503020000020004" pitchFamily="34" charset="-127"/>
              </a:rPr>
              <a:t>Explaination</a:t>
            </a:r>
            <a:endParaRPr lang="ko-KR" altLang="en-US" sz="3200" b="1" dirty="0">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5" name="TextBox 4">
            <a:extLst>
              <a:ext uri="{FF2B5EF4-FFF2-40B4-BE49-F238E27FC236}">
                <a16:creationId xmlns:a16="http://schemas.microsoft.com/office/drawing/2014/main" id="{B2552D14-AB13-33F1-946A-C2E5A174D5FF}"/>
              </a:ext>
            </a:extLst>
          </p:cNvPr>
          <p:cNvSpPr txBox="1"/>
          <p:nvPr/>
        </p:nvSpPr>
        <p:spPr>
          <a:xfrm>
            <a:off x="685800" y="426303"/>
            <a:ext cx="1219200" cy="830997"/>
          </a:xfrm>
          <a:prstGeom prst="rect">
            <a:avLst/>
          </a:prstGeom>
          <a:noFill/>
        </p:spPr>
        <p:txBody>
          <a:bodyPr wrap="square" rtlCol="0">
            <a:spAutoFit/>
          </a:bodyPr>
          <a:lstStyle/>
          <a:p>
            <a:r>
              <a:rPr lang="en-US" altLang="ko-KR"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rPr>
              <a:t>2</a:t>
            </a:r>
            <a:endParaRPr lang="ko-KR" altLang="en-US" sz="4800" b="1" dirty="0">
              <a:solidFill>
                <a:srgbClr val="11359A"/>
              </a:solidFill>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그림 5">
            <a:extLst>
              <a:ext uri="{FF2B5EF4-FFF2-40B4-BE49-F238E27FC236}">
                <a16:creationId xmlns:a16="http://schemas.microsoft.com/office/drawing/2014/main" id="{41483E77-E1DC-CADF-B146-C03B4D852F17}"/>
              </a:ext>
            </a:extLst>
          </p:cNvPr>
          <p:cNvPicPr>
            <a:picLocks noChangeAspect="1"/>
          </p:cNvPicPr>
          <p:nvPr/>
        </p:nvPicPr>
        <p:blipFill>
          <a:blip r:embed="rId4"/>
          <a:stretch>
            <a:fillRect/>
          </a:stretch>
        </p:blipFill>
        <p:spPr>
          <a:xfrm>
            <a:off x="9982200" y="2275591"/>
            <a:ext cx="6087325" cy="4553585"/>
          </a:xfrm>
          <a:prstGeom prst="rect">
            <a:avLst/>
          </a:prstGeom>
        </p:spPr>
      </p:pic>
      <p:pic>
        <p:nvPicPr>
          <p:cNvPr id="8" name="그림 7">
            <a:extLst>
              <a:ext uri="{FF2B5EF4-FFF2-40B4-BE49-F238E27FC236}">
                <a16:creationId xmlns:a16="http://schemas.microsoft.com/office/drawing/2014/main" id="{F5F6307B-8C02-93BE-A34B-36A92400B143}"/>
              </a:ext>
            </a:extLst>
          </p:cNvPr>
          <p:cNvPicPr>
            <a:picLocks noChangeAspect="1"/>
          </p:cNvPicPr>
          <p:nvPr/>
        </p:nvPicPr>
        <p:blipFill>
          <a:blip r:embed="rId5"/>
          <a:stretch>
            <a:fillRect/>
          </a:stretch>
        </p:blipFill>
        <p:spPr>
          <a:xfrm>
            <a:off x="1829454" y="2313695"/>
            <a:ext cx="6049219" cy="4477375"/>
          </a:xfrm>
          <a:prstGeom prst="rect">
            <a:avLst/>
          </a:prstGeom>
        </p:spPr>
      </p:pic>
      <p:sp>
        <p:nvSpPr>
          <p:cNvPr id="10" name="TextBox 9">
            <a:extLst>
              <a:ext uri="{FF2B5EF4-FFF2-40B4-BE49-F238E27FC236}">
                <a16:creationId xmlns:a16="http://schemas.microsoft.com/office/drawing/2014/main" id="{AD669DDC-E1DA-6707-B707-BFD22FD986A6}"/>
              </a:ext>
            </a:extLst>
          </p:cNvPr>
          <p:cNvSpPr txBox="1"/>
          <p:nvPr/>
        </p:nvSpPr>
        <p:spPr>
          <a:xfrm>
            <a:off x="3505200" y="7581900"/>
            <a:ext cx="10515600" cy="2246769"/>
          </a:xfrm>
          <a:prstGeom prst="rect">
            <a:avLst/>
          </a:prstGeom>
          <a:noFill/>
        </p:spPr>
        <p:txBody>
          <a:bodyPr wrap="square">
            <a:spAutoFit/>
          </a:bodyPr>
          <a:lstStyle/>
          <a:p>
            <a:r>
              <a:rPr lang="en-US" altLang="ko-KR" sz="2000" dirty="0"/>
              <a:t>also includes a </a:t>
            </a:r>
            <a:r>
              <a:rPr lang="en-US" altLang="ko-KR" sz="2000" b="1" dirty="0"/>
              <a:t>Weather Satellite</a:t>
            </a:r>
            <a:r>
              <a:rPr lang="en-US" altLang="ko-KR" sz="2000" dirty="0"/>
              <a:t> feature that displays the temperature distribution of the selected region and its surrounding areas, as shown in the images.</a:t>
            </a:r>
          </a:p>
          <a:p>
            <a:endParaRPr lang="en-US" altLang="ko-KR" sz="2000" dirty="0"/>
          </a:p>
          <a:p>
            <a:pPr>
              <a:buFont typeface="Arial" panose="020B0604020202020204" pitchFamily="34" charset="0"/>
              <a:buChar char="•"/>
            </a:pPr>
            <a:r>
              <a:rPr lang="en-US" altLang="ko-KR" sz="2000" b="1" dirty="0"/>
              <a:t>Interactive Map</a:t>
            </a:r>
            <a:r>
              <a:rPr lang="en-US" altLang="ko-KR" sz="2000" dirty="0"/>
              <a:t>: Users can navigate and zoom in/out to explore detailed satellite imagery.</a:t>
            </a:r>
          </a:p>
          <a:p>
            <a:pPr>
              <a:buFont typeface="Arial" panose="020B0604020202020204" pitchFamily="34" charset="0"/>
              <a:buChar char="•"/>
            </a:pPr>
            <a:r>
              <a:rPr lang="en-US" altLang="ko-KR" sz="2000" b="1" dirty="0"/>
              <a:t>Location Marker</a:t>
            </a:r>
            <a:r>
              <a:rPr lang="en-US" altLang="ko-KR" sz="2000" dirty="0"/>
              <a:t>: The selected location is marked with a pin, providing a clear reference point.</a:t>
            </a:r>
          </a:p>
          <a:p>
            <a:pPr>
              <a:buFont typeface="Arial" panose="020B0604020202020204" pitchFamily="34" charset="0"/>
              <a:buChar char="•"/>
            </a:pPr>
            <a:r>
              <a:rPr lang="en-US" altLang="ko-KR" sz="2000" b="1" dirty="0"/>
              <a:t>Temperature Distribution</a:t>
            </a:r>
            <a:r>
              <a:rPr lang="en-US" altLang="ko-KR" sz="2000" dirty="0"/>
              <a:t>: The map visualizes temperature variations using a gradient of colors, offering insights into regional weather patterns.</a:t>
            </a:r>
          </a:p>
        </p:txBody>
      </p:sp>
    </p:spTree>
    <p:extLst>
      <p:ext uri="{BB962C8B-B14F-4D97-AF65-F5344CB8AC3E}">
        <p14:creationId xmlns:p14="http://schemas.microsoft.com/office/powerpoint/2010/main" val="73920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1446</TotalTime>
  <Words>676</Words>
  <Application>Microsoft Office PowerPoint</Application>
  <PresentationFormat>사용자 지정</PresentationFormat>
  <Paragraphs>111</Paragraphs>
  <Slides>15</Slides>
  <Notes>15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15</vt:i4>
      </vt:variant>
    </vt:vector>
  </HeadingPairs>
  <TitlesOfParts>
    <vt:vector size="22" baseType="lpstr">
      <vt:lpstr>Microsoft GothicNeo</vt:lpstr>
      <vt:lpstr>Noto Sans KR</vt:lpstr>
      <vt:lpstr>맑은 고딕</vt:lpstr>
      <vt:lpstr>ADLaM Display</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junhyuk jung</cp:lastModifiedBy>
  <cp:revision>29</cp:revision>
  <dcterms:created xsi:type="dcterms:W3CDTF">2024-01-11T22:12:39Z</dcterms:created>
  <dcterms:modified xsi:type="dcterms:W3CDTF">2024-12-11T10:25:28Z</dcterms:modified>
</cp:coreProperties>
</file>