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6" r:id="rId4"/>
    <p:sldId id="264" r:id="rId5"/>
    <p:sldId id="262" r:id="rId6"/>
    <p:sldId id="265" r:id="rId7"/>
    <p:sldId id="267" r:id="rId8"/>
    <p:sldId id="266" r:id="rId9"/>
    <p:sldId id="268" r:id="rId10"/>
    <p:sldId id="269" r:id="rId11"/>
    <p:sldId id="270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59A"/>
    <a:srgbClr val="DDE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E80364-2440-4CC6-83C0-60F659031EC2}" v="83" dt="2024-11-21T08:20:42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02"/>
    <p:restoredTop sz="76376" autoAdjust="0"/>
  </p:normalViewPr>
  <p:slideViewPr>
    <p:cSldViewPr>
      <p:cViewPr varScale="1">
        <p:scale>
          <a:sx n="68" d="100"/>
          <a:sy n="68" d="100"/>
        </p:scale>
        <p:origin x="12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hyuk jung" userId="7183bc5ec0e21572" providerId="LiveId" clId="{DDE80364-2440-4CC6-83C0-60F659031EC2}"/>
    <pc:docChg chg="undo custSel addSld delSld modSld sldOrd">
      <pc:chgData name="junhyuk jung" userId="7183bc5ec0e21572" providerId="LiveId" clId="{DDE80364-2440-4CC6-83C0-60F659031EC2}" dt="2024-11-26T06:23:33.567" v="1237"/>
      <pc:docMkLst>
        <pc:docMk/>
      </pc:docMkLst>
      <pc:sldChg chg="addSp delSp modSp mod modNotesTx">
        <pc:chgData name="junhyuk jung" userId="7183bc5ec0e21572" providerId="LiveId" clId="{DDE80364-2440-4CC6-83C0-60F659031EC2}" dt="2024-11-21T07:34:07.155" v="1141" actId="20577"/>
        <pc:sldMkLst>
          <pc:docMk/>
          <pc:sldMk cId="0" sldId="256"/>
        </pc:sldMkLst>
        <pc:spChg chg="add del mod">
          <ac:chgData name="junhyuk jung" userId="7183bc5ec0e21572" providerId="LiveId" clId="{DDE80364-2440-4CC6-83C0-60F659031EC2}" dt="2024-11-19T07:31:14.855" v="230" actId="21"/>
          <ac:spMkLst>
            <pc:docMk/>
            <pc:sldMk cId="0" sldId="256"/>
            <ac:spMk id="2" creationId="{454B2175-A73C-E27C-C957-5424DD440A61}"/>
          </ac:spMkLst>
        </pc:spChg>
        <pc:spChg chg="mod">
          <ac:chgData name="junhyuk jung" userId="7183bc5ec0e21572" providerId="LiveId" clId="{DDE80364-2440-4CC6-83C0-60F659031EC2}" dt="2024-11-19T08:29:36.475" v="570" actId="20577"/>
          <ac:spMkLst>
            <pc:docMk/>
            <pc:sldMk cId="0" sldId="256"/>
            <ac:spMk id="4" creationId="{B123F4EB-24AB-D130-19DC-496F21812E17}"/>
          </ac:spMkLst>
        </pc:spChg>
        <pc:picChg chg="del">
          <ac:chgData name="junhyuk jung" userId="7183bc5ec0e21572" providerId="LiveId" clId="{DDE80364-2440-4CC6-83C0-60F659031EC2}" dt="2024-11-19T07:30:19.586" v="159" actId="21"/>
          <ac:picMkLst>
            <pc:docMk/>
            <pc:sldMk cId="0" sldId="256"/>
            <ac:picMk id="7" creationId="{2198B93E-E075-A66E-ABE8-A60C94143DC1}"/>
          </ac:picMkLst>
        </pc:picChg>
        <pc:picChg chg="add del mod">
          <ac:chgData name="junhyuk jung" userId="7183bc5ec0e21572" providerId="LiveId" clId="{DDE80364-2440-4CC6-83C0-60F659031EC2}" dt="2024-11-19T07:32:49.094" v="253" actId="1076"/>
          <ac:picMkLst>
            <pc:docMk/>
            <pc:sldMk cId="0" sldId="256"/>
            <ac:picMk id="1026" creationId="{CDCE809A-974D-972D-EBC0-3037C271B32B}"/>
          </ac:picMkLst>
        </pc:picChg>
        <pc:picChg chg="add del mod">
          <ac:chgData name="junhyuk jung" userId="7183bc5ec0e21572" providerId="LiveId" clId="{DDE80364-2440-4CC6-83C0-60F659031EC2}" dt="2024-11-19T07:32:47.166" v="252" actId="1076"/>
          <ac:picMkLst>
            <pc:docMk/>
            <pc:sldMk cId="0" sldId="256"/>
            <ac:picMk id="1028" creationId="{99AE8DF5-2634-5180-1F67-862C9596A631}"/>
          </ac:picMkLst>
        </pc:picChg>
        <pc:picChg chg="add mod">
          <ac:chgData name="junhyuk jung" userId="7183bc5ec0e21572" providerId="LiveId" clId="{DDE80364-2440-4CC6-83C0-60F659031EC2}" dt="2024-11-19T07:32:53.558" v="255" actId="1076"/>
          <ac:picMkLst>
            <pc:docMk/>
            <pc:sldMk cId="0" sldId="256"/>
            <ac:picMk id="1030" creationId="{DB40ECDB-DD94-A74F-5554-D7444876A2AD}"/>
          </ac:picMkLst>
        </pc:picChg>
        <pc:picChg chg="add mod">
          <ac:chgData name="junhyuk jung" userId="7183bc5ec0e21572" providerId="LiveId" clId="{DDE80364-2440-4CC6-83C0-60F659031EC2}" dt="2024-11-19T07:32:39.100" v="249" actId="1076"/>
          <ac:picMkLst>
            <pc:docMk/>
            <pc:sldMk cId="0" sldId="256"/>
            <ac:picMk id="1032" creationId="{7632188B-0D26-4FA9-6ED1-6B60893888C3}"/>
          </ac:picMkLst>
        </pc:picChg>
        <pc:picChg chg="add mod">
          <ac:chgData name="junhyuk jung" userId="7183bc5ec0e21572" providerId="LiveId" clId="{DDE80364-2440-4CC6-83C0-60F659031EC2}" dt="2024-11-19T07:32:43.761" v="250" actId="1076"/>
          <ac:picMkLst>
            <pc:docMk/>
            <pc:sldMk cId="0" sldId="256"/>
            <ac:picMk id="1034" creationId="{872862B7-4D28-091E-1BEE-1531BD091A1F}"/>
          </ac:picMkLst>
        </pc:picChg>
      </pc:sldChg>
      <pc:sldChg chg="addSp modSp mod">
        <pc:chgData name="junhyuk jung" userId="7183bc5ec0e21572" providerId="LiveId" clId="{DDE80364-2440-4CC6-83C0-60F659031EC2}" dt="2024-11-21T07:53:04.856" v="1168" actId="20577"/>
        <pc:sldMkLst>
          <pc:docMk/>
          <pc:sldMk cId="0" sldId="257"/>
        </pc:sldMkLst>
        <pc:spChg chg="add mod">
          <ac:chgData name="junhyuk jung" userId="7183bc5ec0e21572" providerId="LiveId" clId="{DDE80364-2440-4CC6-83C0-60F659031EC2}" dt="2024-11-19T07:46:13.519" v="406" actId="207"/>
          <ac:spMkLst>
            <pc:docMk/>
            <pc:sldMk cId="0" sldId="257"/>
            <ac:spMk id="2" creationId="{5B4EC88F-02F7-FD65-2ACD-38A2C0515BF9}"/>
          </ac:spMkLst>
        </pc:spChg>
        <pc:spChg chg="mod">
          <ac:chgData name="junhyuk jung" userId="7183bc5ec0e21572" providerId="LiveId" clId="{DDE80364-2440-4CC6-83C0-60F659031EC2}" dt="2024-11-19T07:45:17.989" v="399" actId="1076"/>
          <ac:spMkLst>
            <pc:docMk/>
            <pc:sldMk cId="0" sldId="257"/>
            <ac:spMk id="4" creationId="{6464EE18-AE53-A762-25F6-D03413015C37}"/>
          </ac:spMkLst>
        </pc:spChg>
        <pc:spChg chg="add mod">
          <ac:chgData name="junhyuk jung" userId="7183bc5ec0e21572" providerId="LiveId" clId="{DDE80364-2440-4CC6-83C0-60F659031EC2}" dt="2024-11-21T07:53:04.856" v="1168" actId="20577"/>
          <ac:spMkLst>
            <pc:docMk/>
            <pc:sldMk cId="0" sldId="257"/>
            <ac:spMk id="5" creationId="{0E4946CB-370E-A810-D436-8B9E7161A4C3}"/>
          </ac:spMkLst>
        </pc:spChg>
        <pc:cxnChg chg="mod">
          <ac:chgData name="junhyuk jung" userId="7183bc5ec0e21572" providerId="LiveId" clId="{DDE80364-2440-4CC6-83C0-60F659031EC2}" dt="2024-11-19T07:45:14.159" v="398" actId="1076"/>
          <ac:cxnSpMkLst>
            <pc:docMk/>
            <pc:sldMk cId="0" sldId="257"/>
            <ac:cxnSpMk id="6" creationId="{9841ABF1-9971-E1CC-0101-15EA5621C122}"/>
          </ac:cxnSpMkLst>
        </pc:cxnChg>
      </pc:sldChg>
      <pc:sldChg chg="delSp modSp mod">
        <pc:chgData name="junhyuk jung" userId="7183bc5ec0e21572" providerId="LiveId" clId="{DDE80364-2440-4CC6-83C0-60F659031EC2}" dt="2024-11-21T07:53:33.455" v="1169" actId="1076"/>
        <pc:sldMkLst>
          <pc:docMk/>
          <pc:sldMk cId="0" sldId="258"/>
        </pc:sldMkLst>
        <pc:spChg chg="mod">
          <ac:chgData name="junhyuk jung" userId="7183bc5ec0e21572" providerId="LiveId" clId="{DDE80364-2440-4CC6-83C0-60F659031EC2}" dt="2024-11-21T07:53:33.455" v="1169" actId="1076"/>
          <ac:spMkLst>
            <pc:docMk/>
            <pc:sldMk cId="0" sldId="258"/>
            <ac:spMk id="2" creationId="{17013B99-B5E8-5DAF-2C95-FEFDB4450601}"/>
          </ac:spMkLst>
        </pc:spChg>
        <pc:spChg chg="mod">
          <ac:chgData name="junhyuk jung" userId="7183bc5ec0e21572" providerId="LiveId" clId="{DDE80364-2440-4CC6-83C0-60F659031EC2}" dt="2024-11-21T07:41:19.727" v="1143" actId="1076"/>
          <ac:spMkLst>
            <pc:docMk/>
            <pc:sldMk cId="0" sldId="258"/>
            <ac:spMk id="4" creationId="{EAE0DB33-1BA0-445B-2E2A-EBE3C4AA0827}"/>
          </ac:spMkLst>
        </pc:spChg>
        <pc:spChg chg="del">
          <ac:chgData name="junhyuk jung" userId="7183bc5ec0e21572" providerId="LiveId" clId="{DDE80364-2440-4CC6-83C0-60F659031EC2}" dt="2024-11-21T07:33:15.039" v="1137" actId="21"/>
          <ac:spMkLst>
            <pc:docMk/>
            <pc:sldMk cId="0" sldId="258"/>
            <ac:spMk id="10" creationId="{7D5F262B-5D4C-3996-621C-7A28F965E351}"/>
          </ac:spMkLst>
        </pc:spChg>
        <pc:spChg chg="del mod">
          <ac:chgData name="junhyuk jung" userId="7183bc5ec0e21572" providerId="LiveId" clId="{DDE80364-2440-4CC6-83C0-60F659031EC2}" dt="2024-11-19T07:30:08.171" v="157"/>
          <ac:spMkLst>
            <pc:docMk/>
            <pc:sldMk cId="0" sldId="258"/>
            <ac:spMk id="11" creationId="{5A432FF0-55E6-4F9C-923E-DC90B4AE6928}"/>
          </ac:spMkLst>
        </pc:spChg>
        <pc:spChg chg="mod">
          <ac:chgData name="junhyuk jung" userId="7183bc5ec0e21572" providerId="LiveId" clId="{DDE80364-2440-4CC6-83C0-60F659031EC2}" dt="2024-11-21T07:33:10.525" v="1136" actId="1076"/>
          <ac:spMkLst>
            <pc:docMk/>
            <pc:sldMk cId="0" sldId="258"/>
            <ac:spMk id="12" creationId="{450135FA-1B6D-8197-AB61-04AD62486EB3}"/>
          </ac:spMkLst>
        </pc:spChg>
      </pc:sldChg>
      <pc:sldChg chg="addSp delSp modSp new del mod">
        <pc:chgData name="junhyuk jung" userId="7183bc5ec0e21572" providerId="LiveId" clId="{DDE80364-2440-4CC6-83C0-60F659031EC2}" dt="2024-11-21T07:04:35.107" v="658" actId="2696"/>
        <pc:sldMkLst>
          <pc:docMk/>
          <pc:sldMk cId="2755265991" sldId="259"/>
        </pc:sldMkLst>
        <pc:spChg chg="del">
          <ac:chgData name="junhyuk jung" userId="7183bc5ec0e21572" providerId="LiveId" clId="{DDE80364-2440-4CC6-83C0-60F659031EC2}" dt="2024-11-21T07:04:31.694" v="656" actId="21"/>
          <ac:spMkLst>
            <pc:docMk/>
            <pc:sldMk cId="2755265991" sldId="259"/>
            <ac:spMk id="3" creationId="{77473199-CC4D-A9B8-5DE5-82BC86A0A31C}"/>
          </ac:spMkLst>
        </pc:spChg>
        <pc:spChg chg="add mod">
          <ac:chgData name="junhyuk jung" userId="7183bc5ec0e21572" providerId="LiveId" clId="{DDE80364-2440-4CC6-83C0-60F659031EC2}" dt="2024-11-21T07:04:24.424" v="655"/>
          <ac:spMkLst>
            <pc:docMk/>
            <pc:sldMk cId="2755265991" sldId="259"/>
            <ac:spMk id="5" creationId="{0EA35F1F-04CC-E021-7B26-DC35B0EDA40F}"/>
          </ac:spMkLst>
        </pc:spChg>
        <pc:spChg chg="add mod">
          <ac:chgData name="junhyuk jung" userId="7183bc5ec0e21572" providerId="LiveId" clId="{DDE80364-2440-4CC6-83C0-60F659031EC2}" dt="2024-11-21T07:04:24.424" v="655"/>
          <ac:spMkLst>
            <pc:docMk/>
            <pc:sldMk cId="2755265991" sldId="259"/>
            <ac:spMk id="6" creationId="{7006A7C6-234F-A600-7BC4-DB64186BF76F}"/>
          </ac:spMkLst>
        </pc:spChg>
      </pc:sldChg>
      <pc:sldChg chg="new del">
        <pc:chgData name="junhyuk jung" userId="7183bc5ec0e21572" providerId="LiveId" clId="{DDE80364-2440-4CC6-83C0-60F659031EC2}" dt="2024-11-21T07:24:44.187" v="1053" actId="2696"/>
        <pc:sldMkLst>
          <pc:docMk/>
          <pc:sldMk cId="571395794" sldId="260"/>
        </pc:sldMkLst>
      </pc:sldChg>
      <pc:sldChg chg="new del">
        <pc:chgData name="junhyuk jung" userId="7183bc5ec0e21572" providerId="LiveId" clId="{DDE80364-2440-4CC6-83C0-60F659031EC2}" dt="2024-11-21T07:19:23.641" v="926" actId="2696"/>
        <pc:sldMkLst>
          <pc:docMk/>
          <pc:sldMk cId="2931209051" sldId="261"/>
        </pc:sldMkLst>
      </pc:sldChg>
      <pc:sldChg chg="addSp delSp modSp add mod setBg">
        <pc:chgData name="junhyuk jung" userId="7183bc5ec0e21572" providerId="LiveId" clId="{DDE80364-2440-4CC6-83C0-60F659031EC2}" dt="2024-11-21T07:18:39.164" v="890" actId="20577"/>
        <pc:sldMkLst>
          <pc:docMk/>
          <pc:sldMk cId="1897651196" sldId="262"/>
        </pc:sldMkLst>
        <pc:spChg chg="mod">
          <ac:chgData name="junhyuk jung" userId="7183bc5ec0e21572" providerId="LiveId" clId="{DDE80364-2440-4CC6-83C0-60F659031EC2}" dt="2024-11-19T07:41:42.744" v="342" actId="20577"/>
          <ac:spMkLst>
            <pc:docMk/>
            <pc:sldMk cId="1897651196" sldId="262"/>
            <ac:spMk id="4" creationId="{C439C76A-60C4-D3D2-33B0-17DCDD4E0B90}"/>
          </ac:spMkLst>
        </pc:spChg>
        <pc:spChg chg="mod">
          <ac:chgData name="junhyuk jung" userId="7183bc5ec0e21572" providerId="LiveId" clId="{DDE80364-2440-4CC6-83C0-60F659031EC2}" dt="2024-11-21T07:18:39.164" v="890" actId="20577"/>
          <ac:spMkLst>
            <pc:docMk/>
            <pc:sldMk cId="1897651196" sldId="262"/>
            <ac:spMk id="5" creationId="{36FE60D4-E3A3-A73D-8FFA-4E56958B5023}"/>
          </ac:spMkLst>
        </pc:spChg>
        <pc:spChg chg="add mod">
          <ac:chgData name="junhyuk jung" userId="7183bc5ec0e21572" providerId="LiveId" clId="{DDE80364-2440-4CC6-83C0-60F659031EC2}" dt="2024-11-21T07:02:39.309" v="625" actId="1076"/>
          <ac:spMkLst>
            <pc:docMk/>
            <pc:sldMk cId="1897651196" sldId="262"/>
            <ac:spMk id="6" creationId="{5E2D9893-EA0D-2A92-B00D-7D0D3388DE03}"/>
          </ac:spMkLst>
        </pc:spChg>
        <pc:spChg chg="add mod">
          <ac:chgData name="junhyuk jung" userId="7183bc5ec0e21572" providerId="LiveId" clId="{DDE80364-2440-4CC6-83C0-60F659031EC2}" dt="2024-11-21T06:30:45.349" v="585" actId="1076"/>
          <ac:spMkLst>
            <pc:docMk/>
            <pc:sldMk cId="1897651196" sldId="262"/>
            <ac:spMk id="10" creationId="{DCBF87C2-9BDB-4123-C132-C6F9579F36F4}"/>
          </ac:spMkLst>
        </pc:spChg>
        <pc:spChg chg="add mod">
          <ac:chgData name="junhyuk jung" userId="7183bc5ec0e21572" providerId="LiveId" clId="{DDE80364-2440-4CC6-83C0-60F659031EC2}" dt="2024-11-21T07:02:57.364" v="634" actId="20577"/>
          <ac:spMkLst>
            <pc:docMk/>
            <pc:sldMk cId="1897651196" sldId="262"/>
            <ac:spMk id="11" creationId="{93913909-AD35-46D4-7268-4C14B692CA07}"/>
          </ac:spMkLst>
        </pc:spChg>
        <pc:spChg chg="add mod">
          <ac:chgData name="junhyuk jung" userId="7183bc5ec0e21572" providerId="LiveId" clId="{DDE80364-2440-4CC6-83C0-60F659031EC2}" dt="2024-11-21T07:03:15.258" v="649" actId="20577"/>
          <ac:spMkLst>
            <pc:docMk/>
            <pc:sldMk cId="1897651196" sldId="262"/>
            <ac:spMk id="12" creationId="{8BC717EB-6731-A666-443A-85AA374A2AE2}"/>
          </ac:spMkLst>
        </pc:spChg>
        <pc:spChg chg="add mod">
          <ac:chgData name="junhyuk jung" userId="7183bc5ec0e21572" providerId="LiveId" clId="{DDE80364-2440-4CC6-83C0-60F659031EC2}" dt="2024-11-21T07:03:32.199" v="652" actId="1076"/>
          <ac:spMkLst>
            <pc:docMk/>
            <pc:sldMk cId="1897651196" sldId="262"/>
            <ac:spMk id="13" creationId="{958DCC74-CD2A-E370-0994-5C62B7AC4516}"/>
          </ac:spMkLst>
        </pc:spChg>
        <pc:spChg chg="add mod">
          <ac:chgData name="junhyuk jung" userId="7183bc5ec0e21572" providerId="LiveId" clId="{DDE80364-2440-4CC6-83C0-60F659031EC2}" dt="2024-11-21T07:06:45.115" v="713" actId="1076"/>
          <ac:spMkLst>
            <pc:docMk/>
            <pc:sldMk cId="1897651196" sldId="262"/>
            <ac:spMk id="16" creationId="{338A9693-EE84-EBDE-16C6-502D38893626}"/>
          </ac:spMkLst>
        </pc:spChg>
        <pc:spChg chg="add del mod">
          <ac:chgData name="junhyuk jung" userId="7183bc5ec0e21572" providerId="LiveId" clId="{DDE80364-2440-4CC6-83C0-60F659031EC2}" dt="2024-11-21T07:07:06.785" v="718" actId="21"/>
          <ac:spMkLst>
            <pc:docMk/>
            <pc:sldMk cId="1897651196" sldId="262"/>
            <ac:spMk id="17" creationId="{5205C986-47FD-24D5-2086-88B967A6A557}"/>
          </ac:spMkLst>
        </pc:spChg>
        <pc:picChg chg="add mod">
          <ac:chgData name="junhyuk jung" userId="7183bc5ec0e21572" providerId="LiveId" clId="{DDE80364-2440-4CC6-83C0-60F659031EC2}" dt="2024-11-21T07:06:57.937" v="717" actId="1076"/>
          <ac:picMkLst>
            <pc:docMk/>
            <pc:sldMk cId="1897651196" sldId="262"/>
            <ac:picMk id="7" creationId="{439437D0-E6A9-D4C4-2DD4-0C364C0CD005}"/>
          </ac:picMkLst>
        </pc:picChg>
        <pc:picChg chg="del">
          <ac:chgData name="junhyuk jung" userId="7183bc5ec0e21572" providerId="LiveId" clId="{DDE80364-2440-4CC6-83C0-60F659031EC2}" dt="2024-11-19T07:40:56.152" v="337" actId="21"/>
          <ac:picMkLst>
            <pc:docMk/>
            <pc:sldMk cId="1897651196" sldId="262"/>
            <ac:picMk id="1026" creationId="{8E8BCA0C-F415-9E45-A960-7FB613E0FF02}"/>
          </ac:picMkLst>
        </pc:picChg>
        <pc:picChg chg="del">
          <ac:chgData name="junhyuk jung" userId="7183bc5ec0e21572" providerId="LiveId" clId="{DDE80364-2440-4CC6-83C0-60F659031EC2}" dt="2024-11-19T07:40:57.009" v="338" actId="21"/>
          <ac:picMkLst>
            <pc:docMk/>
            <pc:sldMk cId="1897651196" sldId="262"/>
            <ac:picMk id="1028" creationId="{6573F326-BB7B-A8D7-30A1-45C3CFFC5749}"/>
          </ac:picMkLst>
        </pc:picChg>
        <pc:picChg chg="del">
          <ac:chgData name="junhyuk jung" userId="7183bc5ec0e21572" providerId="LiveId" clId="{DDE80364-2440-4CC6-83C0-60F659031EC2}" dt="2024-11-19T07:40:57.823" v="339" actId="21"/>
          <ac:picMkLst>
            <pc:docMk/>
            <pc:sldMk cId="1897651196" sldId="262"/>
            <ac:picMk id="1030" creationId="{5D86C6AB-BBBA-89B0-3F09-39119B5C783F}"/>
          </ac:picMkLst>
        </pc:picChg>
        <pc:picChg chg="del">
          <ac:chgData name="junhyuk jung" userId="7183bc5ec0e21572" providerId="LiveId" clId="{DDE80364-2440-4CC6-83C0-60F659031EC2}" dt="2024-11-19T07:40:58.879" v="340" actId="21"/>
          <ac:picMkLst>
            <pc:docMk/>
            <pc:sldMk cId="1897651196" sldId="262"/>
            <ac:picMk id="1032" creationId="{5D7BB664-790F-8C23-A27A-DD06E6EAE234}"/>
          </ac:picMkLst>
        </pc:picChg>
        <pc:picChg chg="del">
          <ac:chgData name="junhyuk jung" userId="7183bc5ec0e21572" providerId="LiveId" clId="{DDE80364-2440-4CC6-83C0-60F659031EC2}" dt="2024-11-19T07:41:00.004" v="341" actId="21"/>
          <ac:picMkLst>
            <pc:docMk/>
            <pc:sldMk cId="1897651196" sldId="262"/>
            <ac:picMk id="1034" creationId="{08405E33-0B19-AF19-BEF1-D2E3002D9E0C}"/>
          </ac:picMkLst>
        </pc:picChg>
        <pc:cxnChg chg="add mod">
          <ac:chgData name="junhyuk jung" userId="7183bc5ec0e21572" providerId="LiveId" clId="{DDE80364-2440-4CC6-83C0-60F659031EC2}" dt="2024-11-21T07:02:50.297" v="627" actId="13822"/>
          <ac:cxnSpMkLst>
            <pc:docMk/>
            <pc:sldMk cId="1897651196" sldId="262"/>
            <ac:cxnSpMk id="9" creationId="{0927852D-D0BE-A4A7-1C28-A58FAE635C9E}"/>
          </ac:cxnSpMkLst>
        </pc:cxnChg>
        <pc:cxnChg chg="add del mod">
          <ac:chgData name="junhyuk jung" userId="7183bc5ec0e21572" providerId="LiveId" clId="{DDE80364-2440-4CC6-83C0-60F659031EC2}" dt="2024-11-19T07:44:45.776" v="397" actId="21"/>
          <ac:cxnSpMkLst>
            <pc:docMk/>
            <pc:sldMk cId="1897651196" sldId="262"/>
            <ac:cxnSpMk id="9" creationId="{9CAB216A-B04C-605D-EFD1-B7BA6D708210}"/>
          </ac:cxnSpMkLst>
        </pc:cxnChg>
        <pc:cxnChg chg="add mod">
          <ac:chgData name="junhyuk jung" userId="7183bc5ec0e21572" providerId="LiveId" clId="{DDE80364-2440-4CC6-83C0-60F659031EC2}" dt="2024-11-21T07:03:43.390" v="654" actId="13822"/>
          <ac:cxnSpMkLst>
            <pc:docMk/>
            <pc:sldMk cId="1897651196" sldId="262"/>
            <ac:cxnSpMk id="15" creationId="{BCB41B95-2E2A-6BCE-C8DE-C24C3A9E3C93}"/>
          </ac:cxnSpMkLst>
        </pc:cxnChg>
      </pc:sldChg>
      <pc:sldChg chg="add del setBg">
        <pc:chgData name="junhyuk jung" userId="7183bc5ec0e21572" providerId="LiveId" clId="{DDE80364-2440-4CC6-83C0-60F659031EC2}" dt="2024-11-21T06:30:53.835" v="586" actId="2696"/>
        <pc:sldMkLst>
          <pc:docMk/>
          <pc:sldMk cId="2864331830" sldId="263"/>
        </pc:sldMkLst>
      </pc:sldChg>
      <pc:sldChg chg="addSp delSp modSp add mod setBg">
        <pc:chgData name="junhyuk jung" userId="7183bc5ec0e21572" providerId="LiveId" clId="{DDE80364-2440-4CC6-83C0-60F659031EC2}" dt="2024-11-21T07:59:49.554" v="1188" actId="1076"/>
        <pc:sldMkLst>
          <pc:docMk/>
          <pc:sldMk cId="3055030848" sldId="264"/>
        </pc:sldMkLst>
        <pc:spChg chg="mod">
          <ac:chgData name="junhyuk jung" userId="7183bc5ec0e21572" providerId="LiveId" clId="{DDE80364-2440-4CC6-83C0-60F659031EC2}" dt="2024-11-19T08:03:30.193" v="535" actId="20577"/>
          <ac:spMkLst>
            <pc:docMk/>
            <pc:sldMk cId="3055030848" sldId="264"/>
            <ac:spMk id="4" creationId="{D9FC830C-B805-497C-1D3D-2A04AE52D3BA}"/>
          </ac:spMkLst>
        </pc:spChg>
        <pc:picChg chg="add mod">
          <ac:chgData name="junhyuk jung" userId="7183bc5ec0e21572" providerId="LiveId" clId="{DDE80364-2440-4CC6-83C0-60F659031EC2}" dt="2024-11-19T08:05:38.418" v="549" actId="1076"/>
          <ac:picMkLst>
            <pc:docMk/>
            <pc:sldMk cId="3055030848" sldId="264"/>
            <ac:picMk id="7" creationId="{5A794EB8-C7D7-3F28-B763-96F2230D35E5}"/>
          </ac:picMkLst>
        </pc:picChg>
        <pc:picChg chg="add mod">
          <ac:chgData name="junhyuk jung" userId="7183bc5ec0e21572" providerId="LiveId" clId="{DDE80364-2440-4CC6-83C0-60F659031EC2}" dt="2024-11-21T07:59:49.554" v="1188" actId="1076"/>
          <ac:picMkLst>
            <pc:docMk/>
            <pc:sldMk cId="3055030848" sldId="264"/>
            <ac:picMk id="8" creationId="{AE922ED9-434A-E904-4824-6BF62466CA7A}"/>
          </ac:picMkLst>
        </pc:picChg>
        <pc:picChg chg="add mod">
          <ac:chgData name="junhyuk jung" userId="7183bc5ec0e21572" providerId="LiveId" clId="{DDE80364-2440-4CC6-83C0-60F659031EC2}" dt="2024-11-19T08:05:39.530" v="550" actId="1076"/>
          <ac:picMkLst>
            <pc:docMk/>
            <pc:sldMk cId="3055030848" sldId="264"/>
            <ac:picMk id="9" creationId="{9DAD4AE7-922A-913B-EA01-3B6088F41DEB}"/>
          </ac:picMkLst>
        </pc:picChg>
        <pc:picChg chg="del">
          <ac:chgData name="junhyuk jung" userId="7183bc5ec0e21572" providerId="LiveId" clId="{DDE80364-2440-4CC6-83C0-60F659031EC2}" dt="2024-11-19T08:03:35.806" v="538" actId="21"/>
          <ac:picMkLst>
            <pc:docMk/>
            <pc:sldMk cId="3055030848" sldId="264"/>
            <ac:picMk id="1026" creationId="{01A942E0-22AA-781C-BD2B-691309D4A7D4}"/>
          </ac:picMkLst>
        </pc:picChg>
        <pc:picChg chg="del">
          <ac:chgData name="junhyuk jung" userId="7183bc5ec0e21572" providerId="LiveId" clId="{DDE80364-2440-4CC6-83C0-60F659031EC2}" dt="2024-11-19T08:03:32.748" v="536" actId="21"/>
          <ac:picMkLst>
            <pc:docMk/>
            <pc:sldMk cId="3055030848" sldId="264"/>
            <ac:picMk id="1028" creationId="{868CC609-6BD9-CC77-026C-656E48C190D0}"/>
          </ac:picMkLst>
        </pc:picChg>
        <pc:picChg chg="del">
          <ac:chgData name="junhyuk jung" userId="7183bc5ec0e21572" providerId="LiveId" clId="{DDE80364-2440-4CC6-83C0-60F659031EC2}" dt="2024-11-19T08:03:34.618" v="537" actId="21"/>
          <ac:picMkLst>
            <pc:docMk/>
            <pc:sldMk cId="3055030848" sldId="264"/>
            <ac:picMk id="1030" creationId="{6B53CCA9-3A11-2990-906F-F95A42A7143B}"/>
          </ac:picMkLst>
        </pc:picChg>
        <pc:picChg chg="del">
          <ac:chgData name="junhyuk jung" userId="7183bc5ec0e21572" providerId="LiveId" clId="{DDE80364-2440-4CC6-83C0-60F659031EC2}" dt="2024-11-19T08:03:36.980" v="539" actId="21"/>
          <ac:picMkLst>
            <pc:docMk/>
            <pc:sldMk cId="3055030848" sldId="264"/>
            <ac:picMk id="1032" creationId="{609100D6-990E-B6A5-C2C0-88E6D40DA30D}"/>
          </ac:picMkLst>
        </pc:picChg>
        <pc:picChg chg="del">
          <ac:chgData name="junhyuk jung" userId="7183bc5ec0e21572" providerId="LiveId" clId="{DDE80364-2440-4CC6-83C0-60F659031EC2}" dt="2024-11-19T08:03:38.161" v="540" actId="21"/>
          <ac:picMkLst>
            <pc:docMk/>
            <pc:sldMk cId="3055030848" sldId="264"/>
            <ac:picMk id="1034" creationId="{4743D33D-8A0E-28E9-31EC-3C39B9D37C9A}"/>
          </ac:picMkLst>
        </pc:picChg>
        <pc:picChg chg="add mod">
          <ac:chgData name="junhyuk jung" userId="7183bc5ec0e21572" providerId="LiveId" clId="{DDE80364-2440-4CC6-83C0-60F659031EC2}" dt="2024-11-19T08:05:02.787" v="542" actId="1076"/>
          <ac:picMkLst>
            <pc:docMk/>
            <pc:sldMk cId="3055030848" sldId="264"/>
            <ac:picMk id="2050" creationId="{4873E93B-C6D7-7DDD-907C-947B9A2F6614}"/>
          </ac:picMkLst>
        </pc:picChg>
      </pc:sldChg>
      <pc:sldChg chg="addSp delSp modSp add mod ord modAnim">
        <pc:chgData name="junhyuk jung" userId="7183bc5ec0e21572" providerId="LiveId" clId="{DDE80364-2440-4CC6-83C0-60F659031EC2}" dt="2024-11-26T06:23:33.567" v="1237"/>
        <pc:sldMkLst>
          <pc:docMk/>
          <pc:sldMk cId="2553041659" sldId="265"/>
        </pc:sldMkLst>
        <pc:spChg chg="mod">
          <ac:chgData name="junhyuk jung" userId="7183bc5ec0e21572" providerId="LiveId" clId="{DDE80364-2440-4CC6-83C0-60F659031EC2}" dt="2024-11-21T07:18:50.763" v="894" actId="20577"/>
          <ac:spMkLst>
            <pc:docMk/>
            <pc:sldMk cId="2553041659" sldId="265"/>
            <ac:spMk id="5" creationId="{772F3707-9E97-27FB-123E-8DD1D6FE8963}"/>
          </ac:spMkLst>
        </pc:spChg>
        <pc:spChg chg="mod">
          <ac:chgData name="junhyuk jung" userId="7183bc5ec0e21572" providerId="LiveId" clId="{DDE80364-2440-4CC6-83C0-60F659031EC2}" dt="2024-11-21T07:08:30.386" v="724" actId="20577"/>
          <ac:spMkLst>
            <pc:docMk/>
            <pc:sldMk cId="2553041659" sldId="265"/>
            <ac:spMk id="10" creationId="{D6B9A349-0951-D52C-0CC8-998F7FCF7898}"/>
          </ac:spMkLst>
        </pc:spChg>
        <pc:picChg chg="del">
          <ac:chgData name="junhyuk jung" userId="7183bc5ec0e21572" providerId="LiveId" clId="{DDE80364-2440-4CC6-83C0-60F659031EC2}" dt="2024-11-21T06:31:14.651" v="589" actId="21"/>
          <ac:picMkLst>
            <pc:docMk/>
            <pc:sldMk cId="2553041659" sldId="265"/>
            <ac:picMk id="7" creationId="{C06B3D96-0E7F-5E3C-CA3A-E856BE679982}"/>
          </ac:picMkLst>
        </pc:picChg>
        <pc:picChg chg="add mod">
          <ac:chgData name="junhyuk jung" userId="7183bc5ec0e21572" providerId="LiveId" clId="{DDE80364-2440-4CC6-83C0-60F659031EC2}" dt="2024-11-21T07:00:32.658" v="598" actId="1076"/>
          <ac:picMkLst>
            <pc:docMk/>
            <pc:sldMk cId="2553041659" sldId="265"/>
            <ac:picMk id="8" creationId="{F1C5543E-8906-F401-1A49-21F9792B2FEA}"/>
          </ac:picMkLst>
        </pc:picChg>
        <pc:picChg chg="add mod">
          <ac:chgData name="junhyuk jung" userId="7183bc5ec0e21572" providerId="LiveId" clId="{DDE80364-2440-4CC6-83C0-60F659031EC2}" dt="2024-11-21T06:58:39.644" v="593" actId="1076"/>
          <ac:picMkLst>
            <pc:docMk/>
            <pc:sldMk cId="2553041659" sldId="265"/>
            <ac:picMk id="11" creationId="{9301BEDB-08C3-EAB3-C5D6-761922BA85F3}"/>
          </ac:picMkLst>
        </pc:picChg>
        <pc:picChg chg="add mod">
          <ac:chgData name="junhyuk jung" userId="7183bc5ec0e21572" providerId="LiveId" clId="{DDE80364-2440-4CC6-83C0-60F659031EC2}" dt="2024-11-21T07:00:30.331" v="597" actId="1076"/>
          <ac:picMkLst>
            <pc:docMk/>
            <pc:sldMk cId="2553041659" sldId="265"/>
            <ac:picMk id="13" creationId="{3F36AE75-79FE-5D95-F827-B10523A2442D}"/>
          </ac:picMkLst>
        </pc:picChg>
        <pc:picChg chg="add mod">
          <ac:chgData name="junhyuk jung" userId="7183bc5ec0e21572" providerId="LiveId" clId="{DDE80364-2440-4CC6-83C0-60F659031EC2}" dt="2024-11-21T07:01:42.942" v="621" actId="1076"/>
          <ac:picMkLst>
            <pc:docMk/>
            <pc:sldMk cId="2553041659" sldId="265"/>
            <ac:picMk id="15" creationId="{DB5C6F60-5180-0008-D548-A44D24B0FABD}"/>
          </ac:picMkLst>
        </pc:picChg>
      </pc:sldChg>
      <pc:sldChg chg="addSp delSp modSp add mod">
        <pc:chgData name="junhyuk jung" userId="7183bc5ec0e21572" providerId="LiveId" clId="{DDE80364-2440-4CC6-83C0-60F659031EC2}" dt="2024-11-21T07:18:54.994" v="896" actId="20577"/>
        <pc:sldMkLst>
          <pc:docMk/>
          <pc:sldMk cId="3507798459" sldId="266"/>
        </pc:sldMkLst>
        <pc:spChg chg="mod">
          <ac:chgData name="junhyuk jung" userId="7183bc5ec0e21572" providerId="LiveId" clId="{DDE80364-2440-4CC6-83C0-60F659031EC2}" dt="2024-11-21T07:18:54.994" v="896" actId="20577"/>
          <ac:spMkLst>
            <pc:docMk/>
            <pc:sldMk cId="3507798459" sldId="266"/>
            <ac:spMk id="5" creationId="{33A0E181-24AC-C6C7-C64A-5092BB5EEE70}"/>
          </ac:spMkLst>
        </pc:spChg>
        <pc:spChg chg="mod">
          <ac:chgData name="junhyuk jung" userId="7183bc5ec0e21572" providerId="LiveId" clId="{DDE80364-2440-4CC6-83C0-60F659031EC2}" dt="2024-11-21T07:09:01.014" v="740" actId="1076"/>
          <ac:spMkLst>
            <pc:docMk/>
            <pc:sldMk cId="3507798459" sldId="266"/>
            <ac:spMk id="10" creationId="{AB4DCC5F-3CE6-0283-BF54-FCD769CB2DA6}"/>
          </ac:spMkLst>
        </pc:spChg>
        <pc:spChg chg="add mod">
          <ac:chgData name="junhyuk jung" userId="7183bc5ec0e21572" providerId="LiveId" clId="{DDE80364-2440-4CC6-83C0-60F659031EC2}" dt="2024-11-21T07:10:21.648" v="803" actId="20577"/>
          <ac:spMkLst>
            <pc:docMk/>
            <pc:sldMk cId="3507798459" sldId="266"/>
            <ac:spMk id="17" creationId="{9B770A32-FAA0-E56F-C7C1-28209B9D4550}"/>
          </ac:spMkLst>
        </pc:spChg>
        <pc:picChg chg="add mod">
          <ac:chgData name="junhyuk jung" userId="7183bc5ec0e21572" providerId="LiveId" clId="{DDE80364-2440-4CC6-83C0-60F659031EC2}" dt="2024-11-21T07:09:08.398" v="742" actId="1076"/>
          <ac:picMkLst>
            <pc:docMk/>
            <pc:sldMk cId="3507798459" sldId="266"/>
            <ac:picMk id="7" creationId="{CFBC1FFE-286A-FB71-CF14-32D1B8023A0A}"/>
          </ac:picMkLst>
        </pc:picChg>
        <pc:picChg chg="del">
          <ac:chgData name="junhyuk jung" userId="7183bc5ec0e21572" providerId="LiveId" clId="{DDE80364-2440-4CC6-83C0-60F659031EC2}" dt="2024-11-21T07:04:46.773" v="662" actId="21"/>
          <ac:picMkLst>
            <pc:docMk/>
            <pc:sldMk cId="3507798459" sldId="266"/>
            <ac:picMk id="8" creationId="{6C2B5A7D-77A9-1E73-9160-8D5FA55C5C94}"/>
          </ac:picMkLst>
        </pc:picChg>
        <pc:picChg chg="del">
          <ac:chgData name="junhyuk jung" userId="7183bc5ec0e21572" providerId="LiveId" clId="{DDE80364-2440-4CC6-83C0-60F659031EC2}" dt="2024-11-21T07:04:44.526" v="660" actId="21"/>
          <ac:picMkLst>
            <pc:docMk/>
            <pc:sldMk cId="3507798459" sldId="266"/>
            <ac:picMk id="11" creationId="{0BA112CE-73A7-3972-0953-DFEF32D01E85}"/>
          </ac:picMkLst>
        </pc:picChg>
        <pc:picChg chg="add mod">
          <ac:chgData name="junhyuk jung" userId="7183bc5ec0e21572" providerId="LiveId" clId="{DDE80364-2440-4CC6-83C0-60F659031EC2}" dt="2024-11-21T07:09:34.890" v="749" actId="1076"/>
          <ac:picMkLst>
            <pc:docMk/>
            <pc:sldMk cId="3507798459" sldId="266"/>
            <ac:picMk id="12" creationId="{1973B6BB-B772-B7C3-958B-0B5D2D79AE1A}"/>
          </ac:picMkLst>
        </pc:picChg>
        <pc:picChg chg="del">
          <ac:chgData name="junhyuk jung" userId="7183bc5ec0e21572" providerId="LiveId" clId="{DDE80364-2440-4CC6-83C0-60F659031EC2}" dt="2024-11-21T07:04:45.580" v="661" actId="21"/>
          <ac:picMkLst>
            <pc:docMk/>
            <pc:sldMk cId="3507798459" sldId="266"/>
            <ac:picMk id="13" creationId="{3F682648-330D-5770-8E66-FDEC742EE5C8}"/>
          </ac:picMkLst>
        </pc:picChg>
        <pc:picChg chg="del">
          <ac:chgData name="junhyuk jung" userId="7183bc5ec0e21572" providerId="LiveId" clId="{DDE80364-2440-4CC6-83C0-60F659031EC2}" dt="2024-11-21T07:04:43.214" v="659" actId="21"/>
          <ac:picMkLst>
            <pc:docMk/>
            <pc:sldMk cId="3507798459" sldId="266"/>
            <ac:picMk id="15" creationId="{4BF2D8E6-98A9-2556-A73D-03A248311370}"/>
          </ac:picMkLst>
        </pc:picChg>
        <pc:picChg chg="add mod">
          <ac:chgData name="junhyuk jung" userId="7183bc5ec0e21572" providerId="LiveId" clId="{DDE80364-2440-4CC6-83C0-60F659031EC2}" dt="2024-11-21T07:10:00.443" v="751" actId="1076"/>
          <ac:picMkLst>
            <pc:docMk/>
            <pc:sldMk cId="3507798459" sldId="266"/>
            <ac:picMk id="16" creationId="{45A5CFD0-8283-6ED9-7118-47F31D3E341B}"/>
          </ac:picMkLst>
        </pc:picChg>
      </pc:sldChg>
      <pc:sldChg chg="addSp delSp modSp add mod">
        <pc:chgData name="junhyuk jung" userId="7183bc5ec0e21572" providerId="LiveId" clId="{DDE80364-2440-4CC6-83C0-60F659031EC2}" dt="2024-11-21T08:16:01.056" v="1191" actId="1076"/>
        <pc:sldMkLst>
          <pc:docMk/>
          <pc:sldMk cId="1564477537" sldId="267"/>
        </pc:sldMkLst>
        <pc:spChg chg="mod">
          <ac:chgData name="junhyuk jung" userId="7183bc5ec0e21572" providerId="LiveId" clId="{DDE80364-2440-4CC6-83C0-60F659031EC2}" dt="2024-11-21T07:18:43.025" v="892" actId="20577"/>
          <ac:spMkLst>
            <pc:docMk/>
            <pc:sldMk cId="1564477537" sldId="267"/>
            <ac:spMk id="5" creationId="{B208BEE9-045F-56C3-AD54-61516A2E957D}"/>
          </ac:spMkLst>
        </pc:spChg>
        <pc:spChg chg="del">
          <ac:chgData name="junhyuk jung" userId="7183bc5ec0e21572" providerId="LiveId" clId="{DDE80364-2440-4CC6-83C0-60F659031EC2}" dt="2024-11-21T07:05:51.335" v="704" actId="21"/>
          <ac:spMkLst>
            <pc:docMk/>
            <pc:sldMk cId="1564477537" sldId="267"/>
            <ac:spMk id="6" creationId="{667666AF-6B7C-F81A-83AF-BCA208B5A985}"/>
          </ac:spMkLst>
        </pc:spChg>
        <pc:spChg chg="mod">
          <ac:chgData name="junhyuk jung" userId="7183bc5ec0e21572" providerId="LiveId" clId="{DDE80364-2440-4CC6-83C0-60F659031EC2}" dt="2024-11-21T07:07:59.967" v="721" actId="1076"/>
          <ac:spMkLst>
            <pc:docMk/>
            <pc:sldMk cId="1564477537" sldId="267"/>
            <ac:spMk id="10" creationId="{D53A5A90-5382-ADDD-C796-C9DB9F2E017E}"/>
          </ac:spMkLst>
        </pc:spChg>
        <pc:spChg chg="del">
          <ac:chgData name="junhyuk jung" userId="7183bc5ec0e21572" providerId="LiveId" clId="{DDE80364-2440-4CC6-83C0-60F659031EC2}" dt="2024-11-21T07:05:54.443" v="706" actId="21"/>
          <ac:spMkLst>
            <pc:docMk/>
            <pc:sldMk cId="1564477537" sldId="267"/>
            <ac:spMk id="11" creationId="{B1B6B236-FE39-D509-CC4A-E2C13B518D6B}"/>
          </ac:spMkLst>
        </pc:spChg>
        <pc:spChg chg="del">
          <ac:chgData name="junhyuk jung" userId="7183bc5ec0e21572" providerId="LiveId" clId="{DDE80364-2440-4CC6-83C0-60F659031EC2}" dt="2024-11-21T07:06:00.601" v="709" actId="21"/>
          <ac:spMkLst>
            <pc:docMk/>
            <pc:sldMk cId="1564477537" sldId="267"/>
            <ac:spMk id="12" creationId="{3B425246-77B5-854A-3A48-F54AFAC7BDA8}"/>
          </ac:spMkLst>
        </pc:spChg>
        <pc:spChg chg="del">
          <ac:chgData name="junhyuk jung" userId="7183bc5ec0e21572" providerId="LiveId" clId="{DDE80364-2440-4CC6-83C0-60F659031EC2}" dt="2024-11-21T07:05:56.322" v="707" actId="21"/>
          <ac:spMkLst>
            <pc:docMk/>
            <pc:sldMk cId="1564477537" sldId="267"/>
            <ac:spMk id="13" creationId="{C15A334B-5E22-6F36-2A51-A5327EB2E3F4}"/>
          </ac:spMkLst>
        </pc:spChg>
        <pc:picChg chg="del">
          <ac:chgData name="junhyuk jung" userId="7183bc5ec0e21572" providerId="LiveId" clId="{DDE80364-2440-4CC6-83C0-60F659031EC2}" dt="2024-11-21T07:05:49.627" v="703" actId="21"/>
          <ac:picMkLst>
            <pc:docMk/>
            <pc:sldMk cId="1564477537" sldId="267"/>
            <ac:picMk id="7" creationId="{D6B76FFD-F0CF-C8E1-E96E-474B015F8922}"/>
          </ac:picMkLst>
        </pc:picChg>
        <pc:picChg chg="add mod">
          <ac:chgData name="junhyuk jung" userId="7183bc5ec0e21572" providerId="LiveId" clId="{DDE80364-2440-4CC6-83C0-60F659031EC2}" dt="2024-11-21T08:16:01.056" v="1191" actId="1076"/>
          <ac:picMkLst>
            <pc:docMk/>
            <pc:sldMk cId="1564477537" sldId="267"/>
            <ac:picMk id="14" creationId="{27BA8CD4-BA5F-9618-60C8-086430DD9EBB}"/>
          </ac:picMkLst>
        </pc:picChg>
        <pc:cxnChg chg="del">
          <ac:chgData name="junhyuk jung" userId="7183bc5ec0e21572" providerId="LiveId" clId="{DDE80364-2440-4CC6-83C0-60F659031EC2}" dt="2024-11-21T07:05:52.502" v="705" actId="21"/>
          <ac:cxnSpMkLst>
            <pc:docMk/>
            <pc:sldMk cId="1564477537" sldId="267"/>
            <ac:cxnSpMk id="9" creationId="{A0F460A4-767D-165C-3BEB-9418B4B2DE6A}"/>
          </ac:cxnSpMkLst>
        </pc:cxnChg>
        <pc:cxnChg chg="del">
          <ac:chgData name="junhyuk jung" userId="7183bc5ec0e21572" providerId="LiveId" clId="{DDE80364-2440-4CC6-83C0-60F659031EC2}" dt="2024-11-21T07:05:57.612" v="708" actId="21"/>
          <ac:cxnSpMkLst>
            <pc:docMk/>
            <pc:sldMk cId="1564477537" sldId="267"/>
            <ac:cxnSpMk id="15" creationId="{B11E1979-0857-496D-E462-93BFABF07D14}"/>
          </ac:cxnSpMkLst>
        </pc:cxnChg>
      </pc:sldChg>
      <pc:sldChg chg="addSp delSp modSp add mod modAnim">
        <pc:chgData name="junhyuk jung" userId="7183bc5ec0e21572" providerId="LiveId" clId="{DDE80364-2440-4CC6-83C0-60F659031EC2}" dt="2024-11-21T08:20:42.943" v="1193"/>
        <pc:sldMkLst>
          <pc:docMk/>
          <pc:sldMk cId="3158528964" sldId="268"/>
        </pc:sldMkLst>
        <pc:spChg chg="mod">
          <ac:chgData name="junhyuk jung" userId="7183bc5ec0e21572" providerId="LiveId" clId="{DDE80364-2440-4CC6-83C0-60F659031EC2}" dt="2024-11-21T07:18:58.276" v="898" actId="20577"/>
          <ac:spMkLst>
            <pc:docMk/>
            <pc:sldMk cId="3158528964" sldId="268"/>
            <ac:spMk id="5" creationId="{AD508571-C773-0D22-DD51-68DC6BD0D070}"/>
          </ac:spMkLst>
        </pc:spChg>
        <pc:spChg chg="mod">
          <ac:chgData name="junhyuk jung" userId="7183bc5ec0e21572" providerId="LiveId" clId="{DDE80364-2440-4CC6-83C0-60F659031EC2}" dt="2024-11-21T07:10:53.494" v="832" actId="20577"/>
          <ac:spMkLst>
            <pc:docMk/>
            <pc:sldMk cId="3158528964" sldId="268"/>
            <ac:spMk id="10" creationId="{30678609-4891-A7CE-20AC-905C502D97C8}"/>
          </ac:spMkLst>
        </pc:spChg>
        <pc:spChg chg="del">
          <ac:chgData name="junhyuk jung" userId="7183bc5ec0e21572" providerId="LiveId" clId="{DDE80364-2440-4CC6-83C0-60F659031EC2}" dt="2024-11-21T07:10:59.256" v="834" actId="21"/>
          <ac:spMkLst>
            <pc:docMk/>
            <pc:sldMk cId="3158528964" sldId="268"/>
            <ac:spMk id="17" creationId="{49A93DBC-F123-8AB0-9B84-1C15F063EC63}"/>
          </ac:spMkLst>
        </pc:spChg>
        <pc:picChg chg="del">
          <ac:chgData name="junhyuk jung" userId="7183bc5ec0e21572" providerId="LiveId" clId="{DDE80364-2440-4CC6-83C0-60F659031EC2}" dt="2024-11-21T07:10:39.074" v="805" actId="21"/>
          <ac:picMkLst>
            <pc:docMk/>
            <pc:sldMk cId="3158528964" sldId="268"/>
            <ac:picMk id="7" creationId="{B025E0BC-A3BB-8CAD-453C-314B7D70F155}"/>
          </ac:picMkLst>
        </pc:picChg>
        <pc:picChg chg="add mod">
          <ac:chgData name="junhyuk jung" userId="7183bc5ec0e21572" providerId="LiveId" clId="{DDE80364-2440-4CC6-83C0-60F659031EC2}" dt="2024-11-21T07:13:21.727" v="837" actId="1076"/>
          <ac:picMkLst>
            <pc:docMk/>
            <pc:sldMk cId="3158528964" sldId="268"/>
            <ac:picMk id="8" creationId="{7A659375-D4C3-B08C-D568-8DCFE0024B8F}"/>
          </ac:picMkLst>
        </pc:picChg>
        <pc:picChg chg="add mod">
          <ac:chgData name="junhyuk jung" userId="7183bc5ec0e21572" providerId="LiveId" clId="{DDE80364-2440-4CC6-83C0-60F659031EC2}" dt="2024-11-21T07:16:19.245" v="842" actId="1076"/>
          <ac:picMkLst>
            <pc:docMk/>
            <pc:sldMk cId="3158528964" sldId="268"/>
            <ac:picMk id="11" creationId="{C9A0EA68-63E7-2063-F6C3-2A0EF4E4EF48}"/>
          </ac:picMkLst>
        </pc:picChg>
        <pc:picChg chg="del">
          <ac:chgData name="junhyuk jung" userId="7183bc5ec0e21572" providerId="LiveId" clId="{DDE80364-2440-4CC6-83C0-60F659031EC2}" dt="2024-11-21T07:10:40.106" v="806" actId="21"/>
          <ac:picMkLst>
            <pc:docMk/>
            <pc:sldMk cId="3158528964" sldId="268"/>
            <ac:picMk id="12" creationId="{2D7B8AC1-503B-D6EB-8E5F-8442ADFD0B0C}"/>
          </ac:picMkLst>
        </pc:picChg>
        <pc:picChg chg="add mod">
          <ac:chgData name="junhyuk jung" userId="7183bc5ec0e21572" providerId="LiveId" clId="{DDE80364-2440-4CC6-83C0-60F659031EC2}" dt="2024-11-21T07:16:17.583" v="841" actId="1076"/>
          <ac:picMkLst>
            <pc:docMk/>
            <pc:sldMk cId="3158528964" sldId="268"/>
            <ac:picMk id="14" creationId="{25AF6683-1DB3-A07D-21EE-3DA59E8A9996}"/>
          </ac:picMkLst>
        </pc:picChg>
        <pc:picChg chg="del">
          <ac:chgData name="junhyuk jung" userId="7183bc5ec0e21572" providerId="LiveId" clId="{DDE80364-2440-4CC6-83C0-60F659031EC2}" dt="2024-11-21T07:10:57.193" v="833" actId="21"/>
          <ac:picMkLst>
            <pc:docMk/>
            <pc:sldMk cId="3158528964" sldId="268"/>
            <ac:picMk id="16" creationId="{2D3ABE5F-AFB6-0930-7373-3F55F37DF2ED}"/>
          </ac:picMkLst>
        </pc:picChg>
      </pc:sldChg>
      <pc:sldChg chg="addSp delSp modSp add mod">
        <pc:chgData name="junhyuk jung" userId="7183bc5ec0e21572" providerId="LiveId" clId="{DDE80364-2440-4CC6-83C0-60F659031EC2}" dt="2024-11-21T08:26:49.337" v="1196" actId="14100"/>
        <pc:sldMkLst>
          <pc:docMk/>
          <pc:sldMk cId="2214887548" sldId="269"/>
        </pc:sldMkLst>
        <pc:spChg chg="mod">
          <ac:chgData name="junhyuk jung" userId="7183bc5ec0e21572" providerId="LiveId" clId="{DDE80364-2440-4CC6-83C0-60F659031EC2}" dt="2024-11-21T07:19:01.541" v="900" actId="20577"/>
          <ac:spMkLst>
            <pc:docMk/>
            <pc:sldMk cId="2214887548" sldId="269"/>
            <ac:spMk id="5" creationId="{9A8F1E31-1FD9-CB73-E79F-94520B897EB1}"/>
          </ac:spMkLst>
        </pc:spChg>
        <pc:spChg chg="mod">
          <ac:chgData name="junhyuk jung" userId="7183bc5ec0e21572" providerId="LiveId" clId="{DDE80364-2440-4CC6-83C0-60F659031EC2}" dt="2024-11-21T07:18:00.746" v="886" actId="1076"/>
          <ac:spMkLst>
            <pc:docMk/>
            <pc:sldMk cId="2214887548" sldId="269"/>
            <ac:spMk id="10" creationId="{53A7538D-CAB8-DEFC-09D8-60C286E6FDC5}"/>
          </ac:spMkLst>
        </pc:spChg>
        <pc:picChg chg="add mod">
          <ac:chgData name="junhyuk jung" userId="7183bc5ec0e21572" providerId="LiveId" clId="{DDE80364-2440-4CC6-83C0-60F659031EC2}" dt="2024-11-21T08:26:49.337" v="1196" actId="14100"/>
          <ac:picMkLst>
            <pc:docMk/>
            <pc:sldMk cId="2214887548" sldId="269"/>
            <ac:picMk id="7" creationId="{074EC206-552D-4AB3-D64F-86DE8C3DCB36}"/>
          </ac:picMkLst>
        </pc:picChg>
        <pc:picChg chg="del">
          <ac:chgData name="junhyuk jung" userId="7183bc5ec0e21572" providerId="LiveId" clId="{DDE80364-2440-4CC6-83C0-60F659031EC2}" dt="2024-11-21T07:16:48.305" v="880" actId="21"/>
          <ac:picMkLst>
            <pc:docMk/>
            <pc:sldMk cId="2214887548" sldId="269"/>
            <ac:picMk id="8" creationId="{77FAA825-58CC-233D-09CA-2CB1FC0A641D}"/>
          </ac:picMkLst>
        </pc:picChg>
        <pc:picChg chg="del">
          <ac:chgData name="junhyuk jung" userId="7183bc5ec0e21572" providerId="LiveId" clId="{DDE80364-2440-4CC6-83C0-60F659031EC2}" dt="2024-11-21T07:16:49.308" v="881" actId="21"/>
          <ac:picMkLst>
            <pc:docMk/>
            <pc:sldMk cId="2214887548" sldId="269"/>
            <ac:picMk id="11" creationId="{D6B70F0B-5F2B-5FB8-9C19-A6DCD22BC9B4}"/>
          </ac:picMkLst>
        </pc:picChg>
        <pc:picChg chg="del">
          <ac:chgData name="junhyuk jung" userId="7183bc5ec0e21572" providerId="LiveId" clId="{DDE80364-2440-4CC6-83C0-60F659031EC2}" dt="2024-11-21T07:16:50.173" v="882" actId="21"/>
          <ac:picMkLst>
            <pc:docMk/>
            <pc:sldMk cId="2214887548" sldId="269"/>
            <ac:picMk id="14" creationId="{78EC3AD5-F874-5062-E07F-8E4FE1C4D5B6}"/>
          </ac:picMkLst>
        </pc:picChg>
      </pc:sldChg>
      <pc:sldChg chg="addSp delSp modSp add mod">
        <pc:chgData name="junhyuk jung" userId="7183bc5ec0e21572" providerId="LiveId" clId="{DDE80364-2440-4CC6-83C0-60F659031EC2}" dt="2024-11-21T08:31:16.061" v="1235" actId="1076"/>
        <pc:sldMkLst>
          <pc:docMk/>
          <pc:sldMk cId="3523199673" sldId="270"/>
        </pc:sldMkLst>
        <pc:spChg chg="mod">
          <ac:chgData name="junhyuk jung" userId="7183bc5ec0e21572" providerId="LiveId" clId="{DDE80364-2440-4CC6-83C0-60F659031EC2}" dt="2024-11-21T07:20:43.125" v="1018" actId="20577"/>
          <ac:spMkLst>
            <pc:docMk/>
            <pc:sldMk cId="3523199673" sldId="270"/>
            <ac:spMk id="2" creationId="{C3D6F407-0D5F-0E14-9275-EA2F3842E2AC}"/>
          </ac:spMkLst>
        </pc:spChg>
        <pc:spChg chg="mod">
          <ac:chgData name="junhyuk jung" userId="7183bc5ec0e21572" providerId="LiveId" clId="{DDE80364-2440-4CC6-83C0-60F659031EC2}" dt="2024-11-21T07:19:16.284" v="923" actId="20577"/>
          <ac:spMkLst>
            <pc:docMk/>
            <pc:sldMk cId="3523199673" sldId="270"/>
            <ac:spMk id="4" creationId="{0130C7A1-B600-5BDF-75F1-B8BDD2FF3C27}"/>
          </ac:spMkLst>
        </pc:spChg>
        <pc:spChg chg="mod">
          <ac:chgData name="junhyuk jung" userId="7183bc5ec0e21572" providerId="LiveId" clId="{DDE80364-2440-4CC6-83C0-60F659031EC2}" dt="2024-11-21T07:19:07.426" v="902" actId="20577"/>
          <ac:spMkLst>
            <pc:docMk/>
            <pc:sldMk cId="3523199673" sldId="270"/>
            <ac:spMk id="5" creationId="{812C09CC-3442-C7C1-782B-BDB74A734A2C}"/>
          </ac:spMkLst>
        </pc:spChg>
        <pc:spChg chg="add mod">
          <ac:chgData name="junhyuk jung" userId="7183bc5ec0e21572" providerId="LiveId" clId="{DDE80364-2440-4CC6-83C0-60F659031EC2}" dt="2024-11-21T07:28:43.772" v="1074" actId="1076"/>
          <ac:spMkLst>
            <pc:docMk/>
            <pc:sldMk cId="3523199673" sldId="270"/>
            <ac:spMk id="6" creationId="{11311F3B-626D-F1EC-80FD-2BD9598B5976}"/>
          </ac:spMkLst>
        </pc:spChg>
        <pc:spChg chg="add mod">
          <ac:chgData name="junhyuk jung" userId="7183bc5ec0e21572" providerId="LiveId" clId="{DDE80364-2440-4CC6-83C0-60F659031EC2}" dt="2024-11-21T08:31:16.061" v="1235" actId="1076"/>
          <ac:spMkLst>
            <pc:docMk/>
            <pc:sldMk cId="3523199673" sldId="270"/>
            <ac:spMk id="7" creationId="{31F4AAA3-5F4D-889F-C9B2-3F7AD2BBF9E5}"/>
          </ac:spMkLst>
        </pc:spChg>
        <pc:spChg chg="del">
          <ac:chgData name="junhyuk jung" userId="7183bc5ec0e21572" providerId="LiveId" clId="{DDE80364-2440-4CC6-83C0-60F659031EC2}" dt="2024-11-21T07:19:20.289" v="925" actId="21"/>
          <ac:spMkLst>
            <pc:docMk/>
            <pc:sldMk cId="3523199673" sldId="270"/>
            <ac:spMk id="10" creationId="{808F043B-F877-AC30-7996-0978379A74DB}"/>
          </ac:spMkLst>
        </pc:spChg>
        <pc:spChg chg="add mod">
          <ac:chgData name="junhyuk jung" userId="7183bc5ec0e21572" providerId="LiveId" clId="{DDE80364-2440-4CC6-83C0-60F659031EC2}" dt="2024-11-21T07:28:53.114" v="1075" actId="1076"/>
          <ac:spMkLst>
            <pc:docMk/>
            <pc:sldMk cId="3523199673" sldId="270"/>
            <ac:spMk id="14" creationId="{16B019DC-F8A3-D36C-5C06-87F611B7D30B}"/>
          </ac:spMkLst>
        </pc:spChg>
        <pc:spChg chg="add mod">
          <ac:chgData name="junhyuk jung" userId="7183bc5ec0e21572" providerId="LiveId" clId="{DDE80364-2440-4CC6-83C0-60F659031EC2}" dt="2024-11-21T07:24:24.341" v="1048" actId="20577"/>
          <ac:spMkLst>
            <pc:docMk/>
            <pc:sldMk cId="3523199673" sldId="270"/>
            <ac:spMk id="16" creationId="{3212A73A-2ED8-ABF0-D5E1-21B69F6EF2DA}"/>
          </ac:spMkLst>
        </pc:spChg>
        <pc:spChg chg="add">
          <ac:chgData name="junhyuk jung" userId="7183bc5ec0e21572" providerId="LiveId" clId="{DDE80364-2440-4CC6-83C0-60F659031EC2}" dt="2024-11-21T07:24:01.123" v="1040"/>
          <ac:spMkLst>
            <pc:docMk/>
            <pc:sldMk cId="3523199673" sldId="270"/>
            <ac:spMk id="17" creationId="{33FD05CF-99E8-C05A-18E3-0F8BC620E2F6}"/>
          </ac:spMkLst>
        </pc:spChg>
        <pc:spChg chg="add mod">
          <ac:chgData name="junhyuk jung" userId="7183bc5ec0e21572" providerId="LiveId" clId="{DDE80364-2440-4CC6-83C0-60F659031EC2}" dt="2024-11-21T07:24:05.480" v="1042"/>
          <ac:spMkLst>
            <pc:docMk/>
            <pc:sldMk cId="3523199673" sldId="270"/>
            <ac:spMk id="18" creationId="{D8070A5A-B547-91EA-3AD3-FA071CEB3E04}"/>
          </ac:spMkLst>
        </pc:spChg>
        <pc:spChg chg="add mod">
          <ac:chgData name="junhyuk jung" userId="7183bc5ec0e21572" providerId="LiveId" clId="{DDE80364-2440-4CC6-83C0-60F659031EC2}" dt="2024-11-21T08:30:25.908" v="1233" actId="20577"/>
          <ac:spMkLst>
            <pc:docMk/>
            <pc:sldMk cId="3523199673" sldId="270"/>
            <ac:spMk id="19" creationId="{EA2FBA08-6532-47D9-0E86-85BDBA0A7116}"/>
          </ac:spMkLst>
        </pc:spChg>
        <pc:spChg chg="add mod">
          <ac:chgData name="junhyuk jung" userId="7183bc5ec0e21572" providerId="LiveId" clId="{DDE80364-2440-4CC6-83C0-60F659031EC2}" dt="2024-11-21T07:55:25.945" v="1176" actId="1076"/>
          <ac:spMkLst>
            <pc:docMk/>
            <pc:sldMk cId="3523199673" sldId="270"/>
            <ac:spMk id="20" creationId="{5DD26693-E4A5-6D52-E6AC-A5DDC74B516C}"/>
          </ac:spMkLst>
        </pc:spChg>
        <pc:picChg chg="del">
          <ac:chgData name="junhyuk jung" userId="7183bc5ec0e21572" providerId="LiveId" clId="{DDE80364-2440-4CC6-83C0-60F659031EC2}" dt="2024-11-21T07:19:17.843" v="924" actId="21"/>
          <ac:picMkLst>
            <pc:docMk/>
            <pc:sldMk cId="3523199673" sldId="270"/>
            <ac:picMk id="7" creationId="{248CF71C-5779-E2A4-10E1-74527C3FA40D}"/>
          </ac:picMkLst>
        </pc:picChg>
        <pc:picChg chg="add del">
          <ac:chgData name="junhyuk jung" userId="7183bc5ec0e21572" providerId="LiveId" clId="{DDE80364-2440-4CC6-83C0-60F659031EC2}" dt="2024-11-21T07:21:15.116" v="1024" actId="21"/>
          <ac:picMkLst>
            <pc:docMk/>
            <pc:sldMk cId="3523199673" sldId="270"/>
            <ac:picMk id="9" creationId="{8CB9C2D9-F66A-47C5-ECF9-21C0E6E8EB6E}"/>
          </ac:picMkLst>
        </pc:picChg>
        <pc:picChg chg="add mod">
          <ac:chgData name="junhyuk jung" userId="7183bc5ec0e21572" providerId="LiveId" clId="{DDE80364-2440-4CC6-83C0-60F659031EC2}" dt="2024-11-21T07:55:15.559" v="1173" actId="1076"/>
          <ac:picMkLst>
            <pc:docMk/>
            <pc:sldMk cId="3523199673" sldId="270"/>
            <ac:picMk id="12" creationId="{7EEE54C7-C71B-7AC2-5904-28DE3B01233C}"/>
          </ac:picMkLst>
        </pc:picChg>
        <pc:picChg chg="add del mod">
          <ac:chgData name="junhyuk jung" userId="7183bc5ec0e21572" providerId="LiveId" clId="{DDE80364-2440-4CC6-83C0-60F659031EC2}" dt="2024-11-21T08:29:47.214" v="1197" actId="21"/>
          <ac:picMkLst>
            <pc:docMk/>
            <pc:sldMk cId="3523199673" sldId="270"/>
            <ac:picMk id="15" creationId="{A6E9773E-8EA1-BC2A-A2AE-FB9FE0862004}"/>
          </ac:picMkLst>
        </pc:picChg>
        <pc:inkChg chg="add mod">
          <ac:chgData name="junhyuk jung" userId="7183bc5ec0e21572" providerId="LiveId" clId="{DDE80364-2440-4CC6-83C0-60F659031EC2}" dt="2024-11-21T07:55:18.456" v="1174" actId="1076"/>
          <ac:inkMkLst>
            <pc:docMk/>
            <pc:sldMk cId="3523199673" sldId="270"/>
            <ac:inkMk id="13" creationId="{9CDB123F-A64A-31B1-BBB7-42994EB04423}"/>
          </ac:inkMkLst>
        </pc:inkChg>
      </pc:sldChg>
      <pc:sldChg chg="new del">
        <pc:chgData name="junhyuk jung" userId="7183bc5ec0e21572" providerId="LiveId" clId="{DDE80364-2440-4CC6-83C0-60F659031EC2}" dt="2024-11-21T07:55:09.790" v="1171" actId="2696"/>
        <pc:sldMkLst>
          <pc:docMk/>
          <pc:sldMk cId="378886892" sldId="271"/>
        </pc:sldMkLst>
      </pc:sldChg>
      <pc:sldChg chg="new del">
        <pc:chgData name="junhyuk jung" userId="7183bc5ec0e21572" providerId="LiveId" clId="{DDE80364-2440-4CC6-83C0-60F659031EC2}" dt="2024-11-21T07:24:41.776" v="1052" actId="2696"/>
        <pc:sldMkLst>
          <pc:docMk/>
          <pc:sldMk cId="2647447731" sldId="271"/>
        </pc:sldMkLst>
      </pc:sldChg>
      <pc:sldChg chg="del">
        <pc:chgData name="junhyuk jung" userId="7183bc5ec0e21572" providerId="LiveId" clId="{DDE80364-2440-4CC6-83C0-60F659031EC2}" dt="2024-11-19T07:28:31.334" v="75" actId="2696"/>
        <pc:sldMkLst>
          <pc:docMk/>
          <pc:sldMk cId="1389453745" sldId="289"/>
        </pc:sldMkLst>
      </pc:sldChg>
      <pc:sldChg chg="del">
        <pc:chgData name="junhyuk jung" userId="7183bc5ec0e21572" providerId="LiveId" clId="{DDE80364-2440-4CC6-83C0-60F659031EC2}" dt="2024-11-19T07:28:30.622" v="72" actId="2696"/>
        <pc:sldMkLst>
          <pc:docMk/>
          <pc:sldMk cId="3188231294" sldId="290"/>
        </pc:sldMkLst>
      </pc:sldChg>
      <pc:sldChg chg="del">
        <pc:chgData name="junhyuk jung" userId="7183bc5ec0e21572" providerId="LiveId" clId="{DDE80364-2440-4CC6-83C0-60F659031EC2}" dt="2024-11-19T07:28:30.786" v="73" actId="2696"/>
        <pc:sldMkLst>
          <pc:docMk/>
          <pc:sldMk cId="1316701975" sldId="291"/>
        </pc:sldMkLst>
      </pc:sldChg>
      <pc:sldChg chg="del">
        <pc:chgData name="junhyuk jung" userId="7183bc5ec0e21572" providerId="LiveId" clId="{DDE80364-2440-4CC6-83C0-60F659031EC2}" dt="2024-11-19T07:28:30.938" v="74" actId="2696"/>
        <pc:sldMkLst>
          <pc:docMk/>
          <pc:sldMk cId="362441743" sldId="29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07:22:08.48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1548 1835 24575,'-94'1'0,"-103"-3"0,138-4 0,0-3 0,-110-31 0,154 36 0,0-2 0,1 0 0,0-1 0,-25-16 0,-45-41 0,67 51 0,-6-5 0,3 2 0,-36-36 0,-143-149 0,182 181 0,2-1 0,-16-27 0,-14-19 0,-165-202 0,199 253 0,2 0 0,0-1 0,0 0 0,2 0 0,-8-26 0,6 15 0,-17-31 0,9 26 0,10 23 0,2 0 0,-1 0 0,1-1 0,1 0 0,0 0 0,1 0 0,0 0 0,0-1 0,0-12 0,3 13 0,0 1 0,1 0 0,0 0 0,1 0 0,0 0 0,1 1 0,6-16 0,4-4 0,16-29 0,-17 38 0,24-29 0,-21 29 0,15-24 0,-19 24 0,2 1 0,0 0 0,19-21 0,-23 31 0,0 0 0,1 0 0,0 1 0,1 0 0,0 1 0,0 0 0,14-6 0,-23 12 0,31-15 0,1 2 0,63-17 0,-52 21 0,-1 2 0,1 2 0,50-1 0,-28 7 0,272 2 0,-283 3 0,0 3 0,-1 1 0,0 3 0,88 32 0,-142-44 0,117 45 0,-99-36 0,0 0 0,-1 1 0,33 25 0,72 61 0,-100-74 0,24 27 0,17 18 0,-55-59 0,-1-2 0,-1 0 0,0 1 0,0 0 0,-1 0 0,1 0 0,-2 1 0,1 0 0,5 10 0,40 111 0,1 0 0,-45-113 0,-1 0 0,-1 0 0,-1 0 0,0 1 0,-1-1 0,1 20 0,-3 103 0,-2-86 0,-3-8 0,-2 0 0,-1 0 0,-3-1 0,-25 74 0,-43 90 0,67-184 0,-1-1 0,-1-1 0,-1 0 0,-2-1 0,0-1 0,-28 29 0,10-15 0,20-18 0,-1-1 0,-20 15 0,33-29-105,1 0 0,-1 1 0,0-1 0,0 0 0,0 0 0,0 0 0,-1-1 0,1 1 0,0 0 0,0-1 0,0 1 0,-5-1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B0CF4-F986-4BE6-9BEE-BCAACE7BFB7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05408-F64D-4B1D-97C9-9A3A5E9A7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0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5408-F64D-4B1D-97C9-9A3A5E9A720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43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31056-7AE6-A99C-1B1C-2B5002EF5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3A3DDF0-E09F-5F9E-1DFC-D8976DDE03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124F170-60B5-D548-7394-B2A4E4724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00089F-22FD-B801-3701-2D08E1C781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5408-F64D-4B1D-97C9-9A3A5E9A720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51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5408-F64D-4B1D-97C9-9A3A5E9A720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883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ED6E0-1D1A-AFAC-F8AB-1ACDE7C1E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93C4513-BD95-E866-E92D-EDF80A8E4E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A7769B2-C753-D55F-4EF7-3E9C2ED02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BCA941-3133-5F47-AAA1-3845240D2D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5408-F64D-4B1D-97C9-9A3A5E9A720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25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2FA4F-99B0-9A45-5A10-F2F399A8C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AE6D4D-70ED-672C-03E0-C192C5302D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C56D6CD-9EA0-6039-F6CE-77E1DEE03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AFD21-36F9-6539-1DFB-BE9BA92B2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5408-F64D-4B1D-97C9-9A3A5E9A720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11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2DAD3-3213-CA90-868C-8A4244495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BD71EB4-7C1B-DDF8-398E-DCC8F98ED5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2F30D5-308F-B859-F463-3BF6F6BA2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5B4DE8-7871-39AB-097B-B3EF2D3A17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5408-F64D-4B1D-97C9-9A3A5E9A720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815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9EFEF-DB29-AD42-E914-AA5AE2B57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87B57F-A7AD-B7CA-A985-9AF54074CC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EB97835-B66C-964C-5229-93D74B3506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79718F-B25E-C5D8-3CFA-0C316255D8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5408-F64D-4B1D-97C9-9A3A5E9A720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069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3DB6F-CB5D-DB1E-3ABE-6F133B4A9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BE4FBF6-C54F-20D4-3EA6-BDFE93C1DB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E93974-7098-3EA1-6BBC-FA3AFC36EA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4B5DDE-A164-7CAF-372B-2B9E624868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5408-F64D-4B1D-97C9-9A3A5E9A720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513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310D8-719C-7CAE-9687-37FF2B0FD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1E7AB13-C804-A44C-8050-62B5F0771A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858691E-7E9A-F037-18F4-4B29017FD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F4C37E-0A83-A00B-DEFE-F20808C24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5408-F64D-4B1D-97C9-9A3A5E9A720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300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D27B1-B10E-CC89-CE8E-42C629CDC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C2DA6F-1204-1F2F-820D-32FA007C6C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E4778F-D375-BE02-8D34-75B2BB396D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2179C9-6AA1-35EB-5CA2-44F5359FE1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5408-F64D-4B1D-97C9-9A3A5E9A720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571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2C80-E522-4114-8370-412851132E8E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E63-FD26-4F60-B792-4B48B558FC75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8235-6E63-4A9F-B672-097E4293F03D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9816-1D84-4C8C-AA16-5C9105B3CC09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2B67-61F5-4DE6-AE39-F4A93795F0DC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D333-7CAC-4ECC-8E62-6AAAE9402D14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93F4-3DCD-49B8-A4AA-CE2BED49A930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9EB7-5114-49C5-9CEA-B918BE4447EB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B0CF-080C-4E3D-895F-CC11CB64B52F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48F5-A7E7-48A1-81AF-3A417AE2EADC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F864-AF8A-4570-BD13-04555171F2D3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130D9-A2C6-433E-9EEF-0E1246284221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customXml" Target="../ink/ink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464EE18-AE53-A762-25F6-D03413015C37}"/>
              </a:ext>
            </a:extLst>
          </p:cNvPr>
          <p:cNvSpPr txBox="1"/>
          <p:nvPr/>
        </p:nvSpPr>
        <p:spPr>
          <a:xfrm>
            <a:off x="685800" y="3260081"/>
            <a:ext cx="13144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Weather and Air Quality Dashboard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9841ABF1-9971-E1CC-0101-15EA5621C122}"/>
              </a:ext>
            </a:extLst>
          </p:cNvPr>
          <p:cNvCxnSpPr>
            <a:cxnSpLocks/>
          </p:cNvCxnSpPr>
          <p:nvPr/>
        </p:nvCxnSpPr>
        <p:spPr>
          <a:xfrm>
            <a:off x="533400" y="3086100"/>
            <a:ext cx="0" cy="1271292"/>
          </a:xfrm>
          <a:prstGeom prst="line">
            <a:avLst/>
          </a:prstGeom>
          <a:ln w="28575">
            <a:solidFill>
              <a:srgbClr val="1135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4EC88F-02F7-FD65-2ACD-38A2C0515BF9}"/>
              </a:ext>
            </a:extLst>
          </p:cNvPr>
          <p:cNvSpPr txBox="1"/>
          <p:nvPr/>
        </p:nvSpPr>
        <p:spPr>
          <a:xfrm>
            <a:off x="838200" y="81915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effectLst/>
                <a:latin typeface="Noto Sans KR"/>
              </a:rPr>
              <a:t>WEB APPLICATION PROGRAMMING (CB2001105-062)</a:t>
            </a:r>
          </a:p>
          <a:p>
            <a:r>
              <a:rPr lang="en-US" altLang="ko-KR" b="0" i="0" dirty="0">
                <a:effectLst/>
                <a:latin typeface="Noto Sans KR"/>
              </a:rPr>
              <a:t>AICH SATYABRATA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4946CB-370E-A810-D436-8B9E7161A4C3}"/>
              </a:ext>
            </a:extLst>
          </p:cNvPr>
          <p:cNvSpPr txBox="1"/>
          <p:nvPr/>
        </p:nvSpPr>
        <p:spPr>
          <a:xfrm>
            <a:off x="13830297" y="8039100"/>
            <a:ext cx="3771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Pusan National University</a:t>
            </a:r>
          </a:p>
          <a:p>
            <a:r>
              <a:rPr lang="en-US" altLang="ko-KR" dirty="0"/>
              <a:t>202014337 Jung Junhyuk</a:t>
            </a:r>
          </a:p>
          <a:p>
            <a:r>
              <a:rPr lang="en-US" altLang="ko-KR" dirty="0"/>
              <a:t>Department of Atmospheric Science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1F389-E551-0E64-C66B-9D3C59477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68BE1A73-7257-A8FE-756C-03E296514B18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8BA1FD14-F124-3CCA-7282-D046FC599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0EA1D42-3222-02B4-257A-B048B5F9557A}"/>
              </a:ext>
            </a:extLst>
          </p:cNvPr>
          <p:cNvSpPr txBox="1"/>
          <p:nvPr/>
        </p:nvSpPr>
        <p:spPr>
          <a:xfrm>
            <a:off x="1295400" y="549415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Explaination</a:t>
            </a:r>
            <a:endParaRPr lang="ko-KR" altLang="en-US" sz="3200" b="1" dirty="0"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8F1E31-1FD9-CB73-E79F-94520B897EB1}"/>
              </a:ext>
            </a:extLst>
          </p:cNvPr>
          <p:cNvSpPr txBox="1"/>
          <p:nvPr/>
        </p:nvSpPr>
        <p:spPr>
          <a:xfrm>
            <a:off x="685800" y="42630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11359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endParaRPr lang="ko-KR" altLang="en-US" sz="4800" b="1" dirty="0">
              <a:solidFill>
                <a:srgbClr val="11359A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6F327-BC9D-1D81-9A4B-F0C604792655}"/>
              </a:ext>
            </a:extLst>
          </p:cNvPr>
          <p:cNvSpPr txBox="1"/>
          <p:nvPr/>
        </p:nvSpPr>
        <p:spPr>
          <a:xfrm>
            <a:off x="655163" y="2496310"/>
            <a:ext cx="71405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7538D-CAB8-DEFC-09D8-60C286E6FDC5}"/>
              </a:ext>
            </a:extLst>
          </p:cNvPr>
          <p:cNvSpPr txBox="1"/>
          <p:nvPr/>
        </p:nvSpPr>
        <p:spPr>
          <a:xfrm>
            <a:off x="7010400" y="1757646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Feature6. Doughnut Chart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4EC206-552D-4AB3-D64F-86DE8C3DC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25" y="2750434"/>
            <a:ext cx="6644976" cy="662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8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8D0F0-4A89-8ADC-C800-036800B85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4327992F-53AD-065F-6F6C-C53698E8EF48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C78DC86E-4227-CE4E-EBC2-E5D9D0F83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130C7A1-B600-5BDF-75F1-B8BDD2FF3C27}"/>
              </a:ext>
            </a:extLst>
          </p:cNvPr>
          <p:cNvSpPr txBox="1"/>
          <p:nvPr/>
        </p:nvSpPr>
        <p:spPr>
          <a:xfrm>
            <a:off x="1295400" y="549415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Things to do</a:t>
            </a:r>
            <a:endParaRPr lang="ko-KR" altLang="en-US" sz="3200" b="1" dirty="0"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C09CC-3442-C7C1-782B-BDB74A734A2C}"/>
              </a:ext>
            </a:extLst>
          </p:cNvPr>
          <p:cNvSpPr txBox="1"/>
          <p:nvPr/>
        </p:nvSpPr>
        <p:spPr>
          <a:xfrm>
            <a:off x="685800" y="42630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11359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endParaRPr lang="ko-KR" altLang="en-US" sz="4800" b="1" dirty="0">
              <a:solidFill>
                <a:srgbClr val="11359A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D6F407-0D5F-0E14-9275-EA2F3842E2AC}"/>
              </a:ext>
            </a:extLst>
          </p:cNvPr>
          <p:cNvSpPr txBox="1"/>
          <p:nvPr/>
        </p:nvSpPr>
        <p:spPr>
          <a:xfrm>
            <a:off x="655163" y="2496310"/>
            <a:ext cx="128322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/>
              <a:t>Navigation Bar: Links to sections like Home, Data, and About.</a:t>
            </a:r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lvl="2"/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11F3B-626D-F1EC-80FD-2BD9598B5976}"/>
              </a:ext>
            </a:extLst>
          </p:cNvPr>
          <p:cNvSpPr txBox="1"/>
          <p:nvPr/>
        </p:nvSpPr>
        <p:spPr>
          <a:xfrm>
            <a:off x="685800" y="3539559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Change the display format of the unit</a:t>
            </a:r>
            <a:endParaRPr lang="ko-KR" altLang="en-US" sz="2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EEE54C7-C71B-7AC2-5904-28DE3B012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03666"/>
            <a:ext cx="4572638" cy="6763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CDB123F-A64A-31B1-BBB7-42994EB04423}"/>
                  </a:ext>
                </a:extLst>
              </p14:cNvPr>
              <p14:cNvContentPartPr/>
              <p14:nvPr/>
            </p14:nvContentPartPr>
            <p14:xfrm>
              <a:off x="8382916" y="3540154"/>
              <a:ext cx="784080" cy="6768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CDB123F-A64A-31B1-BBB7-42994EB044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46916" y="3504154"/>
                <a:ext cx="855720" cy="7484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6B019DC-F8A3-D36C-5C06-87F611B7D30B}"/>
              </a:ext>
            </a:extLst>
          </p:cNvPr>
          <p:cNvSpPr txBox="1"/>
          <p:nvPr/>
        </p:nvSpPr>
        <p:spPr>
          <a:xfrm>
            <a:off x="716437" y="5097051"/>
            <a:ext cx="1036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Draw the line chart with a longer interval than 10 seconds. Like 3 hours…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12A73A-2ED8-ABF0-D5E1-21B69F6EF2DA}"/>
              </a:ext>
            </a:extLst>
          </p:cNvPr>
          <p:cNvSpPr txBox="1"/>
          <p:nvPr/>
        </p:nvSpPr>
        <p:spPr>
          <a:xfrm>
            <a:off x="990600" y="71247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EA2FBA08-6532-47D9-0E86-85BDBA0A7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7" y="6228310"/>
            <a:ext cx="138684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drawing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doughnut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differences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pollutants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accounted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representation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CO2: ppm,  SO2: ppb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D26693-E4A5-6D52-E6AC-A5DDC74B516C}"/>
              </a:ext>
            </a:extLst>
          </p:cNvPr>
          <p:cNvSpPr txBox="1"/>
          <p:nvPr/>
        </p:nvSpPr>
        <p:spPr>
          <a:xfrm>
            <a:off x="766713" y="7514856"/>
            <a:ext cx="1272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5. Consider web design elements to favor </a:t>
            </a:r>
            <a:r>
              <a:rPr lang="en-US" altLang="ko-KR" sz="2400" dirty="0" err="1"/>
              <a:t>visibillity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F4AAA3-5F4D-889F-C9B2-3F7AD2BBF9E5}"/>
              </a:ext>
            </a:extLst>
          </p:cNvPr>
          <p:cNvSpPr txBox="1"/>
          <p:nvPr/>
        </p:nvSpPr>
        <p:spPr>
          <a:xfrm>
            <a:off x="766713" y="8390422"/>
            <a:ext cx="131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6. create an interactive website where users can actively engage with the content through features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319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813008" y="1789726"/>
            <a:ext cx="15242830" cy="70816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6329" y="464474"/>
            <a:ext cx="14419140" cy="22304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013B99-B5E8-5DAF-2C95-FEFDB4450601}"/>
              </a:ext>
            </a:extLst>
          </p:cNvPr>
          <p:cNvSpPr txBox="1"/>
          <p:nvPr/>
        </p:nvSpPr>
        <p:spPr>
          <a:xfrm>
            <a:off x="7239000" y="2891820"/>
            <a:ext cx="3519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Used Things</a:t>
            </a:r>
            <a:endParaRPr lang="ko-KR" altLang="en-US" sz="2800" b="1" dirty="0"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52C33-FAF4-36C6-61F6-425952BE7D9F}"/>
              </a:ext>
            </a:extLst>
          </p:cNvPr>
          <p:cNvSpPr txBox="1"/>
          <p:nvPr/>
        </p:nvSpPr>
        <p:spPr>
          <a:xfrm>
            <a:off x="6396846" y="2694782"/>
            <a:ext cx="8421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b="1" dirty="0">
                <a:solidFill>
                  <a:srgbClr val="11359A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1</a:t>
            </a:r>
          </a:p>
          <a:p>
            <a:endParaRPr kumimoji="1" lang="en-US" altLang="ko-KR" sz="6000" b="1" dirty="0">
              <a:solidFill>
                <a:srgbClr val="11359A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0DB33-1BA0-445B-2E2A-EBE3C4AA0827}"/>
              </a:ext>
            </a:extLst>
          </p:cNvPr>
          <p:cNvSpPr txBox="1"/>
          <p:nvPr/>
        </p:nvSpPr>
        <p:spPr>
          <a:xfrm>
            <a:off x="7316083" y="4372164"/>
            <a:ext cx="5618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Explanation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3CEB2-C11F-7C02-33BA-7ED7DC4DCEE6}"/>
              </a:ext>
            </a:extLst>
          </p:cNvPr>
          <p:cNvSpPr txBox="1"/>
          <p:nvPr/>
        </p:nvSpPr>
        <p:spPr>
          <a:xfrm>
            <a:off x="6396846" y="4174004"/>
            <a:ext cx="8421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b="1" dirty="0">
                <a:solidFill>
                  <a:srgbClr val="11359A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2</a:t>
            </a:r>
          </a:p>
          <a:p>
            <a:endParaRPr kumimoji="1" lang="en-US" altLang="ko-KR" sz="6000" b="1" dirty="0">
              <a:solidFill>
                <a:srgbClr val="11359A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EF25FD-5E59-6BB9-88C5-BA98D7DBE709}"/>
              </a:ext>
            </a:extLst>
          </p:cNvPr>
          <p:cNvSpPr txBox="1"/>
          <p:nvPr/>
        </p:nvSpPr>
        <p:spPr>
          <a:xfrm>
            <a:off x="6387330" y="5915758"/>
            <a:ext cx="8421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b="1" dirty="0">
                <a:solidFill>
                  <a:srgbClr val="11359A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3</a:t>
            </a:r>
          </a:p>
          <a:p>
            <a:endParaRPr kumimoji="1" lang="en-US" altLang="ko-KR" sz="6000" b="1" dirty="0">
              <a:solidFill>
                <a:srgbClr val="11359A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0135FA-1B6D-8197-AB61-04AD62486EB3}"/>
              </a:ext>
            </a:extLst>
          </p:cNvPr>
          <p:cNvSpPr txBox="1"/>
          <p:nvPr/>
        </p:nvSpPr>
        <p:spPr>
          <a:xfrm>
            <a:off x="7331009" y="6095566"/>
            <a:ext cx="5618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Things to do</a:t>
            </a:r>
          </a:p>
          <a:p>
            <a:endParaRPr lang="en-US" altLang="ko-KR" sz="2800" dirty="0"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123F4EB-24AB-D130-19DC-496F21812E17}"/>
              </a:ext>
            </a:extLst>
          </p:cNvPr>
          <p:cNvSpPr txBox="1"/>
          <p:nvPr/>
        </p:nvSpPr>
        <p:spPr>
          <a:xfrm>
            <a:off x="1295400" y="549415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Used Things</a:t>
            </a:r>
            <a:endParaRPr lang="ko-KR" altLang="en-US" sz="3200" b="1" dirty="0"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5FC46E-4C43-3258-A7EF-86E517E52C29}"/>
              </a:ext>
            </a:extLst>
          </p:cNvPr>
          <p:cNvSpPr txBox="1"/>
          <p:nvPr/>
        </p:nvSpPr>
        <p:spPr>
          <a:xfrm>
            <a:off x="685800" y="42630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11359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</a:t>
            </a:r>
            <a:endParaRPr lang="ko-KR" altLang="en-US" sz="4800" b="1" dirty="0">
              <a:solidFill>
                <a:srgbClr val="11359A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4B2175-A73C-E27C-C957-5424DD440A61}"/>
              </a:ext>
            </a:extLst>
          </p:cNvPr>
          <p:cNvSpPr txBox="1"/>
          <p:nvPr/>
        </p:nvSpPr>
        <p:spPr>
          <a:xfrm>
            <a:off x="655163" y="2496310"/>
            <a:ext cx="71405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CDCE809A-974D-972D-EBC0-3037C271B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637" y="2436465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ginner's Guide to Learning CSS: Cascading Style Sheets Tutorial - Custom  Software, Infinite Possibilities.">
            <a:extLst>
              <a:ext uri="{FF2B5EF4-FFF2-40B4-BE49-F238E27FC236}">
                <a16:creationId xmlns:a16="http://schemas.microsoft.com/office/drawing/2014/main" id="{99AE8DF5-2634-5180-1F67-862C9596A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921" y="2384239"/>
            <a:ext cx="6130410" cy="383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 Script] 자바스크립트">
            <a:extLst>
              <a:ext uri="{FF2B5EF4-FFF2-40B4-BE49-F238E27FC236}">
                <a16:creationId xmlns:a16="http://schemas.microsoft.com/office/drawing/2014/main" id="{DB40ECDB-DD94-A74F-5554-D7444876A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790" y="2261058"/>
            <a:ext cx="7328115" cy="412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stering Data Visualization with Chart.js: A Comprehensive Tutorial -  Custom Software, Infinite Possibilities.">
            <a:extLst>
              <a:ext uri="{FF2B5EF4-FFF2-40B4-BE49-F238E27FC236}">
                <a16:creationId xmlns:a16="http://schemas.microsoft.com/office/drawing/2014/main" id="{7632188B-0D26-4FA9-6ED1-6B6089388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62" y="7411590"/>
            <a:ext cx="762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ایجاد نوارهای پیشرفت">
            <a:extLst>
              <a:ext uri="{FF2B5EF4-FFF2-40B4-BE49-F238E27FC236}">
                <a16:creationId xmlns:a16="http://schemas.microsoft.com/office/drawing/2014/main" id="{872862B7-4D28-091E-1BEE-1531BD091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0" y="741159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431F3-1DDA-F7E7-4F35-C3B62F383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EC4A82E1-19A7-5224-9E46-27FFFB79480A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6FCECD1-29CD-7FD8-C3BB-7AF746943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9FC830C-B805-497C-1D3D-2A04AE52D3BA}"/>
              </a:ext>
            </a:extLst>
          </p:cNvPr>
          <p:cNvSpPr txBox="1"/>
          <p:nvPr/>
        </p:nvSpPr>
        <p:spPr>
          <a:xfrm>
            <a:off x="1295400" y="549415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Used Things</a:t>
            </a:r>
            <a:endParaRPr lang="ko-KR" altLang="en-US" sz="3200" b="1" dirty="0"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DE68A-DE95-7EC3-5089-662A8C93EB71}"/>
              </a:ext>
            </a:extLst>
          </p:cNvPr>
          <p:cNvSpPr txBox="1"/>
          <p:nvPr/>
        </p:nvSpPr>
        <p:spPr>
          <a:xfrm>
            <a:off x="685800" y="42630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11359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</a:t>
            </a:r>
            <a:endParaRPr lang="ko-KR" altLang="en-US" sz="4800" b="1" dirty="0">
              <a:solidFill>
                <a:srgbClr val="11359A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484998-6820-1D64-339D-FB688468C90D}"/>
              </a:ext>
            </a:extLst>
          </p:cNvPr>
          <p:cNvSpPr txBox="1"/>
          <p:nvPr/>
        </p:nvSpPr>
        <p:spPr>
          <a:xfrm>
            <a:off x="655163" y="2496310"/>
            <a:ext cx="71405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pic>
        <p:nvPicPr>
          <p:cNvPr id="2050" name="Picture 2" descr="OpenWeather – Medium">
            <a:extLst>
              <a:ext uri="{FF2B5EF4-FFF2-40B4-BE49-F238E27FC236}">
                <a16:creationId xmlns:a16="http://schemas.microsoft.com/office/drawing/2014/main" id="{4873E93B-C6D7-7DDD-907C-947B9A2F6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09962"/>
            <a:ext cx="32670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794EB8-C7D7-3F28-B763-96F2230D3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158" y="2857498"/>
            <a:ext cx="3775181" cy="40904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AD4AE7-922A-913B-EA01-3B6088F41D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9200" y="2692633"/>
            <a:ext cx="4477375" cy="44202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922ED9-434A-E904-4824-6BF62466CA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400" y="7529892"/>
            <a:ext cx="14325600" cy="248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3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ADC77-E1C7-8E49-EFF2-E0267979C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6A1A8957-9F8A-46F3-D18E-7DCEE69BB880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C8617216-9953-99A6-AA74-83BE2EA12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439C76A-60C4-D3D2-33B0-17DCDD4E0B90}"/>
              </a:ext>
            </a:extLst>
          </p:cNvPr>
          <p:cNvSpPr txBox="1"/>
          <p:nvPr/>
        </p:nvSpPr>
        <p:spPr>
          <a:xfrm>
            <a:off x="1295400" y="549415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Explaination</a:t>
            </a:r>
            <a:endParaRPr lang="ko-KR" altLang="en-US" sz="3200" b="1" dirty="0"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E60D4-E3A3-A73D-8FFA-4E56958B5023}"/>
              </a:ext>
            </a:extLst>
          </p:cNvPr>
          <p:cNvSpPr txBox="1"/>
          <p:nvPr/>
        </p:nvSpPr>
        <p:spPr>
          <a:xfrm>
            <a:off x="685800" y="42630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11359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endParaRPr lang="ko-KR" altLang="en-US" sz="4800" b="1" dirty="0">
              <a:solidFill>
                <a:srgbClr val="11359A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3D9B0-4E2C-E600-CFF3-B0BEFD4319D7}"/>
              </a:ext>
            </a:extLst>
          </p:cNvPr>
          <p:cNvSpPr txBox="1"/>
          <p:nvPr/>
        </p:nvSpPr>
        <p:spPr>
          <a:xfrm>
            <a:off x="655163" y="2496310"/>
            <a:ext cx="71405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9437D0-E6A9-D4C4-2DD4-0C364C0CD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3206432"/>
            <a:ext cx="13563600" cy="36325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BF87C2-9BDB-4123-C132-C6F9579F36F4}"/>
              </a:ext>
            </a:extLst>
          </p:cNvPr>
          <p:cNvSpPr txBox="1"/>
          <p:nvPr/>
        </p:nvSpPr>
        <p:spPr>
          <a:xfrm>
            <a:off x="6934200" y="2340706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 1. Real Time </a:t>
            </a:r>
            <a:r>
              <a:rPr lang="en-US" altLang="ko-KR" dirty="0" err="1"/>
              <a:t>DashBoard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2D9893-EA0D-2A92-B00D-7D0D3388DE03}"/>
              </a:ext>
            </a:extLst>
          </p:cNvPr>
          <p:cNvSpPr/>
          <p:nvPr/>
        </p:nvSpPr>
        <p:spPr>
          <a:xfrm>
            <a:off x="6477000" y="3420160"/>
            <a:ext cx="4419600" cy="838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927852D-D0BE-A4A7-1C28-A58FAE635C9E}"/>
              </a:ext>
            </a:extLst>
          </p:cNvPr>
          <p:cNvCxnSpPr/>
          <p:nvPr/>
        </p:nvCxnSpPr>
        <p:spPr>
          <a:xfrm flipV="1">
            <a:off x="10820400" y="2865642"/>
            <a:ext cx="1828800" cy="554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913909-AD35-46D4-7268-4C14B692CA07}"/>
              </a:ext>
            </a:extLst>
          </p:cNvPr>
          <p:cNvSpPr txBox="1"/>
          <p:nvPr/>
        </p:nvSpPr>
        <p:spPr>
          <a:xfrm>
            <a:off x="12649200" y="257411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C717EB-6731-A666-443A-85AA374A2AE2}"/>
              </a:ext>
            </a:extLst>
          </p:cNvPr>
          <p:cNvSpPr txBox="1"/>
          <p:nvPr/>
        </p:nvSpPr>
        <p:spPr>
          <a:xfrm>
            <a:off x="1295400" y="78867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 </a:t>
            </a:r>
            <a:r>
              <a:rPr lang="en-US" altLang="ko-KR" dirty="0" err="1"/>
              <a:t>DashBoard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8DCC74-CD2A-E370-0994-5C62B7AC4516}"/>
              </a:ext>
            </a:extLst>
          </p:cNvPr>
          <p:cNvSpPr/>
          <p:nvPr/>
        </p:nvSpPr>
        <p:spPr>
          <a:xfrm>
            <a:off x="2057400" y="6084086"/>
            <a:ext cx="4419600" cy="7048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CB41B95-2E2A-6BCE-C8DE-C24C3A9E3C93}"/>
              </a:ext>
            </a:extLst>
          </p:cNvPr>
          <p:cNvCxnSpPr/>
          <p:nvPr/>
        </p:nvCxnSpPr>
        <p:spPr>
          <a:xfrm>
            <a:off x="2819400" y="6838944"/>
            <a:ext cx="0" cy="1047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8A9693-EE84-EBDE-16C6-502D38893626}"/>
              </a:ext>
            </a:extLst>
          </p:cNvPr>
          <p:cNvSpPr txBox="1"/>
          <p:nvPr/>
        </p:nvSpPr>
        <p:spPr>
          <a:xfrm>
            <a:off x="8686800" y="7658100"/>
            <a:ext cx="71405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65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E69E4-0B17-BB2F-AF0E-7C7C2B4C3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172D19C9-17EA-8A97-551F-61F9D084F844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B2BC2334-D6CE-EF71-9608-64500D502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9D7E9ED-6D73-DD42-2FD2-D9ACD0BB5FEB}"/>
              </a:ext>
            </a:extLst>
          </p:cNvPr>
          <p:cNvSpPr txBox="1"/>
          <p:nvPr/>
        </p:nvSpPr>
        <p:spPr>
          <a:xfrm>
            <a:off x="1295400" y="549415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Explaination</a:t>
            </a:r>
            <a:endParaRPr lang="ko-KR" altLang="en-US" sz="3200" b="1" dirty="0"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F3707-9E97-27FB-123E-8DD1D6FE8963}"/>
              </a:ext>
            </a:extLst>
          </p:cNvPr>
          <p:cNvSpPr txBox="1"/>
          <p:nvPr/>
        </p:nvSpPr>
        <p:spPr>
          <a:xfrm>
            <a:off x="685800" y="42630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11359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endParaRPr lang="ko-KR" altLang="en-US" sz="4800" b="1" dirty="0">
              <a:solidFill>
                <a:srgbClr val="11359A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C609F-0747-D40C-B3B4-D4D8A1ED3A23}"/>
              </a:ext>
            </a:extLst>
          </p:cNvPr>
          <p:cNvSpPr txBox="1"/>
          <p:nvPr/>
        </p:nvSpPr>
        <p:spPr>
          <a:xfrm>
            <a:off x="655163" y="2496310"/>
            <a:ext cx="71405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B9A349-0951-D52C-0CC8-998F7FCF7898}"/>
              </a:ext>
            </a:extLst>
          </p:cNvPr>
          <p:cNvSpPr txBox="1"/>
          <p:nvPr/>
        </p:nvSpPr>
        <p:spPr>
          <a:xfrm>
            <a:off x="6934200" y="2340706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Feature3. Styling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C5543E-8906-F401-1A49-21F9792B2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84" y="4696443"/>
            <a:ext cx="4534533" cy="13717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01BEDB-08C3-EAB3-C5D6-761922BA8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4008" y="4444070"/>
            <a:ext cx="5532088" cy="16241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36AE75-79FE-5D95-F827-B10523A24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4400" y="3908495"/>
            <a:ext cx="6789545" cy="201945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B5C6F60-5180-0008-D548-A44D24B0FA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8849" y="6572901"/>
            <a:ext cx="8688012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4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9A6FC-00F5-B99A-7CF8-5B39FB0DF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1DEA19A1-D8B2-7849-5C2F-9478DACF56E9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14F63972-0B17-0118-3981-4F610F739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FD4B74C-51D9-F908-B2FE-87560C338BB7}"/>
              </a:ext>
            </a:extLst>
          </p:cNvPr>
          <p:cNvSpPr txBox="1"/>
          <p:nvPr/>
        </p:nvSpPr>
        <p:spPr>
          <a:xfrm>
            <a:off x="1295400" y="549415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Explaination</a:t>
            </a:r>
            <a:endParaRPr lang="ko-KR" altLang="en-US" sz="3200" b="1" dirty="0"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8BEE9-045F-56C3-AD54-61516A2E957D}"/>
              </a:ext>
            </a:extLst>
          </p:cNvPr>
          <p:cNvSpPr txBox="1"/>
          <p:nvPr/>
        </p:nvSpPr>
        <p:spPr>
          <a:xfrm>
            <a:off x="685800" y="42630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11359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endParaRPr lang="ko-KR" altLang="en-US" sz="4800" b="1" dirty="0">
              <a:solidFill>
                <a:srgbClr val="11359A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D01D82-F49F-398D-00EA-0EEE4A6BA913}"/>
              </a:ext>
            </a:extLst>
          </p:cNvPr>
          <p:cNvSpPr txBox="1"/>
          <p:nvPr/>
        </p:nvSpPr>
        <p:spPr>
          <a:xfrm>
            <a:off x="655163" y="2496310"/>
            <a:ext cx="71405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3A5A90-5382-ADDD-C796-C9DB9F2E017E}"/>
              </a:ext>
            </a:extLst>
          </p:cNvPr>
          <p:cNvSpPr txBox="1"/>
          <p:nvPr/>
        </p:nvSpPr>
        <p:spPr>
          <a:xfrm>
            <a:off x="6019800" y="343664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Feauret</a:t>
            </a:r>
            <a:r>
              <a:rPr lang="en-US" altLang="ko-KR" dirty="0"/>
              <a:t> 2. Footer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7BA8CD4-BA5F-9618-60C8-086430DD9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437" y="4457700"/>
            <a:ext cx="604921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7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F6BE4-BF30-8185-52F8-F35C50FB6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1EFDB660-5F19-E56D-312B-277F30CF14D0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3A7D39CC-E825-6A49-F8C8-B3C4A5C8D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4B851DE-2D8D-BD23-D87F-2E0FB296319B}"/>
              </a:ext>
            </a:extLst>
          </p:cNvPr>
          <p:cNvSpPr txBox="1"/>
          <p:nvPr/>
        </p:nvSpPr>
        <p:spPr>
          <a:xfrm>
            <a:off x="1295400" y="549415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Explaination</a:t>
            </a:r>
            <a:endParaRPr lang="ko-KR" altLang="en-US" sz="3200" b="1" dirty="0"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A0E181-24AC-C6C7-C64A-5092BB5EEE70}"/>
              </a:ext>
            </a:extLst>
          </p:cNvPr>
          <p:cNvSpPr txBox="1"/>
          <p:nvPr/>
        </p:nvSpPr>
        <p:spPr>
          <a:xfrm>
            <a:off x="685800" y="42630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11359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endParaRPr lang="ko-KR" altLang="en-US" sz="4800" b="1" dirty="0">
              <a:solidFill>
                <a:srgbClr val="11359A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3C7D5F-BBFF-6EC8-5318-7B993CD56706}"/>
              </a:ext>
            </a:extLst>
          </p:cNvPr>
          <p:cNvSpPr txBox="1"/>
          <p:nvPr/>
        </p:nvSpPr>
        <p:spPr>
          <a:xfrm>
            <a:off x="655163" y="2496310"/>
            <a:ext cx="71405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4DCC5F-3CE6-0283-BF54-FCD769CB2DA6}"/>
              </a:ext>
            </a:extLst>
          </p:cNvPr>
          <p:cNvSpPr txBox="1"/>
          <p:nvPr/>
        </p:nvSpPr>
        <p:spPr>
          <a:xfrm>
            <a:off x="7696200" y="2372774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Feature4. Line Graph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BC1FFE-286A-FB71-CF14-32D1B8023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54" y="3273033"/>
            <a:ext cx="7853533" cy="40017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973B6BB-B772-B7C3-958B-0B5D2D79A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4544" y="3208452"/>
            <a:ext cx="8303551" cy="413087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5A5CFD0-8283-6ED9-7118-47F31D3E34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600" y="8343900"/>
            <a:ext cx="5468113" cy="8478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770A32-FAA0-E56F-C7C1-28209B9D4550}"/>
              </a:ext>
            </a:extLst>
          </p:cNvPr>
          <p:cNvSpPr txBox="1"/>
          <p:nvPr/>
        </p:nvSpPr>
        <p:spPr>
          <a:xfrm>
            <a:off x="7696200" y="83439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Updates Every 10 Seconds!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79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6EBA9-1B8C-2CE0-AA04-34DF62DDB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CB6F7711-8F86-1FB9-F789-B2986E377C1B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0C74823-65A7-DF6C-F8A7-31547018D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E77086E-CA7B-C83C-3AB9-0950C0B82E25}"/>
              </a:ext>
            </a:extLst>
          </p:cNvPr>
          <p:cNvSpPr txBox="1"/>
          <p:nvPr/>
        </p:nvSpPr>
        <p:spPr>
          <a:xfrm>
            <a:off x="1295400" y="549415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Explaination</a:t>
            </a:r>
            <a:endParaRPr lang="ko-KR" altLang="en-US" sz="3200" b="1" dirty="0"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08571-C773-0D22-DD51-68DC6BD0D070}"/>
              </a:ext>
            </a:extLst>
          </p:cNvPr>
          <p:cNvSpPr txBox="1"/>
          <p:nvPr/>
        </p:nvSpPr>
        <p:spPr>
          <a:xfrm>
            <a:off x="685800" y="42630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11359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endParaRPr lang="ko-KR" altLang="en-US" sz="4800" b="1" dirty="0">
              <a:solidFill>
                <a:srgbClr val="11359A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0F881F-E43B-694D-1851-312F7A43E682}"/>
              </a:ext>
            </a:extLst>
          </p:cNvPr>
          <p:cNvSpPr txBox="1"/>
          <p:nvPr/>
        </p:nvSpPr>
        <p:spPr>
          <a:xfrm>
            <a:off x="655163" y="2496310"/>
            <a:ext cx="71405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endParaRPr lang="en-US" altLang="ko-KR" sz="24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678609-4891-A7CE-20AC-905C502D97C8}"/>
              </a:ext>
            </a:extLst>
          </p:cNvPr>
          <p:cNvSpPr txBox="1"/>
          <p:nvPr/>
        </p:nvSpPr>
        <p:spPr>
          <a:xfrm>
            <a:off x="7696200" y="2372774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Feature5. Bar Charts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659375-D4C3-B08C-D568-8DCFE0024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80" y="3467100"/>
            <a:ext cx="9468640" cy="46864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A0EA68-63E7-2063-F6C3-2A0EF4E4E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7960" y="3786285"/>
            <a:ext cx="3038899" cy="195289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5AF6683-1DB3-A07D-21EE-3DA59E8A9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0" y="3086100"/>
            <a:ext cx="2972215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196</Words>
  <Application>Microsoft Office PowerPoint</Application>
  <PresentationFormat>사용자 지정</PresentationFormat>
  <Paragraphs>124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Microsoft GothicNeo</vt:lpstr>
      <vt:lpstr>Noto Sans KR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junhyuk jung</cp:lastModifiedBy>
  <cp:revision>29</cp:revision>
  <dcterms:created xsi:type="dcterms:W3CDTF">2024-01-11T22:12:39Z</dcterms:created>
  <dcterms:modified xsi:type="dcterms:W3CDTF">2024-11-26T06:23:39Z</dcterms:modified>
</cp:coreProperties>
</file>