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55280" y="949680"/>
            <a:ext cx="4514760" cy="122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110;p19"/>
          <p:cNvGrpSpPr/>
          <p:nvPr/>
        </p:nvGrpSpPr>
        <p:grpSpPr>
          <a:xfrm>
            <a:off x="5899680" y="-743040"/>
            <a:ext cx="5488560" cy="4683960"/>
            <a:chOff x="5899680" y="-743040"/>
            <a:chExt cx="5488560" cy="4683960"/>
          </a:xfrm>
        </p:grpSpPr>
        <p:sp>
          <p:nvSpPr>
            <p:cNvPr id="30" name="Google Shape;111;p19"/>
            <p:cNvSpPr/>
            <p:nvPr/>
          </p:nvSpPr>
          <p:spPr>
            <a:xfrm rot="463200">
              <a:off x="5994360" y="-480960"/>
              <a:ext cx="4011120" cy="1679400"/>
            </a:xfrm>
            <a:custGeom>
              <a:avLst/>
              <a:gdLst>
                <a:gd name="textAreaLeft" fmla="*/ 0 w 4011120"/>
                <a:gd name="textAreaRight" fmla="*/ 4011840 w 4011120"/>
                <a:gd name="textAreaTop" fmla="*/ 0 h 1679400"/>
                <a:gd name="textAreaBottom" fmla="*/ 1680120 h 167940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" name="Google Shape;112;p19"/>
            <p:cNvSpPr/>
            <p:nvPr/>
          </p:nvSpPr>
          <p:spPr>
            <a:xfrm rot="7750800">
              <a:off x="8283240" y="992160"/>
              <a:ext cx="2697480" cy="2332800"/>
            </a:xfrm>
            <a:custGeom>
              <a:avLst/>
              <a:gdLst>
                <a:gd name="textAreaLeft" fmla="*/ 0 w 2697480"/>
                <a:gd name="textAreaRight" fmla="*/ 2698200 w 2697480"/>
                <a:gd name="textAreaTop" fmla="*/ 0 h 2332800"/>
                <a:gd name="textAreaBottom" fmla="*/ 2333520 h 233280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2" name="Google Shape;113;p19"/>
          <p:cNvSpPr/>
          <p:nvPr/>
        </p:nvSpPr>
        <p:spPr>
          <a:xfrm rot="310800">
            <a:off x="-756000" y="3621600"/>
            <a:ext cx="2208960" cy="2293920"/>
          </a:xfrm>
          <a:custGeom>
            <a:avLst/>
            <a:gdLst>
              <a:gd name="textAreaLeft" fmla="*/ 0 w 2208960"/>
              <a:gd name="textAreaRight" fmla="*/ 2209680 w 2208960"/>
              <a:gd name="textAreaTop" fmla="*/ 0 h 2293920"/>
              <a:gd name="textAreaBottom" fmla="*/ 2294640 h 229392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7;p20"/>
          <p:cNvSpPr/>
          <p:nvPr/>
        </p:nvSpPr>
        <p:spPr>
          <a:xfrm flipH="1" rot="16772400">
            <a:off x="-1425600" y="2045520"/>
            <a:ext cx="3228120" cy="1033920"/>
          </a:xfrm>
          <a:custGeom>
            <a:avLst/>
            <a:gdLst>
              <a:gd name="textAreaLeft" fmla="*/ 360 w 3228120"/>
              <a:gd name="textAreaRight" fmla="*/ 3229200 w 3228120"/>
              <a:gd name="textAreaTop" fmla="*/ 0 h 1033920"/>
              <a:gd name="textAreaBottom" fmla="*/ 1034640 h 103392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" name="Google Shape;118;p20"/>
          <p:cNvSpPr/>
          <p:nvPr/>
        </p:nvSpPr>
        <p:spPr>
          <a:xfrm flipH="1" rot="1029600">
            <a:off x="7998840" y="1813320"/>
            <a:ext cx="2304360" cy="5022000"/>
          </a:xfrm>
          <a:custGeom>
            <a:avLst/>
            <a:gdLst>
              <a:gd name="textAreaLeft" fmla="*/ 360 w 2304360"/>
              <a:gd name="textAreaRight" fmla="*/ 2305440 w 2304360"/>
              <a:gd name="textAreaTop" fmla="*/ 0 h 5022000"/>
              <a:gd name="textAreaBottom" fmla="*/ 5022720 h 502200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5;p3"/>
          <p:cNvSpPr/>
          <p:nvPr/>
        </p:nvSpPr>
        <p:spPr>
          <a:xfrm flipH="1" rot="16200000">
            <a:off x="-1595160" y="2777400"/>
            <a:ext cx="4126680" cy="1201320"/>
          </a:xfrm>
          <a:custGeom>
            <a:avLst/>
            <a:gdLst>
              <a:gd name="textAreaLeft" fmla="*/ 360 w 4126680"/>
              <a:gd name="textAreaRight" fmla="*/ 4127760 w 4126680"/>
              <a:gd name="textAreaTop" fmla="*/ 0 h 1201320"/>
              <a:gd name="textAreaBottom" fmla="*/ 1202040 h 120132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27;p21"/>
          <p:cNvGrpSpPr/>
          <p:nvPr/>
        </p:nvGrpSpPr>
        <p:grpSpPr>
          <a:xfrm>
            <a:off x="6825960" y="1075680"/>
            <a:ext cx="4384800" cy="5610960"/>
            <a:chOff x="6825960" y="1075680"/>
            <a:chExt cx="4384800" cy="5610960"/>
          </a:xfrm>
        </p:grpSpPr>
        <p:sp>
          <p:nvSpPr>
            <p:cNvPr id="39" name="Google Shape;128;p21"/>
            <p:cNvSpPr/>
            <p:nvPr/>
          </p:nvSpPr>
          <p:spPr>
            <a:xfrm rot="14124000">
              <a:off x="7683480" y="2855880"/>
              <a:ext cx="2669400" cy="3485160"/>
            </a:xfrm>
            <a:custGeom>
              <a:avLst/>
              <a:gdLst>
                <a:gd name="textAreaLeft" fmla="*/ 0 w 2669400"/>
                <a:gd name="textAreaRight" fmla="*/ 2670120 w 2669400"/>
                <a:gd name="textAreaTop" fmla="*/ 0 h 3485160"/>
                <a:gd name="textAreaBottom" fmla="*/ 3485880 h 348516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" name="Google Shape;129;p21"/>
            <p:cNvSpPr/>
            <p:nvPr/>
          </p:nvSpPr>
          <p:spPr>
            <a:xfrm rot="16658400">
              <a:off x="8064000" y="1332000"/>
              <a:ext cx="2347200" cy="2091240"/>
            </a:xfrm>
            <a:custGeom>
              <a:avLst/>
              <a:gdLst>
                <a:gd name="textAreaLeft" fmla="*/ 0 w 2347200"/>
                <a:gd name="textAreaRight" fmla="*/ 2347920 w 2347200"/>
                <a:gd name="textAreaTop" fmla="*/ 0 h 2091240"/>
                <a:gd name="textAreaBottom" fmla="*/ 2091960 h 209124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1" name="Google Shape;130;p21"/>
          <p:cNvSpPr/>
          <p:nvPr/>
        </p:nvSpPr>
        <p:spPr>
          <a:xfrm rot="10474200">
            <a:off x="-1048680" y="1177200"/>
            <a:ext cx="2390400" cy="5209560"/>
          </a:xfrm>
          <a:custGeom>
            <a:avLst/>
            <a:gdLst>
              <a:gd name="textAreaLeft" fmla="*/ 0 w 2390400"/>
              <a:gd name="textAreaRight" fmla="*/ 2391120 w 2390400"/>
              <a:gd name="textAreaTop" fmla="*/ 0 h 5209560"/>
              <a:gd name="textAreaBottom" fmla="*/ 5210280 h 520956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135;p22"/>
          <p:cNvGrpSpPr/>
          <p:nvPr/>
        </p:nvGrpSpPr>
        <p:grpSpPr>
          <a:xfrm>
            <a:off x="-1871280" y="-898200"/>
            <a:ext cx="5072760" cy="4621320"/>
            <a:chOff x="-1871280" y="-898200"/>
            <a:chExt cx="5072760" cy="4621320"/>
          </a:xfrm>
        </p:grpSpPr>
        <p:sp>
          <p:nvSpPr>
            <p:cNvPr id="43" name="Google Shape;136;p22"/>
            <p:cNvSpPr/>
            <p:nvPr/>
          </p:nvSpPr>
          <p:spPr>
            <a:xfrm flipV="1" rot="10084200">
              <a:off x="-999360" y="-495720"/>
              <a:ext cx="4069080" cy="1703880"/>
            </a:xfrm>
            <a:custGeom>
              <a:avLst/>
              <a:gdLst>
                <a:gd name="textAreaLeft" fmla="*/ 0 w 4069080"/>
                <a:gd name="textAreaRight" fmla="*/ 4069800 w 4069080"/>
                <a:gd name="textAreaTop" fmla="*/ -360 h 1703880"/>
                <a:gd name="textAreaBottom" fmla="*/ 1703880 h 17038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" name="Google Shape;137;p22"/>
            <p:cNvSpPr/>
            <p:nvPr/>
          </p:nvSpPr>
          <p:spPr>
            <a:xfrm flipV="1" rot="2586600">
              <a:off x="-1487520" y="1117800"/>
              <a:ext cx="2390040" cy="2067120"/>
            </a:xfrm>
            <a:custGeom>
              <a:avLst/>
              <a:gdLst>
                <a:gd name="textAreaLeft" fmla="*/ 0 w 2390040"/>
                <a:gd name="textAreaRight" fmla="*/ 2390760 w 2390040"/>
                <a:gd name="textAreaTop" fmla="*/ -360 h 2067120"/>
                <a:gd name="textAreaBottom" fmla="*/ 2067480 h 206712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5" name="Google Shape;138;p22"/>
          <p:cNvSpPr/>
          <p:nvPr/>
        </p:nvSpPr>
        <p:spPr>
          <a:xfrm flipH="1" rot="21289800">
            <a:off x="7446600" y="3252960"/>
            <a:ext cx="2601720" cy="2701800"/>
          </a:xfrm>
          <a:custGeom>
            <a:avLst/>
            <a:gdLst>
              <a:gd name="textAreaLeft" fmla="*/ 360 w 2601720"/>
              <a:gd name="textAreaRight" fmla="*/ 2602800 w 2601720"/>
              <a:gd name="textAreaTop" fmla="*/ 0 h 2701800"/>
              <a:gd name="textAreaBottom" fmla="*/ 2702520 h 2701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47;p23"/>
          <p:cNvGrpSpPr/>
          <p:nvPr/>
        </p:nvGrpSpPr>
        <p:grpSpPr>
          <a:xfrm>
            <a:off x="-1871280" y="-898200"/>
            <a:ext cx="5072760" cy="4621320"/>
            <a:chOff x="-1871280" y="-898200"/>
            <a:chExt cx="5072760" cy="4621320"/>
          </a:xfrm>
        </p:grpSpPr>
        <p:sp>
          <p:nvSpPr>
            <p:cNvPr id="47" name="Google Shape;148;p23"/>
            <p:cNvSpPr/>
            <p:nvPr/>
          </p:nvSpPr>
          <p:spPr>
            <a:xfrm flipV="1" rot="10084200">
              <a:off x="-999360" y="-495720"/>
              <a:ext cx="4069080" cy="1703880"/>
            </a:xfrm>
            <a:custGeom>
              <a:avLst/>
              <a:gdLst>
                <a:gd name="textAreaLeft" fmla="*/ 0 w 4069080"/>
                <a:gd name="textAreaRight" fmla="*/ 4069800 w 4069080"/>
                <a:gd name="textAreaTop" fmla="*/ -360 h 1703880"/>
                <a:gd name="textAreaBottom" fmla="*/ 1703880 h 17038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" name="Google Shape;149;p23"/>
            <p:cNvSpPr/>
            <p:nvPr/>
          </p:nvSpPr>
          <p:spPr>
            <a:xfrm flipV="1" rot="2586600">
              <a:off x="-1487520" y="1117800"/>
              <a:ext cx="2390040" cy="2067120"/>
            </a:xfrm>
            <a:custGeom>
              <a:avLst/>
              <a:gdLst>
                <a:gd name="textAreaLeft" fmla="*/ 0 w 2390040"/>
                <a:gd name="textAreaRight" fmla="*/ 2390760 w 2390040"/>
                <a:gd name="textAreaTop" fmla="*/ -360 h 2067120"/>
                <a:gd name="textAreaBottom" fmla="*/ 2067480 h 206712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9" name="Google Shape;150;p23"/>
          <p:cNvSpPr/>
          <p:nvPr/>
        </p:nvSpPr>
        <p:spPr>
          <a:xfrm flipH="1" rot="21289800">
            <a:off x="7446600" y="3252960"/>
            <a:ext cx="2601720" cy="2701800"/>
          </a:xfrm>
          <a:custGeom>
            <a:avLst/>
            <a:gdLst>
              <a:gd name="textAreaLeft" fmla="*/ 360 w 2601720"/>
              <a:gd name="textAreaRight" fmla="*/ 2602800 w 2601720"/>
              <a:gd name="textAreaTop" fmla="*/ 0 h 2701800"/>
              <a:gd name="textAreaBottom" fmla="*/ 2702520 h 2701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61;p24"/>
          <p:cNvGrpSpPr/>
          <p:nvPr/>
        </p:nvGrpSpPr>
        <p:grpSpPr>
          <a:xfrm>
            <a:off x="-3658680" y="-316800"/>
            <a:ext cx="5654160" cy="6050520"/>
            <a:chOff x="-3658680" y="-316800"/>
            <a:chExt cx="5654160" cy="6050520"/>
          </a:xfrm>
        </p:grpSpPr>
        <p:sp>
          <p:nvSpPr>
            <p:cNvPr id="51" name="Google Shape;162;p24"/>
            <p:cNvSpPr/>
            <p:nvPr/>
          </p:nvSpPr>
          <p:spPr>
            <a:xfrm flipH="1" flipV="1" rot="17812200">
              <a:off x="-3233520" y="755640"/>
              <a:ext cx="4804560" cy="3904200"/>
            </a:xfrm>
            <a:custGeom>
              <a:avLst/>
              <a:gdLst>
                <a:gd name="textAreaLeft" fmla="*/ 360 w 4804560"/>
                <a:gd name="textAreaRight" fmla="*/ 4805640 w 4804560"/>
                <a:gd name="textAreaTop" fmla="*/ 360 h 3904200"/>
                <a:gd name="textAreaBottom" fmla="*/ 3905280 h 3904200"/>
              </a:gdLst>
              <a:ahLst/>
              <a:rect l="textAreaLeft" t="textAreaTop" r="textAreaRight" b="textAreaBottom"/>
              <a:pathLst>
                <a:path w="1930774" h="1568974">
                  <a:moveTo>
                    <a:pt x="11419" y="1021325"/>
                  </a:moveTo>
                  <a:cubicBezTo>
                    <a:pt x="-43064" y="785677"/>
                    <a:pt x="102383" y="500975"/>
                    <a:pt x="341841" y="467542"/>
                  </a:cubicBezTo>
                  <a:cubicBezTo>
                    <a:pt x="471953" y="449445"/>
                    <a:pt x="607398" y="503166"/>
                    <a:pt x="733985" y="467923"/>
                  </a:cubicBezTo>
                  <a:cubicBezTo>
                    <a:pt x="949917" y="407820"/>
                    <a:pt x="1030689" y="127690"/>
                    <a:pt x="1233477" y="32154"/>
                  </a:cubicBezTo>
                  <a:cubicBezTo>
                    <a:pt x="1407689" y="-49951"/>
                    <a:pt x="1623621" y="34726"/>
                    <a:pt x="1752113" y="178268"/>
                  </a:cubicBezTo>
                  <a:cubicBezTo>
                    <a:pt x="1937755" y="385627"/>
                    <a:pt x="1978236" y="702714"/>
                    <a:pt x="1875843" y="961509"/>
                  </a:cubicBezTo>
                  <a:cubicBezTo>
                    <a:pt x="1773449" y="1220303"/>
                    <a:pt x="1541610" y="1417661"/>
                    <a:pt x="1277577" y="1505672"/>
                  </a:cubicBezTo>
                  <a:cubicBezTo>
                    <a:pt x="832950" y="1653786"/>
                    <a:pt x="136482" y="1561298"/>
                    <a:pt x="11514" y="102123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" name="Google Shape;163;p24"/>
            <p:cNvSpPr/>
            <p:nvPr/>
          </p:nvSpPr>
          <p:spPr>
            <a:xfrm flipH="1" flipV="1" rot="338400">
              <a:off x="-17280" y="164520"/>
              <a:ext cx="582840" cy="759600"/>
            </a:xfrm>
            <a:custGeom>
              <a:avLst/>
              <a:gdLst>
                <a:gd name="textAreaLeft" fmla="*/ 360 w 582840"/>
                <a:gd name="textAreaRight" fmla="*/ 583920 w 582840"/>
                <a:gd name="textAreaTop" fmla="*/ -360 h 759600"/>
                <a:gd name="textAreaBottom" fmla="*/ 759960 h 759600"/>
              </a:gdLst>
              <a:ahLst/>
              <a:rect l="textAreaLeft" t="textAreaTop" r="textAreaRight" b="textAreaBottom"/>
              <a:pathLst>
                <a:path w="364045" h="474454">
                  <a:moveTo>
                    <a:pt x="157163" y="474440"/>
                  </a:moveTo>
                  <a:cubicBezTo>
                    <a:pt x="155734" y="474440"/>
                    <a:pt x="154210" y="474440"/>
                    <a:pt x="152781" y="474440"/>
                  </a:cubicBezTo>
                  <a:lnTo>
                    <a:pt x="153162" y="462058"/>
                  </a:lnTo>
                  <a:cubicBezTo>
                    <a:pt x="154686" y="462058"/>
                    <a:pt x="156210" y="462058"/>
                    <a:pt x="157829" y="462058"/>
                  </a:cubicBezTo>
                  <a:cubicBezTo>
                    <a:pt x="163068" y="462058"/>
                    <a:pt x="168307" y="461772"/>
                    <a:pt x="173641" y="461296"/>
                  </a:cubicBezTo>
                  <a:lnTo>
                    <a:pt x="174784" y="473583"/>
                  </a:lnTo>
                  <a:cubicBezTo>
                    <a:pt x="168878" y="474155"/>
                    <a:pt x="163068" y="474536"/>
                    <a:pt x="157258" y="474440"/>
                  </a:cubicBezTo>
                  <a:close/>
                  <a:moveTo>
                    <a:pt x="130873" y="472250"/>
                  </a:moveTo>
                  <a:cubicBezTo>
                    <a:pt x="123539" y="471106"/>
                    <a:pt x="116395" y="469297"/>
                    <a:pt x="109347" y="467106"/>
                  </a:cubicBezTo>
                  <a:lnTo>
                    <a:pt x="113062" y="455295"/>
                  </a:lnTo>
                  <a:cubicBezTo>
                    <a:pt x="119443" y="457295"/>
                    <a:pt x="126111" y="458914"/>
                    <a:pt x="132779" y="459962"/>
                  </a:cubicBezTo>
                  <a:lnTo>
                    <a:pt x="130778" y="472154"/>
                  </a:lnTo>
                  <a:close/>
                  <a:moveTo>
                    <a:pt x="196405" y="470154"/>
                  </a:moveTo>
                  <a:lnTo>
                    <a:pt x="193738" y="458057"/>
                  </a:lnTo>
                  <a:cubicBezTo>
                    <a:pt x="200310" y="456629"/>
                    <a:pt x="206978" y="454723"/>
                    <a:pt x="213455" y="452533"/>
                  </a:cubicBezTo>
                  <a:lnTo>
                    <a:pt x="217456" y="464248"/>
                  </a:lnTo>
                  <a:cubicBezTo>
                    <a:pt x="210502" y="466630"/>
                    <a:pt x="203454" y="468630"/>
                    <a:pt x="196405" y="470154"/>
                  </a:cubicBezTo>
                  <a:close/>
                  <a:moveTo>
                    <a:pt x="88868" y="458819"/>
                  </a:moveTo>
                  <a:cubicBezTo>
                    <a:pt x="83248" y="456057"/>
                    <a:pt x="77819" y="452819"/>
                    <a:pt x="72771" y="449389"/>
                  </a:cubicBezTo>
                  <a:lnTo>
                    <a:pt x="69913" y="447389"/>
                  </a:lnTo>
                  <a:lnTo>
                    <a:pt x="77057" y="437293"/>
                  </a:lnTo>
                  <a:lnTo>
                    <a:pt x="79343" y="438912"/>
                  </a:lnTo>
                  <a:cubicBezTo>
                    <a:pt x="84296" y="442341"/>
                    <a:pt x="89249" y="445198"/>
                    <a:pt x="94392" y="447770"/>
                  </a:cubicBezTo>
                  <a:lnTo>
                    <a:pt x="88868" y="458819"/>
                  </a:lnTo>
                  <a:close/>
                  <a:moveTo>
                    <a:pt x="237744" y="455867"/>
                  </a:moveTo>
                  <a:lnTo>
                    <a:pt x="232410" y="444722"/>
                  </a:lnTo>
                  <a:cubicBezTo>
                    <a:pt x="238506" y="441770"/>
                    <a:pt x="244507" y="438436"/>
                    <a:pt x="250222" y="434721"/>
                  </a:cubicBezTo>
                  <a:lnTo>
                    <a:pt x="256889" y="445103"/>
                  </a:lnTo>
                  <a:cubicBezTo>
                    <a:pt x="250793" y="449009"/>
                    <a:pt x="244316" y="452628"/>
                    <a:pt x="237744" y="455771"/>
                  </a:cubicBezTo>
                  <a:close/>
                  <a:moveTo>
                    <a:pt x="52959" y="433197"/>
                  </a:moveTo>
                  <a:cubicBezTo>
                    <a:pt x="47720" y="428149"/>
                    <a:pt x="42863" y="422529"/>
                    <a:pt x="38385" y="416623"/>
                  </a:cubicBezTo>
                  <a:lnTo>
                    <a:pt x="48292" y="409099"/>
                  </a:lnTo>
                  <a:cubicBezTo>
                    <a:pt x="52388" y="414528"/>
                    <a:pt x="56959" y="419671"/>
                    <a:pt x="61722" y="424339"/>
                  </a:cubicBezTo>
                  <a:lnTo>
                    <a:pt x="53054" y="433197"/>
                  </a:lnTo>
                  <a:close/>
                  <a:moveTo>
                    <a:pt x="274606" y="432149"/>
                  </a:moveTo>
                  <a:lnTo>
                    <a:pt x="266700" y="422624"/>
                  </a:lnTo>
                  <a:cubicBezTo>
                    <a:pt x="271843" y="418338"/>
                    <a:pt x="276987" y="413671"/>
                    <a:pt x="281844" y="408718"/>
                  </a:cubicBezTo>
                  <a:lnTo>
                    <a:pt x="290703" y="417386"/>
                  </a:lnTo>
                  <a:cubicBezTo>
                    <a:pt x="285559" y="422624"/>
                    <a:pt x="280130" y="427577"/>
                    <a:pt x="274606" y="432149"/>
                  </a:cubicBezTo>
                  <a:close/>
                  <a:moveTo>
                    <a:pt x="305085" y="401003"/>
                  </a:moveTo>
                  <a:lnTo>
                    <a:pt x="295370" y="393287"/>
                  </a:lnTo>
                  <a:cubicBezTo>
                    <a:pt x="299561" y="387953"/>
                    <a:pt x="303657" y="382334"/>
                    <a:pt x="307372" y="376523"/>
                  </a:cubicBezTo>
                  <a:lnTo>
                    <a:pt x="317754" y="383286"/>
                  </a:lnTo>
                  <a:cubicBezTo>
                    <a:pt x="313754" y="389382"/>
                    <a:pt x="309467" y="395288"/>
                    <a:pt x="304991" y="401003"/>
                  </a:cubicBezTo>
                  <a:close/>
                  <a:moveTo>
                    <a:pt x="26289" y="398240"/>
                  </a:moveTo>
                  <a:cubicBezTo>
                    <a:pt x="22765" y="392049"/>
                    <a:pt x="19526" y="385381"/>
                    <a:pt x="16669" y="378523"/>
                  </a:cubicBezTo>
                  <a:lnTo>
                    <a:pt x="28099" y="373761"/>
                  </a:lnTo>
                  <a:cubicBezTo>
                    <a:pt x="30766" y="380143"/>
                    <a:pt x="33718" y="386334"/>
                    <a:pt x="37052" y="392144"/>
                  </a:cubicBezTo>
                  <a:lnTo>
                    <a:pt x="26289" y="398240"/>
                  </a:lnTo>
                  <a:close/>
                  <a:moveTo>
                    <a:pt x="328898" y="364617"/>
                  </a:moveTo>
                  <a:lnTo>
                    <a:pt x="317945" y="358807"/>
                  </a:lnTo>
                  <a:cubicBezTo>
                    <a:pt x="321087" y="352806"/>
                    <a:pt x="324135" y="346615"/>
                    <a:pt x="326898" y="340138"/>
                  </a:cubicBezTo>
                  <a:lnTo>
                    <a:pt x="338233" y="345091"/>
                  </a:lnTo>
                  <a:cubicBezTo>
                    <a:pt x="335375" y="351854"/>
                    <a:pt x="332137" y="358426"/>
                    <a:pt x="328803" y="364617"/>
                  </a:cubicBezTo>
                  <a:close/>
                  <a:moveTo>
                    <a:pt x="9430" y="357854"/>
                  </a:moveTo>
                  <a:cubicBezTo>
                    <a:pt x="7429" y="351092"/>
                    <a:pt x="5715" y="343948"/>
                    <a:pt x="4381" y="336613"/>
                  </a:cubicBezTo>
                  <a:lnTo>
                    <a:pt x="16573" y="334328"/>
                  </a:lnTo>
                  <a:cubicBezTo>
                    <a:pt x="17907" y="341186"/>
                    <a:pt x="19526" y="347948"/>
                    <a:pt x="21336" y="354330"/>
                  </a:cubicBezTo>
                  <a:lnTo>
                    <a:pt x="9430" y="357854"/>
                  </a:lnTo>
                  <a:close/>
                  <a:moveTo>
                    <a:pt x="346138" y="324898"/>
                  </a:moveTo>
                  <a:lnTo>
                    <a:pt x="334423" y="320897"/>
                  </a:lnTo>
                  <a:cubicBezTo>
                    <a:pt x="336613" y="314515"/>
                    <a:pt x="338614" y="307753"/>
                    <a:pt x="340423" y="301085"/>
                  </a:cubicBezTo>
                  <a:lnTo>
                    <a:pt x="352425" y="304229"/>
                  </a:lnTo>
                  <a:cubicBezTo>
                    <a:pt x="350615" y="311277"/>
                    <a:pt x="348425" y="318230"/>
                    <a:pt x="346138" y="324993"/>
                  </a:cubicBezTo>
                  <a:close/>
                  <a:moveTo>
                    <a:pt x="1238" y="315087"/>
                  </a:moveTo>
                  <a:cubicBezTo>
                    <a:pt x="571" y="307943"/>
                    <a:pt x="95" y="300609"/>
                    <a:pt x="0" y="293370"/>
                  </a:cubicBezTo>
                  <a:lnTo>
                    <a:pt x="12382" y="293084"/>
                  </a:lnTo>
                  <a:cubicBezTo>
                    <a:pt x="12478" y="299942"/>
                    <a:pt x="12954" y="306991"/>
                    <a:pt x="13621" y="313754"/>
                  </a:cubicBezTo>
                  <a:lnTo>
                    <a:pt x="1334" y="314992"/>
                  </a:lnTo>
                  <a:close/>
                  <a:moveTo>
                    <a:pt x="357092" y="282988"/>
                  </a:moveTo>
                  <a:lnTo>
                    <a:pt x="344900" y="280702"/>
                  </a:lnTo>
                  <a:cubicBezTo>
                    <a:pt x="346138" y="273844"/>
                    <a:pt x="347186" y="266986"/>
                    <a:pt x="348043" y="260128"/>
                  </a:cubicBezTo>
                  <a:lnTo>
                    <a:pt x="360331" y="261556"/>
                  </a:lnTo>
                  <a:cubicBezTo>
                    <a:pt x="359569" y="268605"/>
                    <a:pt x="358426" y="275844"/>
                    <a:pt x="357092" y="282988"/>
                  </a:cubicBezTo>
                  <a:close/>
                  <a:moveTo>
                    <a:pt x="12763" y="272510"/>
                  </a:moveTo>
                  <a:lnTo>
                    <a:pt x="381" y="271844"/>
                  </a:lnTo>
                  <a:cubicBezTo>
                    <a:pt x="762" y="264700"/>
                    <a:pt x="1428" y="257461"/>
                    <a:pt x="2381" y="250317"/>
                  </a:cubicBezTo>
                  <a:lnTo>
                    <a:pt x="14668" y="251936"/>
                  </a:lnTo>
                  <a:cubicBezTo>
                    <a:pt x="13811" y="258794"/>
                    <a:pt x="13145" y="265747"/>
                    <a:pt x="12763" y="272605"/>
                  </a:cubicBezTo>
                  <a:close/>
                  <a:moveTo>
                    <a:pt x="362331" y="240221"/>
                  </a:moveTo>
                  <a:lnTo>
                    <a:pt x="350044" y="239363"/>
                  </a:lnTo>
                  <a:cubicBezTo>
                    <a:pt x="350520" y="232791"/>
                    <a:pt x="350901" y="225743"/>
                    <a:pt x="351187" y="218408"/>
                  </a:cubicBezTo>
                  <a:lnTo>
                    <a:pt x="363569" y="218885"/>
                  </a:lnTo>
                  <a:cubicBezTo>
                    <a:pt x="363284" y="226409"/>
                    <a:pt x="362902" y="233553"/>
                    <a:pt x="362426" y="240316"/>
                  </a:cubicBezTo>
                  <a:close/>
                  <a:moveTo>
                    <a:pt x="18002" y="231267"/>
                  </a:moveTo>
                  <a:lnTo>
                    <a:pt x="5905" y="228790"/>
                  </a:lnTo>
                  <a:lnTo>
                    <a:pt x="6953" y="223933"/>
                  </a:lnTo>
                  <a:cubicBezTo>
                    <a:pt x="8191" y="218504"/>
                    <a:pt x="9430" y="213074"/>
                    <a:pt x="10953" y="207740"/>
                  </a:cubicBezTo>
                  <a:lnTo>
                    <a:pt x="22860" y="210979"/>
                  </a:lnTo>
                  <a:cubicBezTo>
                    <a:pt x="21431" y="216122"/>
                    <a:pt x="20193" y="221361"/>
                    <a:pt x="19050" y="226600"/>
                  </a:cubicBezTo>
                  <a:lnTo>
                    <a:pt x="18097" y="231172"/>
                  </a:lnTo>
                  <a:close/>
                  <a:moveTo>
                    <a:pt x="364045" y="197453"/>
                  </a:moveTo>
                  <a:lnTo>
                    <a:pt x="351663" y="197453"/>
                  </a:lnTo>
                  <a:cubicBezTo>
                    <a:pt x="351663" y="197453"/>
                    <a:pt x="351663" y="190500"/>
                    <a:pt x="351663" y="190500"/>
                  </a:cubicBezTo>
                  <a:cubicBezTo>
                    <a:pt x="351663" y="185833"/>
                    <a:pt x="351663" y="181070"/>
                    <a:pt x="351472" y="176308"/>
                  </a:cubicBezTo>
                  <a:lnTo>
                    <a:pt x="363855" y="176022"/>
                  </a:lnTo>
                  <a:cubicBezTo>
                    <a:pt x="363950" y="180880"/>
                    <a:pt x="364045" y="185738"/>
                    <a:pt x="364045" y="190500"/>
                  </a:cubicBezTo>
                  <a:lnTo>
                    <a:pt x="364045" y="197358"/>
                  </a:lnTo>
                  <a:close/>
                  <a:moveTo>
                    <a:pt x="28860" y="191167"/>
                  </a:moveTo>
                  <a:lnTo>
                    <a:pt x="17145" y="187262"/>
                  </a:lnTo>
                  <a:cubicBezTo>
                    <a:pt x="19431" y="180404"/>
                    <a:pt x="22003" y="173546"/>
                    <a:pt x="24669" y="166973"/>
                  </a:cubicBezTo>
                  <a:lnTo>
                    <a:pt x="36100" y="171640"/>
                  </a:lnTo>
                  <a:cubicBezTo>
                    <a:pt x="33528" y="178022"/>
                    <a:pt x="31052" y="184595"/>
                    <a:pt x="28860" y="191167"/>
                  </a:cubicBezTo>
                  <a:close/>
                  <a:moveTo>
                    <a:pt x="350711" y="155353"/>
                  </a:moveTo>
                  <a:cubicBezTo>
                    <a:pt x="350329" y="148400"/>
                    <a:pt x="349853" y="141351"/>
                    <a:pt x="349186" y="134398"/>
                  </a:cubicBezTo>
                  <a:lnTo>
                    <a:pt x="361474" y="133255"/>
                  </a:lnTo>
                  <a:cubicBezTo>
                    <a:pt x="362141" y="140398"/>
                    <a:pt x="362712" y="147542"/>
                    <a:pt x="363093" y="154686"/>
                  </a:cubicBezTo>
                  <a:lnTo>
                    <a:pt x="350711" y="155353"/>
                  </a:lnTo>
                  <a:close/>
                  <a:moveTo>
                    <a:pt x="44577" y="152590"/>
                  </a:moveTo>
                  <a:lnTo>
                    <a:pt x="33433" y="147161"/>
                  </a:lnTo>
                  <a:cubicBezTo>
                    <a:pt x="36576" y="140684"/>
                    <a:pt x="40005" y="134207"/>
                    <a:pt x="43529" y="128016"/>
                  </a:cubicBezTo>
                  <a:lnTo>
                    <a:pt x="54293" y="134112"/>
                  </a:lnTo>
                  <a:cubicBezTo>
                    <a:pt x="50863" y="140018"/>
                    <a:pt x="47625" y="146209"/>
                    <a:pt x="44577" y="152495"/>
                  </a:cubicBezTo>
                  <a:close/>
                  <a:moveTo>
                    <a:pt x="65151" y="116586"/>
                  </a:moveTo>
                  <a:lnTo>
                    <a:pt x="54864" y="109728"/>
                  </a:lnTo>
                  <a:cubicBezTo>
                    <a:pt x="58864" y="103727"/>
                    <a:pt x="63151" y="97822"/>
                    <a:pt x="67532" y="92202"/>
                  </a:cubicBezTo>
                  <a:lnTo>
                    <a:pt x="77248" y="99822"/>
                  </a:lnTo>
                  <a:cubicBezTo>
                    <a:pt x="73057" y="105156"/>
                    <a:pt x="68961" y="110871"/>
                    <a:pt x="65056" y="116586"/>
                  </a:cubicBezTo>
                  <a:close/>
                  <a:moveTo>
                    <a:pt x="346710" y="113633"/>
                  </a:moveTo>
                  <a:cubicBezTo>
                    <a:pt x="345662" y="106489"/>
                    <a:pt x="344424" y="99536"/>
                    <a:pt x="343091" y="93154"/>
                  </a:cubicBezTo>
                  <a:lnTo>
                    <a:pt x="355187" y="90583"/>
                  </a:lnTo>
                  <a:cubicBezTo>
                    <a:pt x="356616" y="97250"/>
                    <a:pt x="357854" y="104394"/>
                    <a:pt x="358997" y="111823"/>
                  </a:cubicBezTo>
                  <a:lnTo>
                    <a:pt x="346710" y="113633"/>
                  </a:lnTo>
                  <a:close/>
                  <a:moveTo>
                    <a:pt x="90773" y="84011"/>
                  </a:moveTo>
                  <a:lnTo>
                    <a:pt x="81629" y="75629"/>
                  </a:lnTo>
                  <a:cubicBezTo>
                    <a:pt x="86582" y="70199"/>
                    <a:pt x="91821" y="65056"/>
                    <a:pt x="97060" y="60293"/>
                  </a:cubicBezTo>
                  <a:lnTo>
                    <a:pt x="105442" y="69437"/>
                  </a:lnTo>
                  <a:cubicBezTo>
                    <a:pt x="100489" y="74009"/>
                    <a:pt x="95535" y="78867"/>
                    <a:pt x="90773" y="84011"/>
                  </a:cubicBezTo>
                  <a:close/>
                  <a:moveTo>
                    <a:pt x="337851" y="73152"/>
                  </a:moveTo>
                  <a:cubicBezTo>
                    <a:pt x="335661" y="66199"/>
                    <a:pt x="333184" y="59817"/>
                    <a:pt x="330518" y="54197"/>
                  </a:cubicBezTo>
                  <a:lnTo>
                    <a:pt x="341662" y="48863"/>
                  </a:lnTo>
                  <a:cubicBezTo>
                    <a:pt x="344614" y="54959"/>
                    <a:pt x="347281" y="61913"/>
                    <a:pt x="349662" y="69437"/>
                  </a:cubicBezTo>
                  <a:lnTo>
                    <a:pt x="337851" y="73152"/>
                  </a:lnTo>
                  <a:close/>
                  <a:moveTo>
                    <a:pt x="121253" y="56197"/>
                  </a:moveTo>
                  <a:lnTo>
                    <a:pt x="113729" y="46387"/>
                  </a:lnTo>
                  <a:cubicBezTo>
                    <a:pt x="119539" y="42005"/>
                    <a:pt x="125539" y="37814"/>
                    <a:pt x="131636" y="34004"/>
                  </a:cubicBezTo>
                  <a:lnTo>
                    <a:pt x="138208" y="44482"/>
                  </a:lnTo>
                  <a:cubicBezTo>
                    <a:pt x="132493" y="48101"/>
                    <a:pt x="126778" y="52006"/>
                    <a:pt x="121253" y="56197"/>
                  </a:cubicBezTo>
                  <a:close/>
                  <a:moveTo>
                    <a:pt x="148590" y="38576"/>
                  </a:moveTo>
                  <a:lnTo>
                    <a:pt x="142875" y="27622"/>
                  </a:lnTo>
                  <a:cubicBezTo>
                    <a:pt x="149066" y="24384"/>
                    <a:pt x="155734" y="21336"/>
                    <a:pt x="162687" y="18574"/>
                  </a:cubicBezTo>
                  <a:lnTo>
                    <a:pt x="167354" y="30004"/>
                  </a:lnTo>
                  <a:cubicBezTo>
                    <a:pt x="160782" y="32671"/>
                    <a:pt x="154495" y="35528"/>
                    <a:pt x="148590" y="38576"/>
                  </a:cubicBezTo>
                  <a:close/>
                  <a:moveTo>
                    <a:pt x="320135" y="37814"/>
                  </a:moveTo>
                  <a:cubicBezTo>
                    <a:pt x="316039" y="33052"/>
                    <a:pt x="311086" y="28861"/>
                    <a:pt x="305467" y="25337"/>
                  </a:cubicBezTo>
                  <a:lnTo>
                    <a:pt x="311944" y="14859"/>
                  </a:lnTo>
                  <a:cubicBezTo>
                    <a:pt x="318611" y="18955"/>
                    <a:pt x="324517" y="24003"/>
                    <a:pt x="329469" y="29718"/>
                  </a:cubicBezTo>
                  <a:lnTo>
                    <a:pt x="320135" y="37814"/>
                  </a:lnTo>
                  <a:close/>
                  <a:moveTo>
                    <a:pt x="186880" y="22955"/>
                  </a:moveTo>
                  <a:lnTo>
                    <a:pt x="183166" y="11144"/>
                  </a:lnTo>
                  <a:cubicBezTo>
                    <a:pt x="190119" y="8954"/>
                    <a:pt x="197168" y="7048"/>
                    <a:pt x="204121" y="5525"/>
                  </a:cubicBezTo>
                  <a:lnTo>
                    <a:pt x="206787" y="17621"/>
                  </a:lnTo>
                  <a:cubicBezTo>
                    <a:pt x="200120" y="19145"/>
                    <a:pt x="193357" y="20955"/>
                    <a:pt x="186785" y="22955"/>
                  </a:cubicBezTo>
                  <a:close/>
                  <a:moveTo>
                    <a:pt x="287560" y="17336"/>
                  </a:moveTo>
                  <a:cubicBezTo>
                    <a:pt x="281559" y="15430"/>
                    <a:pt x="274987" y="14097"/>
                    <a:pt x="267938" y="13335"/>
                  </a:cubicBezTo>
                  <a:lnTo>
                    <a:pt x="269367" y="1048"/>
                  </a:lnTo>
                  <a:cubicBezTo>
                    <a:pt x="277177" y="2000"/>
                    <a:pt x="284512" y="3429"/>
                    <a:pt x="291179" y="5525"/>
                  </a:cubicBezTo>
                  <a:lnTo>
                    <a:pt x="287560" y="17336"/>
                  </a:lnTo>
                  <a:close/>
                  <a:moveTo>
                    <a:pt x="227171" y="14002"/>
                  </a:moveTo>
                  <a:lnTo>
                    <a:pt x="225552" y="1714"/>
                  </a:lnTo>
                  <a:cubicBezTo>
                    <a:pt x="232981" y="762"/>
                    <a:pt x="240316" y="95"/>
                    <a:pt x="247364" y="0"/>
                  </a:cubicBezTo>
                  <a:lnTo>
                    <a:pt x="247650" y="12382"/>
                  </a:lnTo>
                  <a:cubicBezTo>
                    <a:pt x="241078" y="12573"/>
                    <a:pt x="234125" y="13049"/>
                    <a:pt x="227171" y="1400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53" name="Google Shape;164;p24"/>
          <p:cNvGrpSpPr/>
          <p:nvPr/>
        </p:nvGrpSpPr>
        <p:grpSpPr>
          <a:xfrm>
            <a:off x="8167680" y="-547200"/>
            <a:ext cx="1782360" cy="4638960"/>
            <a:chOff x="8167680" y="-547200"/>
            <a:chExt cx="1782360" cy="4638960"/>
          </a:xfrm>
        </p:grpSpPr>
        <p:sp>
          <p:nvSpPr>
            <p:cNvPr id="54" name="Google Shape;165;p24"/>
            <p:cNvSpPr/>
            <p:nvPr/>
          </p:nvSpPr>
          <p:spPr>
            <a:xfrm flipV="1" rot="16200000">
              <a:off x="6941160" y="769320"/>
              <a:ext cx="3715560" cy="1081440"/>
            </a:xfrm>
            <a:custGeom>
              <a:avLst/>
              <a:gdLst>
                <a:gd name="textAreaLeft" fmla="*/ 0 w 3715560"/>
                <a:gd name="textAreaRight" fmla="*/ 3716280 w 3715560"/>
                <a:gd name="textAreaTop" fmla="*/ -360 h 1081440"/>
                <a:gd name="textAreaBottom" fmla="*/ 1081800 h 10814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" name="Google Shape;166;p24"/>
            <p:cNvSpPr/>
            <p:nvPr/>
          </p:nvSpPr>
          <p:spPr>
            <a:xfrm flipV="1" rot="8233200">
              <a:off x="8330400" y="2686320"/>
              <a:ext cx="1456920" cy="1050120"/>
            </a:xfrm>
            <a:custGeom>
              <a:avLst/>
              <a:gdLst>
                <a:gd name="textAreaLeft" fmla="*/ 0 w 1456920"/>
                <a:gd name="textAreaRight" fmla="*/ 1457640 w 1456920"/>
                <a:gd name="textAreaTop" fmla="*/ 360 h 1050120"/>
                <a:gd name="textAreaBottom" fmla="*/ 1051200 h 105012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181;p25"/>
          <p:cNvGrpSpPr/>
          <p:nvPr/>
        </p:nvGrpSpPr>
        <p:grpSpPr>
          <a:xfrm>
            <a:off x="7857000" y="2117520"/>
            <a:ext cx="2850480" cy="3768840"/>
            <a:chOff x="7857000" y="2117520"/>
            <a:chExt cx="2850480" cy="3768840"/>
          </a:xfrm>
        </p:grpSpPr>
        <p:sp>
          <p:nvSpPr>
            <p:cNvPr id="57" name="Google Shape;182;p25"/>
            <p:cNvSpPr/>
            <p:nvPr/>
          </p:nvSpPr>
          <p:spPr>
            <a:xfrm flipH="1" rot="20356200">
              <a:off x="8407440" y="2376000"/>
              <a:ext cx="1918800" cy="2504880"/>
            </a:xfrm>
            <a:custGeom>
              <a:avLst/>
              <a:gdLst>
                <a:gd name="textAreaLeft" fmla="*/ -360 w 1918800"/>
                <a:gd name="textAreaRight" fmla="*/ 1919160 w 1918800"/>
                <a:gd name="textAreaTop" fmla="*/ 0 h 2504880"/>
                <a:gd name="textAreaBottom" fmla="*/ 2505240 h 250488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" name="Google Shape;183;p25"/>
            <p:cNvSpPr/>
            <p:nvPr/>
          </p:nvSpPr>
          <p:spPr>
            <a:xfrm rot="9088800">
              <a:off x="8056800" y="4340880"/>
              <a:ext cx="1590120" cy="1240920"/>
            </a:xfrm>
            <a:custGeom>
              <a:avLst/>
              <a:gdLst>
                <a:gd name="textAreaLeft" fmla="*/ 0 w 1590120"/>
                <a:gd name="textAreaRight" fmla="*/ 1590840 w 1590120"/>
                <a:gd name="textAreaTop" fmla="*/ 0 h 1240920"/>
                <a:gd name="textAreaBottom" fmla="*/ 1241640 h 1240920"/>
              </a:gdLst>
              <a:ahLst/>
              <a:rect l="textAreaLeft" t="textAreaTop" r="textAreaRight" b="textAreaBottom"/>
              <a:pathLst>
                <a:path w="1882831" h="1469646">
                  <a:moveTo>
                    <a:pt x="674801" y="1469647"/>
                  </a:moveTo>
                  <a:cubicBezTo>
                    <a:pt x="594886" y="1469647"/>
                    <a:pt x="522782" y="1459169"/>
                    <a:pt x="455917" y="1438119"/>
                  </a:cubicBezTo>
                  <a:cubicBezTo>
                    <a:pt x="221220" y="1364395"/>
                    <a:pt x="35864" y="1135129"/>
                    <a:pt x="5003" y="880621"/>
                  </a:cubicBezTo>
                  <a:cubicBezTo>
                    <a:pt x="-24811" y="634209"/>
                    <a:pt x="80155" y="376272"/>
                    <a:pt x="279037" y="207489"/>
                  </a:cubicBezTo>
                  <a:cubicBezTo>
                    <a:pt x="464965" y="49755"/>
                    <a:pt x="729379" y="-25016"/>
                    <a:pt x="986268" y="7464"/>
                  </a:cubicBezTo>
                  <a:cubicBezTo>
                    <a:pt x="1351076" y="53660"/>
                    <a:pt x="1661305" y="283308"/>
                    <a:pt x="1816277" y="621731"/>
                  </a:cubicBezTo>
                  <a:cubicBezTo>
                    <a:pt x="1873903" y="747652"/>
                    <a:pt x="1894668" y="872429"/>
                    <a:pt x="1876380" y="982443"/>
                  </a:cubicBezTo>
                  <a:cubicBezTo>
                    <a:pt x="1854472" y="1113697"/>
                    <a:pt x="1773986" y="1224664"/>
                    <a:pt x="1666353" y="1272003"/>
                  </a:cubicBezTo>
                  <a:cubicBezTo>
                    <a:pt x="1611680" y="1296101"/>
                    <a:pt x="1551387" y="1304007"/>
                    <a:pt x="1492999" y="1311627"/>
                  </a:cubicBezTo>
                  <a:cubicBezTo>
                    <a:pt x="1479663" y="1313341"/>
                    <a:pt x="1466328" y="1315151"/>
                    <a:pt x="1452994" y="1317056"/>
                  </a:cubicBezTo>
                  <a:cubicBezTo>
                    <a:pt x="1348314" y="1332296"/>
                    <a:pt x="1244300" y="1360204"/>
                    <a:pt x="1143716" y="1387255"/>
                  </a:cubicBezTo>
                  <a:cubicBezTo>
                    <a:pt x="1083614" y="1403448"/>
                    <a:pt x="1021416" y="1420117"/>
                    <a:pt x="959694" y="1433928"/>
                  </a:cubicBezTo>
                  <a:cubicBezTo>
                    <a:pt x="853681" y="1457740"/>
                    <a:pt x="759764" y="1469551"/>
                    <a:pt x="674801" y="1469551"/>
                  </a:cubicBezTo>
                  <a:close/>
                  <a:moveTo>
                    <a:pt x="867111" y="8607"/>
                  </a:moveTo>
                  <a:cubicBezTo>
                    <a:pt x="651655" y="8607"/>
                    <a:pt x="440295" y="81949"/>
                    <a:pt x="284562" y="214061"/>
                  </a:cubicBezTo>
                  <a:cubicBezTo>
                    <a:pt x="90823" y="378463"/>
                    <a:pt x="-15571" y="639733"/>
                    <a:pt x="13480" y="879573"/>
                  </a:cubicBezTo>
                  <a:cubicBezTo>
                    <a:pt x="43960" y="1130842"/>
                    <a:pt x="226935" y="1357156"/>
                    <a:pt x="458488" y="1429927"/>
                  </a:cubicBezTo>
                  <a:cubicBezTo>
                    <a:pt x="594886" y="1472790"/>
                    <a:pt x="753573" y="1471361"/>
                    <a:pt x="957789" y="1425546"/>
                  </a:cubicBezTo>
                  <a:cubicBezTo>
                    <a:pt x="1019320" y="1411735"/>
                    <a:pt x="1081423" y="1395066"/>
                    <a:pt x="1141431" y="1378969"/>
                  </a:cubicBezTo>
                  <a:cubicBezTo>
                    <a:pt x="1242301" y="1351918"/>
                    <a:pt x="1346599" y="1323819"/>
                    <a:pt x="1451660" y="1308579"/>
                  </a:cubicBezTo>
                  <a:cubicBezTo>
                    <a:pt x="1464995" y="1306674"/>
                    <a:pt x="1478330" y="1304864"/>
                    <a:pt x="1491760" y="1303150"/>
                  </a:cubicBezTo>
                  <a:cubicBezTo>
                    <a:pt x="1549482" y="1295625"/>
                    <a:pt x="1609203" y="1287814"/>
                    <a:pt x="1662734" y="1264192"/>
                  </a:cubicBezTo>
                  <a:cubicBezTo>
                    <a:pt x="1767795" y="1217901"/>
                    <a:pt x="1846376" y="1109411"/>
                    <a:pt x="1867712" y="981014"/>
                  </a:cubicBezTo>
                  <a:cubicBezTo>
                    <a:pt x="1885810" y="872715"/>
                    <a:pt x="1865235" y="749652"/>
                    <a:pt x="1808276" y="625351"/>
                  </a:cubicBezTo>
                  <a:cubicBezTo>
                    <a:pt x="1654542" y="289594"/>
                    <a:pt x="1346790" y="61756"/>
                    <a:pt x="985030" y="16036"/>
                  </a:cubicBezTo>
                  <a:cubicBezTo>
                    <a:pt x="945787" y="11083"/>
                    <a:pt x="906258" y="8607"/>
                    <a:pt x="866920" y="8607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59" name="Google Shape;184;p25"/>
          <p:cNvSpPr/>
          <p:nvPr/>
        </p:nvSpPr>
        <p:spPr>
          <a:xfrm flipH="1" rot="325800">
            <a:off x="-1080000" y="-1347120"/>
            <a:ext cx="2390400" cy="5209560"/>
          </a:xfrm>
          <a:custGeom>
            <a:avLst/>
            <a:gdLst>
              <a:gd name="textAreaLeft" fmla="*/ -360 w 2390400"/>
              <a:gd name="textAreaRight" fmla="*/ 2390760 w 2390400"/>
              <a:gd name="textAreaTop" fmla="*/ 0 h 5209560"/>
              <a:gd name="textAreaBottom" fmla="*/ 5210280 h 520956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200;p27"/>
          <p:cNvSpPr/>
          <p:nvPr/>
        </p:nvSpPr>
        <p:spPr>
          <a:xfrm flipH="1" rot="18514200">
            <a:off x="-1790280" y="3131280"/>
            <a:ext cx="2601720" cy="2701080"/>
          </a:xfrm>
          <a:custGeom>
            <a:avLst/>
            <a:gdLst>
              <a:gd name="textAreaLeft" fmla="*/ -360 w 2601720"/>
              <a:gd name="textAreaRight" fmla="*/ 2602080 w 2601720"/>
              <a:gd name="textAreaTop" fmla="*/ 0 h 2701080"/>
              <a:gd name="textAreaBottom" fmla="*/ 2701800 h 270108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1" name="Google Shape;204;p27"/>
          <p:cNvGrpSpPr/>
          <p:nvPr/>
        </p:nvGrpSpPr>
        <p:grpSpPr>
          <a:xfrm>
            <a:off x="6034320" y="-710640"/>
            <a:ext cx="4227120" cy="4239720"/>
            <a:chOff x="6034320" y="-710640"/>
            <a:chExt cx="4227120" cy="4239720"/>
          </a:xfrm>
        </p:grpSpPr>
        <p:sp>
          <p:nvSpPr>
            <p:cNvPr id="62" name="Google Shape;205;p27"/>
            <p:cNvSpPr/>
            <p:nvPr/>
          </p:nvSpPr>
          <p:spPr>
            <a:xfrm rot="484200">
              <a:off x="6127920" y="-449640"/>
              <a:ext cx="3831120" cy="1604880"/>
            </a:xfrm>
            <a:custGeom>
              <a:avLst/>
              <a:gdLst>
                <a:gd name="textAreaLeft" fmla="*/ 0 w 3831120"/>
                <a:gd name="textAreaRight" fmla="*/ 3831840 w 3831120"/>
                <a:gd name="textAreaTop" fmla="*/ 0 h 1604880"/>
                <a:gd name="textAreaBottom" fmla="*/ 1605600 h 16048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" name="Google Shape;206;p27"/>
            <p:cNvSpPr/>
            <p:nvPr/>
          </p:nvSpPr>
          <p:spPr>
            <a:xfrm rot="5626800">
              <a:off x="8033760" y="1334520"/>
              <a:ext cx="2624760" cy="1660680"/>
            </a:xfrm>
            <a:custGeom>
              <a:avLst/>
              <a:gdLst>
                <a:gd name="textAreaLeft" fmla="*/ 0 w 2624760"/>
                <a:gd name="textAreaRight" fmla="*/ 2625480 w 2624760"/>
                <a:gd name="textAreaTop" fmla="*/ 0 h 1660680"/>
                <a:gd name="textAreaBottom" fmla="*/ 1661400 h 166068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209;p28"/>
          <p:cNvSpPr/>
          <p:nvPr/>
        </p:nvSpPr>
        <p:spPr>
          <a:xfrm flipH="1" rot="14559600">
            <a:off x="7580160" y="-25560"/>
            <a:ext cx="4444560" cy="3611520"/>
          </a:xfrm>
          <a:custGeom>
            <a:avLst/>
            <a:gdLst>
              <a:gd name="textAreaLeft" fmla="*/ -360 w 4444560"/>
              <a:gd name="textAreaRight" fmla="*/ 4444920 w 4444560"/>
              <a:gd name="textAreaTop" fmla="*/ 0 h 3611520"/>
              <a:gd name="textAreaBottom" fmla="*/ 3612240 h 361152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5" name="Google Shape;210;p28"/>
          <p:cNvGrpSpPr/>
          <p:nvPr/>
        </p:nvGrpSpPr>
        <p:grpSpPr>
          <a:xfrm>
            <a:off x="-345240" y="-676440"/>
            <a:ext cx="1833120" cy="3786480"/>
            <a:chOff x="-345240" y="-676440"/>
            <a:chExt cx="1833120" cy="3786480"/>
          </a:xfrm>
        </p:grpSpPr>
        <p:sp>
          <p:nvSpPr>
            <p:cNvPr id="66" name="Google Shape;211;p28"/>
            <p:cNvSpPr/>
            <p:nvPr/>
          </p:nvSpPr>
          <p:spPr>
            <a:xfrm rot="15946800">
              <a:off x="-1527120" y="675720"/>
              <a:ext cx="3717000" cy="1081800"/>
            </a:xfrm>
            <a:custGeom>
              <a:avLst/>
              <a:gdLst>
                <a:gd name="textAreaLeft" fmla="*/ 0 w 3717000"/>
                <a:gd name="textAreaRight" fmla="*/ 3717720 w 3717000"/>
                <a:gd name="textAreaTop" fmla="*/ 0 h 1081800"/>
                <a:gd name="textAreaBottom" fmla="*/ 1082520 h 108180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" name="Google Shape;212;p28"/>
            <p:cNvSpPr/>
            <p:nvPr/>
          </p:nvSpPr>
          <p:spPr>
            <a:xfrm rot="10206000">
              <a:off x="516240" y="-302040"/>
              <a:ext cx="921240" cy="664200"/>
            </a:xfrm>
            <a:custGeom>
              <a:avLst/>
              <a:gdLst>
                <a:gd name="textAreaLeft" fmla="*/ 0 w 921240"/>
                <a:gd name="textAreaRight" fmla="*/ 921960 w 921240"/>
                <a:gd name="textAreaTop" fmla="*/ 0 h 664200"/>
                <a:gd name="textAreaBottom" fmla="*/ 664920 h 66420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215;p29"/>
          <p:cNvGrpSpPr/>
          <p:nvPr/>
        </p:nvGrpSpPr>
        <p:grpSpPr>
          <a:xfrm>
            <a:off x="-2236680" y="1395000"/>
            <a:ext cx="4387680" cy="5468760"/>
            <a:chOff x="-2236680" y="1395000"/>
            <a:chExt cx="4387680" cy="5468760"/>
          </a:xfrm>
        </p:grpSpPr>
        <p:sp>
          <p:nvSpPr>
            <p:cNvPr id="69" name="Google Shape;216;p29"/>
            <p:cNvSpPr/>
            <p:nvPr/>
          </p:nvSpPr>
          <p:spPr>
            <a:xfrm flipV="1" rot="18559800">
              <a:off x="-1377720" y="2984040"/>
              <a:ext cx="2669760" cy="3485160"/>
            </a:xfrm>
            <a:custGeom>
              <a:avLst/>
              <a:gdLst>
                <a:gd name="textAreaLeft" fmla="*/ 0 w 2669760"/>
                <a:gd name="textAreaRight" fmla="*/ 2670480 w 2669760"/>
                <a:gd name="textAreaTop" fmla="*/ 360 h 3485160"/>
                <a:gd name="textAreaBottom" fmla="*/ 3486240 h 348516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" name="Google Shape;217;p29"/>
            <p:cNvSpPr/>
            <p:nvPr/>
          </p:nvSpPr>
          <p:spPr>
            <a:xfrm flipV="1" rot="1546200">
              <a:off x="-1315080" y="1725480"/>
              <a:ext cx="1909440" cy="1701360"/>
            </a:xfrm>
            <a:custGeom>
              <a:avLst/>
              <a:gdLst>
                <a:gd name="textAreaLeft" fmla="*/ 0 w 1909440"/>
                <a:gd name="textAreaRight" fmla="*/ 1909800 w 1909440"/>
                <a:gd name="textAreaTop" fmla="*/ -360 h 1701360"/>
                <a:gd name="textAreaBottom" fmla="*/ 1701720 h 170136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71" name="Google Shape;218;p29"/>
          <p:cNvSpPr/>
          <p:nvPr/>
        </p:nvSpPr>
        <p:spPr>
          <a:xfrm flipH="1" rot="10986600">
            <a:off x="7909200" y="1555560"/>
            <a:ext cx="2086560" cy="4548240"/>
          </a:xfrm>
          <a:custGeom>
            <a:avLst/>
            <a:gdLst>
              <a:gd name="textAreaLeft" fmla="*/ -360 w 2086560"/>
              <a:gd name="textAreaRight" fmla="*/ 2086920 w 2086560"/>
              <a:gd name="textAreaTop" fmla="*/ 0 h 4548240"/>
              <a:gd name="textAreaBottom" fmla="*/ 4548960 h 454824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223;p30"/>
          <p:cNvSpPr/>
          <p:nvPr/>
        </p:nvSpPr>
        <p:spPr>
          <a:xfrm flipH="1" rot="21290400">
            <a:off x="-632520" y="-344520"/>
            <a:ext cx="4126320" cy="1321200"/>
          </a:xfrm>
          <a:custGeom>
            <a:avLst/>
            <a:gdLst>
              <a:gd name="textAreaLeft" fmla="*/ -360 w 4126320"/>
              <a:gd name="textAreaRight" fmla="*/ 4126680 w 4126320"/>
              <a:gd name="textAreaTop" fmla="*/ 0 h 1321200"/>
              <a:gd name="textAreaBottom" fmla="*/ 1321920 h 132120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" name="Google Shape;224;p30"/>
          <p:cNvSpPr/>
          <p:nvPr/>
        </p:nvSpPr>
        <p:spPr>
          <a:xfrm flipH="1" rot="10986000">
            <a:off x="7800480" y="1327320"/>
            <a:ext cx="2304360" cy="5021280"/>
          </a:xfrm>
          <a:custGeom>
            <a:avLst/>
            <a:gdLst>
              <a:gd name="textAreaLeft" fmla="*/ 360 w 2304360"/>
              <a:gd name="textAreaRight" fmla="*/ 2305440 w 2304360"/>
              <a:gd name="textAreaTop" fmla="*/ 0 h 5021280"/>
              <a:gd name="textAreaBottom" fmla="*/ 5021640 h 502128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19;p4"/>
          <p:cNvGrpSpPr/>
          <p:nvPr/>
        </p:nvGrpSpPr>
        <p:grpSpPr>
          <a:xfrm>
            <a:off x="5946120" y="-770040"/>
            <a:ext cx="5416920" cy="4773240"/>
            <a:chOff x="5946120" y="-770040"/>
            <a:chExt cx="5416920" cy="4773240"/>
          </a:xfrm>
        </p:grpSpPr>
        <p:sp>
          <p:nvSpPr>
            <p:cNvPr id="77" name="Google Shape;20;p4"/>
            <p:cNvSpPr/>
            <p:nvPr/>
          </p:nvSpPr>
          <p:spPr>
            <a:xfrm rot="687000">
              <a:off x="6072840" y="-388440"/>
              <a:ext cx="4011120" cy="1679400"/>
            </a:xfrm>
            <a:custGeom>
              <a:avLst/>
              <a:gdLst>
                <a:gd name="textAreaLeft" fmla="*/ 0 w 4011120"/>
                <a:gd name="textAreaRight" fmla="*/ 4011840 w 4011120"/>
                <a:gd name="textAreaTop" fmla="*/ 0 h 1679400"/>
                <a:gd name="textAreaBottom" fmla="*/ 1680120 h 167940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21;p4"/>
            <p:cNvSpPr/>
            <p:nvPr/>
          </p:nvSpPr>
          <p:spPr>
            <a:xfrm rot="7974600">
              <a:off x="8241480" y="1054800"/>
              <a:ext cx="2697480" cy="2332800"/>
            </a:xfrm>
            <a:custGeom>
              <a:avLst/>
              <a:gdLst>
                <a:gd name="textAreaLeft" fmla="*/ 0 w 2697480"/>
                <a:gd name="textAreaRight" fmla="*/ 2698200 w 2697480"/>
                <a:gd name="textAreaTop" fmla="*/ 0 h 2332800"/>
                <a:gd name="textAreaBottom" fmla="*/ 2333520 h 233280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9" name="Google Shape;22;p4"/>
          <p:cNvSpPr/>
          <p:nvPr/>
        </p:nvSpPr>
        <p:spPr>
          <a:xfrm rot="310800">
            <a:off x="-756000" y="3621600"/>
            <a:ext cx="2208960" cy="2293920"/>
          </a:xfrm>
          <a:custGeom>
            <a:avLst/>
            <a:gdLst>
              <a:gd name="textAreaLeft" fmla="*/ 0 w 2208960"/>
              <a:gd name="textAreaRight" fmla="*/ 2209680 w 2208960"/>
              <a:gd name="textAreaTop" fmla="*/ 0 h 2293920"/>
              <a:gd name="textAreaBottom" fmla="*/ 2294640 h 229392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655280" y="949680"/>
            <a:ext cx="4514760" cy="122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228;p31"/>
          <p:cNvSpPr/>
          <p:nvPr/>
        </p:nvSpPr>
        <p:spPr>
          <a:xfrm>
            <a:off x="1654920" y="3413160"/>
            <a:ext cx="3639240" cy="8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chemeClr val="accent1"/>
                </a:solidFill>
                <a:latin typeface="Albert Sans"/>
                <a:ea typeface="Albert Sans"/>
              </a:rPr>
              <a:t>CREDITS: This presentation template was created by 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  <a:hlinkClick r:id="rId2"/>
              </a:rPr>
              <a:t>Slidesgo</a:t>
            </a:r>
            <a:r>
              <a:rPr b="0" lang="en" sz="1200" spc="-1" strike="noStrike">
                <a:solidFill>
                  <a:schemeClr val="accent1"/>
                </a:solidFill>
                <a:latin typeface="Albert Sans"/>
                <a:ea typeface="Albert Sans"/>
              </a:rPr>
              <a:t>, and includes icons by 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  <a:hlinkClick r:id="rId3"/>
              </a:rPr>
              <a:t>Flaticon</a:t>
            </a:r>
            <a:r>
              <a:rPr b="0" lang="en" sz="1200" spc="-1" strike="noStrike">
                <a:solidFill>
                  <a:schemeClr val="accent1"/>
                </a:solidFill>
                <a:latin typeface="Albert Sans"/>
                <a:ea typeface="Albert Sans"/>
              </a:rPr>
              <a:t>, and infographics &amp; images by 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230;p32"/>
          <p:cNvGrpSpPr/>
          <p:nvPr/>
        </p:nvGrpSpPr>
        <p:grpSpPr>
          <a:xfrm>
            <a:off x="7305120" y="-2669760"/>
            <a:ext cx="3305880" cy="4824360"/>
            <a:chOff x="7305120" y="-2669760"/>
            <a:chExt cx="3305880" cy="4824360"/>
          </a:xfrm>
        </p:grpSpPr>
        <p:sp>
          <p:nvSpPr>
            <p:cNvPr id="88" name="Google Shape;231;p32"/>
            <p:cNvSpPr/>
            <p:nvPr/>
          </p:nvSpPr>
          <p:spPr>
            <a:xfrm rot="10608600">
              <a:off x="7846560" y="-1402200"/>
              <a:ext cx="2669400" cy="3485160"/>
            </a:xfrm>
            <a:custGeom>
              <a:avLst/>
              <a:gdLst>
                <a:gd name="textAreaLeft" fmla="*/ 0 w 2669400"/>
                <a:gd name="textAreaRight" fmla="*/ 2670120 w 2669400"/>
                <a:gd name="textAreaTop" fmla="*/ 0 h 3485160"/>
                <a:gd name="textAreaBottom" fmla="*/ 3485880 h 348516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232;p32"/>
            <p:cNvSpPr/>
            <p:nvPr/>
          </p:nvSpPr>
          <p:spPr>
            <a:xfrm rot="6022200">
              <a:off x="7359120" y="-2427840"/>
              <a:ext cx="1909440" cy="1701360"/>
            </a:xfrm>
            <a:custGeom>
              <a:avLst/>
              <a:gdLst>
                <a:gd name="textAreaLeft" fmla="*/ 0 w 1909440"/>
                <a:gd name="textAreaRight" fmla="*/ 1910160 w 1909440"/>
                <a:gd name="textAreaTop" fmla="*/ 0 h 1701360"/>
                <a:gd name="textAreaBottom" fmla="*/ 1702080 h 170136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90" name="Google Shape;233;p32"/>
          <p:cNvSpPr/>
          <p:nvPr/>
        </p:nvSpPr>
        <p:spPr>
          <a:xfrm rot="11607000">
            <a:off x="-930600" y="-288360"/>
            <a:ext cx="2086200" cy="4546800"/>
          </a:xfrm>
          <a:custGeom>
            <a:avLst/>
            <a:gdLst>
              <a:gd name="textAreaLeft" fmla="*/ 0 w 2086200"/>
              <a:gd name="textAreaRight" fmla="*/ 2086920 w 2086200"/>
              <a:gd name="textAreaTop" fmla="*/ 0 h 4546800"/>
              <a:gd name="textAreaBottom" fmla="*/ 4547520 h 454680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235;p33"/>
          <p:cNvGrpSpPr/>
          <p:nvPr/>
        </p:nvGrpSpPr>
        <p:grpSpPr>
          <a:xfrm>
            <a:off x="7466760" y="1032120"/>
            <a:ext cx="4543560" cy="4974840"/>
            <a:chOff x="7466760" y="1032120"/>
            <a:chExt cx="4543560" cy="4974840"/>
          </a:xfrm>
        </p:grpSpPr>
        <p:sp>
          <p:nvSpPr>
            <p:cNvPr id="92" name="Google Shape;236;p33"/>
            <p:cNvSpPr/>
            <p:nvPr/>
          </p:nvSpPr>
          <p:spPr>
            <a:xfrm flipH="1" rot="14918400">
              <a:off x="7711200" y="1872720"/>
              <a:ext cx="4053600" cy="3293280"/>
            </a:xfrm>
            <a:custGeom>
              <a:avLst/>
              <a:gdLst>
                <a:gd name="textAreaLeft" fmla="*/ -360 w 4053600"/>
                <a:gd name="textAreaRight" fmla="*/ 4053960 w 4053600"/>
                <a:gd name="textAreaTop" fmla="*/ 0 h 3293280"/>
                <a:gd name="textAreaBottom" fmla="*/ 3294000 h 3293280"/>
              </a:gdLst>
              <a:ahLst/>
              <a:rect l="textAreaLeft" t="textAreaTop" r="textAreaRight" b="textAreaBottom"/>
              <a:pathLst>
                <a:path w="1930774" h="1568974">
                  <a:moveTo>
                    <a:pt x="11419" y="1021325"/>
                  </a:moveTo>
                  <a:cubicBezTo>
                    <a:pt x="-43064" y="785677"/>
                    <a:pt x="102383" y="500975"/>
                    <a:pt x="341841" y="467542"/>
                  </a:cubicBezTo>
                  <a:cubicBezTo>
                    <a:pt x="471953" y="449445"/>
                    <a:pt x="607398" y="503166"/>
                    <a:pt x="733985" y="467923"/>
                  </a:cubicBezTo>
                  <a:cubicBezTo>
                    <a:pt x="949917" y="407820"/>
                    <a:pt x="1030689" y="127690"/>
                    <a:pt x="1233477" y="32154"/>
                  </a:cubicBezTo>
                  <a:cubicBezTo>
                    <a:pt x="1407689" y="-49951"/>
                    <a:pt x="1623621" y="34726"/>
                    <a:pt x="1752113" y="178268"/>
                  </a:cubicBezTo>
                  <a:cubicBezTo>
                    <a:pt x="1937755" y="385627"/>
                    <a:pt x="1978236" y="702714"/>
                    <a:pt x="1875843" y="961509"/>
                  </a:cubicBezTo>
                  <a:cubicBezTo>
                    <a:pt x="1773449" y="1220303"/>
                    <a:pt x="1541610" y="1417661"/>
                    <a:pt x="1277577" y="1505672"/>
                  </a:cubicBezTo>
                  <a:cubicBezTo>
                    <a:pt x="832950" y="1653786"/>
                    <a:pt x="136482" y="1561298"/>
                    <a:pt x="11514" y="102123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" name="Google Shape;237;p33"/>
            <p:cNvSpPr/>
            <p:nvPr/>
          </p:nvSpPr>
          <p:spPr>
            <a:xfrm flipH="1" rot="10792800">
              <a:off x="8740440" y="1292760"/>
              <a:ext cx="491400" cy="640800"/>
            </a:xfrm>
            <a:custGeom>
              <a:avLst/>
              <a:gdLst>
                <a:gd name="textAreaLeft" fmla="*/ 360 w 491400"/>
                <a:gd name="textAreaRight" fmla="*/ 492480 w 491400"/>
                <a:gd name="textAreaTop" fmla="*/ 0 h 640800"/>
                <a:gd name="textAreaBottom" fmla="*/ 641520 h 640800"/>
              </a:gdLst>
              <a:ahLst/>
              <a:rect l="textAreaLeft" t="textAreaTop" r="textAreaRight" b="textAreaBottom"/>
              <a:pathLst>
                <a:path w="364045" h="474454">
                  <a:moveTo>
                    <a:pt x="157163" y="474440"/>
                  </a:moveTo>
                  <a:cubicBezTo>
                    <a:pt x="155734" y="474440"/>
                    <a:pt x="154210" y="474440"/>
                    <a:pt x="152781" y="474440"/>
                  </a:cubicBezTo>
                  <a:lnTo>
                    <a:pt x="153162" y="462058"/>
                  </a:lnTo>
                  <a:cubicBezTo>
                    <a:pt x="154686" y="462058"/>
                    <a:pt x="156210" y="462058"/>
                    <a:pt x="157829" y="462058"/>
                  </a:cubicBezTo>
                  <a:cubicBezTo>
                    <a:pt x="163068" y="462058"/>
                    <a:pt x="168307" y="461772"/>
                    <a:pt x="173641" y="461296"/>
                  </a:cubicBezTo>
                  <a:lnTo>
                    <a:pt x="174784" y="473583"/>
                  </a:lnTo>
                  <a:cubicBezTo>
                    <a:pt x="168878" y="474155"/>
                    <a:pt x="163068" y="474536"/>
                    <a:pt x="157258" y="474440"/>
                  </a:cubicBezTo>
                  <a:close/>
                  <a:moveTo>
                    <a:pt x="130873" y="472250"/>
                  </a:moveTo>
                  <a:cubicBezTo>
                    <a:pt x="123539" y="471106"/>
                    <a:pt x="116395" y="469297"/>
                    <a:pt x="109347" y="467106"/>
                  </a:cubicBezTo>
                  <a:lnTo>
                    <a:pt x="113062" y="455295"/>
                  </a:lnTo>
                  <a:cubicBezTo>
                    <a:pt x="119443" y="457295"/>
                    <a:pt x="126111" y="458914"/>
                    <a:pt x="132779" y="459962"/>
                  </a:cubicBezTo>
                  <a:lnTo>
                    <a:pt x="130778" y="472154"/>
                  </a:lnTo>
                  <a:close/>
                  <a:moveTo>
                    <a:pt x="196405" y="470154"/>
                  </a:moveTo>
                  <a:lnTo>
                    <a:pt x="193738" y="458057"/>
                  </a:lnTo>
                  <a:cubicBezTo>
                    <a:pt x="200310" y="456629"/>
                    <a:pt x="206978" y="454723"/>
                    <a:pt x="213455" y="452533"/>
                  </a:cubicBezTo>
                  <a:lnTo>
                    <a:pt x="217456" y="464248"/>
                  </a:lnTo>
                  <a:cubicBezTo>
                    <a:pt x="210502" y="466630"/>
                    <a:pt x="203454" y="468630"/>
                    <a:pt x="196405" y="470154"/>
                  </a:cubicBezTo>
                  <a:close/>
                  <a:moveTo>
                    <a:pt x="88868" y="458819"/>
                  </a:moveTo>
                  <a:cubicBezTo>
                    <a:pt x="83248" y="456057"/>
                    <a:pt x="77819" y="452819"/>
                    <a:pt x="72771" y="449389"/>
                  </a:cubicBezTo>
                  <a:lnTo>
                    <a:pt x="69913" y="447389"/>
                  </a:lnTo>
                  <a:lnTo>
                    <a:pt x="77057" y="437293"/>
                  </a:lnTo>
                  <a:lnTo>
                    <a:pt x="79343" y="438912"/>
                  </a:lnTo>
                  <a:cubicBezTo>
                    <a:pt x="84296" y="442341"/>
                    <a:pt x="89249" y="445198"/>
                    <a:pt x="94392" y="447770"/>
                  </a:cubicBezTo>
                  <a:lnTo>
                    <a:pt x="88868" y="458819"/>
                  </a:lnTo>
                  <a:close/>
                  <a:moveTo>
                    <a:pt x="237744" y="455867"/>
                  </a:moveTo>
                  <a:lnTo>
                    <a:pt x="232410" y="444722"/>
                  </a:lnTo>
                  <a:cubicBezTo>
                    <a:pt x="238506" y="441770"/>
                    <a:pt x="244507" y="438436"/>
                    <a:pt x="250222" y="434721"/>
                  </a:cubicBezTo>
                  <a:lnTo>
                    <a:pt x="256889" y="445103"/>
                  </a:lnTo>
                  <a:cubicBezTo>
                    <a:pt x="250793" y="449009"/>
                    <a:pt x="244316" y="452628"/>
                    <a:pt x="237744" y="455771"/>
                  </a:cubicBezTo>
                  <a:close/>
                  <a:moveTo>
                    <a:pt x="52959" y="433197"/>
                  </a:moveTo>
                  <a:cubicBezTo>
                    <a:pt x="47720" y="428149"/>
                    <a:pt x="42863" y="422529"/>
                    <a:pt x="38385" y="416623"/>
                  </a:cubicBezTo>
                  <a:lnTo>
                    <a:pt x="48292" y="409099"/>
                  </a:lnTo>
                  <a:cubicBezTo>
                    <a:pt x="52388" y="414528"/>
                    <a:pt x="56959" y="419671"/>
                    <a:pt x="61722" y="424339"/>
                  </a:cubicBezTo>
                  <a:lnTo>
                    <a:pt x="53054" y="433197"/>
                  </a:lnTo>
                  <a:close/>
                  <a:moveTo>
                    <a:pt x="274606" y="432149"/>
                  </a:moveTo>
                  <a:lnTo>
                    <a:pt x="266700" y="422624"/>
                  </a:lnTo>
                  <a:cubicBezTo>
                    <a:pt x="271843" y="418338"/>
                    <a:pt x="276987" y="413671"/>
                    <a:pt x="281844" y="408718"/>
                  </a:cubicBezTo>
                  <a:lnTo>
                    <a:pt x="290703" y="417386"/>
                  </a:lnTo>
                  <a:cubicBezTo>
                    <a:pt x="285559" y="422624"/>
                    <a:pt x="280130" y="427577"/>
                    <a:pt x="274606" y="432149"/>
                  </a:cubicBezTo>
                  <a:close/>
                  <a:moveTo>
                    <a:pt x="305085" y="401003"/>
                  </a:moveTo>
                  <a:lnTo>
                    <a:pt x="295370" y="393287"/>
                  </a:lnTo>
                  <a:cubicBezTo>
                    <a:pt x="299561" y="387953"/>
                    <a:pt x="303657" y="382334"/>
                    <a:pt x="307372" y="376523"/>
                  </a:cubicBezTo>
                  <a:lnTo>
                    <a:pt x="317754" y="383286"/>
                  </a:lnTo>
                  <a:cubicBezTo>
                    <a:pt x="313754" y="389382"/>
                    <a:pt x="309467" y="395288"/>
                    <a:pt x="304991" y="401003"/>
                  </a:cubicBezTo>
                  <a:close/>
                  <a:moveTo>
                    <a:pt x="26289" y="398240"/>
                  </a:moveTo>
                  <a:cubicBezTo>
                    <a:pt x="22765" y="392049"/>
                    <a:pt x="19526" y="385381"/>
                    <a:pt x="16669" y="378523"/>
                  </a:cubicBezTo>
                  <a:lnTo>
                    <a:pt x="28099" y="373761"/>
                  </a:lnTo>
                  <a:cubicBezTo>
                    <a:pt x="30766" y="380143"/>
                    <a:pt x="33718" y="386334"/>
                    <a:pt x="37052" y="392144"/>
                  </a:cubicBezTo>
                  <a:lnTo>
                    <a:pt x="26289" y="398240"/>
                  </a:lnTo>
                  <a:close/>
                  <a:moveTo>
                    <a:pt x="328898" y="364617"/>
                  </a:moveTo>
                  <a:lnTo>
                    <a:pt x="317945" y="358807"/>
                  </a:lnTo>
                  <a:cubicBezTo>
                    <a:pt x="321087" y="352806"/>
                    <a:pt x="324135" y="346615"/>
                    <a:pt x="326898" y="340138"/>
                  </a:cubicBezTo>
                  <a:lnTo>
                    <a:pt x="338233" y="345091"/>
                  </a:lnTo>
                  <a:cubicBezTo>
                    <a:pt x="335375" y="351854"/>
                    <a:pt x="332137" y="358426"/>
                    <a:pt x="328803" y="364617"/>
                  </a:cubicBezTo>
                  <a:close/>
                  <a:moveTo>
                    <a:pt x="9430" y="357854"/>
                  </a:moveTo>
                  <a:cubicBezTo>
                    <a:pt x="7429" y="351092"/>
                    <a:pt x="5715" y="343948"/>
                    <a:pt x="4381" y="336613"/>
                  </a:cubicBezTo>
                  <a:lnTo>
                    <a:pt x="16573" y="334328"/>
                  </a:lnTo>
                  <a:cubicBezTo>
                    <a:pt x="17907" y="341186"/>
                    <a:pt x="19526" y="347948"/>
                    <a:pt x="21336" y="354330"/>
                  </a:cubicBezTo>
                  <a:lnTo>
                    <a:pt x="9430" y="357854"/>
                  </a:lnTo>
                  <a:close/>
                  <a:moveTo>
                    <a:pt x="346138" y="324898"/>
                  </a:moveTo>
                  <a:lnTo>
                    <a:pt x="334423" y="320897"/>
                  </a:lnTo>
                  <a:cubicBezTo>
                    <a:pt x="336613" y="314515"/>
                    <a:pt x="338614" y="307753"/>
                    <a:pt x="340423" y="301085"/>
                  </a:cubicBezTo>
                  <a:lnTo>
                    <a:pt x="352425" y="304229"/>
                  </a:lnTo>
                  <a:cubicBezTo>
                    <a:pt x="350615" y="311277"/>
                    <a:pt x="348425" y="318230"/>
                    <a:pt x="346138" y="324993"/>
                  </a:cubicBezTo>
                  <a:close/>
                  <a:moveTo>
                    <a:pt x="1238" y="315087"/>
                  </a:moveTo>
                  <a:cubicBezTo>
                    <a:pt x="571" y="307943"/>
                    <a:pt x="95" y="300609"/>
                    <a:pt x="0" y="293370"/>
                  </a:cubicBezTo>
                  <a:lnTo>
                    <a:pt x="12382" y="293084"/>
                  </a:lnTo>
                  <a:cubicBezTo>
                    <a:pt x="12478" y="299942"/>
                    <a:pt x="12954" y="306991"/>
                    <a:pt x="13621" y="313754"/>
                  </a:cubicBezTo>
                  <a:lnTo>
                    <a:pt x="1334" y="314992"/>
                  </a:lnTo>
                  <a:close/>
                  <a:moveTo>
                    <a:pt x="357092" y="282988"/>
                  </a:moveTo>
                  <a:lnTo>
                    <a:pt x="344900" y="280702"/>
                  </a:lnTo>
                  <a:cubicBezTo>
                    <a:pt x="346138" y="273844"/>
                    <a:pt x="347186" y="266986"/>
                    <a:pt x="348043" y="260128"/>
                  </a:cubicBezTo>
                  <a:lnTo>
                    <a:pt x="360331" y="261556"/>
                  </a:lnTo>
                  <a:cubicBezTo>
                    <a:pt x="359569" y="268605"/>
                    <a:pt x="358426" y="275844"/>
                    <a:pt x="357092" y="282988"/>
                  </a:cubicBezTo>
                  <a:close/>
                  <a:moveTo>
                    <a:pt x="12763" y="272510"/>
                  </a:moveTo>
                  <a:lnTo>
                    <a:pt x="381" y="271844"/>
                  </a:lnTo>
                  <a:cubicBezTo>
                    <a:pt x="762" y="264700"/>
                    <a:pt x="1428" y="257461"/>
                    <a:pt x="2381" y="250317"/>
                  </a:cubicBezTo>
                  <a:lnTo>
                    <a:pt x="14668" y="251936"/>
                  </a:lnTo>
                  <a:cubicBezTo>
                    <a:pt x="13811" y="258794"/>
                    <a:pt x="13145" y="265747"/>
                    <a:pt x="12763" y="272605"/>
                  </a:cubicBezTo>
                  <a:close/>
                  <a:moveTo>
                    <a:pt x="362331" y="240221"/>
                  </a:moveTo>
                  <a:lnTo>
                    <a:pt x="350044" y="239363"/>
                  </a:lnTo>
                  <a:cubicBezTo>
                    <a:pt x="350520" y="232791"/>
                    <a:pt x="350901" y="225743"/>
                    <a:pt x="351187" y="218408"/>
                  </a:cubicBezTo>
                  <a:lnTo>
                    <a:pt x="363569" y="218885"/>
                  </a:lnTo>
                  <a:cubicBezTo>
                    <a:pt x="363284" y="226409"/>
                    <a:pt x="362902" y="233553"/>
                    <a:pt x="362426" y="240316"/>
                  </a:cubicBezTo>
                  <a:close/>
                  <a:moveTo>
                    <a:pt x="18002" y="231267"/>
                  </a:moveTo>
                  <a:lnTo>
                    <a:pt x="5905" y="228790"/>
                  </a:lnTo>
                  <a:lnTo>
                    <a:pt x="6953" y="223933"/>
                  </a:lnTo>
                  <a:cubicBezTo>
                    <a:pt x="8191" y="218504"/>
                    <a:pt x="9430" y="213074"/>
                    <a:pt x="10953" y="207740"/>
                  </a:cubicBezTo>
                  <a:lnTo>
                    <a:pt x="22860" y="210979"/>
                  </a:lnTo>
                  <a:cubicBezTo>
                    <a:pt x="21431" y="216122"/>
                    <a:pt x="20193" y="221361"/>
                    <a:pt x="19050" y="226600"/>
                  </a:cubicBezTo>
                  <a:lnTo>
                    <a:pt x="18097" y="231172"/>
                  </a:lnTo>
                  <a:close/>
                  <a:moveTo>
                    <a:pt x="364045" y="197453"/>
                  </a:moveTo>
                  <a:lnTo>
                    <a:pt x="351663" y="197453"/>
                  </a:lnTo>
                  <a:cubicBezTo>
                    <a:pt x="351663" y="197453"/>
                    <a:pt x="351663" y="190500"/>
                    <a:pt x="351663" y="190500"/>
                  </a:cubicBezTo>
                  <a:cubicBezTo>
                    <a:pt x="351663" y="185833"/>
                    <a:pt x="351663" y="181070"/>
                    <a:pt x="351472" y="176308"/>
                  </a:cubicBezTo>
                  <a:lnTo>
                    <a:pt x="363855" y="176022"/>
                  </a:lnTo>
                  <a:cubicBezTo>
                    <a:pt x="363950" y="180880"/>
                    <a:pt x="364045" y="185738"/>
                    <a:pt x="364045" y="190500"/>
                  </a:cubicBezTo>
                  <a:lnTo>
                    <a:pt x="364045" y="197358"/>
                  </a:lnTo>
                  <a:close/>
                  <a:moveTo>
                    <a:pt x="28860" y="191167"/>
                  </a:moveTo>
                  <a:lnTo>
                    <a:pt x="17145" y="187262"/>
                  </a:lnTo>
                  <a:cubicBezTo>
                    <a:pt x="19431" y="180404"/>
                    <a:pt x="22003" y="173546"/>
                    <a:pt x="24669" y="166973"/>
                  </a:cubicBezTo>
                  <a:lnTo>
                    <a:pt x="36100" y="171640"/>
                  </a:lnTo>
                  <a:cubicBezTo>
                    <a:pt x="33528" y="178022"/>
                    <a:pt x="31052" y="184595"/>
                    <a:pt x="28860" y="191167"/>
                  </a:cubicBezTo>
                  <a:close/>
                  <a:moveTo>
                    <a:pt x="350711" y="155353"/>
                  </a:moveTo>
                  <a:cubicBezTo>
                    <a:pt x="350329" y="148400"/>
                    <a:pt x="349853" y="141351"/>
                    <a:pt x="349186" y="134398"/>
                  </a:cubicBezTo>
                  <a:lnTo>
                    <a:pt x="361474" y="133255"/>
                  </a:lnTo>
                  <a:cubicBezTo>
                    <a:pt x="362141" y="140398"/>
                    <a:pt x="362712" y="147542"/>
                    <a:pt x="363093" y="154686"/>
                  </a:cubicBezTo>
                  <a:lnTo>
                    <a:pt x="350711" y="155353"/>
                  </a:lnTo>
                  <a:close/>
                  <a:moveTo>
                    <a:pt x="44577" y="152590"/>
                  </a:moveTo>
                  <a:lnTo>
                    <a:pt x="33433" y="147161"/>
                  </a:lnTo>
                  <a:cubicBezTo>
                    <a:pt x="36576" y="140684"/>
                    <a:pt x="40005" y="134207"/>
                    <a:pt x="43529" y="128016"/>
                  </a:cubicBezTo>
                  <a:lnTo>
                    <a:pt x="54293" y="134112"/>
                  </a:lnTo>
                  <a:cubicBezTo>
                    <a:pt x="50863" y="140018"/>
                    <a:pt x="47625" y="146209"/>
                    <a:pt x="44577" y="152495"/>
                  </a:cubicBezTo>
                  <a:close/>
                  <a:moveTo>
                    <a:pt x="65151" y="116586"/>
                  </a:moveTo>
                  <a:lnTo>
                    <a:pt x="54864" y="109728"/>
                  </a:lnTo>
                  <a:cubicBezTo>
                    <a:pt x="58864" y="103727"/>
                    <a:pt x="63151" y="97822"/>
                    <a:pt x="67532" y="92202"/>
                  </a:cubicBezTo>
                  <a:lnTo>
                    <a:pt x="77248" y="99822"/>
                  </a:lnTo>
                  <a:cubicBezTo>
                    <a:pt x="73057" y="105156"/>
                    <a:pt x="68961" y="110871"/>
                    <a:pt x="65056" y="116586"/>
                  </a:cubicBezTo>
                  <a:close/>
                  <a:moveTo>
                    <a:pt x="346710" y="113633"/>
                  </a:moveTo>
                  <a:cubicBezTo>
                    <a:pt x="345662" y="106489"/>
                    <a:pt x="344424" y="99536"/>
                    <a:pt x="343091" y="93154"/>
                  </a:cubicBezTo>
                  <a:lnTo>
                    <a:pt x="355187" y="90583"/>
                  </a:lnTo>
                  <a:cubicBezTo>
                    <a:pt x="356616" y="97250"/>
                    <a:pt x="357854" y="104394"/>
                    <a:pt x="358997" y="111823"/>
                  </a:cubicBezTo>
                  <a:lnTo>
                    <a:pt x="346710" y="113633"/>
                  </a:lnTo>
                  <a:close/>
                  <a:moveTo>
                    <a:pt x="90773" y="84011"/>
                  </a:moveTo>
                  <a:lnTo>
                    <a:pt x="81629" y="75629"/>
                  </a:lnTo>
                  <a:cubicBezTo>
                    <a:pt x="86582" y="70199"/>
                    <a:pt x="91821" y="65056"/>
                    <a:pt x="97060" y="60293"/>
                  </a:cubicBezTo>
                  <a:lnTo>
                    <a:pt x="105442" y="69437"/>
                  </a:lnTo>
                  <a:cubicBezTo>
                    <a:pt x="100489" y="74009"/>
                    <a:pt x="95535" y="78867"/>
                    <a:pt x="90773" y="84011"/>
                  </a:cubicBezTo>
                  <a:close/>
                  <a:moveTo>
                    <a:pt x="337851" y="73152"/>
                  </a:moveTo>
                  <a:cubicBezTo>
                    <a:pt x="335661" y="66199"/>
                    <a:pt x="333184" y="59817"/>
                    <a:pt x="330518" y="54197"/>
                  </a:cubicBezTo>
                  <a:lnTo>
                    <a:pt x="341662" y="48863"/>
                  </a:lnTo>
                  <a:cubicBezTo>
                    <a:pt x="344614" y="54959"/>
                    <a:pt x="347281" y="61913"/>
                    <a:pt x="349662" y="69437"/>
                  </a:cubicBezTo>
                  <a:lnTo>
                    <a:pt x="337851" y="73152"/>
                  </a:lnTo>
                  <a:close/>
                  <a:moveTo>
                    <a:pt x="121253" y="56197"/>
                  </a:moveTo>
                  <a:lnTo>
                    <a:pt x="113729" y="46387"/>
                  </a:lnTo>
                  <a:cubicBezTo>
                    <a:pt x="119539" y="42005"/>
                    <a:pt x="125539" y="37814"/>
                    <a:pt x="131636" y="34004"/>
                  </a:cubicBezTo>
                  <a:lnTo>
                    <a:pt x="138208" y="44482"/>
                  </a:lnTo>
                  <a:cubicBezTo>
                    <a:pt x="132493" y="48101"/>
                    <a:pt x="126778" y="52006"/>
                    <a:pt x="121253" y="56197"/>
                  </a:cubicBezTo>
                  <a:close/>
                  <a:moveTo>
                    <a:pt x="148590" y="38576"/>
                  </a:moveTo>
                  <a:lnTo>
                    <a:pt x="142875" y="27622"/>
                  </a:lnTo>
                  <a:cubicBezTo>
                    <a:pt x="149066" y="24384"/>
                    <a:pt x="155734" y="21336"/>
                    <a:pt x="162687" y="18574"/>
                  </a:cubicBezTo>
                  <a:lnTo>
                    <a:pt x="167354" y="30004"/>
                  </a:lnTo>
                  <a:cubicBezTo>
                    <a:pt x="160782" y="32671"/>
                    <a:pt x="154495" y="35528"/>
                    <a:pt x="148590" y="38576"/>
                  </a:cubicBezTo>
                  <a:close/>
                  <a:moveTo>
                    <a:pt x="320135" y="37814"/>
                  </a:moveTo>
                  <a:cubicBezTo>
                    <a:pt x="316039" y="33052"/>
                    <a:pt x="311086" y="28861"/>
                    <a:pt x="305467" y="25337"/>
                  </a:cubicBezTo>
                  <a:lnTo>
                    <a:pt x="311944" y="14859"/>
                  </a:lnTo>
                  <a:cubicBezTo>
                    <a:pt x="318611" y="18955"/>
                    <a:pt x="324517" y="24003"/>
                    <a:pt x="329469" y="29718"/>
                  </a:cubicBezTo>
                  <a:lnTo>
                    <a:pt x="320135" y="37814"/>
                  </a:lnTo>
                  <a:close/>
                  <a:moveTo>
                    <a:pt x="186880" y="22955"/>
                  </a:moveTo>
                  <a:lnTo>
                    <a:pt x="183166" y="11144"/>
                  </a:lnTo>
                  <a:cubicBezTo>
                    <a:pt x="190119" y="8954"/>
                    <a:pt x="197168" y="7048"/>
                    <a:pt x="204121" y="5525"/>
                  </a:cubicBezTo>
                  <a:lnTo>
                    <a:pt x="206787" y="17621"/>
                  </a:lnTo>
                  <a:cubicBezTo>
                    <a:pt x="200120" y="19145"/>
                    <a:pt x="193357" y="20955"/>
                    <a:pt x="186785" y="22955"/>
                  </a:cubicBezTo>
                  <a:close/>
                  <a:moveTo>
                    <a:pt x="287560" y="17336"/>
                  </a:moveTo>
                  <a:cubicBezTo>
                    <a:pt x="281559" y="15430"/>
                    <a:pt x="274987" y="14097"/>
                    <a:pt x="267938" y="13335"/>
                  </a:cubicBezTo>
                  <a:lnTo>
                    <a:pt x="269367" y="1048"/>
                  </a:lnTo>
                  <a:cubicBezTo>
                    <a:pt x="277177" y="2000"/>
                    <a:pt x="284512" y="3429"/>
                    <a:pt x="291179" y="5525"/>
                  </a:cubicBezTo>
                  <a:lnTo>
                    <a:pt x="287560" y="17336"/>
                  </a:lnTo>
                  <a:close/>
                  <a:moveTo>
                    <a:pt x="227171" y="14002"/>
                  </a:moveTo>
                  <a:lnTo>
                    <a:pt x="225552" y="1714"/>
                  </a:lnTo>
                  <a:cubicBezTo>
                    <a:pt x="232981" y="762"/>
                    <a:pt x="240316" y="95"/>
                    <a:pt x="247364" y="0"/>
                  </a:cubicBezTo>
                  <a:lnTo>
                    <a:pt x="247650" y="12382"/>
                  </a:lnTo>
                  <a:cubicBezTo>
                    <a:pt x="241078" y="12573"/>
                    <a:pt x="234125" y="13049"/>
                    <a:pt x="227171" y="1400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94" name="Google Shape;238;p33"/>
          <p:cNvGrpSpPr/>
          <p:nvPr/>
        </p:nvGrpSpPr>
        <p:grpSpPr>
          <a:xfrm>
            <a:off x="-925920" y="-568080"/>
            <a:ext cx="1782360" cy="4637160"/>
            <a:chOff x="-925920" y="-568080"/>
            <a:chExt cx="1782360" cy="4637160"/>
          </a:xfrm>
        </p:grpSpPr>
        <p:sp>
          <p:nvSpPr>
            <p:cNvPr id="95" name="Google Shape;239;p33"/>
            <p:cNvSpPr/>
            <p:nvPr/>
          </p:nvSpPr>
          <p:spPr>
            <a:xfrm rot="16200000">
              <a:off x="-1632600" y="748800"/>
              <a:ext cx="3715560" cy="1081440"/>
            </a:xfrm>
            <a:custGeom>
              <a:avLst/>
              <a:gdLst>
                <a:gd name="textAreaLeft" fmla="*/ 0 w 3715560"/>
                <a:gd name="textAreaRight" fmla="*/ 3716280 w 3715560"/>
                <a:gd name="textAreaTop" fmla="*/ 0 h 1081440"/>
                <a:gd name="textAreaBottom" fmla="*/ 1082160 h 10814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" name="Google Shape;240;p33"/>
            <p:cNvSpPr/>
            <p:nvPr/>
          </p:nvSpPr>
          <p:spPr>
            <a:xfrm rot="2566800">
              <a:off x="-762840" y="2663640"/>
              <a:ext cx="1456920" cy="1050120"/>
            </a:xfrm>
            <a:custGeom>
              <a:avLst/>
              <a:gdLst>
                <a:gd name="textAreaLeft" fmla="*/ 0 w 1456920"/>
                <a:gd name="textAreaRight" fmla="*/ 1457640 w 1456920"/>
                <a:gd name="textAreaTop" fmla="*/ 0 h 1050120"/>
                <a:gd name="textAreaBottom" fmla="*/ 1050840 h 105012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9;p5"/>
          <p:cNvSpPr/>
          <p:nvPr/>
        </p:nvSpPr>
        <p:spPr>
          <a:xfrm rot="17976600">
            <a:off x="-1488960" y="2815200"/>
            <a:ext cx="2938320" cy="2682000"/>
          </a:xfrm>
          <a:custGeom>
            <a:avLst/>
            <a:gdLst>
              <a:gd name="textAreaLeft" fmla="*/ 0 w 2938320"/>
              <a:gd name="textAreaRight" fmla="*/ 2939040 w 2938320"/>
              <a:gd name="textAreaTop" fmla="*/ 0 h 2682000"/>
              <a:gd name="textAreaBottom" fmla="*/ 2682720 h 2682000"/>
            </a:gdLst>
            <a:ahLst/>
            <a:rect l="textAreaLeft" t="textAreaTop" r="textAreaRight" b="textAreaBottom"/>
            <a:pathLst>
              <a:path w="1744129" h="1592160">
                <a:moveTo>
                  <a:pt x="1316806" y="16048"/>
                </a:moveTo>
                <a:cubicBezTo>
                  <a:pt x="1074490" y="-39102"/>
                  <a:pt x="816935" y="53576"/>
                  <a:pt x="621481" y="207119"/>
                </a:cubicBezTo>
                <a:cubicBezTo>
                  <a:pt x="426028" y="360662"/>
                  <a:pt x="282582" y="569450"/>
                  <a:pt x="147899" y="778333"/>
                </a:cubicBezTo>
                <a:cubicBezTo>
                  <a:pt x="64459" y="907778"/>
                  <a:pt x="-20123" y="1053987"/>
                  <a:pt x="4261" y="1206101"/>
                </a:cubicBezTo>
                <a:cubicBezTo>
                  <a:pt x="33599" y="1388791"/>
                  <a:pt x="212764" y="1511758"/>
                  <a:pt x="391262" y="1560336"/>
                </a:cubicBezTo>
                <a:cubicBezTo>
                  <a:pt x="744259" y="1656348"/>
                  <a:pt x="1147833" y="1530046"/>
                  <a:pt x="1383005" y="1249821"/>
                </a:cubicBezTo>
                <a:cubicBezTo>
                  <a:pt x="1483494" y="1130187"/>
                  <a:pt x="1553217" y="988360"/>
                  <a:pt x="1621988" y="848056"/>
                </a:cubicBezTo>
                <a:cubicBezTo>
                  <a:pt x="1711618" y="665177"/>
                  <a:pt x="1791818" y="546590"/>
                  <a:pt x="1710284" y="345232"/>
                </a:cubicBezTo>
                <a:cubicBezTo>
                  <a:pt x="1643895" y="181306"/>
                  <a:pt x="1488352" y="55005"/>
                  <a:pt x="1316806" y="15952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8" name="Google Shape;30;p5"/>
          <p:cNvSpPr/>
          <p:nvPr/>
        </p:nvSpPr>
        <p:spPr>
          <a:xfrm rot="7522800">
            <a:off x="7623360" y="-414360"/>
            <a:ext cx="6594120" cy="5358240"/>
          </a:xfrm>
          <a:custGeom>
            <a:avLst/>
            <a:gdLst>
              <a:gd name="textAreaLeft" fmla="*/ 0 w 6594120"/>
              <a:gd name="textAreaRight" fmla="*/ 6594840 w 6594120"/>
              <a:gd name="textAreaTop" fmla="*/ 0 h 5358240"/>
              <a:gd name="textAreaBottom" fmla="*/ 5358960 h 535824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9" name="Google Shape;31;p5"/>
          <p:cNvSpPr/>
          <p:nvPr/>
        </p:nvSpPr>
        <p:spPr>
          <a:xfrm flipH="1" rot="16896000">
            <a:off x="4294440" y="-1176480"/>
            <a:ext cx="1460880" cy="1904040"/>
          </a:xfrm>
          <a:custGeom>
            <a:avLst/>
            <a:gdLst>
              <a:gd name="textAreaLeft" fmla="*/ -360 w 1460880"/>
              <a:gd name="textAreaRight" fmla="*/ 1461240 w 1460880"/>
              <a:gd name="textAreaTop" fmla="*/ 0 h 1904040"/>
              <a:gd name="textAreaBottom" fmla="*/ 1904760 h 1904040"/>
            </a:gdLst>
            <a:ahLst/>
            <a:rect l="textAreaLeft" t="textAreaTop" r="textAreaRight" b="textAreaBottom"/>
            <a:pathLst>
              <a:path w="364045" h="474454">
                <a:moveTo>
                  <a:pt x="157163" y="474440"/>
                </a:moveTo>
                <a:cubicBezTo>
                  <a:pt x="155734" y="474440"/>
                  <a:pt x="154210" y="474440"/>
                  <a:pt x="152781" y="474440"/>
                </a:cubicBezTo>
                <a:lnTo>
                  <a:pt x="153162" y="462058"/>
                </a:lnTo>
                <a:cubicBezTo>
                  <a:pt x="154686" y="462058"/>
                  <a:pt x="156210" y="462058"/>
                  <a:pt x="157829" y="462058"/>
                </a:cubicBezTo>
                <a:cubicBezTo>
                  <a:pt x="163068" y="462058"/>
                  <a:pt x="168307" y="461772"/>
                  <a:pt x="173641" y="461296"/>
                </a:cubicBezTo>
                <a:lnTo>
                  <a:pt x="174784" y="473583"/>
                </a:lnTo>
                <a:cubicBezTo>
                  <a:pt x="168878" y="474155"/>
                  <a:pt x="163068" y="474536"/>
                  <a:pt x="157258" y="474440"/>
                </a:cubicBezTo>
                <a:close/>
                <a:moveTo>
                  <a:pt x="130873" y="472250"/>
                </a:moveTo>
                <a:cubicBezTo>
                  <a:pt x="123539" y="471106"/>
                  <a:pt x="116395" y="469297"/>
                  <a:pt x="109347" y="467106"/>
                </a:cubicBezTo>
                <a:lnTo>
                  <a:pt x="113062" y="455295"/>
                </a:lnTo>
                <a:cubicBezTo>
                  <a:pt x="119443" y="457295"/>
                  <a:pt x="126111" y="458914"/>
                  <a:pt x="132779" y="459962"/>
                </a:cubicBezTo>
                <a:lnTo>
                  <a:pt x="130778" y="472154"/>
                </a:lnTo>
                <a:close/>
                <a:moveTo>
                  <a:pt x="196405" y="470154"/>
                </a:moveTo>
                <a:lnTo>
                  <a:pt x="193738" y="458057"/>
                </a:lnTo>
                <a:cubicBezTo>
                  <a:pt x="200310" y="456629"/>
                  <a:pt x="206978" y="454723"/>
                  <a:pt x="213455" y="452533"/>
                </a:cubicBezTo>
                <a:lnTo>
                  <a:pt x="217456" y="464248"/>
                </a:lnTo>
                <a:cubicBezTo>
                  <a:pt x="210502" y="466630"/>
                  <a:pt x="203454" y="468630"/>
                  <a:pt x="196405" y="470154"/>
                </a:cubicBezTo>
                <a:close/>
                <a:moveTo>
                  <a:pt x="88868" y="458819"/>
                </a:moveTo>
                <a:cubicBezTo>
                  <a:pt x="83248" y="456057"/>
                  <a:pt x="77819" y="452819"/>
                  <a:pt x="72771" y="449389"/>
                </a:cubicBezTo>
                <a:lnTo>
                  <a:pt x="69913" y="447389"/>
                </a:lnTo>
                <a:lnTo>
                  <a:pt x="77057" y="437293"/>
                </a:lnTo>
                <a:lnTo>
                  <a:pt x="79343" y="438912"/>
                </a:lnTo>
                <a:cubicBezTo>
                  <a:pt x="84296" y="442341"/>
                  <a:pt x="89249" y="445198"/>
                  <a:pt x="94392" y="447770"/>
                </a:cubicBezTo>
                <a:lnTo>
                  <a:pt x="88868" y="458819"/>
                </a:lnTo>
                <a:close/>
                <a:moveTo>
                  <a:pt x="237744" y="455867"/>
                </a:moveTo>
                <a:lnTo>
                  <a:pt x="232410" y="444722"/>
                </a:lnTo>
                <a:cubicBezTo>
                  <a:pt x="238506" y="441770"/>
                  <a:pt x="244507" y="438436"/>
                  <a:pt x="250222" y="434721"/>
                </a:cubicBezTo>
                <a:lnTo>
                  <a:pt x="256889" y="445103"/>
                </a:lnTo>
                <a:cubicBezTo>
                  <a:pt x="250793" y="449009"/>
                  <a:pt x="244316" y="452628"/>
                  <a:pt x="237744" y="455771"/>
                </a:cubicBezTo>
                <a:close/>
                <a:moveTo>
                  <a:pt x="52959" y="433197"/>
                </a:moveTo>
                <a:cubicBezTo>
                  <a:pt x="47720" y="428149"/>
                  <a:pt x="42863" y="422529"/>
                  <a:pt x="38385" y="416623"/>
                </a:cubicBezTo>
                <a:lnTo>
                  <a:pt x="48292" y="409099"/>
                </a:lnTo>
                <a:cubicBezTo>
                  <a:pt x="52388" y="414528"/>
                  <a:pt x="56959" y="419671"/>
                  <a:pt x="61722" y="424339"/>
                </a:cubicBezTo>
                <a:lnTo>
                  <a:pt x="53054" y="433197"/>
                </a:lnTo>
                <a:close/>
                <a:moveTo>
                  <a:pt x="274606" y="432149"/>
                </a:moveTo>
                <a:lnTo>
                  <a:pt x="266700" y="422624"/>
                </a:lnTo>
                <a:cubicBezTo>
                  <a:pt x="271843" y="418338"/>
                  <a:pt x="276987" y="413671"/>
                  <a:pt x="281844" y="408718"/>
                </a:cubicBezTo>
                <a:lnTo>
                  <a:pt x="290703" y="417386"/>
                </a:lnTo>
                <a:cubicBezTo>
                  <a:pt x="285559" y="422624"/>
                  <a:pt x="280130" y="427577"/>
                  <a:pt x="274606" y="432149"/>
                </a:cubicBezTo>
                <a:close/>
                <a:moveTo>
                  <a:pt x="305085" y="401003"/>
                </a:moveTo>
                <a:lnTo>
                  <a:pt x="295370" y="393287"/>
                </a:lnTo>
                <a:cubicBezTo>
                  <a:pt x="299561" y="387953"/>
                  <a:pt x="303657" y="382334"/>
                  <a:pt x="307372" y="376523"/>
                </a:cubicBezTo>
                <a:lnTo>
                  <a:pt x="317754" y="383286"/>
                </a:lnTo>
                <a:cubicBezTo>
                  <a:pt x="313754" y="389382"/>
                  <a:pt x="309467" y="395288"/>
                  <a:pt x="304991" y="401003"/>
                </a:cubicBezTo>
                <a:close/>
                <a:moveTo>
                  <a:pt x="26289" y="398240"/>
                </a:moveTo>
                <a:cubicBezTo>
                  <a:pt x="22765" y="392049"/>
                  <a:pt x="19526" y="385381"/>
                  <a:pt x="16669" y="378523"/>
                </a:cubicBezTo>
                <a:lnTo>
                  <a:pt x="28099" y="373761"/>
                </a:lnTo>
                <a:cubicBezTo>
                  <a:pt x="30766" y="380143"/>
                  <a:pt x="33718" y="386334"/>
                  <a:pt x="37052" y="392144"/>
                </a:cubicBezTo>
                <a:lnTo>
                  <a:pt x="26289" y="398240"/>
                </a:lnTo>
                <a:close/>
                <a:moveTo>
                  <a:pt x="328898" y="364617"/>
                </a:moveTo>
                <a:lnTo>
                  <a:pt x="317945" y="358807"/>
                </a:lnTo>
                <a:cubicBezTo>
                  <a:pt x="321087" y="352806"/>
                  <a:pt x="324135" y="346615"/>
                  <a:pt x="326898" y="340138"/>
                </a:cubicBezTo>
                <a:lnTo>
                  <a:pt x="338233" y="345091"/>
                </a:lnTo>
                <a:cubicBezTo>
                  <a:pt x="335375" y="351854"/>
                  <a:pt x="332137" y="358426"/>
                  <a:pt x="328803" y="364617"/>
                </a:cubicBezTo>
                <a:close/>
                <a:moveTo>
                  <a:pt x="9430" y="357854"/>
                </a:moveTo>
                <a:cubicBezTo>
                  <a:pt x="7429" y="351092"/>
                  <a:pt x="5715" y="343948"/>
                  <a:pt x="4381" y="336613"/>
                </a:cubicBezTo>
                <a:lnTo>
                  <a:pt x="16573" y="334328"/>
                </a:lnTo>
                <a:cubicBezTo>
                  <a:pt x="17907" y="341186"/>
                  <a:pt x="19526" y="347948"/>
                  <a:pt x="21336" y="354330"/>
                </a:cubicBezTo>
                <a:lnTo>
                  <a:pt x="9430" y="357854"/>
                </a:lnTo>
                <a:close/>
                <a:moveTo>
                  <a:pt x="346138" y="324898"/>
                </a:moveTo>
                <a:lnTo>
                  <a:pt x="334423" y="320897"/>
                </a:lnTo>
                <a:cubicBezTo>
                  <a:pt x="336613" y="314515"/>
                  <a:pt x="338614" y="307753"/>
                  <a:pt x="340423" y="301085"/>
                </a:cubicBezTo>
                <a:lnTo>
                  <a:pt x="352425" y="304229"/>
                </a:lnTo>
                <a:cubicBezTo>
                  <a:pt x="350615" y="311277"/>
                  <a:pt x="348425" y="318230"/>
                  <a:pt x="346138" y="324993"/>
                </a:cubicBezTo>
                <a:close/>
                <a:moveTo>
                  <a:pt x="1238" y="315087"/>
                </a:moveTo>
                <a:cubicBezTo>
                  <a:pt x="571" y="307943"/>
                  <a:pt x="95" y="300609"/>
                  <a:pt x="0" y="293370"/>
                </a:cubicBezTo>
                <a:lnTo>
                  <a:pt x="12382" y="293084"/>
                </a:lnTo>
                <a:cubicBezTo>
                  <a:pt x="12478" y="299942"/>
                  <a:pt x="12954" y="306991"/>
                  <a:pt x="13621" y="313754"/>
                </a:cubicBezTo>
                <a:lnTo>
                  <a:pt x="1334" y="314992"/>
                </a:lnTo>
                <a:close/>
                <a:moveTo>
                  <a:pt x="357092" y="282988"/>
                </a:moveTo>
                <a:lnTo>
                  <a:pt x="344900" y="280702"/>
                </a:lnTo>
                <a:cubicBezTo>
                  <a:pt x="346138" y="273844"/>
                  <a:pt x="347186" y="266986"/>
                  <a:pt x="348043" y="260128"/>
                </a:cubicBezTo>
                <a:lnTo>
                  <a:pt x="360331" y="261556"/>
                </a:lnTo>
                <a:cubicBezTo>
                  <a:pt x="359569" y="268605"/>
                  <a:pt x="358426" y="275844"/>
                  <a:pt x="357092" y="282988"/>
                </a:cubicBezTo>
                <a:close/>
                <a:moveTo>
                  <a:pt x="12763" y="272510"/>
                </a:moveTo>
                <a:lnTo>
                  <a:pt x="381" y="271844"/>
                </a:lnTo>
                <a:cubicBezTo>
                  <a:pt x="762" y="264700"/>
                  <a:pt x="1428" y="257461"/>
                  <a:pt x="2381" y="250317"/>
                </a:cubicBezTo>
                <a:lnTo>
                  <a:pt x="14668" y="251936"/>
                </a:lnTo>
                <a:cubicBezTo>
                  <a:pt x="13811" y="258794"/>
                  <a:pt x="13145" y="265747"/>
                  <a:pt x="12763" y="272605"/>
                </a:cubicBezTo>
                <a:close/>
                <a:moveTo>
                  <a:pt x="362331" y="240221"/>
                </a:moveTo>
                <a:lnTo>
                  <a:pt x="350044" y="239363"/>
                </a:lnTo>
                <a:cubicBezTo>
                  <a:pt x="350520" y="232791"/>
                  <a:pt x="350901" y="225743"/>
                  <a:pt x="351187" y="218408"/>
                </a:cubicBezTo>
                <a:lnTo>
                  <a:pt x="363569" y="218885"/>
                </a:lnTo>
                <a:cubicBezTo>
                  <a:pt x="363284" y="226409"/>
                  <a:pt x="362902" y="233553"/>
                  <a:pt x="362426" y="240316"/>
                </a:cubicBezTo>
                <a:close/>
                <a:moveTo>
                  <a:pt x="18002" y="231267"/>
                </a:moveTo>
                <a:lnTo>
                  <a:pt x="5905" y="228790"/>
                </a:lnTo>
                <a:lnTo>
                  <a:pt x="6953" y="223933"/>
                </a:lnTo>
                <a:cubicBezTo>
                  <a:pt x="8191" y="218504"/>
                  <a:pt x="9430" y="213074"/>
                  <a:pt x="10953" y="207740"/>
                </a:cubicBezTo>
                <a:lnTo>
                  <a:pt x="22860" y="210979"/>
                </a:lnTo>
                <a:cubicBezTo>
                  <a:pt x="21431" y="216122"/>
                  <a:pt x="20193" y="221361"/>
                  <a:pt x="19050" y="226600"/>
                </a:cubicBezTo>
                <a:lnTo>
                  <a:pt x="18097" y="231172"/>
                </a:lnTo>
                <a:close/>
                <a:moveTo>
                  <a:pt x="364045" y="197453"/>
                </a:moveTo>
                <a:lnTo>
                  <a:pt x="351663" y="197453"/>
                </a:lnTo>
                <a:cubicBezTo>
                  <a:pt x="351663" y="197453"/>
                  <a:pt x="351663" y="190500"/>
                  <a:pt x="351663" y="190500"/>
                </a:cubicBezTo>
                <a:cubicBezTo>
                  <a:pt x="351663" y="185833"/>
                  <a:pt x="351663" y="181070"/>
                  <a:pt x="351472" y="176308"/>
                </a:cubicBezTo>
                <a:lnTo>
                  <a:pt x="363855" y="176022"/>
                </a:lnTo>
                <a:cubicBezTo>
                  <a:pt x="363950" y="180880"/>
                  <a:pt x="364045" y="185738"/>
                  <a:pt x="364045" y="190500"/>
                </a:cubicBezTo>
                <a:lnTo>
                  <a:pt x="364045" y="197358"/>
                </a:lnTo>
                <a:close/>
                <a:moveTo>
                  <a:pt x="28860" y="191167"/>
                </a:moveTo>
                <a:lnTo>
                  <a:pt x="17145" y="187262"/>
                </a:lnTo>
                <a:cubicBezTo>
                  <a:pt x="19431" y="180404"/>
                  <a:pt x="22003" y="173546"/>
                  <a:pt x="24669" y="166973"/>
                </a:cubicBezTo>
                <a:lnTo>
                  <a:pt x="36100" y="171640"/>
                </a:lnTo>
                <a:cubicBezTo>
                  <a:pt x="33528" y="178022"/>
                  <a:pt x="31052" y="184595"/>
                  <a:pt x="28860" y="191167"/>
                </a:cubicBezTo>
                <a:close/>
                <a:moveTo>
                  <a:pt x="350711" y="155353"/>
                </a:moveTo>
                <a:cubicBezTo>
                  <a:pt x="350329" y="148400"/>
                  <a:pt x="349853" y="141351"/>
                  <a:pt x="349186" y="134398"/>
                </a:cubicBezTo>
                <a:lnTo>
                  <a:pt x="361474" y="133255"/>
                </a:lnTo>
                <a:cubicBezTo>
                  <a:pt x="362141" y="140398"/>
                  <a:pt x="362712" y="147542"/>
                  <a:pt x="363093" y="154686"/>
                </a:cubicBezTo>
                <a:lnTo>
                  <a:pt x="350711" y="155353"/>
                </a:lnTo>
                <a:close/>
                <a:moveTo>
                  <a:pt x="44577" y="152590"/>
                </a:moveTo>
                <a:lnTo>
                  <a:pt x="33433" y="147161"/>
                </a:lnTo>
                <a:cubicBezTo>
                  <a:pt x="36576" y="140684"/>
                  <a:pt x="40005" y="134207"/>
                  <a:pt x="43529" y="128016"/>
                </a:cubicBezTo>
                <a:lnTo>
                  <a:pt x="54293" y="134112"/>
                </a:lnTo>
                <a:cubicBezTo>
                  <a:pt x="50863" y="140018"/>
                  <a:pt x="47625" y="146209"/>
                  <a:pt x="44577" y="152495"/>
                </a:cubicBezTo>
                <a:close/>
                <a:moveTo>
                  <a:pt x="65151" y="116586"/>
                </a:moveTo>
                <a:lnTo>
                  <a:pt x="54864" y="109728"/>
                </a:lnTo>
                <a:cubicBezTo>
                  <a:pt x="58864" y="103727"/>
                  <a:pt x="63151" y="97822"/>
                  <a:pt x="67532" y="92202"/>
                </a:cubicBezTo>
                <a:lnTo>
                  <a:pt x="77248" y="99822"/>
                </a:lnTo>
                <a:cubicBezTo>
                  <a:pt x="73057" y="105156"/>
                  <a:pt x="68961" y="110871"/>
                  <a:pt x="65056" y="116586"/>
                </a:cubicBezTo>
                <a:close/>
                <a:moveTo>
                  <a:pt x="346710" y="113633"/>
                </a:moveTo>
                <a:cubicBezTo>
                  <a:pt x="345662" y="106489"/>
                  <a:pt x="344424" y="99536"/>
                  <a:pt x="343091" y="93154"/>
                </a:cubicBezTo>
                <a:lnTo>
                  <a:pt x="355187" y="90583"/>
                </a:lnTo>
                <a:cubicBezTo>
                  <a:pt x="356616" y="97250"/>
                  <a:pt x="357854" y="104394"/>
                  <a:pt x="358997" y="111823"/>
                </a:cubicBezTo>
                <a:lnTo>
                  <a:pt x="346710" y="113633"/>
                </a:lnTo>
                <a:close/>
                <a:moveTo>
                  <a:pt x="90773" y="84011"/>
                </a:moveTo>
                <a:lnTo>
                  <a:pt x="81629" y="75629"/>
                </a:lnTo>
                <a:cubicBezTo>
                  <a:pt x="86582" y="70199"/>
                  <a:pt x="91821" y="65056"/>
                  <a:pt x="97060" y="60293"/>
                </a:cubicBezTo>
                <a:lnTo>
                  <a:pt x="105442" y="69437"/>
                </a:lnTo>
                <a:cubicBezTo>
                  <a:pt x="100489" y="74009"/>
                  <a:pt x="95535" y="78867"/>
                  <a:pt x="90773" y="84011"/>
                </a:cubicBezTo>
                <a:close/>
                <a:moveTo>
                  <a:pt x="337851" y="73152"/>
                </a:moveTo>
                <a:cubicBezTo>
                  <a:pt x="335661" y="66199"/>
                  <a:pt x="333184" y="59817"/>
                  <a:pt x="330518" y="54197"/>
                </a:cubicBezTo>
                <a:lnTo>
                  <a:pt x="341662" y="48863"/>
                </a:lnTo>
                <a:cubicBezTo>
                  <a:pt x="344614" y="54959"/>
                  <a:pt x="347281" y="61913"/>
                  <a:pt x="349662" y="69437"/>
                </a:cubicBezTo>
                <a:lnTo>
                  <a:pt x="337851" y="73152"/>
                </a:lnTo>
                <a:close/>
                <a:moveTo>
                  <a:pt x="121253" y="56197"/>
                </a:moveTo>
                <a:lnTo>
                  <a:pt x="113729" y="46387"/>
                </a:lnTo>
                <a:cubicBezTo>
                  <a:pt x="119539" y="42005"/>
                  <a:pt x="125539" y="37814"/>
                  <a:pt x="131636" y="34004"/>
                </a:cubicBezTo>
                <a:lnTo>
                  <a:pt x="138208" y="44482"/>
                </a:lnTo>
                <a:cubicBezTo>
                  <a:pt x="132493" y="48101"/>
                  <a:pt x="126778" y="52006"/>
                  <a:pt x="121253" y="56197"/>
                </a:cubicBezTo>
                <a:close/>
                <a:moveTo>
                  <a:pt x="148590" y="38576"/>
                </a:moveTo>
                <a:lnTo>
                  <a:pt x="142875" y="27622"/>
                </a:lnTo>
                <a:cubicBezTo>
                  <a:pt x="149066" y="24384"/>
                  <a:pt x="155734" y="21336"/>
                  <a:pt x="162687" y="18574"/>
                </a:cubicBezTo>
                <a:lnTo>
                  <a:pt x="167354" y="30004"/>
                </a:lnTo>
                <a:cubicBezTo>
                  <a:pt x="160782" y="32671"/>
                  <a:pt x="154495" y="35528"/>
                  <a:pt x="148590" y="38576"/>
                </a:cubicBezTo>
                <a:close/>
                <a:moveTo>
                  <a:pt x="320135" y="37814"/>
                </a:moveTo>
                <a:cubicBezTo>
                  <a:pt x="316039" y="33052"/>
                  <a:pt x="311086" y="28861"/>
                  <a:pt x="305467" y="25337"/>
                </a:cubicBezTo>
                <a:lnTo>
                  <a:pt x="311944" y="14859"/>
                </a:lnTo>
                <a:cubicBezTo>
                  <a:pt x="318611" y="18955"/>
                  <a:pt x="324517" y="24003"/>
                  <a:pt x="329469" y="29718"/>
                </a:cubicBezTo>
                <a:lnTo>
                  <a:pt x="320135" y="37814"/>
                </a:lnTo>
                <a:close/>
                <a:moveTo>
                  <a:pt x="186880" y="22955"/>
                </a:moveTo>
                <a:lnTo>
                  <a:pt x="183166" y="11144"/>
                </a:lnTo>
                <a:cubicBezTo>
                  <a:pt x="190119" y="8954"/>
                  <a:pt x="197168" y="7048"/>
                  <a:pt x="204121" y="5525"/>
                </a:cubicBezTo>
                <a:lnTo>
                  <a:pt x="206787" y="17621"/>
                </a:lnTo>
                <a:cubicBezTo>
                  <a:pt x="200120" y="19145"/>
                  <a:pt x="193357" y="20955"/>
                  <a:pt x="186785" y="22955"/>
                </a:cubicBezTo>
                <a:close/>
                <a:moveTo>
                  <a:pt x="287560" y="17336"/>
                </a:moveTo>
                <a:cubicBezTo>
                  <a:pt x="281559" y="15430"/>
                  <a:pt x="274987" y="14097"/>
                  <a:pt x="267938" y="13335"/>
                </a:cubicBezTo>
                <a:lnTo>
                  <a:pt x="269367" y="1048"/>
                </a:lnTo>
                <a:cubicBezTo>
                  <a:pt x="277177" y="2000"/>
                  <a:pt x="284512" y="3429"/>
                  <a:pt x="291179" y="5525"/>
                </a:cubicBezTo>
                <a:lnTo>
                  <a:pt x="287560" y="17336"/>
                </a:lnTo>
                <a:close/>
                <a:moveTo>
                  <a:pt x="227171" y="14002"/>
                </a:moveTo>
                <a:lnTo>
                  <a:pt x="225552" y="1714"/>
                </a:lnTo>
                <a:cubicBezTo>
                  <a:pt x="232981" y="762"/>
                  <a:pt x="240316" y="95"/>
                  <a:pt x="247364" y="0"/>
                </a:cubicBezTo>
                <a:lnTo>
                  <a:pt x="247650" y="12382"/>
                </a:lnTo>
                <a:cubicBezTo>
                  <a:pt x="241078" y="12573"/>
                  <a:pt x="234125" y="13049"/>
                  <a:pt x="227171" y="14002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0" name="Google Shape;32;p5"/>
          <p:cNvSpPr/>
          <p:nvPr/>
        </p:nvSpPr>
        <p:spPr>
          <a:xfrm flipH="1" rot="19073400">
            <a:off x="3690000" y="4398120"/>
            <a:ext cx="2378160" cy="2057040"/>
          </a:xfrm>
          <a:custGeom>
            <a:avLst/>
            <a:gdLst>
              <a:gd name="textAreaLeft" fmla="*/ 0 w 2378160"/>
              <a:gd name="textAreaRight" fmla="*/ 2378880 w 2378160"/>
              <a:gd name="textAreaTop" fmla="*/ 0 h 2057040"/>
              <a:gd name="textAreaBottom" fmla="*/ 2057760 h 2057040"/>
            </a:gdLst>
            <a:ahLst/>
            <a:rect l="textAreaLeft" t="textAreaTop" r="textAreaRight" b="textAreaBottom"/>
            <a:pathLst>
              <a:path w="2058516" h="1780329">
                <a:moveTo>
                  <a:pt x="643542" y="1780139"/>
                </a:moveTo>
                <a:cubicBezTo>
                  <a:pt x="571437" y="1780139"/>
                  <a:pt x="499333" y="1768519"/>
                  <a:pt x="431515" y="1744611"/>
                </a:cubicBezTo>
                <a:cubicBezTo>
                  <a:pt x="211868" y="1667078"/>
                  <a:pt x="41085" y="1460099"/>
                  <a:pt x="6605" y="1229689"/>
                </a:cubicBezTo>
                <a:cubicBezTo>
                  <a:pt x="-27876" y="999280"/>
                  <a:pt x="74899" y="751439"/>
                  <a:pt x="262256" y="612946"/>
                </a:cubicBezTo>
                <a:cubicBezTo>
                  <a:pt x="336836" y="557796"/>
                  <a:pt x="423228" y="519029"/>
                  <a:pt x="506667" y="481596"/>
                </a:cubicBezTo>
                <a:cubicBezTo>
                  <a:pt x="596107" y="441496"/>
                  <a:pt x="688595" y="399967"/>
                  <a:pt x="766033" y="338340"/>
                </a:cubicBezTo>
                <a:cubicBezTo>
                  <a:pt x="807752" y="305098"/>
                  <a:pt x="845567" y="265664"/>
                  <a:pt x="882143" y="227564"/>
                </a:cubicBezTo>
                <a:cubicBezTo>
                  <a:pt x="926434" y="181368"/>
                  <a:pt x="972154" y="133553"/>
                  <a:pt x="1025589" y="96215"/>
                </a:cubicBezTo>
                <a:cubicBezTo>
                  <a:pt x="1168274" y="-3608"/>
                  <a:pt x="1366870" y="-27420"/>
                  <a:pt x="1556799" y="32587"/>
                </a:cubicBezTo>
                <a:cubicBezTo>
                  <a:pt x="1720153" y="84118"/>
                  <a:pt x="1859694" y="188797"/>
                  <a:pt x="1949896" y="327386"/>
                </a:cubicBezTo>
                <a:cubicBezTo>
                  <a:pt x="2042764" y="470071"/>
                  <a:pt x="2078388" y="644854"/>
                  <a:pt x="2047812" y="806970"/>
                </a:cubicBezTo>
                <a:cubicBezTo>
                  <a:pt x="2010760" y="1003185"/>
                  <a:pt x="1877696" y="1187494"/>
                  <a:pt x="1673289" y="1325987"/>
                </a:cubicBezTo>
                <a:cubicBezTo>
                  <a:pt x="1586040" y="1385138"/>
                  <a:pt x="1484028" y="1425143"/>
                  <a:pt x="1385349" y="1463909"/>
                </a:cubicBezTo>
                <a:cubicBezTo>
                  <a:pt x="1268858" y="1509629"/>
                  <a:pt x="1148367" y="1556969"/>
                  <a:pt x="1056355" y="1635264"/>
                </a:cubicBezTo>
                <a:cubicBezTo>
                  <a:pt x="945389" y="1729657"/>
                  <a:pt x="794608" y="1780330"/>
                  <a:pt x="643828" y="1780330"/>
                </a:cubicBezTo>
                <a:close/>
                <a:moveTo>
                  <a:pt x="1348868" y="9442"/>
                </a:moveTo>
                <a:cubicBezTo>
                  <a:pt x="1231425" y="9442"/>
                  <a:pt x="1120078" y="41541"/>
                  <a:pt x="1030923" y="103930"/>
                </a:cubicBezTo>
                <a:cubicBezTo>
                  <a:pt x="978346" y="140791"/>
                  <a:pt x="932816" y="188226"/>
                  <a:pt x="888906" y="234136"/>
                </a:cubicBezTo>
                <a:cubicBezTo>
                  <a:pt x="852139" y="272522"/>
                  <a:pt x="814135" y="312241"/>
                  <a:pt x="771844" y="345865"/>
                </a:cubicBezTo>
                <a:cubicBezTo>
                  <a:pt x="693548" y="408158"/>
                  <a:pt x="600488" y="449973"/>
                  <a:pt x="510478" y="490359"/>
                </a:cubicBezTo>
                <a:cubicBezTo>
                  <a:pt x="427419" y="527602"/>
                  <a:pt x="341599" y="566178"/>
                  <a:pt x="267780" y="620661"/>
                </a:cubicBezTo>
                <a:cubicBezTo>
                  <a:pt x="83186" y="757059"/>
                  <a:pt x="-18065" y="1001280"/>
                  <a:pt x="15939" y="1228356"/>
                </a:cubicBezTo>
                <a:cubicBezTo>
                  <a:pt x="49943" y="1455432"/>
                  <a:pt x="218155" y="1659267"/>
                  <a:pt x="434658" y="1735753"/>
                </a:cubicBezTo>
                <a:lnTo>
                  <a:pt x="434658" y="1735753"/>
                </a:lnTo>
                <a:cubicBezTo>
                  <a:pt x="641160" y="1808714"/>
                  <a:pt x="888430" y="1765376"/>
                  <a:pt x="1049973" y="1627930"/>
                </a:cubicBezTo>
                <a:cubicBezTo>
                  <a:pt x="1143223" y="1548587"/>
                  <a:pt x="1264476" y="1501057"/>
                  <a:pt x="1381729" y="1455051"/>
                </a:cubicBezTo>
                <a:cubicBezTo>
                  <a:pt x="1479932" y="1416475"/>
                  <a:pt x="1581469" y="1376660"/>
                  <a:pt x="1667860" y="1318081"/>
                </a:cubicBezTo>
                <a:cubicBezTo>
                  <a:pt x="1870171" y="1181017"/>
                  <a:pt x="2001807" y="998899"/>
                  <a:pt x="2038383" y="805160"/>
                </a:cubicBezTo>
                <a:cubicBezTo>
                  <a:pt x="2068577" y="645426"/>
                  <a:pt x="2033335" y="473214"/>
                  <a:pt x="1941894" y="332530"/>
                </a:cubicBezTo>
                <a:cubicBezTo>
                  <a:pt x="1852931" y="195751"/>
                  <a:pt x="1715104" y="92500"/>
                  <a:pt x="1553941" y="41636"/>
                </a:cubicBezTo>
                <a:cubicBezTo>
                  <a:pt x="1485742" y="20110"/>
                  <a:pt x="1416305" y="9537"/>
                  <a:pt x="1348963" y="9537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655280" y="949680"/>
            <a:ext cx="4514760" cy="122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35;p6"/>
          <p:cNvSpPr/>
          <p:nvPr/>
        </p:nvSpPr>
        <p:spPr>
          <a:xfrm flipH="1" rot="6226200">
            <a:off x="8370360" y="-420840"/>
            <a:ext cx="2441880" cy="2534760"/>
          </a:xfrm>
          <a:custGeom>
            <a:avLst/>
            <a:gdLst>
              <a:gd name="textAreaLeft" fmla="*/ 360 w 2441880"/>
              <a:gd name="textAreaRight" fmla="*/ 2442960 w 2441880"/>
              <a:gd name="textAreaTop" fmla="*/ 0 h 2534760"/>
              <a:gd name="textAreaBottom" fmla="*/ 2535480 h 253476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8" name="Google Shape;36;p6"/>
          <p:cNvSpPr/>
          <p:nvPr/>
        </p:nvSpPr>
        <p:spPr>
          <a:xfrm rot="12203400">
            <a:off x="-823320" y="3769560"/>
            <a:ext cx="3208320" cy="1856520"/>
          </a:xfrm>
          <a:custGeom>
            <a:avLst/>
            <a:gdLst>
              <a:gd name="textAreaLeft" fmla="*/ 0 w 3208320"/>
              <a:gd name="textAreaRight" fmla="*/ 3209040 w 3208320"/>
              <a:gd name="textAreaTop" fmla="*/ 0 h 1856520"/>
              <a:gd name="textAreaBottom" fmla="*/ 1857240 h 185652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655280" y="949680"/>
            <a:ext cx="4514760" cy="122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40;p7"/>
          <p:cNvSpPr/>
          <p:nvPr/>
        </p:nvSpPr>
        <p:spPr>
          <a:xfrm rot="13297800">
            <a:off x="7201440" y="349200"/>
            <a:ext cx="5096160" cy="5292000"/>
          </a:xfrm>
          <a:custGeom>
            <a:avLst/>
            <a:gdLst>
              <a:gd name="textAreaLeft" fmla="*/ 0 w 5096160"/>
              <a:gd name="textAreaRight" fmla="*/ 5096880 w 5096160"/>
              <a:gd name="textAreaTop" fmla="*/ 0 h 5292000"/>
              <a:gd name="textAreaBottom" fmla="*/ 5292720 h 52920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2" name="Google Shape;41;p7"/>
          <p:cNvSpPr/>
          <p:nvPr/>
        </p:nvSpPr>
        <p:spPr>
          <a:xfrm flipH="1" rot="14814000">
            <a:off x="8209800" y="4566240"/>
            <a:ext cx="599400" cy="431640"/>
          </a:xfrm>
          <a:custGeom>
            <a:avLst/>
            <a:gdLst>
              <a:gd name="textAreaLeft" fmla="*/ 360 w 599400"/>
              <a:gd name="textAreaRight" fmla="*/ 600480 w 599400"/>
              <a:gd name="textAreaTop" fmla="*/ 0 h 431640"/>
              <a:gd name="textAreaBottom" fmla="*/ 432360 h 431640"/>
            </a:gdLst>
            <a:ahLst/>
            <a:rect l="textAreaLeft" t="textAreaTop" r="textAreaRight" b="textAreaBottom"/>
            <a:pathLst>
              <a:path w="231419" h="166848">
                <a:moveTo>
                  <a:pt x="107158" y="166848"/>
                </a:moveTo>
                <a:cubicBezTo>
                  <a:pt x="76392" y="166848"/>
                  <a:pt x="47912" y="156847"/>
                  <a:pt x="28100" y="138750"/>
                </a:cubicBezTo>
                <a:cubicBezTo>
                  <a:pt x="3144" y="115985"/>
                  <a:pt x="-6475" y="80171"/>
                  <a:pt x="4478" y="51501"/>
                </a:cubicBezTo>
                <a:cubicBezTo>
                  <a:pt x="15622" y="22640"/>
                  <a:pt x="47150" y="1971"/>
                  <a:pt x="82964" y="161"/>
                </a:cubicBezTo>
                <a:lnTo>
                  <a:pt x="82964" y="161"/>
                </a:lnTo>
                <a:cubicBezTo>
                  <a:pt x="118111" y="-1554"/>
                  <a:pt x="154116" y="10543"/>
                  <a:pt x="176595" y="31879"/>
                </a:cubicBezTo>
                <a:lnTo>
                  <a:pt x="180786" y="35784"/>
                </a:lnTo>
                <a:cubicBezTo>
                  <a:pt x="200979" y="54644"/>
                  <a:pt x="238603" y="89696"/>
                  <a:pt x="230221" y="115508"/>
                </a:cubicBezTo>
                <a:cubicBezTo>
                  <a:pt x="226220" y="127796"/>
                  <a:pt x="214886" y="134749"/>
                  <a:pt x="203169" y="140464"/>
                </a:cubicBezTo>
                <a:cubicBezTo>
                  <a:pt x="169832" y="156752"/>
                  <a:pt x="141924" y="165039"/>
                  <a:pt x="115349" y="166563"/>
                </a:cubicBezTo>
                <a:cubicBezTo>
                  <a:pt x="112587" y="166753"/>
                  <a:pt x="109824" y="166848"/>
                  <a:pt x="107062" y="166848"/>
                </a:cubicBezTo>
                <a:close/>
                <a:moveTo>
                  <a:pt x="83535" y="9686"/>
                </a:moveTo>
                <a:lnTo>
                  <a:pt x="83535" y="9686"/>
                </a:lnTo>
                <a:cubicBezTo>
                  <a:pt x="56770" y="11019"/>
                  <a:pt x="24766" y="25593"/>
                  <a:pt x="13432" y="54929"/>
                </a:cubicBezTo>
                <a:cubicBezTo>
                  <a:pt x="3811" y="79980"/>
                  <a:pt x="12479" y="111603"/>
                  <a:pt x="34577" y="131701"/>
                </a:cubicBezTo>
                <a:cubicBezTo>
                  <a:pt x="54199" y="149608"/>
                  <a:pt x="83535" y="158847"/>
                  <a:pt x="114968" y="157038"/>
                </a:cubicBezTo>
                <a:cubicBezTo>
                  <a:pt x="140305" y="155609"/>
                  <a:pt x="167070" y="147608"/>
                  <a:pt x="199169" y="131892"/>
                </a:cubicBezTo>
                <a:cubicBezTo>
                  <a:pt x="208980" y="127129"/>
                  <a:pt x="218410" y="121414"/>
                  <a:pt x="221362" y="112556"/>
                </a:cubicBezTo>
                <a:cubicBezTo>
                  <a:pt x="227839" y="92553"/>
                  <a:pt x="190502" y="57597"/>
                  <a:pt x="174500" y="42737"/>
                </a:cubicBezTo>
                <a:lnTo>
                  <a:pt x="170213" y="38737"/>
                </a:lnTo>
                <a:cubicBezTo>
                  <a:pt x="149830" y="19401"/>
                  <a:pt x="115825" y="8066"/>
                  <a:pt x="83631" y="968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8;p13"/>
          <p:cNvGrpSpPr/>
          <p:nvPr/>
        </p:nvGrpSpPr>
        <p:grpSpPr>
          <a:xfrm>
            <a:off x="8129880" y="-545040"/>
            <a:ext cx="2197800" cy="6181560"/>
            <a:chOff x="8129880" y="-545040"/>
            <a:chExt cx="2197800" cy="6181560"/>
          </a:xfrm>
        </p:grpSpPr>
        <p:sp>
          <p:nvSpPr>
            <p:cNvPr id="5" name="Google Shape;69;p13"/>
            <p:cNvSpPr/>
            <p:nvPr/>
          </p:nvSpPr>
          <p:spPr>
            <a:xfrm rot="5400000">
              <a:off x="6941160" y="3237840"/>
              <a:ext cx="3715560" cy="1081440"/>
            </a:xfrm>
            <a:custGeom>
              <a:avLst/>
              <a:gdLst>
                <a:gd name="textAreaLeft" fmla="*/ 0 w 3715560"/>
                <a:gd name="textAreaRight" fmla="*/ 3716280 w 3715560"/>
                <a:gd name="textAreaTop" fmla="*/ 0 h 1081440"/>
                <a:gd name="textAreaBottom" fmla="*/ 1082160 h 10814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70;p13"/>
            <p:cNvSpPr/>
            <p:nvPr/>
          </p:nvSpPr>
          <p:spPr>
            <a:xfrm rot="13366800">
              <a:off x="8330400" y="-107280"/>
              <a:ext cx="1796400" cy="1294920"/>
            </a:xfrm>
            <a:custGeom>
              <a:avLst/>
              <a:gdLst>
                <a:gd name="textAreaLeft" fmla="*/ 0 w 1796400"/>
                <a:gd name="textAreaRight" fmla="*/ 1797120 w 1796400"/>
                <a:gd name="textAreaTop" fmla="*/ 0 h 1294920"/>
                <a:gd name="textAreaBottom" fmla="*/ 1295640 h 129492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" name="Google Shape;71;p13"/>
          <p:cNvGrpSpPr/>
          <p:nvPr/>
        </p:nvGrpSpPr>
        <p:grpSpPr>
          <a:xfrm>
            <a:off x="-3583080" y="-573480"/>
            <a:ext cx="5654160" cy="6050520"/>
            <a:chOff x="-3583080" y="-573480"/>
            <a:chExt cx="5654160" cy="6050520"/>
          </a:xfrm>
        </p:grpSpPr>
        <p:sp>
          <p:nvSpPr>
            <p:cNvPr id="8" name="Google Shape;72;p13"/>
            <p:cNvSpPr/>
            <p:nvPr/>
          </p:nvSpPr>
          <p:spPr>
            <a:xfrm flipH="1" rot="3787800">
              <a:off x="-3157920" y="499320"/>
              <a:ext cx="4804560" cy="3904200"/>
            </a:xfrm>
            <a:custGeom>
              <a:avLst/>
              <a:gdLst>
                <a:gd name="textAreaLeft" fmla="*/ 360 w 4804560"/>
                <a:gd name="textAreaRight" fmla="*/ 4805640 w 4804560"/>
                <a:gd name="textAreaTop" fmla="*/ 0 h 3904200"/>
                <a:gd name="textAreaBottom" fmla="*/ 3904920 h 3904200"/>
              </a:gdLst>
              <a:ahLst/>
              <a:rect l="textAreaLeft" t="textAreaTop" r="textAreaRight" b="textAreaBottom"/>
              <a:pathLst>
                <a:path w="1930774" h="1568974">
                  <a:moveTo>
                    <a:pt x="11419" y="1021325"/>
                  </a:moveTo>
                  <a:cubicBezTo>
                    <a:pt x="-43064" y="785677"/>
                    <a:pt x="102383" y="500975"/>
                    <a:pt x="341841" y="467542"/>
                  </a:cubicBezTo>
                  <a:cubicBezTo>
                    <a:pt x="471953" y="449445"/>
                    <a:pt x="607398" y="503166"/>
                    <a:pt x="733985" y="467923"/>
                  </a:cubicBezTo>
                  <a:cubicBezTo>
                    <a:pt x="949917" y="407820"/>
                    <a:pt x="1030689" y="127690"/>
                    <a:pt x="1233477" y="32154"/>
                  </a:cubicBezTo>
                  <a:cubicBezTo>
                    <a:pt x="1407689" y="-49951"/>
                    <a:pt x="1623621" y="34726"/>
                    <a:pt x="1752113" y="178268"/>
                  </a:cubicBezTo>
                  <a:cubicBezTo>
                    <a:pt x="1937755" y="385627"/>
                    <a:pt x="1978236" y="702714"/>
                    <a:pt x="1875843" y="961509"/>
                  </a:cubicBezTo>
                  <a:cubicBezTo>
                    <a:pt x="1773449" y="1220303"/>
                    <a:pt x="1541610" y="1417661"/>
                    <a:pt x="1277577" y="1505672"/>
                  </a:cubicBezTo>
                  <a:cubicBezTo>
                    <a:pt x="832950" y="1653786"/>
                    <a:pt x="136482" y="1561298"/>
                    <a:pt x="11514" y="102123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73;p13"/>
            <p:cNvSpPr/>
            <p:nvPr/>
          </p:nvSpPr>
          <p:spPr>
            <a:xfrm flipH="1" rot="21261600">
              <a:off x="57600" y="4234680"/>
              <a:ext cx="582840" cy="759600"/>
            </a:xfrm>
            <a:custGeom>
              <a:avLst/>
              <a:gdLst>
                <a:gd name="textAreaLeft" fmla="*/ 360 w 582840"/>
                <a:gd name="textAreaRight" fmla="*/ 583920 w 582840"/>
                <a:gd name="textAreaTop" fmla="*/ 0 h 759600"/>
                <a:gd name="textAreaBottom" fmla="*/ 760320 h 759600"/>
              </a:gdLst>
              <a:ahLst/>
              <a:rect l="textAreaLeft" t="textAreaTop" r="textAreaRight" b="textAreaBottom"/>
              <a:pathLst>
                <a:path w="364045" h="474454">
                  <a:moveTo>
                    <a:pt x="157163" y="474440"/>
                  </a:moveTo>
                  <a:cubicBezTo>
                    <a:pt x="155734" y="474440"/>
                    <a:pt x="154210" y="474440"/>
                    <a:pt x="152781" y="474440"/>
                  </a:cubicBezTo>
                  <a:lnTo>
                    <a:pt x="153162" y="462058"/>
                  </a:lnTo>
                  <a:cubicBezTo>
                    <a:pt x="154686" y="462058"/>
                    <a:pt x="156210" y="462058"/>
                    <a:pt x="157829" y="462058"/>
                  </a:cubicBezTo>
                  <a:cubicBezTo>
                    <a:pt x="163068" y="462058"/>
                    <a:pt x="168307" y="461772"/>
                    <a:pt x="173641" y="461296"/>
                  </a:cubicBezTo>
                  <a:lnTo>
                    <a:pt x="174784" y="473583"/>
                  </a:lnTo>
                  <a:cubicBezTo>
                    <a:pt x="168878" y="474155"/>
                    <a:pt x="163068" y="474536"/>
                    <a:pt x="157258" y="474440"/>
                  </a:cubicBezTo>
                  <a:close/>
                  <a:moveTo>
                    <a:pt x="130873" y="472250"/>
                  </a:moveTo>
                  <a:cubicBezTo>
                    <a:pt x="123539" y="471106"/>
                    <a:pt x="116395" y="469297"/>
                    <a:pt x="109347" y="467106"/>
                  </a:cubicBezTo>
                  <a:lnTo>
                    <a:pt x="113062" y="455295"/>
                  </a:lnTo>
                  <a:cubicBezTo>
                    <a:pt x="119443" y="457295"/>
                    <a:pt x="126111" y="458914"/>
                    <a:pt x="132779" y="459962"/>
                  </a:cubicBezTo>
                  <a:lnTo>
                    <a:pt x="130778" y="472154"/>
                  </a:lnTo>
                  <a:close/>
                  <a:moveTo>
                    <a:pt x="196405" y="470154"/>
                  </a:moveTo>
                  <a:lnTo>
                    <a:pt x="193738" y="458057"/>
                  </a:lnTo>
                  <a:cubicBezTo>
                    <a:pt x="200310" y="456629"/>
                    <a:pt x="206978" y="454723"/>
                    <a:pt x="213455" y="452533"/>
                  </a:cubicBezTo>
                  <a:lnTo>
                    <a:pt x="217456" y="464248"/>
                  </a:lnTo>
                  <a:cubicBezTo>
                    <a:pt x="210502" y="466630"/>
                    <a:pt x="203454" y="468630"/>
                    <a:pt x="196405" y="470154"/>
                  </a:cubicBezTo>
                  <a:close/>
                  <a:moveTo>
                    <a:pt x="88868" y="458819"/>
                  </a:moveTo>
                  <a:cubicBezTo>
                    <a:pt x="83248" y="456057"/>
                    <a:pt x="77819" y="452819"/>
                    <a:pt x="72771" y="449389"/>
                  </a:cubicBezTo>
                  <a:lnTo>
                    <a:pt x="69913" y="447389"/>
                  </a:lnTo>
                  <a:lnTo>
                    <a:pt x="77057" y="437293"/>
                  </a:lnTo>
                  <a:lnTo>
                    <a:pt x="79343" y="438912"/>
                  </a:lnTo>
                  <a:cubicBezTo>
                    <a:pt x="84296" y="442341"/>
                    <a:pt x="89249" y="445198"/>
                    <a:pt x="94392" y="447770"/>
                  </a:cubicBezTo>
                  <a:lnTo>
                    <a:pt x="88868" y="458819"/>
                  </a:lnTo>
                  <a:close/>
                  <a:moveTo>
                    <a:pt x="237744" y="455867"/>
                  </a:moveTo>
                  <a:lnTo>
                    <a:pt x="232410" y="444722"/>
                  </a:lnTo>
                  <a:cubicBezTo>
                    <a:pt x="238506" y="441770"/>
                    <a:pt x="244507" y="438436"/>
                    <a:pt x="250222" y="434721"/>
                  </a:cubicBezTo>
                  <a:lnTo>
                    <a:pt x="256889" y="445103"/>
                  </a:lnTo>
                  <a:cubicBezTo>
                    <a:pt x="250793" y="449009"/>
                    <a:pt x="244316" y="452628"/>
                    <a:pt x="237744" y="455771"/>
                  </a:cubicBezTo>
                  <a:close/>
                  <a:moveTo>
                    <a:pt x="52959" y="433197"/>
                  </a:moveTo>
                  <a:cubicBezTo>
                    <a:pt x="47720" y="428149"/>
                    <a:pt x="42863" y="422529"/>
                    <a:pt x="38385" y="416623"/>
                  </a:cubicBezTo>
                  <a:lnTo>
                    <a:pt x="48292" y="409099"/>
                  </a:lnTo>
                  <a:cubicBezTo>
                    <a:pt x="52388" y="414528"/>
                    <a:pt x="56959" y="419671"/>
                    <a:pt x="61722" y="424339"/>
                  </a:cubicBezTo>
                  <a:lnTo>
                    <a:pt x="53054" y="433197"/>
                  </a:lnTo>
                  <a:close/>
                  <a:moveTo>
                    <a:pt x="274606" y="432149"/>
                  </a:moveTo>
                  <a:lnTo>
                    <a:pt x="266700" y="422624"/>
                  </a:lnTo>
                  <a:cubicBezTo>
                    <a:pt x="271843" y="418338"/>
                    <a:pt x="276987" y="413671"/>
                    <a:pt x="281844" y="408718"/>
                  </a:cubicBezTo>
                  <a:lnTo>
                    <a:pt x="290703" y="417386"/>
                  </a:lnTo>
                  <a:cubicBezTo>
                    <a:pt x="285559" y="422624"/>
                    <a:pt x="280130" y="427577"/>
                    <a:pt x="274606" y="432149"/>
                  </a:cubicBezTo>
                  <a:close/>
                  <a:moveTo>
                    <a:pt x="305085" y="401003"/>
                  </a:moveTo>
                  <a:lnTo>
                    <a:pt x="295370" y="393287"/>
                  </a:lnTo>
                  <a:cubicBezTo>
                    <a:pt x="299561" y="387953"/>
                    <a:pt x="303657" y="382334"/>
                    <a:pt x="307372" y="376523"/>
                  </a:cubicBezTo>
                  <a:lnTo>
                    <a:pt x="317754" y="383286"/>
                  </a:lnTo>
                  <a:cubicBezTo>
                    <a:pt x="313754" y="389382"/>
                    <a:pt x="309467" y="395288"/>
                    <a:pt x="304991" y="401003"/>
                  </a:cubicBezTo>
                  <a:close/>
                  <a:moveTo>
                    <a:pt x="26289" y="398240"/>
                  </a:moveTo>
                  <a:cubicBezTo>
                    <a:pt x="22765" y="392049"/>
                    <a:pt x="19526" y="385381"/>
                    <a:pt x="16669" y="378523"/>
                  </a:cubicBezTo>
                  <a:lnTo>
                    <a:pt x="28099" y="373761"/>
                  </a:lnTo>
                  <a:cubicBezTo>
                    <a:pt x="30766" y="380143"/>
                    <a:pt x="33718" y="386334"/>
                    <a:pt x="37052" y="392144"/>
                  </a:cubicBezTo>
                  <a:lnTo>
                    <a:pt x="26289" y="398240"/>
                  </a:lnTo>
                  <a:close/>
                  <a:moveTo>
                    <a:pt x="328898" y="364617"/>
                  </a:moveTo>
                  <a:lnTo>
                    <a:pt x="317945" y="358807"/>
                  </a:lnTo>
                  <a:cubicBezTo>
                    <a:pt x="321087" y="352806"/>
                    <a:pt x="324135" y="346615"/>
                    <a:pt x="326898" y="340138"/>
                  </a:cubicBezTo>
                  <a:lnTo>
                    <a:pt x="338233" y="345091"/>
                  </a:lnTo>
                  <a:cubicBezTo>
                    <a:pt x="335375" y="351854"/>
                    <a:pt x="332137" y="358426"/>
                    <a:pt x="328803" y="364617"/>
                  </a:cubicBezTo>
                  <a:close/>
                  <a:moveTo>
                    <a:pt x="9430" y="357854"/>
                  </a:moveTo>
                  <a:cubicBezTo>
                    <a:pt x="7429" y="351092"/>
                    <a:pt x="5715" y="343948"/>
                    <a:pt x="4381" y="336613"/>
                  </a:cubicBezTo>
                  <a:lnTo>
                    <a:pt x="16573" y="334328"/>
                  </a:lnTo>
                  <a:cubicBezTo>
                    <a:pt x="17907" y="341186"/>
                    <a:pt x="19526" y="347948"/>
                    <a:pt x="21336" y="354330"/>
                  </a:cubicBezTo>
                  <a:lnTo>
                    <a:pt x="9430" y="357854"/>
                  </a:lnTo>
                  <a:close/>
                  <a:moveTo>
                    <a:pt x="346138" y="324898"/>
                  </a:moveTo>
                  <a:lnTo>
                    <a:pt x="334423" y="320897"/>
                  </a:lnTo>
                  <a:cubicBezTo>
                    <a:pt x="336613" y="314515"/>
                    <a:pt x="338614" y="307753"/>
                    <a:pt x="340423" y="301085"/>
                  </a:cubicBezTo>
                  <a:lnTo>
                    <a:pt x="352425" y="304229"/>
                  </a:lnTo>
                  <a:cubicBezTo>
                    <a:pt x="350615" y="311277"/>
                    <a:pt x="348425" y="318230"/>
                    <a:pt x="346138" y="324993"/>
                  </a:cubicBezTo>
                  <a:close/>
                  <a:moveTo>
                    <a:pt x="1238" y="315087"/>
                  </a:moveTo>
                  <a:cubicBezTo>
                    <a:pt x="571" y="307943"/>
                    <a:pt x="95" y="300609"/>
                    <a:pt x="0" y="293370"/>
                  </a:cubicBezTo>
                  <a:lnTo>
                    <a:pt x="12382" y="293084"/>
                  </a:lnTo>
                  <a:cubicBezTo>
                    <a:pt x="12478" y="299942"/>
                    <a:pt x="12954" y="306991"/>
                    <a:pt x="13621" y="313754"/>
                  </a:cubicBezTo>
                  <a:lnTo>
                    <a:pt x="1334" y="314992"/>
                  </a:lnTo>
                  <a:close/>
                  <a:moveTo>
                    <a:pt x="357092" y="282988"/>
                  </a:moveTo>
                  <a:lnTo>
                    <a:pt x="344900" y="280702"/>
                  </a:lnTo>
                  <a:cubicBezTo>
                    <a:pt x="346138" y="273844"/>
                    <a:pt x="347186" y="266986"/>
                    <a:pt x="348043" y="260128"/>
                  </a:cubicBezTo>
                  <a:lnTo>
                    <a:pt x="360331" y="261556"/>
                  </a:lnTo>
                  <a:cubicBezTo>
                    <a:pt x="359569" y="268605"/>
                    <a:pt x="358426" y="275844"/>
                    <a:pt x="357092" y="282988"/>
                  </a:cubicBezTo>
                  <a:close/>
                  <a:moveTo>
                    <a:pt x="12763" y="272510"/>
                  </a:moveTo>
                  <a:lnTo>
                    <a:pt x="381" y="271844"/>
                  </a:lnTo>
                  <a:cubicBezTo>
                    <a:pt x="762" y="264700"/>
                    <a:pt x="1428" y="257461"/>
                    <a:pt x="2381" y="250317"/>
                  </a:cubicBezTo>
                  <a:lnTo>
                    <a:pt x="14668" y="251936"/>
                  </a:lnTo>
                  <a:cubicBezTo>
                    <a:pt x="13811" y="258794"/>
                    <a:pt x="13145" y="265747"/>
                    <a:pt x="12763" y="272605"/>
                  </a:cubicBezTo>
                  <a:close/>
                  <a:moveTo>
                    <a:pt x="362331" y="240221"/>
                  </a:moveTo>
                  <a:lnTo>
                    <a:pt x="350044" y="239363"/>
                  </a:lnTo>
                  <a:cubicBezTo>
                    <a:pt x="350520" y="232791"/>
                    <a:pt x="350901" y="225743"/>
                    <a:pt x="351187" y="218408"/>
                  </a:cubicBezTo>
                  <a:lnTo>
                    <a:pt x="363569" y="218885"/>
                  </a:lnTo>
                  <a:cubicBezTo>
                    <a:pt x="363284" y="226409"/>
                    <a:pt x="362902" y="233553"/>
                    <a:pt x="362426" y="240316"/>
                  </a:cubicBezTo>
                  <a:close/>
                  <a:moveTo>
                    <a:pt x="18002" y="231267"/>
                  </a:moveTo>
                  <a:lnTo>
                    <a:pt x="5905" y="228790"/>
                  </a:lnTo>
                  <a:lnTo>
                    <a:pt x="6953" y="223933"/>
                  </a:lnTo>
                  <a:cubicBezTo>
                    <a:pt x="8191" y="218504"/>
                    <a:pt x="9430" y="213074"/>
                    <a:pt x="10953" y="207740"/>
                  </a:cubicBezTo>
                  <a:lnTo>
                    <a:pt x="22860" y="210979"/>
                  </a:lnTo>
                  <a:cubicBezTo>
                    <a:pt x="21431" y="216122"/>
                    <a:pt x="20193" y="221361"/>
                    <a:pt x="19050" y="226600"/>
                  </a:cubicBezTo>
                  <a:lnTo>
                    <a:pt x="18097" y="231172"/>
                  </a:lnTo>
                  <a:close/>
                  <a:moveTo>
                    <a:pt x="364045" y="197453"/>
                  </a:moveTo>
                  <a:lnTo>
                    <a:pt x="351663" y="197453"/>
                  </a:lnTo>
                  <a:cubicBezTo>
                    <a:pt x="351663" y="197453"/>
                    <a:pt x="351663" y="190500"/>
                    <a:pt x="351663" y="190500"/>
                  </a:cubicBezTo>
                  <a:cubicBezTo>
                    <a:pt x="351663" y="185833"/>
                    <a:pt x="351663" y="181070"/>
                    <a:pt x="351472" y="176308"/>
                  </a:cubicBezTo>
                  <a:lnTo>
                    <a:pt x="363855" y="176022"/>
                  </a:lnTo>
                  <a:cubicBezTo>
                    <a:pt x="363950" y="180880"/>
                    <a:pt x="364045" y="185738"/>
                    <a:pt x="364045" y="190500"/>
                  </a:cubicBezTo>
                  <a:lnTo>
                    <a:pt x="364045" y="197358"/>
                  </a:lnTo>
                  <a:close/>
                  <a:moveTo>
                    <a:pt x="28860" y="191167"/>
                  </a:moveTo>
                  <a:lnTo>
                    <a:pt x="17145" y="187262"/>
                  </a:lnTo>
                  <a:cubicBezTo>
                    <a:pt x="19431" y="180404"/>
                    <a:pt x="22003" y="173546"/>
                    <a:pt x="24669" y="166973"/>
                  </a:cubicBezTo>
                  <a:lnTo>
                    <a:pt x="36100" y="171640"/>
                  </a:lnTo>
                  <a:cubicBezTo>
                    <a:pt x="33528" y="178022"/>
                    <a:pt x="31052" y="184595"/>
                    <a:pt x="28860" y="191167"/>
                  </a:cubicBezTo>
                  <a:close/>
                  <a:moveTo>
                    <a:pt x="350711" y="155353"/>
                  </a:moveTo>
                  <a:cubicBezTo>
                    <a:pt x="350329" y="148400"/>
                    <a:pt x="349853" y="141351"/>
                    <a:pt x="349186" y="134398"/>
                  </a:cubicBezTo>
                  <a:lnTo>
                    <a:pt x="361474" y="133255"/>
                  </a:lnTo>
                  <a:cubicBezTo>
                    <a:pt x="362141" y="140398"/>
                    <a:pt x="362712" y="147542"/>
                    <a:pt x="363093" y="154686"/>
                  </a:cubicBezTo>
                  <a:lnTo>
                    <a:pt x="350711" y="155353"/>
                  </a:lnTo>
                  <a:close/>
                  <a:moveTo>
                    <a:pt x="44577" y="152590"/>
                  </a:moveTo>
                  <a:lnTo>
                    <a:pt x="33433" y="147161"/>
                  </a:lnTo>
                  <a:cubicBezTo>
                    <a:pt x="36576" y="140684"/>
                    <a:pt x="40005" y="134207"/>
                    <a:pt x="43529" y="128016"/>
                  </a:cubicBezTo>
                  <a:lnTo>
                    <a:pt x="54293" y="134112"/>
                  </a:lnTo>
                  <a:cubicBezTo>
                    <a:pt x="50863" y="140018"/>
                    <a:pt x="47625" y="146209"/>
                    <a:pt x="44577" y="152495"/>
                  </a:cubicBezTo>
                  <a:close/>
                  <a:moveTo>
                    <a:pt x="65151" y="116586"/>
                  </a:moveTo>
                  <a:lnTo>
                    <a:pt x="54864" y="109728"/>
                  </a:lnTo>
                  <a:cubicBezTo>
                    <a:pt x="58864" y="103727"/>
                    <a:pt x="63151" y="97822"/>
                    <a:pt x="67532" y="92202"/>
                  </a:cubicBezTo>
                  <a:lnTo>
                    <a:pt x="77248" y="99822"/>
                  </a:lnTo>
                  <a:cubicBezTo>
                    <a:pt x="73057" y="105156"/>
                    <a:pt x="68961" y="110871"/>
                    <a:pt x="65056" y="116586"/>
                  </a:cubicBezTo>
                  <a:close/>
                  <a:moveTo>
                    <a:pt x="346710" y="113633"/>
                  </a:moveTo>
                  <a:cubicBezTo>
                    <a:pt x="345662" y="106489"/>
                    <a:pt x="344424" y="99536"/>
                    <a:pt x="343091" y="93154"/>
                  </a:cubicBezTo>
                  <a:lnTo>
                    <a:pt x="355187" y="90583"/>
                  </a:lnTo>
                  <a:cubicBezTo>
                    <a:pt x="356616" y="97250"/>
                    <a:pt x="357854" y="104394"/>
                    <a:pt x="358997" y="111823"/>
                  </a:cubicBezTo>
                  <a:lnTo>
                    <a:pt x="346710" y="113633"/>
                  </a:lnTo>
                  <a:close/>
                  <a:moveTo>
                    <a:pt x="90773" y="84011"/>
                  </a:moveTo>
                  <a:lnTo>
                    <a:pt x="81629" y="75629"/>
                  </a:lnTo>
                  <a:cubicBezTo>
                    <a:pt x="86582" y="70199"/>
                    <a:pt x="91821" y="65056"/>
                    <a:pt x="97060" y="60293"/>
                  </a:cubicBezTo>
                  <a:lnTo>
                    <a:pt x="105442" y="69437"/>
                  </a:lnTo>
                  <a:cubicBezTo>
                    <a:pt x="100489" y="74009"/>
                    <a:pt x="95535" y="78867"/>
                    <a:pt x="90773" y="84011"/>
                  </a:cubicBezTo>
                  <a:close/>
                  <a:moveTo>
                    <a:pt x="337851" y="73152"/>
                  </a:moveTo>
                  <a:cubicBezTo>
                    <a:pt x="335661" y="66199"/>
                    <a:pt x="333184" y="59817"/>
                    <a:pt x="330518" y="54197"/>
                  </a:cubicBezTo>
                  <a:lnTo>
                    <a:pt x="341662" y="48863"/>
                  </a:lnTo>
                  <a:cubicBezTo>
                    <a:pt x="344614" y="54959"/>
                    <a:pt x="347281" y="61913"/>
                    <a:pt x="349662" y="69437"/>
                  </a:cubicBezTo>
                  <a:lnTo>
                    <a:pt x="337851" y="73152"/>
                  </a:lnTo>
                  <a:close/>
                  <a:moveTo>
                    <a:pt x="121253" y="56197"/>
                  </a:moveTo>
                  <a:lnTo>
                    <a:pt x="113729" y="46387"/>
                  </a:lnTo>
                  <a:cubicBezTo>
                    <a:pt x="119539" y="42005"/>
                    <a:pt x="125539" y="37814"/>
                    <a:pt x="131636" y="34004"/>
                  </a:cubicBezTo>
                  <a:lnTo>
                    <a:pt x="138208" y="44482"/>
                  </a:lnTo>
                  <a:cubicBezTo>
                    <a:pt x="132493" y="48101"/>
                    <a:pt x="126778" y="52006"/>
                    <a:pt x="121253" y="56197"/>
                  </a:cubicBezTo>
                  <a:close/>
                  <a:moveTo>
                    <a:pt x="148590" y="38576"/>
                  </a:moveTo>
                  <a:lnTo>
                    <a:pt x="142875" y="27622"/>
                  </a:lnTo>
                  <a:cubicBezTo>
                    <a:pt x="149066" y="24384"/>
                    <a:pt x="155734" y="21336"/>
                    <a:pt x="162687" y="18574"/>
                  </a:cubicBezTo>
                  <a:lnTo>
                    <a:pt x="167354" y="30004"/>
                  </a:lnTo>
                  <a:cubicBezTo>
                    <a:pt x="160782" y="32671"/>
                    <a:pt x="154495" y="35528"/>
                    <a:pt x="148590" y="38576"/>
                  </a:cubicBezTo>
                  <a:close/>
                  <a:moveTo>
                    <a:pt x="320135" y="37814"/>
                  </a:moveTo>
                  <a:cubicBezTo>
                    <a:pt x="316039" y="33052"/>
                    <a:pt x="311086" y="28861"/>
                    <a:pt x="305467" y="25337"/>
                  </a:cubicBezTo>
                  <a:lnTo>
                    <a:pt x="311944" y="14859"/>
                  </a:lnTo>
                  <a:cubicBezTo>
                    <a:pt x="318611" y="18955"/>
                    <a:pt x="324517" y="24003"/>
                    <a:pt x="329469" y="29718"/>
                  </a:cubicBezTo>
                  <a:lnTo>
                    <a:pt x="320135" y="37814"/>
                  </a:lnTo>
                  <a:close/>
                  <a:moveTo>
                    <a:pt x="186880" y="22955"/>
                  </a:moveTo>
                  <a:lnTo>
                    <a:pt x="183166" y="11144"/>
                  </a:lnTo>
                  <a:cubicBezTo>
                    <a:pt x="190119" y="8954"/>
                    <a:pt x="197168" y="7048"/>
                    <a:pt x="204121" y="5525"/>
                  </a:cubicBezTo>
                  <a:lnTo>
                    <a:pt x="206787" y="17621"/>
                  </a:lnTo>
                  <a:cubicBezTo>
                    <a:pt x="200120" y="19145"/>
                    <a:pt x="193357" y="20955"/>
                    <a:pt x="186785" y="22955"/>
                  </a:cubicBezTo>
                  <a:close/>
                  <a:moveTo>
                    <a:pt x="287560" y="17336"/>
                  </a:moveTo>
                  <a:cubicBezTo>
                    <a:pt x="281559" y="15430"/>
                    <a:pt x="274987" y="14097"/>
                    <a:pt x="267938" y="13335"/>
                  </a:cubicBezTo>
                  <a:lnTo>
                    <a:pt x="269367" y="1048"/>
                  </a:lnTo>
                  <a:cubicBezTo>
                    <a:pt x="277177" y="2000"/>
                    <a:pt x="284512" y="3429"/>
                    <a:pt x="291179" y="5525"/>
                  </a:cubicBezTo>
                  <a:lnTo>
                    <a:pt x="287560" y="17336"/>
                  </a:lnTo>
                  <a:close/>
                  <a:moveTo>
                    <a:pt x="227171" y="14002"/>
                  </a:moveTo>
                  <a:lnTo>
                    <a:pt x="225552" y="1714"/>
                  </a:lnTo>
                  <a:cubicBezTo>
                    <a:pt x="232981" y="762"/>
                    <a:pt x="240316" y="95"/>
                    <a:pt x="247364" y="0"/>
                  </a:cubicBezTo>
                  <a:lnTo>
                    <a:pt x="247650" y="12382"/>
                  </a:lnTo>
                  <a:cubicBezTo>
                    <a:pt x="241078" y="12573"/>
                    <a:pt x="234125" y="13049"/>
                    <a:pt x="227171" y="1400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7;p14"/>
          <p:cNvSpPr/>
          <p:nvPr/>
        </p:nvSpPr>
        <p:spPr>
          <a:xfrm flipH="1" rot="8100600">
            <a:off x="-2890080" y="183240"/>
            <a:ext cx="5410800" cy="5618880"/>
          </a:xfrm>
          <a:custGeom>
            <a:avLst/>
            <a:gdLst>
              <a:gd name="textAreaLeft" fmla="*/ 360 w 5410800"/>
              <a:gd name="textAreaRight" fmla="*/ 5411880 w 5410800"/>
              <a:gd name="textAreaTop" fmla="*/ 0 h 5618880"/>
              <a:gd name="textAreaBottom" fmla="*/ 5619600 h 561888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82;p15"/>
          <p:cNvGrpSpPr/>
          <p:nvPr/>
        </p:nvGrpSpPr>
        <p:grpSpPr>
          <a:xfrm>
            <a:off x="-1394280" y="-838440"/>
            <a:ext cx="4782600" cy="7026120"/>
            <a:chOff x="-1394280" y="-838440"/>
            <a:chExt cx="4782600" cy="7026120"/>
          </a:xfrm>
        </p:grpSpPr>
        <p:sp>
          <p:nvSpPr>
            <p:cNvPr id="12" name="Google Shape;83;p15"/>
            <p:cNvSpPr/>
            <p:nvPr/>
          </p:nvSpPr>
          <p:spPr>
            <a:xfrm flipH="1" rot="20885400">
              <a:off x="-811800" y="-437040"/>
              <a:ext cx="4067640" cy="1704600"/>
            </a:xfrm>
            <a:custGeom>
              <a:avLst/>
              <a:gdLst>
                <a:gd name="textAreaLeft" fmla="*/ 360 w 4067640"/>
                <a:gd name="textAreaRight" fmla="*/ 4068720 w 4067640"/>
                <a:gd name="textAreaTop" fmla="*/ 0 h 1704600"/>
                <a:gd name="textAreaBottom" fmla="*/ 1705320 h 170460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" name="Google Shape;84;p15"/>
            <p:cNvSpPr/>
            <p:nvPr/>
          </p:nvSpPr>
          <p:spPr>
            <a:xfrm rot="5400000">
              <a:off x="-1549440" y="3497400"/>
              <a:ext cx="2845440" cy="2535120"/>
            </a:xfrm>
            <a:custGeom>
              <a:avLst/>
              <a:gdLst>
                <a:gd name="textAreaLeft" fmla="*/ 0 w 2845440"/>
                <a:gd name="textAreaRight" fmla="*/ 2846160 w 2845440"/>
                <a:gd name="textAreaTop" fmla="*/ 0 h 2535120"/>
                <a:gd name="textAreaBottom" fmla="*/ 2535840 h 253512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88;p16"/>
          <p:cNvSpPr/>
          <p:nvPr/>
        </p:nvSpPr>
        <p:spPr>
          <a:xfrm flipH="1" rot="15038400">
            <a:off x="7425720" y="1058760"/>
            <a:ext cx="4803480" cy="3902760"/>
          </a:xfrm>
          <a:custGeom>
            <a:avLst/>
            <a:gdLst>
              <a:gd name="textAreaLeft" fmla="*/ 360 w 4803480"/>
              <a:gd name="textAreaRight" fmla="*/ 4804560 w 4803480"/>
              <a:gd name="textAreaTop" fmla="*/ 0 h 3902760"/>
              <a:gd name="textAreaBottom" fmla="*/ 3903480 h 390276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Google Shape;89;p16"/>
          <p:cNvSpPr/>
          <p:nvPr/>
        </p:nvSpPr>
        <p:spPr>
          <a:xfrm flipH="1" rot="4260600">
            <a:off x="5458320" y="-380880"/>
            <a:ext cx="897120" cy="1169640"/>
          </a:xfrm>
          <a:custGeom>
            <a:avLst/>
            <a:gdLst>
              <a:gd name="textAreaLeft" fmla="*/ -360 w 897120"/>
              <a:gd name="textAreaRight" fmla="*/ 897480 w 897120"/>
              <a:gd name="textAreaTop" fmla="*/ 0 h 1169640"/>
              <a:gd name="textAreaBottom" fmla="*/ 1170360 h 1169640"/>
            </a:gdLst>
            <a:ahLst/>
            <a:rect l="textAreaLeft" t="textAreaTop" r="textAreaRight" b="textAreaBottom"/>
            <a:pathLst>
              <a:path w="364045" h="474454">
                <a:moveTo>
                  <a:pt x="157163" y="474440"/>
                </a:moveTo>
                <a:cubicBezTo>
                  <a:pt x="155734" y="474440"/>
                  <a:pt x="154210" y="474440"/>
                  <a:pt x="152781" y="474440"/>
                </a:cubicBezTo>
                <a:lnTo>
                  <a:pt x="153162" y="462058"/>
                </a:lnTo>
                <a:cubicBezTo>
                  <a:pt x="154686" y="462058"/>
                  <a:pt x="156210" y="462058"/>
                  <a:pt x="157829" y="462058"/>
                </a:cubicBezTo>
                <a:cubicBezTo>
                  <a:pt x="163068" y="462058"/>
                  <a:pt x="168307" y="461772"/>
                  <a:pt x="173641" y="461296"/>
                </a:cubicBezTo>
                <a:lnTo>
                  <a:pt x="174784" y="473583"/>
                </a:lnTo>
                <a:cubicBezTo>
                  <a:pt x="168878" y="474155"/>
                  <a:pt x="163068" y="474536"/>
                  <a:pt x="157258" y="474440"/>
                </a:cubicBezTo>
                <a:close/>
                <a:moveTo>
                  <a:pt x="130873" y="472250"/>
                </a:moveTo>
                <a:cubicBezTo>
                  <a:pt x="123539" y="471106"/>
                  <a:pt x="116395" y="469297"/>
                  <a:pt x="109347" y="467106"/>
                </a:cubicBezTo>
                <a:lnTo>
                  <a:pt x="113062" y="455295"/>
                </a:lnTo>
                <a:cubicBezTo>
                  <a:pt x="119443" y="457295"/>
                  <a:pt x="126111" y="458914"/>
                  <a:pt x="132779" y="459962"/>
                </a:cubicBezTo>
                <a:lnTo>
                  <a:pt x="130778" y="472154"/>
                </a:lnTo>
                <a:close/>
                <a:moveTo>
                  <a:pt x="196405" y="470154"/>
                </a:moveTo>
                <a:lnTo>
                  <a:pt x="193738" y="458057"/>
                </a:lnTo>
                <a:cubicBezTo>
                  <a:pt x="200310" y="456629"/>
                  <a:pt x="206978" y="454723"/>
                  <a:pt x="213455" y="452533"/>
                </a:cubicBezTo>
                <a:lnTo>
                  <a:pt x="217456" y="464248"/>
                </a:lnTo>
                <a:cubicBezTo>
                  <a:pt x="210502" y="466630"/>
                  <a:pt x="203454" y="468630"/>
                  <a:pt x="196405" y="470154"/>
                </a:cubicBezTo>
                <a:close/>
                <a:moveTo>
                  <a:pt x="88868" y="458819"/>
                </a:moveTo>
                <a:cubicBezTo>
                  <a:pt x="83248" y="456057"/>
                  <a:pt x="77819" y="452819"/>
                  <a:pt x="72771" y="449389"/>
                </a:cubicBezTo>
                <a:lnTo>
                  <a:pt x="69913" y="447389"/>
                </a:lnTo>
                <a:lnTo>
                  <a:pt x="77057" y="437293"/>
                </a:lnTo>
                <a:lnTo>
                  <a:pt x="79343" y="438912"/>
                </a:lnTo>
                <a:cubicBezTo>
                  <a:pt x="84296" y="442341"/>
                  <a:pt x="89249" y="445198"/>
                  <a:pt x="94392" y="447770"/>
                </a:cubicBezTo>
                <a:lnTo>
                  <a:pt x="88868" y="458819"/>
                </a:lnTo>
                <a:close/>
                <a:moveTo>
                  <a:pt x="237744" y="455867"/>
                </a:moveTo>
                <a:lnTo>
                  <a:pt x="232410" y="444722"/>
                </a:lnTo>
                <a:cubicBezTo>
                  <a:pt x="238506" y="441770"/>
                  <a:pt x="244507" y="438436"/>
                  <a:pt x="250222" y="434721"/>
                </a:cubicBezTo>
                <a:lnTo>
                  <a:pt x="256889" y="445103"/>
                </a:lnTo>
                <a:cubicBezTo>
                  <a:pt x="250793" y="449009"/>
                  <a:pt x="244316" y="452628"/>
                  <a:pt x="237744" y="455771"/>
                </a:cubicBezTo>
                <a:close/>
                <a:moveTo>
                  <a:pt x="52959" y="433197"/>
                </a:moveTo>
                <a:cubicBezTo>
                  <a:pt x="47720" y="428149"/>
                  <a:pt x="42863" y="422529"/>
                  <a:pt x="38385" y="416623"/>
                </a:cubicBezTo>
                <a:lnTo>
                  <a:pt x="48292" y="409099"/>
                </a:lnTo>
                <a:cubicBezTo>
                  <a:pt x="52388" y="414528"/>
                  <a:pt x="56959" y="419671"/>
                  <a:pt x="61722" y="424339"/>
                </a:cubicBezTo>
                <a:lnTo>
                  <a:pt x="53054" y="433197"/>
                </a:lnTo>
                <a:close/>
                <a:moveTo>
                  <a:pt x="274606" y="432149"/>
                </a:moveTo>
                <a:lnTo>
                  <a:pt x="266700" y="422624"/>
                </a:lnTo>
                <a:cubicBezTo>
                  <a:pt x="271843" y="418338"/>
                  <a:pt x="276987" y="413671"/>
                  <a:pt x="281844" y="408718"/>
                </a:cubicBezTo>
                <a:lnTo>
                  <a:pt x="290703" y="417386"/>
                </a:lnTo>
                <a:cubicBezTo>
                  <a:pt x="285559" y="422624"/>
                  <a:pt x="280130" y="427577"/>
                  <a:pt x="274606" y="432149"/>
                </a:cubicBezTo>
                <a:close/>
                <a:moveTo>
                  <a:pt x="305085" y="401003"/>
                </a:moveTo>
                <a:lnTo>
                  <a:pt x="295370" y="393287"/>
                </a:lnTo>
                <a:cubicBezTo>
                  <a:pt x="299561" y="387953"/>
                  <a:pt x="303657" y="382334"/>
                  <a:pt x="307372" y="376523"/>
                </a:cubicBezTo>
                <a:lnTo>
                  <a:pt x="317754" y="383286"/>
                </a:lnTo>
                <a:cubicBezTo>
                  <a:pt x="313754" y="389382"/>
                  <a:pt x="309467" y="395288"/>
                  <a:pt x="304991" y="401003"/>
                </a:cubicBezTo>
                <a:close/>
                <a:moveTo>
                  <a:pt x="26289" y="398240"/>
                </a:moveTo>
                <a:cubicBezTo>
                  <a:pt x="22765" y="392049"/>
                  <a:pt x="19526" y="385381"/>
                  <a:pt x="16669" y="378523"/>
                </a:cubicBezTo>
                <a:lnTo>
                  <a:pt x="28099" y="373761"/>
                </a:lnTo>
                <a:cubicBezTo>
                  <a:pt x="30766" y="380143"/>
                  <a:pt x="33718" y="386334"/>
                  <a:pt x="37052" y="392144"/>
                </a:cubicBezTo>
                <a:lnTo>
                  <a:pt x="26289" y="398240"/>
                </a:lnTo>
                <a:close/>
                <a:moveTo>
                  <a:pt x="328898" y="364617"/>
                </a:moveTo>
                <a:lnTo>
                  <a:pt x="317945" y="358807"/>
                </a:lnTo>
                <a:cubicBezTo>
                  <a:pt x="321087" y="352806"/>
                  <a:pt x="324135" y="346615"/>
                  <a:pt x="326898" y="340138"/>
                </a:cubicBezTo>
                <a:lnTo>
                  <a:pt x="338233" y="345091"/>
                </a:lnTo>
                <a:cubicBezTo>
                  <a:pt x="335375" y="351854"/>
                  <a:pt x="332137" y="358426"/>
                  <a:pt x="328803" y="364617"/>
                </a:cubicBezTo>
                <a:close/>
                <a:moveTo>
                  <a:pt x="9430" y="357854"/>
                </a:moveTo>
                <a:cubicBezTo>
                  <a:pt x="7429" y="351092"/>
                  <a:pt x="5715" y="343948"/>
                  <a:pt x="4381" y="336613"/>
                </a:cubicBezTo>
                <a:lnTo>
                  <a:pt x="16573" y="334328"/>
                </a:lnTo>
                <a:cubicBezTo>
                  <a:pt x="17907" y="341186"/>
                  <a:pt x="19526" y="347948"/>
                  <a:pt x="21336" y="354330"/>
                </a:cubicBezTo>
                <a:lnTo>
                  <a:pt x="9430" y="357854"/>
                </a:lnTo>
                <a:close/>
                <a:moveTo>
                  <a:pt x="346138" y="324898"/>
                </a:moveTo>
                <a:lnTo>
                  <a:pt x="334423" y="320897"/>
                </a:lnTo>
                <a:cubicBezTo>
                  <a:pt x="336613" y="314515"/>
                  <a:pt x="338614" y="307753"/>
                  <a:pt x="340423" y="301085"/>
                </a:cubicBezTo>
                <a:lnTo>
                  <a:pt x="352425" y="304229"/>
                </a:lnTo>
                <a:cubicBezTo>
                  <a:pt x="350615" y="311277"/>
                  <a:pt x="348425" y="318230"/>
                  <a:pt x="346138" y="324993"/>
                </a:cubicBezTo>
                <a:close/>
                <a:moveTo>
                  <a:pt x="1238" y="315087"/>
                </a:moveTo>
                <a:cubicBezTo>
                  <a:pt x="571" y="307943"/>
                  <a:pt x="95" y="300609"/>
                  <a:pt x="0" y="293370"/>
                </a:cubicBezTo>
                <a:lnTo>
                  <a:pt x="12382" y="293084"/>
                </a:lnTo>
                <a:cubicBezTo>
                  <a:pt x="12478" y="299942"/>
                  <a:pt x="12954" y="306991"/>
                  <a:pt x="13621" y="313754"/>
                </a:cubicBezTo>
                <a:lnTo>
                  <a:pt x="1334" y="314992"/>
                </a:lnTo>
                <a:close/>
                <a:moveTo>
                  <a:pt x="357092" y="282988"/>
                </a:moveTo>
                <a:lnTo>
                  <a:pt x="344900" y="280702"/>
                </a:lnTo>
                <a:cubicBezTo>
                  <a:pt x="346138" y="273844"/>
                  <a:pt x="347186" y="266986"/>
                  <a:pt x="348043" y="260128"/>
                </a:cubicBezTo>
                <a:lnTo>
                  <a:pt x="360331" y="261556"/>
                </a:lnTo>
                <a:cubicBezTo>
                  <a:pt x="359569" y="268605"/>
                  <a:pt x="358426" y="275844"/>
                  <a:pt x="357092" y="282988"/>
                </a:cubicBezTo>
                <a:close/>
                <a:moveTo>
                  <a:pt x="12763" y="272510"/>
                </a:moveTo>
                <a:lnTo>
                  <a:pt x="381" y="271844"/>
                </a:lnTo>
                <a:cubicBezTo>
                  <a:pt x="762" y="264700"/>
                  <a:pt x="1428" y="257461"/>
                  <a:pt x="2381" y="250317"/>
                </a:cubicBezTo>
                <a:lnTo>
                  <a:pt x="14668" y="251936"/>
                </a:lnTo>
                <a:cubicBezTo>
                  <a:pt x="13811" y="258794"/>
                  <a:pt x="13145" y="265747"/>
                  <a:pt x="12763" y="272605"/>
                </a:cubicBezTo>
                <a:close/>
                <a:moveTo>
                  <a:pt x="362331" y="240221"/>
                </a:moveTo>
                <a:lnTo>
                  <a:pt x="350044" y="239363"/>
                </a:lnTo>
                <a:cubicBezTo>
                  <a:pt x="350520" y="232791"/>
                  <a:pt x="350901" y="225743"/>
                  <a:pt x="351187" y="218408"/>
                </a:cubicBezTo>
                <a:lnTo>
                  <a:pt x="363569" y="218885"/>
                </a:lnTo>
                <a:cubicBezTo>
                  <a:pt x="363284" y="226409"/>
                  <a:pt x="362902" y="233553"/>
                  <a:pt x="362426" y="240316"/>
                </a:cubicBezTo>
                <a:close/>
                <a:moveTo>
                  <a:pt x="18002" y="231267"/>
                </a:moveTo>
                <a:lnTo>
                  <a:pt x="5905" y="228790"/>
                </a:lnTo>
                <a:lnTo>
                  <a:pt x="6953" y="223933"/>
                </a:lnTo>
                <a:cubicBezTo>
                  <a:pt x="8191" y="218504"/>
                  <a:pt x="9430" y="213074"/>
                  <a:pt x="10953" y="207740"/>
                </a:cubicBezTo>
                <a:lnTo>
                  <a:pt x="22860" y="210979"/>
                </a:lnTo>
                <a:cubicBezTo>
                  <a:pt x="21431" y="216122"/>
                  <a:pt x="20193" y="221361"/>
                  <a:pt x="19050" y="226600"/>
                </a:cubicBezTo>
                <a:lnTo>
                  <a:pt x="18097" y="231172"/>
                </a:lnTo>
                <a:close/>
                <a:moveTo>
                  <a:pt x="364045" y="197453"/>
                </a:moveTo>
                <a:lnTo>
                  <a:pt x="351663" y="197453"/>
                </a:lnTo>
                <a:cubicBezTo>
                  <a:pt x="351663" y="197453"/>
                  <a:pt x="351663" y="190500"/>
                  <a:pt x="351663" y="190500"/>
                </a:cubicBezTo>
                <a:cubicBezTo>
                  <a:pt x="351663" y="185833"/>
                  <a:pt x="351663" y="181070"/>
                  <a:pt x="351472" y="176308"/>
                </a:cubicBezTo>
                <a:lnTo>
                  <a:pt x="363855" y="176022"/>
                </a:lnTo>
                <a:cubicBezTo>
                  <a:pt x="363950" y="180880"/>
                  <a:pt x="364045" y="185738"/>
                  <a:pt x="364045" y="190500"/>
                </a:cubicBezTo>
                <a:lnTo>
                  <a:pt x="364045" y="197358"/>
                </a:lnTo>
                <a:close/>
                <a:moveTo>
                  <a:pt x="28860" y="191167"/>
                </a:moveTo>
                <a:lnTo>
                  <a:pt x="17145" y="187262"/>
                </a:lnTo>
                <a:cubicBezTo>
                  <a:pt x="19431" y="180404"/>
                  <a:pt x="22003" y="173546"/>
                  <a:pt x="24669" y="166973"/>
                </a:cubicBezTo>
                <a:lnTo>
                  <a:pt x="36100" y="171640"/>
                </a:lnTo>
                <a:cubicBezTo>
                  <a:pt x="33528" y="178022"/>
                  <a:pt x="31052" y="184595"/>
                  <a:pt x="28860" y="191167"/>
                </a:cubicBezTo>
                <a:close/>
                <a:moveTo>
                  <a:pt x="350711" y="155353"/>
                </a:moveTo>
                <a:cubicBezTo>
                  <a:pt x="350329" y="148400"/>
                  <a:pt x="349853" y="141351"/>
                  <a:pt x="349186" y="134398"/>
                </a:cubicBezTo>
                <a:lnTo>
                  <a:pt x="361474" y="133255"/>
                </a:lnTo>
                <a:cubicBezTo>
                  <a:pt x="362141" y="140398"/>
                  <a:pt x="362712" y="147542"/>
                  <a:pt x="363093" y="154686"/>
                </a:cubicBezTo>
                <a:lnTo>
                  <a:pt x="350711" y="155353"/>
                </a:lnTo>
                <a:close/>
                <a:moveTo>
                  <a:pt x="44577" y="152590"/>
                </a:moveTo>
                <a:lnTo>
                  <a:pt x="33433" y="147161"/>
                </a:lnTo>
                <a:cubicBezTo>
                  <a:pt x="36576" y="140684"/>
                  <a:pt x="40005" y="134207"/>
                  <a:pt x="43529" y="128016"/>
                </a:cubicBezTo>
                <a:lnTo>
                  <a:pt x="54293" y="134112"/>
                </a:lnTo>
                <a:cubicBezTo>
                  <a:pt x="50863" y="140018"/>
                  <a:pt x="47625" y="146209"/>
                  <a:pt x="44577" y="152495"/>
                </a:cubicBezTo>
                <a:close/>
                <a:moveTo>
                  <a:pt x="65151" y="116586"/>
                </a:moveTo>
                <a:lnTo>
                  <a:pt x="54864" y="109728"/>
                </a:lnTo>
                <a:cubicBezTo>
                  <a:pt x="58864" y="103727"/>
                  <a:pt x="63151" y="97822"/>
                  <a:pt x="67532" y="92202"/>
                </a:cubicBezTo>
                <a:lnTo>
                  <a:pt x="77248" y="99822"/>
                </a:lnTo>
                <a:cubicBezTo>
                  <a:pt x="73057" y="105156"/>
                  <a:pt x="68961" y="110871"/>
                  <a:pt x="65056" y="116586"/>
                </a:cubicBezTo>
                <a:close/>
                <a:moveTo>
                  <a:pt x="346710" y="113633"/>
                </a:moveTo>
                <a:cubicBezTo>
                  <a:pt x="345662" y="106489"/>
                  <a:pt x="344424" y="99536"/>
                  <a:pt x="343091" y="93154"/>
                </a:cubicBezTo>
                <a:lnTo>
                  <a:pt x="355187" y="90583"/>
                </a:lnTo>
                <a:cubicBezTo>
                  <a:pt x="356616" y="97250"/>
                  <a:pt x="357854" y="104394"/>
                  <a:pt x="358997" y="111823"/>
                </a:cubicBezTo>
                <a:lnTo>
                  <a:pt x="346710" y="113633"/>
                </a:lnTo>
                <a:close/>
                <a:moveTo>
                  <a:pt x="90773" y="84011"/>
                </a:moveTo>
                <a:lnTo>
                  <a:pt x="81629" y="75629"/>
                </a:lnTo>
                <a:cubicBezTo>
                  <a:pt x="86582" y="70199"/>
                  <a:pt x="91821" y="65056"/>
                  <a:pt x="97060" y="60293"/>
                </a:cubicBezTo>
                <a:lnTo>
                  <a:pt x="105442" y="69437"/>
                </a:lnTo>
                <a:cubicBezTo>
                  <a:pt x="100489" y="74009"/>
                  <a:pt x="95535" y="78867"/>
                  <a:pt x="90773" y="84011"/>
                </a:cubicBezTo>
                <a:close/>
                <a:moveTo>
                  <a:pt x="337851" y="73152"/>
                </a:moveTo>
                <a:cubicBezTo>
                  <a:pt x="335661" y="66199"/>
                  <a:pt x="333184" y="59817"/>
                  <a:pt x="330518" y="54197"/>
                </a:cubicBezTo>
                <a:lnTo>
                  <a:pt x="341662" y="48863"/>
                </a:lnTo>
                <a:cubicBezTo>
                  <a:pt x="344614" y="54959"/>
                  <a:pt x="347281" y="61913"/>
                  <a:pt x="349662" y="69437"/>
                </a:cubicBezTo>
                <a:lnTo>
                  <a:pt x="337851" y="73152"/>
                </a:lnTo>
                <a:close/>
                <a:moveTo>
                  <a:pt x="121253" y="56197"/>
                </a:moveTo>
                <a:lnTo>
                  <a:pt x="113729" y="46387"/>
                </a:lnTo>
                <a:cubicBezTo>
                  <a:pt x="119539" y="42005"/>
                  <a:pt x="125539" y="37814"/>
                  <a:pt x="131636" y="34004"/>
                </a:cubicBezTo>
                <a:lnTo>
                  <a:pt x="138208" y="44482"/>
                </a:lnTo>
                <a:cubicBezTo>
                  <a:pt x="132493" y="48101"/>
                  <a:pt x="126778" y="52006"/>
                  <a:pt x="121253" y="56197"/>
                </a:cubicBezTo>
                <a:close/>
                <a:moveTo>
                  <a:pt x="148590" y="38576"/>
                </a:moveTo>
                <a:lnTo>
                  <a:pt x="142875" y="27622"/>
                </a:lnTo>
                <a:cubicBezTo>
                  <a:pt x="149066" y="24384"/>
                  <a:pt x="155734" y="21336"/>
                  <a:pt x="162687" y="18574"/>
                </a:cubicBezTo>
                <a:lnTo>
                  <a:pt x="167354" y="30004"/>
                </a:lnTo>
                <a:cubicBezTo>
                  <a:pt x="160782" y="32671"/>
                  <a:pt x="154495" y="35528"/>
                  <a:pt x="148590" y="38576"/>
                </a:cubicBezTo>
                <a:close/>
                <a:moveTo>
                  <a:pt x="320135" y="37814"/>
                </a:moveTo>
                <a:cubicBezTo>
                  <a:pt x="316039" y="33052"/>
                  <a:pt x="311086" y="28861"/>
                  <a:pt x="305467" y="25337"/>
                </a:cubicBezTo>
                <a:lnTo>
                  <a:pt x="311944" y="14859"/>
                </a:lnTo>
                <a:cubicBezTo>
                  <a:pt x="318611" y="18955"/>
                  <a:pt x="324517" y="24003"/>
                  <a:pt x="329469" y="29718"/>
                </a:cubicBezTo>
                <a:lnTo>
                  <a:pt x="320135" y="37814"/>
                </a:lnTo>
                <a:close/>
                <a:moveTo>
                  <a:pt x="186880" y="22955"/>
                </a:moveTo>
                <a:lnTo>
                  <a:pt x="183166" y="11144"/>
                </a:lnTo>
                <a:cubicBezTo>
                  <a:pt x="190119" y="8954"/>
                  <a:pt x="197168" y="7048"/>
                  <a:pt x="204121" y="5525"/>
                </a:cubicBezTo>
                <a:lnTo>
                  <a:pt x="206787" y="17621"/>
                </a:lnTo>
                <a:cubicBezTo>
                  <a:pt x="200120" y="19145"/>
                  <a:pt x="193357" y="20955"/>
                  <a:pt x="186785" y="22955"/>
                </a:cubicBezTo>
                <a:close/>
                <a:moveTo>
                  <a:pt x="287560" y="17336"/>
                </a:moveTo>
                <a:cubicBezTo>
                  <a:pt x="281559" y="15430"/>
                  <a:pt x="274987" y="14097"/>
                  <a:pt x="267938" y="13335"/>
                </a:cubicBezTo>
                <a:lnTo>
                  <a:pt x="269367" y="1048"/>
                </a:lnTo>
                <a:cubicBezTo>
                  <a:pt x="277177" y="2000"/>
                  <a:pt x="284512" y="3429"/>
                  <a:pt x="291179" y="5525"/>
                </a:cubicBezTo>
                <a:lnTo>
                  <a:pt x="287560" y="17336"/>
                </a:lnTo>
                <a:close/>
                <a:moveTo>
                  <a:pt x="227171" y="14002"/>
                </a:moveTo>
                <a:lnTo>
                  <a:pt x="225552" y="1714"/>
                </a:lnTo>
                <a:cubicBezTo>
                  <a:pt x="232981" y="762"/>
                  <a:pt x="240316" y="95"/>
                  <a:pt x="247364" y="0"/>
                </a:cubicBezTo>
                <a:lnTo>
                  <a:pt x="247650" y="12382"/>
                </a:lnTo>
                <a:cubicBezTo>
                  <a:pt x="241078" y="12573"/>
                  <a:pt x="234125" y="13049"/>
                  <a:pt x="227171" y="14002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8" name="Google Shape;90;p16"/>
          <p:cNvGrpSpPr/>
          <p:nvPr/>
        </p:nvGrpSpPr>
        <p:grpSpPr>
          <a:xfrm>
            <a:off x="-345240" y="-528120"/>
            <a:ext cx="1833120" cy="3786480"/>
            <a:chOff x="-345240" y="-528120"/>
            <a:chExt cx="1833120" cy="3786480"/>
          </a:xfrm>
        </p:grpSpPr>
        <p:sp>
          <p:nvSpPr>
            <p:cNvPr id="19" name="Google Shape;91;p16"/>
            <p:cNvSpPr/>
            <p:nvPr/>
          </p:nvSpPr>
          <p:spPr>
            <a:xfrm rot="15946800">
              <a:off x="-1527120" y="824040"/>
              <a:ext cx="3717000" cy="1081800"/>
            </a:xfrm>
            <a:custGeom>
              <a:avLst/>
              <a:gdLst>
                <a:gd name="textAreaLeft" fmla="*/ 0 w 3717000"/>
                <a:gd name="textAreaRight" fmla="*/ 3717720 w 3717000"/>
                <a:gd name="textAreaTop" fmla="*/ 0 h 1081800"/>
                <a:gd name="textAreaBottom" fmla="*/ 1082520 h 108180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" name="Google Shape;92;p16"/>
            <p:cNvSpPr/>
            <p:nvPr/>
          </p:nvSpPr>
          <p:spPr>
            <a:xfrm rot="10206000">
              <a:off x="516240" y="-153720"/>
              <a:ext cx="921240" cy="664200"/>
            </a:xfrm>
            <a:custGeom>
              <a:avLst/>
              <a:gdLst>
                <a:gd name="textAreaLeft" fmla="*/ 0 w 921240"/>
                <a:gd name="textAreaRight" fmla="*/ 921960 w 921240"/>
                <a:gd name="textAreaTop" fmla="*/ 0 h 664200"/>
                <a:gd name="textAreaBottom" fmla="*/ 664920 h 66420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96;p17"/>
          <p:cNvGrpSpPr/>
          <p:nvPr/>
        </p:nvGrpSpPr>
        <p:grpSpPr>
          <a:xfrm>
            <a:off x="-1871280" y="-898200"/>
            <a:ext cx="5072760" cy="4621320"/>
            <a:chOff x="-1871280" y="-898200"/>
            <a:chExt cx="5072760" cy="4621320"/>
          </a:xfrm>
        </p:grpSpPr>
        <p:sp>
          <p:nvSpPr>
            <p:cNvPr id="22" name="Google Shape;97;p17"/>
            <p:cNvSpPr/>
            <p:nvPr/>
          </p:nvSpPr>
          <p:spPr>
            <a:xfrm flipV="1" rot="10084200">
              <a:off x="-999360" y="-495720"/>
              <a:ext cx="4069080" cy="1703880"/>
            </a:xfrm>
            <a:custGeom>
              <a:avLst/>
              <a:gdLst>
                <a:gd name="textAreaLeft" fmla="*/ 0 w 4069080"/>
                <a:gd name="textAreaRight" fmla="*/ 4069800 w 4069080"/>
                <a:gd name="textAreaTop" fmla="*/ -360 h 1703880"/>
                <a:gd name="textAreaBottom" fmla="*/ 1703880 h 17038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" name="Google Shape;98;p17"/>
            <p:cNvSpPr/>
            <p:nvPr/>
          </p:nvSpPr>
          <p:spPr>
            <a:xfrm flipV="1" rot="2586600">
              <a:off x="-1487520" y="1117800"/>
              <a:ext cx="2390040" cy="2067120"/>
            </a:xfrm>
            <a:custGeom>
              <a:avLst/>
              <a:gdLst>
                <a:gd name="textAreaLeft" fmla="*/ 0 w 2390040"/>
                <a:gd name="textAreaRight" fmla="*/ 2390760 w 2390040"/>
                <a:gd name="textAreaTop" fmla="*/ -360 h 2067120"/>
                <a:gd name="textAreaBottom" fmla="*/ 2067480 h 206712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4" name="Google Shape;99;p17"/>
          <p:cNvSpPr/>
          <p:nvPr/>
        </p:nvSpPr>
        <p:spPr>
          <a:xfrm flipH="1" rot="21289800">
            <a:off x="7446600" y="3252960"/>
            <a:ext cx="2601720" cy="2701800"/>
          </a:xfrm>
          <a:custGeom>
            <a:avLst/>
            <a:gdLst>
              <a:gd name="textAreaLeft" fmla="*/ 360 w 2601720"/>
              <a:gd name="textAreaRight" fmla="*/ 2602800 w 2601720"/>
              <a:gd name="textAreaTop" fmla="*/ 0 h 2701800"/>
              <a:gd name="textAreaBottom" fmla="*/ 2702520 h 2701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103;p18"/>
          <p:cNvGrpSpPr/>
          <p:nvPr/>
        </p:nvGrpSpPr>
        <p:grpSpPr>
          <a:xfrm>
            <a:off x="6825960" y="1075680"/>
            <a:ext cx="4384800" cy="5610960"/>
            <a:chOff x="6825960" y="1075680"/>
            <a:chExt cx="4384800" cy="5610960"/>
          </a:xfrm>
        </p:grpSpPr>
        <p:sp>
          <p:nvSpPr>
            <p:cNvPr id="26" name="Google Shape;104;p18"/>
            <p:cNvSpPr/>
            <p:nvPr/>
          </p:nvSpPr>
          <p:spPr>
            <a:xfrm rot="14124000">
              <a:off x="7683480" y="2855880"/>
              <a:ext cx="2669400" cy="3485160"/>
            </a:xfrm>
            <a:custGeom>
              <a:avLst/>
              <a:gdLst>
                <a:gd name="textAreaLeft" fmla="*/ 0 w 2669400"/>
                <a:gd name="textAreaRight" fmla="*/ 2670120 w 2669400"/>
                <a:gd name="textAreaTop" fmla="*/ 0 h 3485160"/>
                <a:gd name="textAreaBottom" fmla="*/ 3485880 h 348516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" name="Google Shape;105;p18"/>
            <p:cNvSpPr/>
            <p:nvPr/>
          </p:nvSpPr>
          <p:spPr>
            <a:xfrm rot="16658400">
              <a:off x="8064000" y="1332000"/>
              <a:ext cx="2347200" cy="2091240"/>
            </a:xfrm>
            <a:custGeom>
              <a:avLst/>
              <a:gdLst>
                <a:gd name="textAreaLeft" fmla="*/ 0 w 2347200"/>
                <a:gd name="textAreaRight" fmla="*/ 2347920 w 2347200"/>
                <a:gd name="textAreaTop" fmla="*/ 0 h 2091240"/>
                <a:gd name="textAreaBottom" fmla="*/ 2091960 h 209124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8" name="Google Shape;106;p18"/>
          <p:cNvSpPr/>
          <p:nvPr/>
        </p:nvSpPr>
        <p:spPr>
          <a:xfrm rot="10474200">
            <a:off x="-1048680" y="1177200"/>
            <a:ext cx="2390400" cy="5209560"/>
          </a:xfrm>
          <a:custGeom>
            <a:avLst/>
            <a:gdLst>
              <a:gd name="textAreaLeft" fmla="*/ 0 w 2390400"/>
              <a:gd name="textAreaRight" fmla="*/ 2391120 w 2390400"/>
              <a:gd name="textAreaTop" fmla="*/ 0 h 5209560"/>
              <a:gd name="textAreaBottom" fmla="*/ 5210280 h 520956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3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51;p37"/>
          <p:cNvSpPr/>
          <p:nvPr/>
        </p:nvSpPr>
        <p:spPr>
          <a:xfrm rot="19770000">
            <a:off x="6243120" y="2670480"/>
            <a:ext cx="4374360" cy="3554640"/>
          </a:xfrm>
          <a:custGeom>
            <a:avLst/>
            <a:gdLst>
              <a:gd name="textAreaLeft" fmla="*/ 0 w 4374360"/>
              <a:gd name="textAreaRight" fmla="*/ 4375080 w 4374360"/>
              <a:gd name="textAreaTop" fmla="*/ 0 h 3554640"/>
              <a:gd name="textAreaBottom" fmla="*/ 3555360 h 355464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05080" y="1504800"/>
            <a:ext cx="4523760" cy="138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833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LeoEnergy</a:t>
            </a:r>
            <a:endParaRPr b="0" lang="en-US" sz="10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142000" y="2971800"/>
            <a:ext cx="4771440" cy="10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177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Albert Sans"/>
                <a:ea typeface="Albert Sans"/>
              </a:rPr>
              <a:t>Visualisierung von Energie-Daten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Albert Sans"/>
                <a:ea typeface="Albert Sans"/>
              </a:rPr>
              <a:t>der HTL Leonding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Google Shape;254;p37"/>
          <p:cNvSpPr/>
          <p:nvPr/>
        </p:nvSpPr>
        <p:spPr>
          <a:xfrm rot="20891400">
            <a:off x="7759080" y="2138040"/>
            <a:ext cx="982800" cy="866520"/>
          </a:xfrm>
          <a:custGeom>
            <a:avLst/>
            <a:gdLst>
              <a:gd name="textAreaLeft" fmla="*/ 0 w 982800"/>
              <a:gd name="textAreaRight" fmla="*/ 983520 w 982800"/>
              <a:gd name="textAreaTop" fmla="*/ 0 h 866520"/>
              <a:gd name="textAreaBottom" fmla="*/ 867240 h 8665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9" name="Google Shape;255;p37"/>
          <p:cNvSpPr/>
          <p:nvPr/>
        </p:nvSpPr>
        <p:spPr>
          <a:xfrm rot="20109000">
            <a:off x="7933320" y="-88560"/>
            <a:ext cx="599760" cy="1334520"/>
          </a:xfrm>
          <a:custGeom>
            <a:avLst/>
            <a:gdLst>
              <a:gd name="textAreaLeft" fmla="*/ 0 w 599760"/>
              <a:gd name="textAreaRight" fmla="*/ 600480 w 599760"/>
              <a:gd name="textAreaTop" fmla="*/ 0 h 1334520"/>
              <a:gd name="textAreaBottom" fmla="*/ 1335240 h 133452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0" name="Google Shape;256;p37"/>
          <p:cNvSpPr/>
          <p:nvPr/>
        </p:nvSpPr>
        <p:spPr>
          <a:xfrm rot="20893200">
            <a:off x="6513120" y="565200"/>
            <a:ext cx="1695600" cy="1510560"/>
          </a:xfrm>
          <a:custGeom>
            <a:avLst/>
            <a:gdLst>
              <a:gd name="textAreaLeft" fmla="*/ 0 w 1695600"/>
              <a:gd name="textAreaRight" fmla="*/ 1696320 w 1695600"/>
              <a:gd name="textAreaTop" fmla="*/ 0 h 1510560"/>
              <a:gd name="textAreaBottom" fmla="*/ 1511280 h 151056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1" name="Google Shape;257;p37"/>
          <p:cNvSpPr/>
          <p:nvPr/>
        </p:nvSpPr>
        <p:spPr>
          <a:xfrm rot="20894400">
            <a:off x="6596640" y="448920"/>
            <a:ext cx="422280" cy="304200"/>
          </a:xfrm>
          <a:custGeom>
            <a:avLst/>
            <a:gdLst>
              <a:gd name="textAreaLeft" fmla="*/ 0 w 422280"/>
              <a:gd name="textAreaRight" fmla="*/ 423000 w 422280"/>
              <a:gd name="textAreaTop" fmla="*/ 0 h 304200"/>
              <a:gd name="textAreaBottom" fmla="*/ 304920 h 304200"/>
            </a:gdLst>
            <a:ahLst/>
            <a:rect l="textAreaLeft" t="textAreaTop" r="textAreaRight" b="textAreaBottom"/>
            <a:pathLst>
              <a:path w="231419" h="166848">
                <a:moveTo>
                  <a:pt x="107158" y="166848"/>
                </a:moveTo>
                <a:cubicBezTo>
                  <a:pt x="76392" y="166848"/>
                  <a:pt x="47912" y="156847"/>
                  <a:pt x="28100" y="138750"/>
                </a:cubicBezTo>
                <a:cubicBezTo>
                  <a:pt x="3144" y="115985"/>
                  <a:pt x="-6475" y="80171"/>
                  <a:pt x="4478" y="51501"/>
                </a:cubicBezTo>
                <a:cubicBezTo>
                  <a:pt x="15622" y="22640"/>
                  <a:pt x="47150" y="1971"/>
                  <a:pt x="82964" y="161"/>
                </a:cubicBezTo>
                <a:lnTo>
                  <a:pt x="82964" y="161"/>
                </a:lnTo>
                <a:cubicBezTo>
                  <a:pt x="118111" y="-1554"/>
                  <a:pt x="154116" y="10543"/>
                  <a:pt x="176595" y="31879"/>
                </a:cubicBezTo>
                <a:lnTo>
                  <a:pt x="180786" y="35784"/>
                </a:lnTo>
                <a:cubicBezTo>
                  <a:pt x="200979" y="54644"/>
                  <a:pt x="238603" y="89696"/>
                  <a:pt x="230221" y="115508"/>
                </a:cubicBezTo>
                <a:cubicBezTo>
                  <a:pt x="226220" y="127796"/>
                  <a:pt x="214886" y="134749"/>
                  <a:pt x="203169" y="140464"/>
                </a:cubicBezTo>
                <a:cubicBezTo>
                  <a:pt x="169832" y="156752"/>
                  <a:pt x="141924" y="165039"/>
                  <a:pt x="115349" y="166563"/>
                </a:cubicBezTo>
                <a:cubicBezTo>
                  <a:pt x="112587" y="166753"/>
                  <a:pt x="109824" y="166848"/>
                  <a:pt x="107062" y="166848"/>
                </a:cubicBezTo>
                <a:close/>
                <a:moveTo>
                  <a:pt x="83535" y="9686"/>
                </a:moveTo>
                <a:lnTo>
                  <a:pt x="83535" y="9686"/>
                </a:lnTo>
                <a:cubicBezTo>
                  <a:pt x="56770" y="11019"/>
                  <a:pt x="24766" y="25593"/>
                  <a:pt x="13432" y="54929"/>
                </a:cubicBezTo>
                <a:cubicBezTo>
                  <a:pt x="3811" y="79980"/>
                  <a:pt x="12479" y="111603"/>
                  <a:pt x="34577" y="131701"/>
                </a:cubicBezTo>
                <a:cubicBezTo>
                  <a:pt x="54199" y="149608"/>
                  <a:pt x="83535" y="158847"/>
                  <a:pt x="114968" y="157038"/>
                </a:cubicBezTo>
                <a:cubicBezTo>
                  <a:pt x="140305" y="155609"/>
                  <a:pt x="167070" y="147608"/>
                  <a:pt x="199169" y="131892"/>
                </a:cubicBezTo>
                <a:cubicBezTo>
                  <a:pt x="208980" y="127129"/>
                  <a:pt x="218410" y="121414"/>
                  <a:pt x="221362" y="112556"/>
                </a:cubicBezTo>
                <a:cubicBezTo>
                  <a:pt x="227839" y="92553"/>
                  <a:pt x="190502" y="57597"/>
                  <a:pt x="174500" y="42737"/>
                </a:cubicBezTo>
                <a:lnTo>
                  <a:pt x="170213" y="38737"/>
                </a:lnTo>
                <a:cubicBezTo>
                  <a:pt x="149830" y="19401"/>
                  <a:pt x="115825" y="8066"/>
                  <a:pt x="83631" y="968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2" name="Google Shape;258;p37"/>
          <p:cNvSpPr/>
          <p:nvPr/>
        </p:nvSpPr>
        <p:spPr>
          <a:xfrm rot="11465400">
            <a:off x="352080" y="2692440"/>
            <a:ext cx="1263600" cy="1168560"/>
          </a:xfrm>
          <a:custGeom>
            <a:avLst/>
            <a:gdLst>
              <a:gd name="textAreaLeft" fmla="*/ 0 w 1263600"/>
              <a:gd name="textAreaRight" fmla="*/ 1264320 w 1263600"/>
              <a:gd name="textAreaTop" fmla="*/ 0 h 1168560"/>
              <a:gd name="textAreaBottom" fmla="*/ 1169280 h 1168560"/>
            </a:gdLst>
            <a:ahLst/>
            <a:rect l="textAreaLeft" t="textAreaTop" r="textAreaRight" b="textAreaBottom"/>
            <a:pathLst>
              <a:path w="1262679" h="1167949">
                <a:moveTo>
                  <a:pt x="625316" y="1165384"/>
                </a:moveTo>
                <a:cubicBezTo>
                  <a:pt x="362807" y="1130332"/>
                  <a:pt x="121634" y="957167"/>
                  <a:pt x="0" y="716470"/>
                </a:cubicBezTo>
                <a:cubicBezTo>
                  <a:pt x="115062" y="680466"/>
                  <a:pt x="241078" y="697135"/>
                  <a:pt x="354044" y="739616"/>
                </a:cubicBezTo>
                <a:cubicBezTo>
                  <a:pt x="467011" y="782098"/>
                  <a:pt x="569500" y="848963"/>
                  <a:pt x="670941" y="915257"/>
                </a:cubicBezTo>
                <a:cubicBezTo>
                  <a:pt x="568547" y="746474"/>
                  <a:pt x="518732" y="544735"/>
                  <a:pt x="530543" y="346329"/>
                </a:cubicBezTo>
                <a:cubicBezTo>
                  <a:pt x="707231" y="426148"/>
                  <a:pt x="813054" y="612267"/>
                  <a:pt x="888397" y="794385"/>
                </a:cubicBezTo>
                <a:cubicBezTo>
                  <a:pt x="872490" y="504063"/>
                  <a:pt x="979932" y="208883"/>
                  <a:pt x="1177385" y="0"/>
                </a:cubicBezTo>
                <a:cubicBezTo>
                  <a:pt x="1264158" y="181832"/>
                  <a:pt x="1285780" y="395383"/>
                  <a:pt x="1237393" y="591598"/>
                </a:cubicBezTo>
                <a:cubicBezTo>
                  <a:pt x="1189006" y="787813"/>
                  <a:pt x="1071086" y="965263"/>
                  <a:pt x="910400" y="1083278"/>
                </a:cubicBezTo>
                <a:cubicBezTo>
                  <a:pt x="820103" y="1149572"/>
                  <a:pt x="713327" y="1177099"/>
                  <a:pt x="625221" y="116528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3" name="Google Shape;259;p37"/>
          <p:cNvSpPr/>
          <p:nvPr/>
        </p:nvSpPr>
        <p:spPr>
          <a:xfrm rot="5101800">
            <a:off x="5995080" y="4084560"/>
            <a:ext cx="1179000" cy="1365480"/>
          </a:xfrm>
          <a:custGeom>
            <a:avLst/>
            <a:gdLst>
              <a:gd name="textAreaLeft" fmla="*/ 0 w 1179000"/>
              <a:gd name="textAreaRight" fmla="*/ 1179720 w 1179000"/>
              <a:gd name="textAreaTop" fmla="*/ 0 h 1365480"/>
              <a:gd name="textAreaBottom" fmla="*/ 1366200 h 136548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4" name="Google Shape;260;p37"/>
          <p:cNvSpPr/>
          <p:nvPr/>
        </p:nvSpPr>
        <p:spPr>
          <a:xfrm rot="19770000">
            <a:off x="-1869120" y="-962640"/>
            <a:ext cx="4374360" cy="3554640"/>
          </a:xfrm>
          <a:custGeom>
            <a:avLst/>
            <a:gdLst>
              <a:gd name="textAreaLeft" fmla="*/ 0 w 4374360"/>
              <a:gd name="textAreaRight" fmla="*/ 4375080 w 4374360"/>
              <a:gd name="textAreaTop" fmla="*/ 0 h 3554640"/>
              <a:gd name="textAreaBottom" fmla="*/ 3555360 h 355464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303;p41"/>
          <p:cNvSpPr/>
          <p:nvPr/>
        </p:nvSpPr>
        <p:spPr>
          <a:xfrm rot="8381400">
            <a:off x="-943200" y="-534600"/>
            <a:ext cx="4252680" cy="3455640"/>
          </a:xfrm>
          <a:custGeom>
            <a:avLst/>
            <a:gdLst>
              <a:gd name="textAreaLeft" fmla="*/ 0 w 4252680"/>
              <a:gd name="textAreaRight" fmla="*/ 4253400 w 4252680"/>
              <a:gd name="textAreaTop" fmla="*/ 0 h 3455640"/>
              <a:gd name="textAreaBottom" fmla="*/ 3456360 h 345564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0" name="Google Shape;306;p41"/>
          <p:cNvSpPr/>
          <p:nvPr/>
        </p:nvSpPr>
        <p:spPr>
          <a:xfrm rot="2532600">
            <a:off x="3381480" y="163080"/>
            <a:ext cx="736200" cy="649080"/>
          </a:xfrm>
          <a:custGeom>
            <a:avLst/>
            <a:gdLst>
              <a:gd name="textAreaLeft" fmla="*/ 0 w 736200"/>
              <a:gd name="textAreaRight" fmla="*/ 736920 w 736200"/>
              <a:gd name="textAreaTop" fmla="*/ 0 h 649080"/>
              <a:gd name="textAreaBottom" fmla="*/ 649800 h 6490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1" name="Google Shape;307;p41"/>
          <p:cNvSpPr/>
          <p:nvPr/>
        </p:nvSpPr>
        <p:spPr>
          <a:xfrm rot="9907200">
            <a:off x="882720" y="-365400"/>
            <a:ext cx="2714400" cy="2418480"/>
          </a:xfrm>
          <a:custGeom>
            <a:avLst/>
            <a:gdLst>
              <a:gd name="textAreaLeft" fmla="*/ 0 w 2714400"/>
              <a:gd name="textAreaRight" fmla="*/ 2715120 w 2714400"/>
              <a:gd name="textAreaTop" fmla="*/ 0 h 2418480"/>
              <a:gd name="textAreaBottom" fmla="*/ 2419200 h 241848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2" name="Google Shape;308;p41"/>
          <p:cNvSpPr/>
          <p:nvPr/>
        </p:nvSpPr>
        <p:spPr>
          <a:xfrm rot="3612600">
            <a:off x="7429680" y="1209960"/>
            <a:ext cx="3224520" cy="5294520"/>
          </a:xfrm>
          <a:custGeom>
            <a:avLst/>
            <a:gdLst>
              <a:gd name="textAreaLeft" fmla="*/ 0 w 3224520"/>
              <a:gd name="textAreaRight" fmla="*/ 3225240 w 3224520"/>
              <a:gd name="textAreaTop" fmla="*/ 0 h 5294520"/>
              <a:gd name="textAreaBottom" fmla="*/ 5295240 h 529452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3" name="Google Shape;309;p41"/>
          <p:cNvSpPr/>
          <p:nvPr/>
        </p:nvSpPr>
        <p:spPr>
          <a:xfrm rot="7168200">
            <a:off x="630360" y="3826080"/>
            <a:ext cx="694080" cy="1543680"/>
          </a:xfrm>
          <a:custGeom>
            <a:avLst/>
            <a:gdLst>
              <a:gd name="textAreaLeft" fmla="*/ 0 w 694080"/>
              <a:gd name="textAreaRight" fmla="*/ 694800 w 694080"/>
              <a:gd name="textAreaTop" fmla="*/ 0 h 1543680"/>
              <a:gd name="textAreaBottom" fmla="*/ 1544400 h 154368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6629400" y="685800"/>
            <a:ext cx="1600200" cy="1600200"/>
          </a:xfrm>
          <a:prstGeom prst="rect">
            <a:avLst/>
          </a:prstGeom>
          <a:ln w="0">
            <a:noFill/>
          </a:ln>
        </p:spPr>
      </p:pic>
      <p:pic>
        <p:nvPicPr>
          <p:cNvPr id="185" name="" descr=""/>
          <p:cNvPicPr/>
          <p:nvPr/>
        </p:nvPicPr>
        <p:blipFill>
          <a:blip r:embed="rId2"/>
          <a:stretch/>
        </p:blipFill>
        <p:spPr>
          <a:xfrm>
            <a:off x="4343400" y="2971800"/>
            <a:ext cx="2171880" cy="217188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3"/>
          <a:stretch/>
        </p:blipFill>
        <p:spPr>
          <a:xfrm>
            <a:off x="241200" y="1828800"/>
            <a:ext cx="1117800" cy="114300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4"/>
          <a:stretch/>
        </p:blipFill>
        <p:spPr>
          <a:xfrm>
            <a:off x="7459560" y="3429000"/>
            <a:ext cx="1160640" cy="114300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5"/>
          <a:stretch/>
        </p:blipFill>
        <p:spPr>
          <a:xfrm>
            <a:off x="669240" y="352800"/>
            <a:ext cx="6417720" cy="2390400"/>
          </a:xfrm>
          <a:prstGeom prst="rect">
            <a:avLst/>
          </a:prstGeom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6"/>
          <a:stretch/>
        </p:blipFill>
        <p:spPr>
          <a:xfrm>
            <a:off x="1143000" y="3657600"/>
            <a:ext cx="2971800" cy="626400"/>
          </a:xfrm>
          <a:prstGeom prst="rect">
            <a:avLst/>
          </a:prstGeom>
          <a:ln w="0">
            <a:noFill/>
          </a:ln>
        </p:spPr>
      </p:pic>
      <p:pic>
        <p:nvPicPr>
          <p:cNvPr id="190" name="" descr=""/>
          <p:cNvPicPr/>
          <p:nvPr/>
        </p:nvPicPr>
        <p:blipFill>
          <a:blip r:embed="rId7"/>
          <a:stretch/>
        </p:blipFill>
        <p:spPr>
          <a:xfrm>
            <a:off x="2514600" y="2286000"/>
            <a:ext cx="1412640" cy="99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657440" y="952560"/>
            <a:ext cx="4514040" cy="12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94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5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Live-Demo</a:t>
            </a:r>
            <a:endParaRPr b="0" lang="en-US" sz="8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1657440" y="2209680"/>
            <a:ext cx="4514040" cy="105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lt1"/>
                </a:solidFill>
                <a:latin typeface="Albert Sans"/>
                <a:ea typeface="Albert Sans"/>
              </a:rPr>
              <a:t>Do you have any questions?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93" name="Google Shape;844;p71"/>
          <p:cNvGrpSpPr/>
          <p:nvPr/>
        </p:nvGrpSpPr>
        <p:grpSpPr>
          <a:xfrm>
            <a:off x="5804280" y="3727440"/>
            <a:ext cx="306360" cy="306360"/>
            <a:chOff x="5804280" y="3727440"/>
            <a:chExt cx="306360" cy="306360"/>
          </a:xfrm>
        </p:grpSpPr>
        <p:sp>
          <p:nvSpPr>
            <p:cNvPr id="194" name="Google Shape;845;p71"/>
            <p:cNvSpPr/>
            <p:nvPr/>
          </p:nvSpPr>
          <p:spPr>
            <a:xfrm>
              <a:off x="5804280" y="3727440"/>
              <a:ext cx="306360" cy="306360"/>
            </a:xfrm>
            <a:custGeom>
              <a:avLst/>
              <a:gdLst>
                <a:gd name="textAreaLeft" fmla="*/ 0 w 306360"/>
                <a:gd name="textAreaRight" fmla="*/ 307080 w 306360"/>
                <a:gd name="textAreaTop" fmla="*/ 0 h 306360"/>
                <a:gd name="textAreaBottom" fmla="*/ 307080 h 306360"/>
              </a:gdLst>
              <a:ah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5" name="Google Shape;846;p71"/>
            <p:cNvSpPr/>
            <p:nvPr/>
          </p:nvSpPr>
          <p:spPr>
            <a:xfrm>
              <a:off x="5875560" y="3800520"/>
              <a:ext cx="163080" cy="159840"/>
            </a:xfrm>
            <a:custGeom>
              <a:avLst/>
              <a:gdLst>
                <a:gd name="textAreaLeft" fmla="*/ 0 w 163080"/>
                <a:gd name="textAreaRight" fmla="*/ 163800 w 163080"/>
                <a:gd name="textAreaTop" fmla="*/ 0 h 159840"/>
                <a:gd name="textAreaBottom" fmla="*/ 160560 h 159840"/>
              </a:gdLst>
              <a:ah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0280" bIns="80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6" name="Google Shape;847;p71"/>
            <p:cNvSpPr/>
            <p:nvPr/>
          </p:nvSpPr>
          <p:spPr>
            <a:xfrm>
              <a:off x="6019920" y="3767040"/>
              <a:ext cx="41400" cy="41040"/>
            </a:xfrm>
            <a:custGeom>
              <a:avLst/>
              <a:gdLst>
                <a:gd name="textAreaLeft" fmla="*/ 0 w 41400"/>
                <a:gd name="textAreaRight" fmla="*/ 42120 w 41400"/>
                <a:gd name="textAreaTop" fmla="*/ 0 h 41040"/>
                <a:gd name="textAreaBottom" fmla="*/ 41760 h 41040"/>
              </a:gdLst>
              <a:ah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97" name="Google Shape;848;p71"/>
          <p:cNvGrpSpPr/>
          <p:nvPr/>
        </p:nvGrpSpPr>
        <p:grpSpPr>
          <a:xfrm>
            <a:off x="6281280" y="3748320"/>
            <a:ext cx="296280" cy="264600"/>
            <a:chOff x="6281280" y="3748320"/>
            <a:chExt cx="296280" cy="264600"/>
          </a:xfrm>
        </p:grpSpPr>
        <p:sp>
          <p:nvSpPr>
            <p:cNvPr id="198" name="Google Shape;849;p71"/>
            <p:cNvSpPr/>
            <p:nvPr/>
          </p:nvSpPr>
          <p:spPr>
            <a:xfrm>
              <a:off x="6291720" y="3841920"/>
              <a:ext cx="67320" cy="171000"/>
            </a:xfrm>
            <a:custGeom>
              <a:avLst/>
              <a:gdLst>
                <a:gd name="textAreaLeft" fmla="*/ 0 w 67320"/>
                <a:gd name="textAreaRight" fmla="*/ 68040 w 67320"/>
                <a:gd name="textAreaTop" fmla="*/ 0 h 171000"/>
                <a:gd name="textAreaBottom" fmla="*/ 171720 h 17100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680" bIns="856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9" name="Google Shape;850;p71"/>
            <p:cNvSpPr/>
            <p:nvPr/>
          </p:nvSpPr>
          <p:spPr>
            <a:xfrm>
              <a:off x="6281280" y="3748320"/>
              <a:ext cx="77760" cy="77760"/>
            </a:xfrm>
            <a:custGeom>
              <a:avLst/>
              <a:gdLst>
                <a:gd name="textAreaLeft" fmla="*/ 0 w 77760"/>
                <a:gd name="textAreaRight" fmla="*/ 78480 w 77760"/>
                <a:gd name="textAreaTop" fmla="*/ 0 h 77760"/>
                <a:gd name="textAreaBottom" fmla="*/ 78480 h 7776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851;p71"/>
            <p:cNvSpPr/>
            <p:nvPr/>
          </p:nvSpPr>
          <p:spPr>
            <a:xfrm>
              <a:off x="6395400" y="3841920"/>
              <a:ext cx="182160" cy="171000"/>
            </a:xfrm>
            <a:custGeom>
              <a:avLst/>
              <a:gdLst>
                <a:gd name="textAreaLeft" fmla="*/ 0 w 182160"/>
                <a:gd name="textAreaRight" fmla="*/ 182880 w 182160"/>
                <a:gd name="textAreaTop" fmla="*/ 0 h 171000"/>
                <a:gd name="textAreaBottom" fmla="*/ 171720 h 17100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680" bIns="856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01" name="Google Shape;852;p71"/>
          <p:cNvSpPr/>
          <p:nvPr/>
        </p:nvSpPr>
        <p:spPr>
          <a:xfrm>
            <a:off x="6748200" y="3748680"/>
            <a:ext cx="323640" cy="264240"/>
          </a:xfrm>
          <a:custGeom>
            <a:avLst/>
            <a:gdLst>
              <a:gd name="textAreaLeft" fmla="*/ 0 w 323640"/>
              <a:gd name="textAreaRight" fmla="*/ 324360 w 323640"/>
              <a:gd name="textAreaTop" fmla="*/ 0 h 264240"/>
              <a:gd name="textAreaBottom" fmla="*/ 264960 h 264240"/>
            </a:gdLst>
            <a:ahLst/>
            <a:rect l="textAreaLeft" t="textAreaTop" r="textAreaRight" b="textAreaBottom"/>
            <a:pathLst>
              <a:path w="7144" h="5835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02" name="Google Shape;853;p71"/>
          <p:cNvSpPr/>
          <p:nvPr/>
        </p:nvSpPr>
        <p:spPr>
          <a:xfrm>
            <a:off x="1657440" y="4181400"/>
            <a:ext cx="363780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28160" bIns="128160" anchor="t">
            <a:normAutofit fontScale="12222"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+91 620 421 838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Google Shape;854;p71"/>
          <p:cNvSpPr/>
          <p:nvPr/>
        </p:nvSpPr>
        <p:spPr>
          <a:xfrm rot="7164600">
            <a:off x="7379280" y="-31680"/>
            <a:ext cx="3699360" cy="3481560"/>
          </a:xfrm>
          <a:custGeom>
            <a:avLst/>
            <a:gdLst>
              <a:gd name="textAreaLeft" fmla="*/ 0 w 3699360"/>
              <a:gd name="textAreaRight" fmla="*/ 3700080 w 3699360"/>
              <a:gd name="textAreaTop" fmla="*/ 0 h 3481560"/>
              <a:gd name="textAreaBottom" fmla="*/ 3482280 h 348156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4" name="Google Shape;855;p71"/>
          <p:cNvSpPr/>
          <p:nvPr/>
        </p:nvSpPr>
        <p:spPr>
          <a:xfrm rot="4552200">
            <a:off x="-1326960" y="-1555200"/>
            <a:ext cx="4716360" cy="4897800"/>
          </a:xfrm>
          <a:custGeom>
            <a:avLst/>
            <a:gdLst>
              <a:gd name="textAreaLeft" fmla="*/ 0 w 4716360"/>
              <a:gd name="textAreaRight" fmla="*/ 4717080 w 4716360"/>
              <a:gd name="textAreaTop" fmla="*/ 0 h 4897800"/>
              <a:gd name="textAreaBottom" fmla="*/ 4898520 h 4897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5" name="Google Shape;856;p71"/>
          <p:cNvSpPr/>
          <p:nvPr/>
        </p:nvSpPr>
        <p:spPr>
          <a:xfrm rot="520800">
            <a:off x="7481880" y="1628280"/>
            <a:ext cx="997920" cy="1155600"/>
          </a:xfrm>
          <a:custGeom>
            <a:avLst/>
            <a:gdLst>
              <a:gd name="textAreaLeft" fmla="*/ 0 w 997920"/>
              <a:gd name="textAreaRight" fmla="*/ 998640 w 997920"/>
              <a:gd name="textAreaTop" fmla="*/ 0 h 1155600"/>
              <a:gd name="textAreaBottom" fmla="*/ 1156320 h 115560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06" name="Google Shape;857;p71"/>
          <p:cNvSpPr/>
          <p:nvPr/>
        </p:nvSpPr>
        <p:spPr>
          <a:xfrm rot="19861200">
            <a:off x="6580080" y="-597600"/>
            <a:ext cx="2262960" cy="2016360"/>
          </a:xfrm>
          <a:custGeom>
            <a:avLst/>
            <a:gdLst>
              <a:gd name="textAreaLeft" fmla="*/ 0 w 2262960"/>
              <a:gd name="textAreaRight" fmla="*/ 2263680 w 2262960"/>
              <a:gd name="textAreaTop" fmla="*/ 0 h 2016360"/>
              <a:gd name="textAreaBottom" fmla="*/ 2017080 h 201636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1520640" y="3200400"/>
            <a:ext cx="4650840" cy="120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303;p41"/>
          <p:cNvSpPr/>
          <p:nvPr/>
        </p:nvSpPr>
        <p:spPr>
          <a:xfrm rot="8381400">
            <a:off x="-1545840" y="-739080"/>
            <a:ext cx="4252680" cy="3455640"/>
          </a:xfrm>
          <a:custGeom>
            <a:avLst/>
            <a:gdLst>
              <a:gd name="textAreaLeft" fmla="*/ 0 w 4252680"/>
              <a:gd name="textAreaRight" fmla="*/ 4253400 w 4252680"/>
              <a:gd name="textAreaTop" fmla="*/ 0 h 3455640"/>
              <a:gd name="textAreaBottom" fmla="*/ 3456360 h 345564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3880" y="1457280"/>
            <a:ext cx="6104880" cy="14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Einführung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523880" y="3009960"/>
            <a:ext cx="6104880" cy="106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accent1"/>
                </a:solidFill>
                <a:latin typeface="Albert Sans"/>
                <a:ea typeface="Albert Sans"/>
              </a:rPr>
              <a:t>LeoEnergy visualisiert sämtliche Daten über den Stromverbrauch der HTL Leonding.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306;p41"/>
          <p:cNvSpPr/>
          <p:nvPr/>
        </p:nvSpPr>
        <p:spPr>
          <a:xfrm rot="2532600">
            <a:off x="3381480" y="163080"/>
            <a:ext cx="736200" cy="649080"/>
          </a:xfrm>
          <a:custGeom>
            <a:avLst/>
            <a:gdLst>
              <a:gd name="textAreaLeft" fmla="*/ 0 w 736200"/>
              <a:gd name="textAreaRight" fmla="*/ 736920 w 736200"/>
              <a:gd name="textAreaTop" fmla="*/ 0 h 649080"/>
              <a:gd name="textAreaBottom" fmla="*/ 649800 h 6490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9" name="Google Shape;307;p41"/>
          <p:cNvSpPr/>
          <p:nvPr/>
        </p:nvSpPr>
        <p:spPr>
          <a:xfrm rot="9907200">
            <a:off x="-88920" y="-581400"/>
            <a:ext cx="2714400" cy="2418480"/>
          </a:xfrm>
          <a:custGeom>
            <a:avLst/>
            <a:gdLst>
              <a:gd name="textAreaLeft" fmla="*/ 0 w 2714400"/>
              <a:gd name="textAreaRight" fmla="*/ 2715120 w 2714400"/>
              <a:gd name="textAreaTop" fmla="*/ 0 h 2418480"/>
              <a:gd name="textAreaBottom" fmla="*/ 2419200 h 241848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0" name="Google Shape;308;p41"/>
          <p:cNvSpPr/>
          <p:nvPr/>
        </p:nvSpPr>
        <p:spPr>
          <a:xfrm rot="3612600">
            <a:off x="8386920" y="1334160"/>
            <a:ext cx="3224520" cy="5294520"/>
          </a:xfrm>
          <a:custGeom>
            <a:avLst/>
            <a:gdLst>
              <a:gd name="textAreaLeft" fmla="*/ 0 w 3224520"/>
              <a:gd name="textAreaRight" fmla="*/ 3225240 w 3224520"/>
              <a:gd name="textAreaTop" fmla="*/ 0 h 5294520"/>
              <a:gd name="textAreaBottom" fmla="*/ 5295240 h 529452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1" name="Google Shape;309;p41"/>
          <p:cNvSpPr/>
          <p:nvPr/>
        </p:nvSpPr>
        <p:spPr>
          <a:xfrm rot="7168200">
            <a:off x="630360" y="3826080"/>
            <a:ext cx="694080" cy="1543680"/>
          </a:xfrm>
          <a:custGeom>
            <a:avLst/>
            <a:gdLst>
              <a:gd name="textAreaLeft" fmla="*/ 0 w 694080"/>
              <a:gd name="textAreaRight" fmla="*/ 694800 w 694080"/>
              <a:gd name="textAreaTop" fmla="*/ 0 h 1543680"/>
              <a:gd name="textAreaBottom" fmla="*/ 1544400 h 154368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707;p64"/>
          <p:cNvSpPr/>
          <p:nvPr/>
        </p:nvSpPr>
        <p:spPr>
          <a:xfrm>
            <a:off x="3835440" y="1399320"/>
            <a:ext cx="1472040" cy="1385640"/>
          </a:xfrm>
          <a:custGeom>
            <a:avLst/>
            <a:gdLst>
              <a:gd name="textAreaLeft" fmla="*/ 0 w 1472040"/>
              <a:gd name="textAreaRight" fmla="*/ 1472760 w 1472040"/>
              <a:gd name="textAreaTop" fmla="*/ 0 h 1385640"/>
              <a:gd name="textAreaBottom" fmla="*/ 1386360 h 138564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038320" y="3009960"/>
            <a:ext cx="5066640" cy="83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7222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Motivation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3990960" y="1562040"/>
            <a:ext cx="1151640" cy="101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333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Caveat Brush"/>
                <a:ea typeface="Caveat Brush"/>
              </a:rPr>
              <a:t>01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ubTitle"/>
          </p:nvPr>
        </p:nvSpPr>
        <p:spPr>
          <a:xfrm>
            <a:off x="2038320" y="3762360"/>
            <a:ext cx="5066640" cy="46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Google Shape;711;p64"/>
          <p:cNvSpPr/>
          <p:nvPr/>
        </p:nvSpPr>
        <p:spPr>
          <a:xfrm rot="9796800">
            <a:off x="5824440" y="-1026360"/>
            <a:ext cx="4247280" cy="4410360"/>
          </a:xfrm>
          <a:custGeom>
            <a:avLst/>
            <a:gdLst>
              <a:gd name="textAreaLeft" fmla="*/ 0 w 4247280"/>
              <a:gd name="textAreaRight" fmla="*/ 4248000 w 4247280"/>
              <a:gd name="textAreaTop" fmla="*/ 0 h 4410360"/>
              <a:gd name="textAreaBottom" fmla="*/ 4411080 h 441036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7" name="Google Shape;712;p64"/>
          <p:cNvSpPr/>
          <p:nvPr/>
        </p:nvSpPr>
        <p:spPr>
          <a:xfrm rot="21317400">
            <a:off x="7840080" y="2432880"/>
            <a:ext cx="1178640" cy="1365120"/>
          </a:xfrm>
          <a:custGeom>
            <a:avLst/>
            <a:gdLst>
              <a:gd name="textAreaLeft" fmla="*/ 0 w 1178640"/>
              <a:gd name="textAreaRight" fmla="*/ 1179360 w 1178640"/>
              <a:gd name="textAreaTop" fmla="*/ 0 h 1365120"/>
              <a:gd name="textAreaBottom" fmla="*/ 1365840 h 136512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8" name="Google Shape;713;p64"/>
          <p:cNvSpPr/>
          <p:nvPr/>
        </p:nvSpPr>
        <p:spPr>
          <a:xfrm rot="2390400">
            <a:off x="1621440" y="1400760"/>
            <a:ext cx="842040" cy="742680"/>
          </a:xfrm>
          <a:custGeom>
            <a:avLst/>
            <a:gdLst>
              <a:gd name="textAreaLeft" fmla="*/ 0 w 842040"/>
              <a:gd name="textAreaRight" fmla="*/ 842760 w 842040"/>
              <a:gd name="textAreaTop" fmla="*/ 0 h 742680"/>
              <a:gd name="textAreaBottom" fmla="*/ 743400 h 7426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9" name="Google Shape;714;p64"/>
          <p:cNvSpPr/>
          <p:nvPr/>
        </p:nvSpPr>
        <p:spPr>
          <a:xfrm rot="11417400">
            <a:off x="126360" y="-243720"/>
            <a:ext cx="2882880" cy="2568600"/>
          </a:xfrm>
          <a:custGeom>
            <a:avLst/>
            <a:gdLst>
              <a:gd name="textAreaLeft" fmla="*/ 0 w 2882880"/>
              <a:gd name="textAreaRight" fmla="*/ 2883600 w 2882880"/>
              <a:gd name="textAreaTop" fmla="*/ 0 h 2568600"/>
              <a:gd name="textAreaBottom" fmla="*/ 2569320 h 256860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303;p41"/>
          <p:cNvSpPr/>
          <p:nvPr/>
        </p:nvSpPr>
        <p:spPr>
          <a:xfrm rot="8381400">
            <a:off x="-1545840" y="-739080"/>
            <a:ext cx="4252680" cy="3455640"/>
          </a:xfrm>
          <a:custGeom>
            <a:avLst/>
            <a:gdLst>
              <a:gd name="textAreaLeft" fmla="*/ 0 w 4252680"/>
              <a:gd name="textAreaRight" fmla="*/ 4253400 w 4252680"/>
              <a:gd name="textAreaTop" fmla="*/ 0 h 3455640"/>
              <a:gd name="textAreaBottom" fmla="*/ 3456360 h 345564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457280"/>
            <a:ext cx="6104880" cy="14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Warum erneuerbare Energien?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1523880" y="3009960"/>
            <a:ext cx="6104880" cy="106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accent1"/>
                </a:solidFill>
                <a:latin typeface="Albert Sans"/>
                <a:ea typeface="Albert Sans"/>
              </a:rPr>
              <a:t>Erneuerbare Energien sind entscheidend für die Reduzierung der CO2-Emissionen und den Kampf gegen den Klimawandel. Durch die Nutzung von Solarenergie können Schulen ihren ökologischen Fußabdruck verringern und eine nachhaltige Zukunft fördern.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Google Shape;306;p41"/>
          <p:cNvSpPr/>
          <p:nvPr/>
        </p:nvSpPr>
        <p:spPr>
          <a:xfrm rot="2532600">
            <a:off x="3381480" y="163080"/>
            <a:ext cx="736200" cy="649080"/>
          </a:xfrm>
          <a:custGeom>
            <a:avLst/>
            <a:gdLst>
              <a:gd name="textAreaLeft" fmla="*/ 0 w 736200"/>
              <a:gd name="textAreaRight" fmla="*/ 736920 w 736200"/>
              <a:gd name="textAreaTop" fmla="*/ 0 h 649080"/>
              <a:gd name="textAreaBottom" fmla="*/ 649800 h 6490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4" name="Google Shape;307;p41"/>
          <p:cNvSpPr/>
          <p:nvPr/>
        </p:nvSpPr>
        <p:spPr>
          <a:xfrm rot="9907200">
            <a:off x="-88920" y="-581400"/>
            <a:ext cx="2714400" cy="2418480"/>
          </a:xfrm>
          <a:custGeom>
            <a:avLst/>
            <a:gdLst>
              <a:gd name="textAreaLeft" fmla="*/ 0 w 2714400"/>
              <a:gd name="textAreaRight" fmla="*/ 2715120 w 2714400"/>
              <a:gd name="textAreaTop" fmla="*/ 0 h 2418480"/>
              <a:gd name="textAreaBottom" fmla="*/ 2419200 h 241848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5" name="Google Shape;308;p41"/>
          <p:cNvSpPr/>
          <p:nvPr/>
        </p:nvSpPr>
        <p:spPr>
          <a:xfrm rot="3612600">
            <a:off x="8386920" y="1334160"/>
            <a:ext cx="3224520" cy="5294520"/>
          </a:xfrm>
          <a:custGeom>
            <a:avLst/>
            <a:gdLst>
              <a:gd name="textAreaLeft" fmla="*/ 0 w 3224520"/>
              <a:gd name="textAreaRight" fmla="*/ 3225240 w 3224520"/>
              <a:gd name="textAreaTop" fmla="*/ 0 h 5294520"/>
              <a:gd name="textAreaBottom" fmla="*/ 5295240 h 529452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6" name="Google Shape;309;p41"/>
          <p:cNvSpPr/>
          <p:nvPr/>
        </p:nvSpPr>
        <p:spPr>
          <a:xfrm rot="7168200">
            <a:off x="630360" y="3826080"/>
            <a:ext cx="694080" cy="1543680"/>
          </a:xfrm>
          <a:custGeom>
            <a:avLst/>
            <a:gdLst>
              <a:gd name="textAreaLeft" fmla="*/ 0 w 694080"/>
              <a:gd name="textAreaRight" fmla="*/ 694800 w 694080"/>
              <a:gd name="textAreaTop" fmla="*/ 0 h 1543680"/>
              <a:gd name="textAreaBottom" fmla="*/ 1544400 h 154368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517;p55"/>
          <p:cNvSpPr/>
          <p:nvPr/>
        </p:nvSpPr>
        <p:spPr>
          <a:xfrm>
            <a:off x="4182480" y="417960"/>
            <a:ext cx="5872680" cy="43066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3960" y="1066680"/>
            <a:ext cx="2990160" cy="180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lt1"/>
                </a:solidFill>
                <a:latin typeface="Caveat Brush"/>
                <a:ea typeface="Caveat Brush"/>
              </a:rPr>
              <a:t>Bedeutung von PV-Daten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723960" y="2952720"/>
            <a:ext cx="2990160" cy="11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33"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lbert Sans"/>
                <a:ea typeface="Albert Sans"/>
              </a:rPr>
              <a:t>PV-Daten bieten wertvolle Einblicke in die Energieproduktion der Solaranlagen. Diese Daten helfen der HTL, den Energieverbrauch zu überwachen, die Effizienz zu verstehen und Schüler für nachhaltige Praktiken zu sensibilisieren.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Google Shape;520;p55"/>
          <p:cNvSpPr/>
          <p:nvPr/>
        </p:nvSpPr>
        <p:spPr>
          <a:xfrm rot="2200200">
            <a:off x="4473720" y="3558960"/>
            <a:ext cx="1179720" cy="1366200"/>
          </a:xfrm>
          <a:custGeom>
            <a:avLst/>
            <a:gdLst>
              <a:gd name="textAreaLeft" fmla="*/ 0 w 1179720"/>
              <a:gd name="textAreaRight" fmla="*/ 1180440 w 1179720"/>
              <a:gd name="textAreaTop" fmla="*/ 0 h 1366200"/>
              <a:gd name="textAreaBottom" fmla="*/ 1366920 h 136620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1" name="Google Shape;521;p55"/>
          <p:cNvSpPr/>
          <p:nvPr/>
        </p:nvSpPr>
        <p:spPr>
          <a:xfrm rot="5400000">
            <a:off x="5966280" y="-329760"/>
            <a:ext cx="1393560" cy="1228680"/>
          </a:xfrm>
          <a:custGeom>
            <a:avLst/>
            <a:gdLst>
              <a:gd name="textAreaLeft" fmla="*/ 0 w 1393560"/>
              <a:gd name="textAreaRight" fmla="*/ 1394280 w 1393560"/>
              <a:gd name="textAreaTop" fmla="*/ 0 h 1228680"/>
              <a:gd name="textAreaBottom" fmla="*/ 1229400 h 12286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479;p52"/>
          <p:cNvSpPr/>
          <p:nvPr/>
        </p:nvSpPr>
        <p:spPr>
          <a:xfrm>
            <a:off x="3835440" y="1399320"/>
            <a:ext cx="1472040" cy="1385640"/>
          </a:xfrm>
          <a:custGeom>
            <a:avLst/>
            <a:gdLst>
              <a:gd name="textAreaLeft" fmla="*/ 0 w 1472040"/>
              <a:gd name="textAreaRight" fmla="*/ 1472760 w 1472040"/>
              <a:gd name="textAreaTop" fmla="*/ 0 h 1385640"/>
              <a:gd name="textAreaBottom" fmla="*/ 1386360 h 138564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038320" y="3009960"/>
            <a:ext cx="5066640" cy="83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7222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Ziele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2038320" y="3762360"/>
            <a:ext cx="5066640" cy="46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title"/>
          </p:nvPr>
        </p:nvSpPr>
        <p:spPr>
          <a:xfrm>
            <a:off x="3990960" y="1562040"/>
            <a:ext cx="1151640" cy="101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333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Caveat Brush"/>
                <a:ea typeface="Caveat Brush"/>
              </a:rPr>
              <a:t>02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Google Shape;483;p52"/>
          <p:cNvSpPr/>
          <p:nvPr/>
        </p:nvSpPr>
        <p:spPr>
          <a:xfrm flipH="1" rot="20315400">
            <a:off x="321840" y="3314160"/>
            <a:ext cx="1178280" cy="1364760"/>
          </a:xfrm>
          <a:custGeom>
            <a:avLst/>
            <a:gdLst>
              <a:gd name="textAreaLeft" fmla="*/ 360 w 1178280"/>
              <a:gd name="textAreaRight" fmla="*/ 1179360 w 1178280"/>
              <a:gd name="textAreaTop" fmla="*/ 0 h 1364760"/>
              <a:gd name="textAreaBottom" fmla="*/ 1365480 h 136476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7" name="Google Shape;484;p52"/>
          <p:cNvSpPr/>
          <p:nvPr/>
        </p:nvSpPr>
        <p:spPr>
          <a:xfrm flipH="1" rot="19209600">
            <a:off x="6368400" y="1253160"/>
            <a:ext cx="842040" cy="743040"/>
          </a:xfrm>
          <a:custGeom>
            <a:avLst/>
            <a:gdLst>
              <a:gd name="textAreaLeft" fmla="*/ 360 w 842040"/>
              <a:gd name="textAreaRight" fmla="*/ 843120 w 842040"/>
              <a:gd name="textAreaTop" fmla="*/ 0 h 743040"/>
              <a:gd name="textAreaBottom" fmla="*/ 743760 h 74304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8" name="Google Shape;485;p52"/>
          <p:cNvSpPr/>
          <p:nvPr/>
        </p:nvSpPr>
        <p:spPr>
          <a:xfrm flipH="1" rot="10182600">
            <a:off x="5822280" y="-391680"/>
            <a:ext cx="2882880" cy="2568960"/>
          </a:xfrm>
          <a:custGeom>
            <a:avLst/>
            <a:gdLst>
              <a:gd name="textAreaLeft" fmla="*/ -360 w 2882880"/>
              <a:gd name="textAreaRight" fmla="*/ 2883240 w 2882880"/>
              <a:gd name="textAreaTop" fmla="*/ 0 h 2568960"/>
              <a:gd name="textAreaBottom" fmla="*/ 2569680 h 256896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517;p55"/>
          <p:cNvSpPr/>
          <p:nvPr/>
        </p:nvSpPr>
        <p:spPr>
          <a:xfrm>
            <a:off x="4182480" y="417960"/>
            <a:ext cx="5872680" cy="43066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723960" y="1066680"/>
            <a:ext cx="2990160" cy="180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7222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lt1"/>
                </a:solidFill>
                <a:latin typeface="Caveat Brush"/>
                <a:ea typeface="Caveat Brush"/>
              </a:rPr>
              <a:t>Verbesserung der Sichtbarkeit der Daten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723960" y="2952720"/>
            <a:ext cx="2990160" cy="11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33" lnSpcReduction="20000"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lbert Sans"/>
                <a:ea typeface="Albert Sans"/>
              </a:rPr>
              <a:t>Durch die Entwicklung einer benutzerfreundlichen Website ermöglichen wir es den Schülern &amp; Lehrern, die PV-Daten in Echtzeit zu verfolgen. Dies fördert ein besseres Verständnis für die Vorteile erneuerbarer Energien und deren Einfluss auf den Schulbetrieb.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520;p55"/>
          <p:cNvSpPr/>
          <p:nvPr/>
        </p:nvSpPr>
        <p:spPr>
          <a:xfrm rot="2200200">
            <a:off x="4473720" y="3558960"/>
            <a:ext cx="1179720" cy="1366200"/>
          </a:xfrm>
          <a:custGeom>
            <a:avLst/>
            <a:gdLst>
              <a:gd name="textAreaLeft" fmla="*/ 0 w 1179720"/>
              <a:gd name="textAreaRight" fmla="*/ 1180440 w 1179720"/>
              <a:gd name="textAreaTop" fmla="*/ 0 h 1366200"/>
              <a:gd name="textAreaBottom" fmla="*/ 1366920 h 136620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3" name="Google Shape;521;p55"/>
          <p:cNvSpPr/>
          <p:nvPr/>
        </p:nvSpPr>
        <p:spPr>
          <a:xfrm rot="5400000">
            <a:off x="5966280" y="-329760"/>
            <a:ext cx="1393560" cy="1228680"/>
          </a:xfrm>
          <a:custGeom>
            <a:avLst/>
            <a:gdLst>
              <a:gd name="textAreaLeft" fmla="*/ 0 w 1393560"/>
              <a:gd name="textAreaRight" fmla="*/ 1394280 w 1393560"/>
              <a:gd name="textAreaTop" fmla="*/ 0 h 1228680"/>
              <a:gd name="textAreaBottom" fmla="*/ 1229400 h 12286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03;p41"/>
          <p:cNvSpPr/>
          <p:nvPr/>
        </p:nvSpPr>
        <p:spPr>
          <a:xfrm rot="8381400">
            <a:off x="-1545840" y="-739080"/>
            <a:ext cx="4252680" cy="3455640"/>
          </a:xfrm>
          <a:custGeom>
            <a:avLst/>
            <a:gdLst>
              <a:gd name="textAreaLeft" fmla="*/ 0 w 4252680"/>
              <a:gd name="textAreaRight" fmla="*/ 4253400 w 4252680"/>
              <a:gd name="textAreaTop" fmla="*/ 0 h 3455640"/>
              <a:gd name="textAreaBottom" fmla="*/ 3456360 h 345564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23880" y="1457280"/>
            <a:ext cx="6104880" cy="145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Förderung des Umweltbewusstseins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1523880" y="3009960"/>
            <a:ext cx="6104880" cy="106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accent1"/>
                </a:solidFill>
                <a:latin typeface="Albert Sans"/>
                <a:ea typeface="Albert Sans"/>
              </a:rPr>
              <a:t>Das Projekt zielt darauf ab, das Bewusstsein für Umweltfragen zu schärfen, indem Schüler aktiv in die Energieerzeugung und -nutzung eingebunden werden. Durch Workshops und Präsentationen lernen sie, wie wichtig nachhaltige Energiequellen sind.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Google Shape;306;p41"/>
          <p:cNvSpPr/>
          <p:nvPr/>
        </p:nvSpPr>
        <p:spPr>
          <a:xfrm rot="2532600">
            <a:off x="3381480" y="163080"/>
            <a:ext cx="736200" cy="649080"/>
          </a:xfrm>
          <a:custGeom>
            <a:avLst/>
            <a:gdLst>
              <a:gd name="textAreaLeft" fmla="*/ 0 w 736200"/>
              <a:gd name="textAreaRight" fmla="*/ 736920 w 736200"/>
              <a:gd name="textAreaTop" fmla="*/ 0 h 649080"/>
              <a:gd name="textAreaBottom" fmla="*/ 649800 h 6490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8" name="Google Shape;307;p41"/>
          <p:cNvSpPr/>
          <p:nvPr/>
        </p:nvSpPr>
        <p:spPr>
          <a:xfrm rot="9907200">
            <a:off x="-88920" y="-581400"/>
            <a:ext cx="2714400" cy="2418480"/>
          </a:xfrm>
          <a:custGeom>
            <a:avLst/>
            <a:gdLst>
              <a:gd name="textAreaLeft" fmla="*/ 0 w 2714400"/>
              <a:gd name="textAreaRight" fmla="*/ 2715120 w 2714400"/>
              <a:gd name="textAreaTop" fmla="*/ 0 h 2418480"/>
              <a:gd name="textAreaBottom" fmla="*/ 2419200 h 241848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9" name="Google Shape;308;p41"/>
          <p:cNvSpPr/>
          <p:nvPr/>
        </p:nvSpPr>
        <p:spPr>
          <a:xfrm rot="3612600">
            <a:off x="8386920" y="1334160"/>
            <a:ext cx="3224520" cy="5294520"/>
          </a:xfrm>
          <a:custGeom>
            <a:avLst/>
            <a:gdLst>
              <a:gd name="textAreaLeft" fmla="*/ 0 w 3224520"/>
              <a:gd name="textAreaRight" fmla="*/ 3225240 w 3224520"/>
              <a:gd name="textAreaTop" fmla="*/ 0 h 5294520"/>
              <a:gd name="textAreaBottom" fmla="*/ 5295240 h 529452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0" name="Google Shape;309;p41"/>
          <p:cNvSpPr/>
          <p:nvPr/>
        </p:nvSpPr>
        <p:spPr>
          <a:xfrm rot="7168200">
            <a:off x="630360" y="3826080"/>
            <a:ext cx="694080" cy="1543680"/>
          </a:xfrm>
          <a:custGeom>
            <a:avLst/>
            <a:gdLst>
              <a:gd name="textAreaLeft" fmla="*/ 0 w 694080"/>
              <a:gd name="textAreaRight" fmla="*/ 694800 w 694080"/>
              <a:gd name="textAreaTop" fmla="*/ 0 h 1543680"/>
              <a:gd name="textAreaBottom" fmla="*/ 1544400 h 154368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314;p42"/>
          <p:cNvSpPr/>
          <p:nvPr/>
        </p:nvSpPr>
        <p:spPr>
          <a:xfrm>
            <a:off x="3835440" y="1399320"/>
            <a:ext cx="1472040" cy="1385640"/>
          </a:xfrm>
          <a:custGeom>
            <a:avLst/>
            <a:gdLst>
              <a:gd name="textAreaLeft" fmla="*/ 0 w 1472040"/>
              <a:gd name="textAreaRight" fmla="*/ 1472760 w 1472040"/>
              <a:gd name="textAreaTop" fmla="*/ 0 h 1385640"/>
              <a:gd name="textAreaBottom" fmla="*/ 1386360 h 138564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2038320" y="3009960"/>
            <a:ext cx="5066640" cy="83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7222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Technologien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3990960" y="1562040"/>
            <a:ext cx="1151640" cy="101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333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lt1"/>
                </a:solidFill>
                <a:latin typeface="Caveat Brush"/>
                <a:ea typeface="Caveat Brush"/>
              </a:rPr>
              <a:t>03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ubTitle"/>
          </p:nvPr>
        </p:nvSpPr>
        <p:spPr>
          <a:xfrm>
            <a:off x="2038320" y="3762360"/>
            <a:ext cx="5066640" cy="46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Google Shape;318;p42"/>
          <p:cNvSpPr/>
          <p:nvPr/>
        </p:nvSpPr>
        <p:spPr>
          <a:xfrm rot="9796800">
            <a:off x="5824440" y="-1026360"/>
            <a:ext cx="4247280" cy="4410360"/>
          </a:xfrm>
          <a:custGeom>
            <a:avLst/>
            <a:gdLst>
              <a:gd name="textAreaLeft" fmla="*/ 0 w 4247280"/>
              <a:gd name="textAreaRight" fmla="*/ 4248000 w 4247280"/>
              <a:gd name="textAreaTop" fmla="*/ 0 h 4410360"/>
              <a:gd name="textAreaBottom" fmla="*/ 4411080 h 441036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6" name="Google Shape;319;p42"/>
          <p:cNvSpPr/>
          <p:nvPr/>
        </p:nvSpPr>
        <p:spPr>
          <a:xfrm rot="21317400">
            <a:off x="7840080" y="2432880"/>
            <a:ext cx="1178640" cy="1365120"/>
          </a:xfrm>
          <a:custGeom>
            <a:avLst/>
            <a:gdLst>
              <a:gd name="textAreaLeft" fmla="*/ 0 w 1178640"/>
              <a:gd name="textAreaRight" fmla="*/ 1179360 w 1178640"/>
              <a:gd name="textAreaTop" fmla="*/ 0 h 1365120"/>
              <a:gd name="textAreaBottom" fmla="*/ 1365840 h 136512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7" name="Google Shape;320;p42"/>
          <p:cNvSpPr/>
          <p:nvPr/>
        </p:nvSpPr>
        <p:spPr>
          <a:xfrm rot="2390400">
            <a:off x="1621440" y="1400760"/>
            <a:ext cx="842040" cy="742680"/>
          </a:xfrm>
          <a:custGeom>
            <a:avLst/>
            <a:gdLst>
              <a:gd name="textAreaLeft" fmla="*/ 0 w 842040"/>
              <a:gd name="textAreaRight" fmla="*/ 842760 w 842040"/>
              <a:gd name="textAreaTop" fmla="*/ 0 h 742680"/>
              <a:gd name="textAreaBottom" fmla="*/ 743400 h 7426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8" name="Google Shape;321;p42"/>
          <p:cNvSpPr/>
          <p:nvPr/>
        </p:nvSpPr>
        <p:spPr>
          <a:xfrm rot="11417400">
            <a:off x="126360" y="-243720"/>
            <a:ext cx="2882880" cy="2568600"/>
          </a:xfrm>
          <a:custGeom>
            <a:avLst/>
            <a:gdLst>
              <a:gd name="textAreaLeft" fmla="*/ 0 w 2882880"/>
              <a:gd name="textAreaRight" fmla="*/ 2883600 w 2882880"/>
              <a:gd name="textAreaTop" fmla="*/ 0 h 2568600"/>
              <a:gd name="textAreaBottom" fmla="*/ 2569320 h 256860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LibreOffice/24.2.7.2$Linux_X86_64 LibreOffice_project/420$Build-2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2025-03-11T08:20:45Z</dcterms:created>
  <dc:creator>Unknown Creator</dc:creator>
  <dc:description/>
  <dc:language>en-US</dc:language>
  <cp:lastModifiedBy/>
  <dcterms:modified xsi:type="dcterms:W3CDTF">2025-03-11T09:31:44Z</dcterms:modified>
  <cp:revision>1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