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110;p19"/>
          <p:cNvGrpSpPr/>
          <p:nvPr/>
        </p:nvGrpSpPr>
        <p:grpSpPr>
          <a:xfrm>
            <a:off x="5899680" y="-742680"/>
            <a:ext cx="5488560" cy="4683600"/>
            <a:chOff x="5899680" y="-742680"/>
            <a:chExt cx="5488560" cy="4683600"/>
          </a:xfrm>
        </p:grpSpPr>
        <p:sp>
          <p:nvSpPr>
            <p:cNvPr id="30" name="Google Shape;111;p19"/>
            <p:cNvSpPr/>
            <p:nvPr/>
          </p:nvSpPr>
          <p:spPr>
            <a:xfrm rot="463200">
              <a:off x="5994360" y="-480600"/>
              <a:ext cx="4010760" cy="1679040"/>
            </a:xfrm>
            <a:custGeom>
              <a:avLst/>
              <a:gdLst>
                <a:gd name="textAreaLeft" fmla="*/ 0 w 4010760"/>
                <a:gd name="textAreaRight" fmla="*/ 4011840 w 4010760"/>
                <a:gd name="textAreaTop" fmla="*/ 0 h 1679040"/>
                <a:gd name="textAreaBottom" fmla="*/ 1680120 h 16790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" name="Google Shape;112;p19"/>
            <p:cNvSpPr/>
            <p:nvPr/>
          </p:nvSpPr>
          <p:spPr>
            <a:xfrm rot="7750800">
              <a:off x="8283600" y="992160"/>
              <a:ext cx="2697120" cy="2332440"/>
            </a:xfrm>
            <a:custGeom>
              <a:avLst/>
              <a:gdLst>
                <a:gd name="textAreaLeft" fmla="*/ 0 w 2697120"/>
                <a:gd name="textAreaRight" fmla="*/ 2698200 w 2697120"/>
                <a:gd name="textAreaTop" fmla="*/ 0 h 2332440"/>
                <a:gd name="textAreaBottom" fmla="*/ 2333520 h 233244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2" name="Google Shape;113;p19"/>
          <p:cNvSpPr/>
          <p:nvPr/>
        </p:nvSpPr>
        <p:spPr>
          <a:xfrm rot="310800">
            <a:off x="-756000" y="3621240"/>
            <a:ext cx="2208600" cy="2293560"/>
          </a:xfrm>
          <a:custGeom>
            <a:avLst/>
            <a:gdLst>
              <a:gd name="textAreaLeft" fmla="*/ 0 w 2208600"/>
              <a:gd name="textAreaRight" fmla="*/ 2209680 w 2208600"/>
              <a:gd name="textAreaTop" fmla="*/ 0 h 2293560"/>
              <a:gd name="textAreaBottom" fmla="*/ 2294640 h 229356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17;p20"/>
          <p:cNvSpPr/>
          <p:nvPr/>
        </p:nvSpPr>
        <p:spPr>
          <a:xfrm flipH="1" rot="16772400">
            <a:off x="-1425600" y="2045520"/>
            <a:ext cx="3227760" cy="1033560"/>
          </a:xfrm>
          <a:custGeom>
            <a:avLst/>
            <a:gdLst>
              <a:gd name="textAreaLeft" fmla="*/ 720 w 3227760"/>
              <a:gd name="textAreaRight" fmla="*/ 3229560 w 3227760"/>
              <a:gd name="textAreaTop" fmla="*/ 0 h 1033560"/>
              <a:gd name="textAreaBottom" fmla="*/ 1034640 h 103356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4" name="Google Shape;118;p20"/>
          <p:cNvSpPr/>
          <p:nvPr/>
        </p:nvSpPr>
        <p:spPr>
          <a:xfrm flipH="1" rot="1029600">
            <a:off x="7998120" y="1813320"/>
            <a:ext cx="2304000" cy="5021640"/>
          </a:xfrm>
          <a:custGeom>
            <a:avLst/>
            <a:gdLst>
              <a:gd name="textAreaLeft" fmla="*/ 720 w 2304000"/>
              <a:gd name="textAreaRight" fmla="*/ 2305800 w 2304000"/>
              <a:gd name="textAreaTop" fmla="*/ 0 h 5021640"/>
              <a:gd name="textAreaBottom" fmla="*/ 5022720 h 502164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15;p3"/>
          <p:cNvSpPr/>
          <p:nvPr/>
        </p:nvSpPr>
        <p:spPr>
          <a:xfrm flipH="1" rot="16200000">
            <a:off x="-1594440" y="2777400"/>
            <a:ext cx="4126320" cy="1200960"/>
          </a:xfrm>
          <a:custGeom>
            <a:avLst/>
            <a:gdLst>
              <a:gd name="textAreaLeft" fmla="*/ 720 w 4126320"/>
              <a:gd name="textAreaRight" fmla="*/ 4128120 w 4126320"/>
              <a:gd name="textAreaTop" fmla="*/ 0 h 1200960"/>
              <a:gd name="textAreaBottom" fmla="*/ 1202040 h 120096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127;p21"/>
          <p:cNvGrpSpPr/>
          <p:nvPr/>
        </p:nvGrpSpPr>
        <p:grpSpPr>
          <a:xfrm>
            <a:off x="6825960" y="1075680"/>
            <a:ext cx="4384080" cy="5610960"/>
            <a:chOff x="6825960" y="1075680"/>
            <a:chExt cx="4384080" cy="5610960"/>
          </a:xfrm>
        </p:grpSpPr>
        <p:sp>
          <p:nvSpPr>
            <p:cNvPr id="39" name="Google Shape;128;p21"/>
            <p:cNvSpPr/>
            <p:nvPr/>
          </p:nvSpPr>
          <p:spPr>
            <a:xfrm rot="14124000">
              <a:off x="7683120" y="2856240"/>
              <a:ext cx="2669040" cy="3484800"/>
            </a:xfrm>
            <a:custGeom>
              <a:avLst/>
              <a:gdLst>
                <a:gd name="textAreaLeft" fmla="*/ 0 w 2669040"/>
                <a:gd name="textAreaRight" fmla="*/ 2670120 w 2669040"/>
                <a:gd name="textAreaTop" fmla="*/ 0 h 3484800"/>
                <a:gd name="textAreaBottom" fmla="*/ 3485880 h 348480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" name="Google Shape;129;p21"/>
            <p:cNvSpPr/>
            <p:nvPr/>
          </p:nvSpPr>
          <p:spPr>
            <a:xfrm rot="16658400">
              <a:off x="8064000" y="1332000"/>
              <a:ext cx="2346840" cy="2090880"/>
            </a:xfrm>
            <a:custGeom>
              <a:avLst/>
              <a:gdLst>
                <a:gd name="textAreaLeft" fmla="*/ 0 w 2346840"/>
                <a:gd name="textAreaRight" fmla="*/ 2347920 w 2346840"/>
                <a:gd name="textAreaTop" fmla="*/ 0 h 2090880"/>
                <a:gd name="textAreaBottom" fmla="*/ 2091960 h 209088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1" name="Google Shape;130;p21"/>
          <p:cNvSpPr/>
          <p:nvPr/>
        </p:nvSpPr>
        <p:spPr>
          <a:xfrm rot="10474200">
            <a:off x="-1047960" y="1177200"/>
            <a:ext cx="2390040" cy="5209200"/>
          </a:xfrm>
          <a:custGeom>
            <a:avLst/>
            <a:gdLst>
              <a:gd name="textAreaLeft" fmla="*/ 0 w 2390040"/>
              <a:gd name="textAreaRight" fmla="*/ 2391120 w 2390040"/>
              <a:gd name="textAreaTop" fmla="*/ 0 h 5209200"/>
              <a:gd name="textAreaBottom" fmla="*/ 5210280 h 520920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135;p22"/>
          <p:cNvGrpSpPr/>
          <p:nvPr/>
        </p:nvGrpSpPr>
        <p:grpSpPr>
          <a:xfrm>
            <a:off x="-1871280" y="-897480"/>
            <a:ext cx="5073120" cy="4619520"/>
            <a:chOff x="-1871280" y="-897480"/>
            <a:chExt cx="5073120" cy="4619520"/>
          </a:xfrm>
        </p:grpSpPr>
        <p:sp>
          <p:nvSpPr>
            <p:cNvPr id="43" name="Google Shape;136;p22"/>
            <p:cNvSpPr/>
            <p:nvPr/>
          </p:nvSpPr>
          <p:spPr>
            <a:xfrm flipV="1" rot="10084200">
              <a:off x="-998640" y="-495360"/>
              <a:ext cx="4068720" cy="1703520"/>
            </a:xfrm>
            <a:custGeom>
              <a:avLst/>
              <a:gdLst>
                <a:gd name="textAreaLeft" fmla="*/ 0 w 4068720"/>
                <a:gd name="textAreaRight" fmla="*/ 4069800 w 4068720"/>
                <a:gd name="textAreaTop" fmla="*/ -360 h 1703520"/>
                <a:gd name="textAreaBottom" fmla="*/ 1703880 h 170352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4" name="Google Shape;137;p22"/>
            <p:cNvSpPr/>
            <p:nvPr/>
          </p:nvSpPr>
          <p:spPr>
            <a:xfrm flipV="1" rot="2586600">
              <a:off x="-1487520" y="1117080"/>
              <a:ext cx="2389680" cy="2066760"/>
            </a:xfrm>
            <a:custGeom>
              <a:avLst/>
              <a:gdLst>
                <a:gd name="textAreaLeft" fmla="*/ 0 w 2389680"/>
                <a:gd name="textAreaRight" fmla="*/ 2390760 w 2389680"/>
                <a:gd name="textAreaTop" fmla="*/ -720 h 2066760"/>
                <a:gd name="textAreaBottom" fmla="*/ 2067120 h 206676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5" name="Google Shape;138;p22"/>
          <p:cNvSpPr/>
          <p:nvPr/>
        </p:nvSpPr>
        <p:spPr>
          <a:xfrm flipH="1" rot="21289800">
            <a:off x="7445880" y="3252960"/>
            <a:ext cx="2601360" cy="2701800"/>
          </a:xfrm>
          <a:custGeom>
            <a:avLst/>
            <a:gdLst>
              <a:gd name="textAreaLeft" fmla="*/ 720 w 2601360"/>
              <a:gd name="textAreaRight" fmla="*/ 2603160 w 2601360"/>
              <a:gd name="textAreaTop" fmla="*/ 0 h 2701800"/>
              <a:gd name="textAreaBottom" fmla="*/ 270288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oogle Shape;147;p23"/>
          <p:cNvGrpSpPr/>
          <p:nvPr/>
        </p:nvGrpSpPr>
        <p:grpSpPr>
          <a:xfrm>
            <a:off x="-1871280" y="-897480"/>
            <a:ext cx="5073120" cy="4619520"/>
            <a:chOff x="-1871280" y="-897480"/>
            <a:chExt cx="5073120" cy="4619520"/>
          </a:xfrm>
        </p:grpSpPr>
        <p:sp>
          <p:nvSpPr>
            <p:cNvPr id="47" name="Google Shape;148;p23"/>
            <p:cNvSpPr/>
            <p:nvPr/>
          </p:nvSpPr>
          <p:spPr>
            <a:xfrm flipV="1" rot="10084200">
              <a:off x="-998640" y="-495360"/>
              <a:ext cx="4068720" cy="1703520"/>
            </a:xfrm>
            <a:custGeom>
              <a:avLst/>
              <a:gdLst>
                <a:gd name="textAreaLeft" fmla="*/ 0 w 4068720"/>
                <a:gd name="textAreaRight" fmla="*/ 4069800 w 4068720"/>
                <a:gd name="textAreaTop" fmla="*/ -360 h 1703520"/>
                <a:gd name="textAreaBottom" fmla="*/ 1703880 h 170352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" name="Google Shape;149;p23"/>
            <p:cNvSpPr/>
            <p:nvPr/>
          </p:nvSpPr>
          <p:spPr>
            <a:xfrm flipV="1" rot="2586600">
              <a:off x="-1487520" y="1117080"/>
              <a:ext cx="2389680" cy="2066760"/>
            </a:xfrm>
            <a:custGeom>
              <a:avLst/>
              <a:gdLst>
                <a:gd name="textAreaLeft" fmla="*/ 0 w 2389680"/>
                <a:gd name="textAreaRight" fmla="*/ 2390760 w 2389680"/>
                <a:gd name="textAreaTop" fmla="*/ -720 h 2066760"/>
                <a:gd name="textAreaBottom" fmla="*/ 2067120 h 206676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49" name="Google Shape;150;p23"/>
          <p:cNvSpPr/>
          <p:nvPr/>
        </p:nvSpPr>
        <p:spPr>
          <a:xfrm flipH="1" rot="21289800">
            <a:off x="7445880" y="3252960"/>
            <a:ext cx="2601360" cy="2701800"/>
          </a:xfrm>
          <a:custGeom>
            <a:avLst/>
            <a:gdLst>
              <a:gd name="textAreaLeft" fmla="*/ 720 w 2601360"/>
              <a:gd name="textAreaRight" fmla="*/ 2603160 w 2601360"/>
              <a:gd name="textAreaTop" fmla="*/ 0 h 2701800"/>
              <a:gd name="textAreaBottom" fmla="*/ 270288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161;p24"/>
          <p:cNvGrpSpPr/>
          <p:nvPr/>
        </p:nvGrpSpPr>
        <p:grpSpPr>
          <a:xfrm>
            <a:off x="-3659040" y="-317880"/>
            <a:ext cx="5654160" cy="6050160"/>
            <a:chOff x="-3659040" y="-317880"/>
            <a:chExt cx="5654160" cy="6050160"/>
          </a:xfrm>
        </p:grpSpPr>
        <p:sp>
          <p:nvSpPr>
            <p:cNvPr id="51" name="Google Shape;162;p24"/>
            <p:cNvSpPr/>
            <p:nvPr/>
          </p:nvSpPr>
          <p:spPr>
            <a:xfrm flipH="1" flipV="1" rot="17812200">
              <a:off x="-3233880" y="754920"/>
              <a:ext cx="4804200" cy="3904200"/>
            </a:xfrm>
            <a:custGeom>
              <a:avLst/>
              <a:gdLst>
                <a:gd name="textAreaLeft" fmla="*/ 720 w 4804200"/>
                <a:gd name="textAreaRight" fmla="*/ 4806000 w 4804200"/>
                <a:gd name="textAreaTop" fmla="*/ 0 h 3904200"/>
                <a:gd name="textAreaBottom" fmla="*/ 3905280 h 390420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2" name="Google Shape;163;p24"/>
            <p:cNvSpPr/>
            <p:nvPr/>
          </p:nvSpPr>
          <p:spPr>
            <a:xfrm flipH="1" flipV="1" rot="338400">
              <a:off x="-17640" y="164520"/>
              <a:ext cx="582480" cy="759240"/>
            </a:xfrm>
            <a:custGeom>
              <a:avLst/>
              <a:gdLst>
                <a:gd name="textAreaLeft" fmla="*/ 720 w 582480"/>
                <a:gd name="textAreaRight" fmla="*/ 584280 w 582480"/>
                <a:gd name="textAreaTop" fmla="*/ -720 h 759240"/>
                <a:gd name="textAreaBottom" fmla="*/ 759600 h 75924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53" name="Google Shape;164;p24"/>
          <p:cNvGrpSpPr/>
          <p:nvPr/>
        </p:nvGrpSpPr>
        <p:grpSpPr>
          <a:xfrm>
            <a:off x="8167680" y="-547920"/>
            <a:ext cx="1782000" cy="4639320"/>
            <a:chOff x="8167680" y="-547920"/>
            <a:chExt cx="1782000" cy="4639320"/>
          </a:xfrm>
        </p:grpSpPr>
        <p:sp>
          <p:nvSpPr>
            <p:cNvPr id="54" name="Google Shape;165;p24"/>
            <p:cNvSpPr/>
            <p:nvPr/>
          </p:nvSpPr>
          <p:spPr>
            <a:xfrm flipV="1" rot="16200000">
              <a:off x="6941520" y="768960"/>
              <a:ext cx="3715200" cy="1081080"/>
            </a:xfrm>
            <a:custGeom>
              <a:avLst/>
              <a:gdLst>
                <a:gd name="textAreaLeft" fmla="*/ 0 w 3715200"/>
                <a:gd name="textAreaRight" fmla="*/ 3716280 w 3715200"/>
                <a:gd name="textAreaTop" fmla="*/ -720 h 1081080"/>
                <a:gd name="textAreaBottom" fmla="*/ 1081440 h 10810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5" name="Google Shape;166;p24"/>
            <p:cNvSpPr/>
            <p:nvPr/>
          </p:nvSpPr>
          <p:spPr>
            <a:xfrm flipV="1" rot="8233200">
              <a:off x="8330400" y="2686320"/>
              <a:ext cx="1456560" cy="1049760"/>
            </a:xfrm>
            <a:custGeom>
              <a:avLst/>
              <a:gdLst>
                <a:gd name="textAreaLeft" fmla="*/ 0 w 1456560"/>
                <a:gd name="textAreaRight" fmla="*/ 1457640 w 1456560"/>
                <a:gd name="textAreaTop" fmla="*/ 720 h 1049760"/>
                <a:gd name="textAreaBottom" fmla="*/ 1051560 h 104976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181;p25"/>
          <p:cNvGrpSpPr/>
          <p:nvPr/>
        </p:nvGrpSpPr>
        <p:grpSpPr>
          <a:xfrm>
            <a:off x="7857720" y="2117520"/>
            <a:ext cx="2849040" cy="3768120"/>
            <a:chOff x="7857720" y="2117520"/>
            <a:chExt cx="2849040" cy="3768120"/>
          </a:xfrm>
        </p:grpSpPr>
        <p:sp>
          <p:nvSpPr>
            <p:cNvPr id="57" name="Google Shape;182;p25"/>
            <p:cNvSpPr/>
            <p:nvPr/>
          </p:nvSpPr>
          <p:spPr>
            <a:xfrm flipH="1" rot="20356200">
              <a:off x="8406720" y="2375640"/>
              <a:ext cx="1918440" cy="2504880"/>
            </a:xfrm>
            <a:custGeom>
              <a:avLst/>
              <a:gdLst>
                <a:gd name="textAreaLeft" fmla="*/ -720 w 1918440"/>
                <a:gd name="textAreaRight" fmla="*/ 1918800 w 1918440"/>
                <a:gd name="textAreaTop" fmla="*/ 0 h 2504880"/>
                <a:gd name="textAreaBottom" fmla="*/ 2505600 h 250488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8" name="Google Shape;183;p25"/>
            <p:cNvSpPr/>
            <p:nvPr/>
          </p:nvSpPr>
          <p:spPr>
            <a:xfrm rot="9088800">
              <a:off x="8057160" y="4340880"/>
              <a:ext cx="1589760" cy="1240560"/>
            </a:xfrm>
            <a:custGeom>
              <a:avLst/>
              <a:gdLst>
                <a:gd name="textAreaLeft" fmla="*/ 0 w 1589760"/>
                <a:gd name="textAreaRight" fmla="*/ 1590840 w 1589760"/>
                <a:gd name="textAreaTop" fmla="*/ 0 h 1240560"/>
                <a:gd name="textAreaBottom" fmla="*/ 1241640 h 1240560"/>
              </a:gdLst>
              <a:ahLst/>
              <a:rect l="textAreaLeft" t="textAreaTop" r="textAreaRight" b="textAreaBottom"/>
              <a:pathLst>
                <a:path w="1882831" h="1469646">
                  <a:moveTo>
                    <a:pt x="674801" y="1469647"/>
                  </a:moveTo>
                  <a:cubicBezTo>
                    <a:pt x="594886" y="1469647"/>
                    <a:pt x="522782" y="1459169"/>
                    <a:pt x="455917" y="1438119"/>
                  </a:cubicBezTo>
                  <a:cubicBezTo>
                    <a:pt x="221220" y="1364395"/>
                    <a:pt x="35864" y="1135129"/>
                    <a:pt x="5003" y="880621"/>
                  </a:cubicBezTo>
                  <a:cubicBezTo>
                    <a:pt x="-24811" y="634209"/>
                    <a:pt x="80155" y="376272"/>
                    <a:pt x="279037" y="207489"/>
                  </a:cubicBezTo>
                  <a:cubicBezTo>
                    <a:pt x="464965" y="49755"/>
                    <a:pt x="729379" y="-25016"/>
                    <a:pt x="986268" y="7464"/>
                  </a:cubicBezTo>
                  <a:cubicBezTo>
                    <a:pt x="1351076" y="53660"/>
                    <a:pt x="1661305" y="283308"/>
                    <a:pt x="1816277" y="621731"/>
                  </a:cubicBezTo>
                  <a:cubicBezTo>
                    <a:pt x="1873903" y="747652"/>
                    <a:pt x="1894668" y="872429"/>
                    <a:pt x="1876380" y="982443"/>
                  </a:cubicBezTo>
                  <a:cubicBezTo>
                    <a:pt x="1854472" y="1113697"/>
                    <a:pt x="1773986" y="1224664"/>
                    <a:pt x="1666353" y="1272003"/>
                  </a:cubicBezTo>
                  <a:cubicBezTo>
                    <a:pt x="1611680" y="1296101"/>
                    <a:pt x="1551387" y="1304007"/>
                    <a:pt x="1492999" y="1311627"/>
                  </a:cubicBezTo>
                  <a:cubicBezTo>
                    <a:pt x="1479663" y="1313341"/>
                    <a:pt x="1466328" y="1315151"/>
                    <a:pt x="1452994" y="1317056"/>
                  </a:cubicBezTo>
                  <a:cubicBezTo>
                    <a:pt x="1348314" y="1332296"/>
                    <a:pt x="1244300" y="1360204"/>
                    <a:pt x="1143716" y="1387255"/>
                  </a:cubicBezTo>
                  <a:cubicBezTo>
                    <a:pt x="1083614" y="1403448"/>
                    <a:pt x="1021416" y="1420117"/>
                    <a:pt x="959694" y="1433928"/>
                  </a:cubicBezTo>
                  <a:cubicBezTo>
                    <a:pt x="853681" y="1457740"/>
                    <a:pt x="759764" y="1469551"/>
                    <a:pt x="674801" y="1469551"/>
                  </a:cubicBezTo>
                  <a:close/>
                  <a:moveTo>
                    <a:pt x="867111" y="8607"/>
                  </a:moveTo>
                  <a:cubicBezTo>
                    <a:pt x="651655" y="8607"/>
                    <a:pt x="440295" y="81949"/>
                    <a:pt x="284562" y="214061"/>
                  </a:cubicBezTo>
                  <a:cubicBezTo>
                    <a:pt x="90823" y="378463"/>
                    <a:pt x="-15571" y="639733"/>
                    <a:pt x="13480" y="879573"/>
                  </a:cubicBezTo>
                  <a:cubicBezTo>
                    <a:pt x="43960" y="1130842"/>
                    <a:pt x="226935" y="1357156"/>
                    <a:pt x="458488" y="1429927"/>
                  </a:cubicBezTo>
                  <a:cubicBezTo>
                    <a:pt x="594886" y="1472790"/>
                    <a:pt x="753573" y="1471361"/>
                    <a:pt x="957789" y="1425546"/>
                  </a:cubicBezTo>
                  <a:cubicBezTo>
                    <a:pt x="1019320" y="1411735"/>
                    <a:pt x="1081423" y="1395066"/>
                    <a:pt x="1141431" y="1378969"/>
                  </a:cubicBezTo>
                  <a:cubicBezTo>
                    <a:pt x="1242301" y="1351918"/>
                    <a:pt x="1346599" y="1323819"/>
                    <a:pt x="1451660" y="1308579"/>
                  </a:cubicBezTo>
                  <a:cubicBezTo>
                    <a:pt x="1464995" y="1306674"/>
                    <a:pt x="1478330" y="1304864"/>
                    <a:pt x="1491760" y="1303150"/>
                  </a:cubicBezTo>
                  <a:cubicBezTo>
                    <a:pt x="1549482" y="1295625"/>
                    <a:pt x="1609203" y="1287814"/>
                    <a:pt x="1662734" y="1264192"/>
                  </a:cubicBezTo>
                  <a:cubicBezTo>
                    <a:pt x="1767795" y="1217901"/>
                    <a:pt x="1846376" y="1109411"/>
                    <a:pt x="1867712" y="981014"/>
                  </a:cubicBezTo>
                  <a:cubicBezTo>
                    <a:pt x="1885810" y="872715"/>
                    <a:pt x="1865235" y="749652"/>
                    <a:pt x="1808276" y="625351"/>
                  </a:cubicBezTo>
                  <a:cubicBezTo>
                    <a:pt x="1654542" y="289594"/>
                    <a:pt x="1346790" y="61756"/>
                    <a:pt x="985030" y="16036"/>
                  </a:cubicBezTo>
                  <a:cubicBezTo>
                    <a:pt x="945787" y="11083"/>
                    <a:pt x="906258" y="8607"/>
                    <a:pt x="866920" y="8607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59" name="Google Shape;184;p25"/>
          <p:cNvSpPr/>
          <p:nvPr/>
        </p:nvSpPr>
        <p:spPr>
          <a:xfrm flipH="1" rot="325800">
            <a:off x="-1080000" y="-1346760"/>
            <a:ext cx="2390040" cy="5209200"/>
          </a:xfrm>
          <a:custGeom>
            <a:avLst/>
            <a:gdLst>
              <a:gd name="textAreaLeft" fmla="*/ -720 w 2390040"/>
              <a:gd name="textAreaRight" fmla="*/ 2390400 w 2390040"/>
              <a:gd name="textAreaTop" fmla="*/ 0 h 5209200"/>
              <a:gd name="textAreaBottom" fmla="*/ 5210280 h 520920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200;p27"/>
          <p:cNvSpPr/>
          <p:nvPr/>
        </p:nvSpPr>
        <p:spPr>
          <a:xfrm flipH="1" rot="18514200">
            <a:off x="-1789920" y="3130920"/>
            <a:ext cx="2601360" cy="2700720"/>
          </a:xfrm>
          <a:custGeom>
            <a:avLst/>
            <a:gdLst>
              <a:gd name="textAreaLeft" fmla="*/ -720 w 2601360"/>
              <a:gd name="textAreaRight" fmla="*/ 2601720 w 2601360"/>
              <a:gd name="textAreaTop" fmla="*/ 0 h 2700720"/>
              <a:gd name="textAreaBottom" fmla="*/ 2701800 h 270072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1" name="Google Shape;204;p27"/>
          <p:cNvGrpSpPr/>
          <p:nvPr/>
        </p:nvGrpSpPr>
        <p:grpSpPr>
          <a:xfrm>
            <a:off x="6034320" y="-710640"/>
            <a:ext cx="4226760" cy="4239360"/>
            <a:chOff x="6034320" y="-710640"/>
            <a:chExt cx="4226760" cy="4239360"/>
          </a:xfrm>
        </p:grpSpPr>
        <p:sp>
          <p:nvSpPr>
            <p:cNvPr id="62" name="Google Shape;205;p27"/>
            <p:cNvSpPr/>
            <p:nvPr/>
          </p:nvSpPr>
          <p:spPr>
            <a:xfrm rot="484200">
              <a:off x="6127920" y="-449640"/>
              <a:ext cx="3830760" cy="1604520"/>
            </a:xfrm>
            <a:custGeom>
              <a:avLst/>
              <a:gdLst>
                <a:gd name="textAreaLeft" fmla="*/ 0 w 3830760"/>
                <a:gd name="textAreaRight" fmla="*/ 3831840 w 3830760"/>
                <a:gd name="textAreaTop" fmla="*/ 0 h 1604520"/>
                <a:gd name="textAreaBottom" fmla="*/ 1605600 h 160452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3" name="Google Shape;206;p27"/>
            <p:cNvSpPr/>
            <p:nvPr/>
          </p:nvSpPr>
          <p:spPr>
            <a:xfrm rot="5626800">
              <a:off x="8033760" y="1334520"/>
              <a:ext cx="2624400" cy="1660320"/>
            </a:xfrm>
            <a:custGeom>
              <a:avLst/>
              <a:gdLst>
                <a:gd name="textAreaLeft" fmla="*/ 0 w 2624400"/>
                <a:gd name="textAreaRight" fmla="*/ 2625480 w 2624400"/>
                <a:gd name="textAreaTop" fmla="*/ 0 h 1660320"/>
                <a:gd name="textAreaBottom" fmla="*/ 1661400 h 166032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209;p28"/>
          <p:cNvSpPr/>
          <p:nvPr/>
        </p:nvSpPr>
        <p:spPr>
          <a:xfrm flipH="1" rot="14559600">
            <a:off x="7580520" y="-25200"/>
            <a:ext cx="4444200" cy="3611160"/>
          </a:xfrm>
          <a:custGeom>
            <a:avLst/>
            <a:gdLst>
              <a:gd name="textAreaLeft" fmla="*/ -720 w 4444200"/>
              <a:gd name="textAreaRight" fmla="*/ 4444560 w 4444200"/>
              <a:gd name="textAreaTop" fmla="*/ 0 h 3611160"/>
              <a:gd name="textAreaBottom" fmla="*/ 3612240 h 361116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65" name="Google Shape;210;p28"/>
          <p:cNvGrpSpPr/>
          <p:nvPr/>
        </p:nvGrpSpPr>
        <p:grpSpPr>
          <a:xfrm>
            <a:off x="-344880" y="-676080"/>
            <a:ext cx="1832760" cy="3786120"/>
            <a:chOff x="-344880" y="-676080"/>
            <a:chExt cx="1832760" cy="3786120"/>
          </a:xfrm>
        </p:grpSpPr>
        <p:sp>
          <p:nvSpPr>
            <p:cNvPr id="66" name="Google Shape;211;p28"/>
            <p:cNvSpPr/>
            <p:nvPr/>
          </p:nvSpPr>
          <p:spPr>
            <a:xfrm rot="15946800">
              <a:off x="-1526760" y="676080"/>
              <a:ext cx="3716640" cy="1081440"/>
            </a:xfrm>
            <a:custGeom>
              <a:avLst/>
              <a:gdLst>
                <a:gd name="textAreaLeft" fmla="*/ 0 w 3716640"/>
                <a:gd name="textAreaRight" fmla="*/ 3717720 w 3716640"/>
                <a:gd name="textAreaTop" fmla="*/ 0 h 1081440"/>
                <a:gd name="textAreaBottom" fmla="*/ 1082520 h 10814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67" name="Google Shape;212;p28"/>
            <p:cNvSpPr/>
            <p:nvPr/>
          </p:nvSpPr>
          <p:spPr>
            <a:xfrm rot="10206000">
              <a:off x="516600" y="-301680"/>
              <a:ext cx="920880" cy="663840"/>
            </a:xfrm>
            <a:custGeom>
              <a:avLst/>
              <a:gdLst>
                <a:gd name="textAreaLeft" fmla="*/ 0 w 920880"/>
                <a:gd name="textAreaRight" fmla="*/ 921960 w 920880"/>
                <a:gd name="textAreaTop" fmla="*/ 0 h 663840"/>
                <a:gd name="textAreaBottom" fmla="*/ 664920 h 66384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215;p29"/>
          <p:cNvGrpSpPr/>
          <p:nvPr/>
        </p:nvGrpSpPr>
        <p:grpSpPr>
          <a:xfrm>
            <a:off x="-2236680" y="1394280"/>
            <a:ext cx="4387680" cy="5468400"/>
            <a:chOff x="-2236680" y="1394280"/>
            <a:chExt cx="4387680" cy="5468400"/>
          </a:xfrm>
        </p:grpSpPr>
        <p:sp>
          <p:nvSpPr>
            <p:cNvPr id="69" name="Google Shape;216;p29"/>
            <p:cNvSpPr/>
            <p:nvPr/>
          </p:nvSpPr>
          <p:spPr>
            <a:xfrm flipV="1" rot="18559800">
              <a:off x="-1377360" y="2982960"/>
              <a:ext cx="2669760" cy="3484800"/>
            </a:xfrm>
            <a:custGeom>
              <a:avLst/>
              <a:gdLst>
                <a:gd name="textAreaLeft" fmla="*/ 0 w 2669760"/>
                <a:gd name="textAreaRight" fmla="*/ 2670840 w 2669760"/>
                <a:gd name="textAreaTop" fmla="*/ 720 h 3484800"/>
                <a:gd name="textAreaBottom" fmla="*/ 3486600 h 348480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0" name="Google Shape;217;p29"/>
            <p:cNvSpPr/>
            <p:nvPr/>
          </p:nvSpPr>
          <p:spPr>
            <a:xfrm flipV="1" rot="1546200">
              <a:off x="-1315080" y="1724760"/>
              <a:ext cx="1909440" cy="1701360"/>
            </a:xfrm>
            <a:custGeom>
              <a:avLst/>
              <a:gdLst>
                <a:gd name="textAreaLeft" fmla="*/ 0 w 1909440"/>
                <a:gd name="textAreaRight" fmla="*/ 1910160 w 1909440"/>
                <a:gd name="textAreaTop" fmla="*/ 0 h 1701360"/>
                <a:gd name="textAreaBottom" fmla="*/ 1702440 h 170136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71" name="Google Shape;218;p29"/>
          <p:cNvSpPr/>
          <p:nvPr/>
        </p:nvSpPr>
        <p:spPr>
          <a:xfrm flipH="1" rot="10986600">
            <a:off x="7908480" y="1555560"/>
            <a:ext cx="2086200" cy="4547880"/>
          </a:xfrm>
          <a:custGeom>
            <a:avLst/>
            <a:gdLst>
              <a:gd name="textAreaLeft" fmla="*/ -720 w 2086200"/>
              <a:gd name="textAreaRight" fmla="*/ 2086560 w 2086200"/>
              <a:gd name="textAreaTop" fmla="*/ 0 h 4547880"/>
              <a:gd name="textAreaBottom" fmla="*/ 4548960 h 454788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223;p30"/>
          <p:cNvSpPr/>
          <p:nvPr/>
        </p:nvSpPr>
        <p:spPr>
          <a:xfrm flipH="1" rot="21290400">
            <a:off x="-633240" y="-344520"/>
            <a:ext cx="4125960" cy="1320840"/>
          </a:xfrm>
          <a:custGeom>
            <a:avLst/>
            <a:gdLst>
              <a:gd name="textAreaLeft" fmla="*/ -720 w 4125960"/>
              <a:gd name="textAreaRight" fmla="*/ 4126320 w 4125960"/>
              <a:gd name="textAreaTop" fmla="*/ 0 h 1320840"/>
              <a:gd name="textAreaBottom" fmla="*/ 1321920 h 132084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3" name="Google Shape;224;p30"/>
          <p:cNvSpPr/>
          <p:nvPr/>
        </p:nvSpPr>
        <p:spPr>
          <a:xfrm flipH="1" rot="10986000">
            <a:off x="7799760" y="1328040"/>
            <a:ext cx="2304000" cy="5020560"/>
          </a:xfrm>
          <a:custGeom>
            <a:avLst/>
            <a:gdLst>
              <a:gd name="textAreaLeft" fmla="*/ 720 w 2304000"/>
              <a:gd name="textAreaRight" fmla="*/ 2305800 w 2304000"/>
              <a:gd name="textAreaTop" fmla="*/ 0 h 5020560"/>
              <a:gd name="textAreaBottom" fmla="*/ 5020920 h 502056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19;p4"/>
          <p:cNvGrpSpPr/>
          <p:nvPr/>
        </p:nvGrpSpPr>
        <p:grpSpPr>
          <a:xfrm>
            <a:off x="5946120" y="-769680"/>
            <a:ext cx="5416560" cy="4772520"/>
            <a:chOff x="5946120" y="-769680"/>
            <a:chExt cx="5416560" cy="4772520"/>
          </a:xfrm>
        </p:grpSpPr>
        <p:sp>
          <p:nvSpPr>
            <p:cNvPr id="77" name="Google Shape;20;p4"/>
            <p:cNvSpPr/>
            <p:nvPr/>
          </p:nvSpPr>
          <p:spPr>
            <a:xfrm rot="687000">
              <a:off x="6072840" y="-388080"/>
              <a:ext cx="4010760" cy="1679040"/>
            </a:xfrm>
            <a:custGeom>
              <a:avLst/>
              <a:gdLst>
                <a:gd name="textAreaLeft" fmla="*/ 0 w 4010760"/>
                <a:gd name="textAreaRight" fmla="*/ 4011840 w 4010760"/>
                <a:gd name="textAreaTop" fmla="*/ 0 h 1679040"/>
                <a:gd name="textAreaBottom" fmla="*/ 1680120 h 16790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8" name="Google Shape;21;p4"/>
            <p:cNvSpPr/>
            <p:nvPr/>
          </p:nvSpPr>
          <p:spPr>
            <a:xfrm rot="7974600">
              <a:off x="8241480" y="1054800"/>
              <a:ext cx="2697120" cy="2332440"/>
            </a:xfrm>
            <a:custGeom>
              <a:avLst/>
              <a:gdLst>
                <a:gd name="textAreaLeft" fmla="*/ 0 w 2697120"/>
                <a:gd name="textAreaRight" fmla="*/ 2698200 w 2697120"/>
                <a:gd name="textAreaTop" fmla="*/ 0 h 2332440"/>
                <a:gd name="textAreaBottom" fmla="*/ 2333520 h 233244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9" name="Google Shape;22;p4"/>
          <p:cNvSpPr/>
          <p:nvPr/>
        </p:nvSpPr>
        <p:spPr>
          <a:xfrm rot="310800">
            <a:off x="-756000" y="3621240"/>
            <a:ext cx="2208600" cy="2293560"/>
          </a:xfrm>
          <a:custGeom>
            <a:avLst/>
            <a:gdLst>
              <a:gd name="textAreaLeft" fmla="*/ 0 w 2208600"/>
              <a:gd name="textAreaRight" fmla="*/ 2209680 w 2208600"/>
              <a:gd name="textAreaTop" fmla="*/ 0 h 2293560"/>
              <a:gd name="textAreaBottom" fmla="*/ 2294640 h 229356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228;p31"/>
          <p:cNvSpPr/>
          <p:nvPr/>
        </p:nvSpPr>
        <p:spPr>
          <a:xfrm>
            <a:off x="1654920" y="3413160"/>
            <a:ext cx="3638880" cy="80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CREDITS: This presentation template was created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2"/>
              </a:rPr>
              <a:t>Slidesgo</a:t>
            </a: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, and includes icons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3"/>
              </a:rPr>
              <a:t>Flaticon</a:t>
            </a:r>
            <a:r>
              <a:rPr b="0" lang="en" sz="1200" spc="-1" strike="noStrike">
                <a:solidFill>
                  <a:schemeClr val="accent1"/>
                </a:solidFill>
                <a:latin typeface="Albert Sans"/>
                <a:ea typeface="Albert Sans"/>
              </a:rPr>
              <a:t>, and infographics &amp; images by 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  <a:hlinkClick r:id="rId4"/>
              </a:rPr>
              <a:t>Freepik</a:t>
            </a:r>
            <a:r>
              <a:rPr b="1" lang="en" sz="1200" spc="-1" strike="noStrike" u="sng">
                <a:solidFill>
                  <a:schemeClr val="accent1"/>
                </a:solidFill>
                <a:uFillTx/>
                <a:latin typeface="Albert Sans"/>
                <a:ea typeface="Albert Sans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230;p32"/>
          <p:cNvGrpSpPr/>
          <p:nvPr/>
        </p:nvGrpSpPr>
        <p:grpSpPr>
          <a:xfrm>
            <a:off x="7305840" y="-2669400"/>
            <a:ext cx="3305160" cy="4824000"/>
            <a:chOff x="7305840" y="-2669400"/>
            <a:chExt cx="3305160" cy="4824000"/>
          </a:xfrm>
        </p:grpSpPr>
        <p:sp>
          <p:nvSpPr>
            <p:cNvPr id="88" name="Google Shape;231;p32"/>
            <p:cNvSpPr/>
            <p:nvPr/>
          </p:nvSpPr>
          <p:spPr>
            <a:xfrm rot="10608600">
              <a:off x="7846920" y="-1401840"/>
              <a:ext cx="2669040" cy="3484800"/>
            </a:xfrm>
            <a:custGeom>
              <a:avLst/>
              <a:gdLst>
                <a:gd name="textAreaLeft" fmla="*/ 0 w 2669040"/>
                <a:gd name="textAreaRight" fmla="*/ 2670120 w 2669040"/>
                <a:gd name="textAreaTop" fmla="*/ 0 h 3484800"/>
                <a:gd name="textAreaBottom" fmla="*/ 3485880 h 348480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9" name="Google Shape;232;p32"/>
            <p:cNvSpPr/>
            <p:nvPr/>
          </p:nvSpPr>
          <p:spPr>
            <a:xfrm rot="6022200">
              <a:off x="7359480" y="-2427480"/>
              <a:ext cx="1909080" cy="1701000"/>
            </a:xfrm>
            <a:custGeom>
              <a:avLst/>
              <a:gdLst>
                <a:gd name="textAreaLeft" fmla="*/ 0 w 1909080"/>
                <a:gd name="textAreaRight" fmla="*/ 1910160 w 1909080"/>
                <a:gd name="textAreaTop" fmla="*/ 0 h 1701000"/>
                <a:gd name="textAreaBottom" fmla="*/ 1702080 h 170100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90" name="Google Shape;233;p32"/>
          <p:cNvSpPr/>
          <p:nvPr/>
        </p:nvSpPr>
        <p:spPr>
          <a:xfrm rot="11607000">
            <a:off x="-929880" y="-287640"/>
            <a:ext cx="2085840" cy="4546440"/>
          </a:xfrm>
          <a:custGeom>
            <a:avLst/>
            <a:gdLst>
              <a:gd name="textAreaLeft" fmla="*/ 0 w 2085840"/>
              <a:gd name="textAreaRight" fmla="*/ 2086920 w 2085840"/>
              <a:gd name="textAreaTop" fmla="*/ 0 h 4546440"/>
              <a:gd name="textAreaBottom" fmla="*/ 4547520 h 454644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235;p33"/>
          <p:cNvGrpSpPr/>
          <p:nvPr/>
        </p:nvGrpSpPr>
        <p:grpSpPr>
          <a:xfrm>
            <a:off x="7466400" y="1032480"/>
            <a:ext cx="4543200" cy="4974120"/>
            <a:chOff x="7466400" y="1032480"/>
            <a:chExt cx="4543200" cy="4974120"/>
          </a:xfrm>
        </p:grpSpPr>
        <p:sp>
          <p:nvSpPr>
            <p:cNvPr id="92" name="Google Shape;236;p33"/>
            <p:cNvSpPr/>
            <p:nvPr/>
          </p:nvSpPr>
          <p:spPr>
            <a:xfrm flipH="1" rot="14918400">
              <a:off x="7711200" y="1872720"/>
              <a:ext cx="4053240" cy="3292920"/>
            </a:xfrm>
            <a:custGeom>
              <a:avLst/>
              <a:gdLst>
                <a:gd name="textAreaLeft" fmla="*/ -720 w 4053240"/>
                <a:gd name="textAreaRight" fmla="*/ 4053600 w 4053240"/>
                <a:gd name="textAreaTop" fmla="*/ 0 h 3292920"/>
                <a:gd name="textAreaBottom" fmla="*/ 3294000 h 329292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93" name="Google Shape;237;p33"/>
            <p:cNvSpPr/>
            <p:nvPr/>
          </p:nvSpPr>
          <p:spPr>
            <a:xfrm flipH="1" rot="10792800">
              <a:off x="8740800" y="1292760"/>
              <a:ext cx="491040" cy="640440"/>
            </a:xfrm>
            <a:custGeom>
              <a:avLst/>
              <a:gdLst>
                <a:gd name="textAreaLeft" fmla="*/ 720 w 491040"/>
                <a:gd name="textAreaRight" fmla="*/ 492840 w 491040"/>
                <a:gd name="textAreaTop" fmla="*/ 0 h 640440"/>
                <a:gd name="textAreaBottom" fmla="*/ 641520 h 64044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94" name="Google Shape;238;p33"/>
          <p:cNvGrpSpPr/>
          <p:nvPr/>
        </p:nvGrpSpPr>
        <p:grpSpPr>
          <a:xfrm>
            <a:off x="-925560" y="-567720"/>
            <a:ext cx="1782360" cy="4636080"/>
            <a:chOff x="-925560" y="-567720"/>
            <a:chExt cx="1782360" cy="4636080"/>
          </a:xfrm>
        </p:grpSpPr>
        <p:sp>
          <p:nvSpPr>
            <p:cNvPr id="95" name="Google Shape;239;p33"/>
            <p:cNvSpPr/>
            <p:nvPr/>
          </p:nvSpPr>
          <p:spPr>
            <a:xfrm rot="16200000">
              <a:off x="-1632600" y="749160"/>
              <a:ext cx="3715200" cy="1081080"/>
            </a:xfrm>
            <a:custGeom>
              <a:avLst/>
              <a:gdLst>
                <a:gd name="textAreaLeft" fmla="*/ 0 w 3715200"/>
                <a:gd name="textAreaRight" fmla="*/ 3716280 w 3715200"/>
                <a:gd name="textAreaTop" fmla="*/ 0 h 1081080"/>
                <a:gd name="textAreaBottom" fmla="*/ 1082160 h 10810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6" name="Google Shape;240;p33"/>
            <p:cNvSpPr/>
            <p:nvPr/>
          </p:nvSpPr>
          <p:spPr>
            <a:xfrm rot="2566800">
              <a:off x="-762480" y="2663640"/>
              <a:ext cx="1456560" cy="1049760"/>
            </a:xfrm>
            <a:custGeom>
              <a:avLst/>
              <a:gdLst>
                <a:gd name="textAreaLeft" fmla="*/ 0 w 1456560"/>
                <a:gd name="textAreaRight" fmla="*/ 1457640 w 1456560"/>
                <a:gd name="textAreaTop" fmla="*/ 0 h 1049760"/>
                <a:gd name="textAreaBottom" fmla="*/ 1050840 h 104976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29;p5"/>
          <p:cNvSpPr/>
          <p:nvPr/>
        </p:nvSpPr>
        <p:spPr>
          <a:xfrm rot="17976600">
            <a:off x="-1488960" y="2815560"/>
            <a:ext cx="2937960" cy="2681640"/>
          </a:xfrm>
          <a:custGeom>
            <a:avLst/>
            <a:gdLst>
              <a:gd name="textAreaLeft" fmla="*/ 0 w 2937960"/>
              <a:gd name="textAreaRight" fmla="*/ 2939040 w 2937960"/>
              <a:gd name="textAreaTop" fmla="*/ 0 h 2681640"/>
              <a:gd name="textAreaBottom" fmla="*/ 2682720 h 2681640"/>
            </a:gdLst>
            <a:ahLst/>
            <a:rect l="textAreaLeft" t="textAreaTop" r="textAreaRight" b="textAreaBottom"/>
            <a:pathLst>
              <a:path w="1744129" h="1592160">
                <a:moveTo>
                  <a:pt x="1316806" y="16048"/>
                </a:moveTo>
                <a:cubicBezTo>
                  <a:pt x="1074490" y="-39102"/>
                  <a:pt x="816935" y="53576"/>
                  <a:pt x="621481" y="207119"/>
                </a:cubicBezTo>
                <a:cubicBezTo>
                  <a:pt x="426028" y="360662"/>
                  <a:pt x="282582" y="569450"/>
                  <a:pt x="147899" y="778333"/>
                </a:cubicBezTo>
                <a:cubicBezTo>
                  <a:pt x="64459" y="907778"/>
                  <a:pt x="-20123" y="1053987"/>
                  <a:pt x="4261" y="1206101"/>
                </a:cubicBezTo>
                <a:cubicBezTo>
                  <a:pt x="33599" y="1388791"/>
                  <a:pt x="212764" y="1511758"/>
                  <a:pt x="391262" y="1560336"/>
                </a:cubicBezTo>
                <a:cubicBezTo>
                  <a:pt x="744259" y="1656348"/>
                  <a:pt x="1147833" y="1530046"/>
                  <a:pt x="1383005" y="1249821"/>
                </a:cubicBezTo>
                <a:cubicBezTo>
                  <a:pt x="1483494" y="1130187"/>
                  <a:pt x="1553217" y="988360"/>
                  <a:pt x="1621988" y="848056"/>
                </a:cubicBezTo>
                <a:cubicBezTo>
                  <a:pt x="1711618" y="665177"/>
                  <a:pt x="1791818" y="546590"/>
                  <a:pt x="1710284" y="345232"/>
                </a:cubicBezTo>
                <a:cubicBezTo>
                  <a:pt x="1643895" y="181306"/>
                  <a:pt x="1488352" y="55005"/>
                  <a:pt x="1316806" y="15952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8" name="Google Shape;30;p5"/>
          <p:cNvSpPr/>
          <p:nvPr/>
        </p:nvSpPr>
        <p:spPr>
          <a:xfrm rot="7522800">
            <a:off x="7623720" y="-414000"/>
            <a:ext cx="6593760" cy="5357880"/>
          </a:xfrm>
          <a:custGeom>
            <a:avLst/>
            <a:gdLst>
              <a:gd name="textAreaLeft" fmla="*/ 0 w 6593760"/>
              <a:gd name="textAreaRight" fmla="*/ 6594840 w 6593760"/>
              <a:gd name="textAreaTop" fmla="*/ 0 h 5357880"/>
              <a:gd name="textAreaBottom" fmla="*/ 5358960 h 53578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99" name="Google Shape;31;p5"/>
          <p:cNvSpPr/>
          <p:nvPr/>
        </p:nvSpPr>
        <p:spPr>
          <a:xfrm flipH="1" rot="16896000">
            <a:off x="4294440" y="-1176480"/>
            <a:ext cx="1460520" cy="1903680"/>
          </a:xfrm>
          <a:custGeom>
            <a:avLst/>
            <a:gdLst>
              <a:gd name="textAreaLeft" fmla="*/ -720 w 1460520"/>
              <a:gd name="textAreaRight" fmla="*/ 1460880 w 1460520"/>
              <a:gd name="textAreaTop" fmla="*/ 0 h 1903680"/>
              <a:gd name="textAreaBottom" fmla="*/ 1904760 h 1903680"/>
            </a:gdLst>
            <a:ahLst/>
            <a:rect l="textAreaLeft" t="textAreaTop" r="textAreaRight" b="textAreaBottom"/>
            <a:pathLst>
              <a:path w="364045" h="474454">
                <a:moveTo>
                  <a:pt x="157163" y="474440"/>
                </a:moveTo>
                <a:cubicBezTo>
                  <a:pt x="155734" y="474440"/>
                  <a:pt x="154210" y="474440"/>
                  <a:pt x="152781" y="474440"/>
                </a:cubicBezTo>
                <a:lnTo>
                  <a:pt x="153162" y="462058"/>
                </a:lnTo>
                <a:cubicBezTo>
                  <a:pt x="154686" y="462058"/>
                  <a:pt x="156210" y="462058"/>
                  <a:pt x="157829" y="462058"/>
                </a:cubicBezTo>
                <a:cubicBezTo>
                  <a:pt x="163068" y="462058"/>
                  <a:pt x="168307" y="461772"/>
                  <a:pt x="173641" y="461296"/>
                </a:cubicBezTo>
                <a:lnTo>
                  <a:pt x="174784" y="473583"/>
                </a:lnTo>
                <a:cubicBezTo>
                  <a:pt x="168878" y="474155"/>
                  <a:pt x="163068" y="474536"/>
                  <a:pt x="157258" y="474440"/>
                </a:cubicBezTo>
                <a:close/>
                <a:moveTo>
                  <a:pt x="130873" y="472250"/>
                </a:moveTo>
                <a:cubicBezTo>
                  <a:pt x="123539" y="471106"/>
                  <a:pt x="116395" y="469297"/>
                  <a:pt x="109347" y="467106"/>
                </a:cubicBezTo>
                <a:lnTo>
                  <a:pt x="113062" y="455295"/>
                </a:lnTo>
                <a:cubicBezTo>
                  <a:pt x="119443" y="457295"/>
                  <a:pt x="126111" y="458914"/>
                  <a:pt x="132779" y="459962"/>
                </a:cubicBezTo>
                <a:lnTo>
                  <a:pt x="130778" y="472154"/>
                </a:lnTo>
                <a:close/>
                <a:moveTo>
                  <a:pt x="196405" y="470154"/>
                </a:moveTo>
                <a:lnTo>
                  <a:pt x="193738" y="458057"/>
                </a:lnTo>
                <a:cubicBezTo>
                  <a:pt x="200310" y="456629"/>
                  <a:pt x="206978" y="454723"/>
                  <a:pt x="213455" y="452533"/>
                </a:cubicBezTo>
                <a:lnTo>
                  <a:pt x="217456" y="464248"/>
                </a:lnTo>
                <a:cubicBezTo>
                  <a:pt x="210502" y="466630"/>
                  <a:pt x="203454" y="468630"/>
                  <a:pt x="196405" y="470154"/>
                </a:cubicBezTo>
                <a:close/>
                <a:moveTo>
                  <a:pt x="88868" y="458819"/>
                </a:moveTo>
                <a:cubicBezTo>
                  <a:pt x="83248" y="456057"/>
                  <a:pt x="77819" y="452819"/>
                  <a:pt x="72771" y="449389"/>
                </a:cubicBezTo>
                <a:lnTo>
                  <a:pt x="69913" y="447389"/>
                </a:lnTo>
                <a:lnTo>
                  <a:pt x="77057" y="437293"/>
                </a:lnTo>
                <a:lnTo>
                  <a:pt x="79343" y="438912"/>
                </a:lnTo>
                <a:cubicBezTo>
                  <a:pt x="84296" y="442341"/>
                  <a:pt x="89249" y="445198"/>
                  <a:pt x="94392" y="447770"/>
                </a:cubicBezTo>
                <a:lnTo>
                  <a:pt x="88868" y="458819"/>
                </a:lnTo>
                <a:close/>
                <a:moveTo>
                  <a:pt x="237744" y="455867"/>
                </a:moveTo>
                <a:lnTo>
                  <a:pt x="232410" y="444722"/>
                </a:lnTo>
                <a:cubicBezTo>
                  <a:pt x="238506" y="441770"/>
                  <a:pt x="244507" y="438436"/>
                  <a:pt x="250222" y="434721"/>
                </a:cubicBezTo>
                <a:lnTo>
                  <a:pt x="256889" y="445103"/>
                </a:lnTo>
                <a:cubicBezTo>
                  <a:pt x="250793" y="449009"/>
                  <a:pt x="244316" y="452628"/>
                  <a:pt x="237744" y="455771"/>
                </a:cubicBezTo>
                <a:close/>
                <a:moveTo>
                  <a:pt x="52959" y="433197"/>
                </a:moveTo>
                <a:cubicBezTo>
                  <a:pt x="47720" y="428149"/>
                  <a:pt x="42863" y="422529"/>
                  <a:pt x="38385" y="416623"/>
                </a:cubicBezTo>
                <a:lnTo>
                  <a:pt x="48292" y="409099"/>
                </a:lnTo>
                <a:cubicBezTo>
                  <a:pt x="52388" y="414528"/>
                  <a:pt x="56959" y="419671"/>
                  <a:pt x="61722" y="424339"/>
                </a:cubicBezTo>
                <a:lnTo>
                  <a:pt x="53054" y="433197"/>
                </a:lnTo>
                <a:close/>
                <a:moveTo>
                  <a:pt x="274606" y="432149"/>
                </a:moveTo>
                <a:lnTo>
                  <a:pt x="266700" y="422624"/>
                </a:lnTo>
                <a:cubicBezTo>
                  <a:pt x="271843" y="418338"/>
                  <a:pt x="276987" y="413671"/>
                  <a:pt x="281844" y="408718"/>
                </a:cubicBezTo>
                <a:lnTo>
                  <a:pt x="290703" y="417386"/>
                </a:lnTo>
                <a:cubicBezTo>
                  <a:pt x="285559" y="422624"/>
                  <a:pt x="280130" y="427577"/>
                  <a:pt x="274606" y="432149"/>
                </a:cubicBezTo>
                <a:close/>
                <a:moveTo>
                  <a:pt x="305085" y="401003"/>
                </a:moveTo>
                <a:lnTo>
                  <a:pt x="295370" y="393287"/>
                </a:lnTo>
                <a:cubicBezTo>
                  <a:pt x="299561" y="387953"/>
                  <a:pt x="303657" y="382334"/>
                  <a:pt x="307372" y="376523"/>
                </a:cubicBezTo>
                <a:lnTo>
                  <a:pt x="317754" y="383286"/>
                </a:lnTo>
                <a:cubicBezTo>
                  <a:pt x="313754" y="389382"/>
                  <a:pt x="309467" y="395288"/>
                  <a:pt x="304991" y="401003"/>
                </a:cubicBezTo>
                <a:close/>
                <a:moveTo>
                  <a:pt x="26289" y="398240"/>
                </a:moveTo>
                <a:cubicBezTo>
                  <a:pt x="22765" y="392049"/>
                  <a:pt x="19526" y="385381"/>
                  <a:pt x="16669" y="378523"/>
                </a:cubicBezTo>
                <a:lnTo>
                  <a:pt x="28099" y="373761"/>
                </a:lnTo>
                <a:cubicBezTo>
                  <a:pt x="30766" y="380143"/>
                  <a:pt x="33718" y="386334"/>
                  <a:pt x="37052" y="392144"/>
                </a:cubicBezTo>
                <a:lnTo>
                  <a:pt x="26289" y="398240"/>
                </a:lnTo>
                <a:close/>
                <a:moveTo>
                  <a:pt x="328898" y="364617"/>
                </a:moveTo>
                <a:lnTo>
                  <a:pt x="317945" y="358807"/>
                </a:lnTo>
                <a:cubicBezTo>
                  <a:pt x="321087" y="352806"/>
                  <a:pt x="324135" y="346615"/>
                  <a:pt x="326898" y="340138"/>
                </a:cubicBezTo>
                <a:lnTo>
                  <a:pt x="338233" y="345091"/>
                </a:lnTo>
                <a:cubicBezTo>
                  <a:pt x="335375" y="351854"/>
                  <a:pt x="332137" y="358426"/>
                  <a:pt x="328803" y="364617"/>
                </a:cubicBezTo>
                <a:close/>
                <a:moveTo>
                  <a:pt x="9430" y="357854"/>
                </a:moveTo>
                <a:cubicBezTo>
                  <a:pt x="7429" y="351092"/>
                  <a:pt x="5715" y="343948"/>
                  <a:pt x="4381" y="336613"/>
                </a:cubicBezTo>
                <a:lnTo>
                  <a:pt x="16573" y="334328"/>
                </a:lnTo>
                <a:cubicBezTo>
                  <a:pt x="17907" y="341186"/>
                  <a:pt x="19526" y="347948"/>
                  <a:pt x="21336" y="354330"/>
                </a:cubicBezTo>
                <a:lnTo>
                  <a:pt x="9430" y="357854"/>
                </a:lnTo>
                <a:close/>
                <a:moveTo>
                  <a:pt x="346138" y="324898"/>
                </a:moveTo>
                <a:lnTo>
                  <a:pt x="334423" y="320897"/>
                </a:lnTo>
                <a:cubicBezTo>
                  <a:pt x="336613" y="314515"/>
                  <a:pt x="338614" y="307753"/>
                  <a:pt x="340423" y="301085"/>
                </a:cubicBezTo>
                <a:lnTo>
                  <a:pt x="352425" y="304229"/>
                </a:lnTo>
                <a:cubicBezTo>
                  <a:pt x="350615" y="311277"/>
                  <a:pt x="348425" y="318230"/>
                  <a:pt x="346138" y="324993"/>
                </a:cubicBezTo>
                <a:close/>
                <a:moveTo>
                  <a:pt x="1238" y="315087"/>
                </a:moveTo>
                <a:cubicBezTo>
                  <a:pt x="571" y="307943"/>
                  <a:pt x="95" y="300609"/>
                  <a:pt x="0" y="293370"/>
                </a:cubicBezTo>
                <a:lnTo>
                  <a:pt x="12382" y="293084"/>
                </a:lnTo>
                <a:cubicBezTo>
                  <a:pt x="12478" y="299942"/>
                  <a:pt x="12954" y="306991"/>
                  <a:pt x="13621" y="313754"/>
                </a:cubicBezTo>
                <a:lnTo>
                  <a:pt x="1334" y="314992"/>
                </a:lnTo>
                <a:close/>
                <a:moveTo>
                  <a:pt x="357092" y="282988"/>
                </a:moveTo>
                <a:lnTo>
                  <a:pt x="344900" y="280702"/>
                </a:lnTo>
                <a:cubicBezTo>
                  <a:pt x="346138" y="273844"/>
                  <a:pt x="347186" y="266986"/>
                  <a:pt x="348043" y="260128"/>
                </a:cubicBezTo>
                <a:lnTo>
                  <a:pt x="360331" y="261556"/>
                </a:lnTo>
                <a:cubicBezTo>
                  <a:pt x="359569" y="268605"/>
                  <a:pt x="358426" y="275844"/>
                  <a:pt x="357092" y="282988"/>
                </a:cubicBezTo>
                <a:close/>
                <a:moveTo>
                  <a:pt x="12763" y="272510"/>
                </a:moveTo>
                <a:lnTo>
                  <a:pt x="381" y="271844"/>
                </a:lnTo>
                <a:cubicBezTo>
                  <a:pt x="762" y="264700"/>
                  <a:pt x="1428" y="257461"/>
                  <a:pt x="2381" y="250317"/>
                </a:cubicBezTo>
                <a:lnTo>
                  <a:pt x="14668" y="251936"/>
                </a:lnTo>
                <a:cubicBezTo>
                  <a:pt x="13811" y="258794"/>
                  <a:pt x="13145" y="265747"/>
                  <a:pt x="12763" y="272605"/>
                </a:cubicBezTo>
                <a:close/>
                <a:moveTo>
                  <a:pt x="362331" y="240221"/>
                </a:moveTo>
                <a:lnTo>
                  <a:pt x="350044" y="239363"/>
                </a:lnTo>
                <a:cubicBezTo>
                  <a:pt x="350520" y="232791"/>
                  <a:pt x="350901" y="225743"/>
                  <a:pt x="351187" y="218408"/>
                </a:cubicBezTo>
                <a:lnTo>
                  <a:pt x="363569" y="218885"/>
                </a:lnTo>
                <a:cubicBezTo>
                  <a:pt x="363284" y="226409"/>
                  <a:pt x="362902" y="233553"/>
                  <a:pt x="362426" y="240316"/>
                </a:cubicBezTo>
                <a:close/>
                <a:moveTo>
                  <a:pt x="18002" y="231267"/>
                </a:moveTo>
                <a:lnTo>
                  <a:pt x="5905" y="228790"/>
                </a:lnTo>
                <a:lnTo>
                  <a:pt x="6953" y="223933"/>
                </a:lnTo>
                <a:cubicBezTo>
                  <a:pt x="8191" y="218504"/>
                  <a:pt x="9430" y="213074"/>
                  <a:pt x="10953" y="207740"/>
                </a:cubicBezTo>
                <a:lnTo>
                  <a:pt x="22860" y="210979"/>
                </a:lnTo>
                <a:cubicBezTo>
                  <a:pt x="21431" y="216122"/>
                  <a:pt x="20193" y="221361"/>
                  <a:pt x="19050" y="226600"/>
                </a:cubicBezTo>
                <a:lnTo>
                  <a:pt x="18097" y="231172"/>
                </a:lnTo>
                <a:close/>
                <a:moveTo>
                  <a:pt x="364045" y="197453"/>
                </a:moveTo>
                <a:lnTo>
                  <a:pt x="351663" y="197453"/>
                </a:lnTo>
                <a:cubicBezTo>
                  <a:pt x="351663" y="197453"/>
                  <a:pt x="351663" y="190500"/>
                  <a:pt x="351663" y="190500"/>
                </a:cubicBezTo>
                <a:cubicBezTo>
                  <a:pt x="351663" y="185833"/>
                  <a:pt x="351663" y="181070"/>
                  <a:pt x="351472" y="176308"/>
                </a:cubicBezTo>
                <a:lnTo>
                  <a:pt x="363855" y="176022"/>
                </a:lnTo>
                <a:cubicBezTo>
                  <a:pt x="363950" y="180880"/>
                  <a:pt x="364045" y="185738"/>
                  <a:pt x="364045" y="190500"/>
                </a:cubicBezTo>
                <a:lnTo>
                  <a:pt x="364045" y="197358"/>
                </a:lnTo>
                <a:close/>
                <a:moveTo>
                  <a:pt x="28860" y="191167"/>
                </a:moveTo>
                <a:lnTo>
                  <a:pt x="17145" y="187262"/>
                </a:lnTo>
                <a:cubicBezTo>
                  <a:pt x="19431" y="180404"/>
                  <a:pt x="22003" y="173546"/>
                  <a:pt x="24669" y="166973"/>
                </a:cubicBezTo>
                <a:lnTo>
                  <a:pt x="36100" y="171640"/>
                </a:lnTo>
                <a:cubicBezTo>
                  <a:pt x="33528" y="178022"/>
                  <a:pt x="31052" y="184595"/>
                  <a:pt x="28860" y="191167"/>
                </a:cubicBezTo>
                <a:close/>
                <a:moveTo>
                  <a:pt x="350711" y="155353"/>
                </a:moveTo>
                <a:cubicBezTo>
                  <a:pt x="350329" y="148400"/>
                  <a:pt x="349853" y="141351"/>
                  <a:pt x="349186" y="134398"/>
                </a:cubicBezTo>
                <a:lnTo>
                  <a:pt x="361474" y="133255"/>
                </a:lnTo>
                <a:cubicBezTo>
                  <a:pt x="362141" y="140398"/>
                  <a:pt x="362712" y="147542"/>
                  <a:pt x="363093" y="154686"/>
                </a:cubicBezTo>
                <a:lnTo>
                  <a:pt x="350711" y="155353"/>
                </a:lnTo>
                <a:close/>
                <a:moveTo>
                  <a:pt x="44577" y="152590"/>
                </a:moveTo>
                <a:lnTo>
                  <a:pt x="33433" y="147161"/>
                </a:lnTo>
                <a:cubicBezTo>
                  <a:pt x="36576" y="140684"/>
                  <a:pt x="40005" y="134207"/>
                  <a:pt x="43529" y="128016"/>
                </a:cubicBezTo>
                <a:lnTo>
                  <a:pt x="54293" y="134112"/>
                </a:lnTo>
                <a:cubicBezTo>
                  <a:pt x="50863" y="140018"/>
                  <a:pt x="47625" y="146209"/>
                  <a:pt x="44577" y="152495"/>
                </a:cubicBezTo>
                <a:close/>
                <a:moveTo>
                  <a:pt x="65151" y="116586"/>
                </a:moveTo>
                <a:lnTo>
                  <a:pt x="54864" y="109728"/>
                </a:lnTo>
                <a:cubicBezTo>
                  <a:pt x="58864" y="103727"/>
                  <a:pt x="63151" y="97822"/>
                  <a:pt x="67532" y="92202"/>
                </a:cubicBezTo>
                <a:lnTo>
                  <a:pt x="77248" y="99822"/>
                </a:lnTo>
                <a:cubicBezTo>
                  <a:pt x="73057" y="105156"/>
                  <a:pt x="68961" y="110871"/>
                  <a:pt x="65056" y="116586"/>
                </a:cubicBezTo>
                <a:close/>
                <a:moveTo>
                  <a:pt x="346710" y="113633"/>
                </a:moveTo>
                <a:cubicBezTo>
                  <a:pt x="345662" y="106489"/>
                  <a:pt x="344424" y="99536"/>
                  <a:pt x="343091" y="93154"/>
                </a:cubicBezTo>
                <a:lnTo>
                  <a:pt x="355187" y="90583"/>
                </a:lnTo>
                <a:cubicBezTo>
                  <a:pt x="356616" y="97250"/>
                  <a:pt x="357854" y="104394"/>
                  <a:pt x="358997" y="111823"/>
                </a:cubicBezTo>
                <a:lnTo>
                  <a:pt x="346710" y="113633"/>
                </a:lnTo>
                <a:close/>
                <a:moveTo>
                  <a:pt x="90773" y="84011"/>
                </a:moveTo>
                <a:lnTo>
                  <a:pt x="81629" y="75629"/>
                </a:lnTo>
                <a:cubicBezTo>
                  <a:pt x="86582" y="70199"/>
                  <a:pt x="91821" y="65056"/>
                  <a:pt x="97060" y="60293"/>
                </a:cubicBezTo>
                <a:lnTo>
                  <a:pt x="105442" y="69437"/>
                </a:lnTo>
                <a:cubicBezTo>
                  <a:pt x="100489" y="74009"/>
                  <a:pt x="95535" y="78867"/>
                  <a:pt x="90773" y="84011"/>
                </a:cubicBezTo>
                <a:close/>
                <a:moveTo>
                  <a:pt x="337851" y="73152"/>
                </a:moveTo>
                <a:cubicBezTo>
                  <a:pt x="335661" y="66199"/>
                  <a:pt x="333184" y="59817"/>
                  <a:pt x="330518" y="54197"/>
                </a:cubicBezTo>
                <a:lnTo>
                  <a:pt x="341662" y="48863"/>
                </a:lnTo>
                <a:cubicBezTo>
                  <a:pt x="344614" y="54959"/>
                  <a:pt x="347281" y="61913"/>
                  <a:pt x="349662" y="69437"/>
                </a:cubicBezTo>
                <a:lnTo>
                  <a:pt x="337851" y="73152"/>
                </a:lnTo>
                <a:close/>
                <a:moveTo>
                  <a:pt x="121253" y="56197"/>
                </a:moveTo>
                <a:lnTo>
                  <a:pt x="113729" y="46387"/>
                </a:lnTo>
                <a:cubicBezTo>
                  <a:pt x="119539" y="42005"/>
                  <a:pt x="125539" y="37814"/>
                  <a:pt x="131636" y="34004"/>
                </a:cubicBezTo>
                <a:lnTo>
                  <a:pt x="138208" y="44482"/>
                </a:lnTo>
                <a:cubicBezTo>
                  <a:pt x="132493" y="48101"/>
                  <a:pt x="126778" y="52006"/>
                  <a:pt x="121253" y="56197"/>
                </a:cubicBezTo>
                <a:close/>
                <a:moveTo>
                  <a:pt x="148590" y="38576"/>
                </a:moveTo>
                <a:lnTo>
                  <a:pt x="142875" y="27622"/>
                </a:lnTo>
                <a:cubicBezTo>
                  <a:pt x="149066" y="24384"/>
                  <a:pt x="155734" y="21336"/>
                  <a:pt x="162687" y="18574"/>
                </a:cubicBezTo>
                <a:lnTo>
                  <a:pt x="167354" y="30004"/>
                </a:lnTo>
                <a:cubicBezTo>
                  <a:pt x="160782" y="32671"/>
                  <a:pt x="154495" y="35528"/>
                  <a:pt x="148590" y="38576"/>
                </a:cubicBezTo>
                <a:close/>
                <a:moveTo>
                  <a:pt x="320135" y="37814"/>
                </a:moveTo>
                <a:cubicBezTo>
                  <a:pt x="316039" y="33052"/>
                  <a:pt x="311086" y="28861"/>
                  <a:pt x="305467" y="25337"/>
                </a:cubicBezTo>
                <a:lnTo>
                  <a:pt x="311944" y="14859"/>
                </a:lnTo>
                <a:cubicBezTo>
                  <a:pt x="318611" y="18955"/>
                  <a:pt x="324517" y="24003"/>
                  <a:pt x="329469" y="29718"/>
                </a:cubicBezTo>
                <a:lnTo>
                  <a:pt x="320135" y="37814"/>
                </a:lnTo>
                <a:close/>
                <a:moveTo>
                  <a:pt x="186880" y="22955"/>
                </a:moveTo>
                <a:lnTo>
                  <a:pt x="183166" y="11144"/>
                </a:lnTo>
                <a:cubicBezTo>
                  <a:pt x="190119" y="8954"/>
                  <a:pt x="197168" y="7048"/>
                  <a:pt x="204121" y="5525"/>
                </a:cubicBezTo>
                <a:lnTo>
                  <a:pt x="206787" y="17621"/>
                </a:lnTo>
                <a:cubicBezTo>
                  <a:pt x="200120" y="19145"/>
                  <a:pt x="193357" y="20955"/>
                  <a:pt x="186785" y="22955"/>
                </a:cubicBezTo>
                <a:close/>
                <a:moveTo>
                  <a:pt x="287560" y="17336"/>
                </a:moveTo>
                <a:cubicBezTo>
                  <a:pt x="281559" y="15430"/>
                  <a:pt x="274987" y="14097"/>
                  <a:pt x="267938" y="13335"/>
                </a:cubicBezTo>
                <a:lnTo>
                  <a:pt x="269367" y="1048"/>
                </a:lnTo>
                <a:cubicBezTo>
                  <a:pt x="277177" y="2000"/>
                  <a:pt x="284512" y="3429"/>
                  <a:pt x="291179" y="5525"/>
                </a:cubicBezTo>
                <a:lnTo>
                  <a:pt x="287560" y="17336"/>
                </a:lnTo>
                <a:close/>
                <a:moveTo>
                  <a:pt x="227171" y="14002"/>
                </a:moveTo>
                <a:lnTo>
                  <a:pt x="225552" y="1714"/>
                </a:lnTo>
                <a:cubicBezTo>
                  <a:pt x="232981" y="762"/>
                  <a:pt x="240316" y="95"/>
                  <a:pt x="247364" y="0"/>
                </a:cubicBezTo>
                <a:lnTo>
                  <a:pt x="247650" y="12382"/>
                </a:lnTo>
                <a:cubicBezTo>
                  <a:pt x="241078" y="12573"/>
                  <a:pt x="234125" y="13049"/>
                  <a:pt x="227171" y="14002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0" name="Google Shape;32;p5"/>
          <p:cNvSpPr/>
          <p:nvPr/>
        </p:nvSpPr>
        <p:spPr>
          <a:xfrm flipH="1" rot="19073400">
            <a:off x="3689280" y="4398120"/>
            <a:ext cx="2377800" cy="2056680"/>
          </a:xfrm>
          <a:custGeom>
            <a:avLst/>
            <a:gdLst>
              <a:gd name="textAreaLeft" fmla="*/ -360 w 2377800"/>
              <a:gd name="textAreaRight" fmla="*/ 2378520 w 2377800"/>
              <a:gd name="textAreaTop" fmla="*/ 0 h 2056680"/>
              <a:gd name="textAreaBottom" fmla="*/ 2057760 h 2056680"/>
            </a:gdLst>
            <a:ahLst/>
            <a:rect l="textAreaLeft" t="textAreaTop" r="textAreaRight" b="textAreaBottom"/>
            <a:pathLst>
              <a:path w="2058516" h="1780329">
                <a:moveTo>
                  <a:pt x="643542" y="1780139"/>
                </a:moveTo>
                <a:cubicBezTo>
                  <a:pt x="571437" y="1780139"/>
                  <a:pt x="499333" y="1768519"/>
                  <a:pt x="431515" y="1744611"/>
                </a:cubicBezTo>
                <a:cubicBezTo>
                  <a:pt x="211868" y="1667078"/>
                  <a:pt x="41085" y="1460099"/>
                  <a:pt x="6605" y="1229689"/>
                </a:cubicBezTo>
                <a:cubicBezTo>
                  <a:pt x="-27876" y="999280"/>
                  <a:pt x="74899" y="751439"/>
                  <a:pt x="262256" y="612946"/>
                </a:cubicBezTo>
                <a:cubicBezTo>
                  <a:pt x="336836" y="557796"/>
                  <a:pt x="423228" y="519029"/>
                  <a:pt x="506667" y="481596"/>
                </a:cubicBezTo>
                <a:cubicBezTo>
                  <a:pt x="596107" y="441496"/>
                  <a:pt x="688595" y="399967"/>
                  <a:pt x="766033" y="338340"/>
                </a:cubicBezTo>
                <a:cubicBezTo>
                  <a:pt x="807752" y="305098"/>
                  <a:pt x="845567" y="265664"/>
                  <a:pt x="882143" y="227564"/>
                </a:cubicBezTo>
                <a:cubicBezTo>
                  <a:pt x="926434" y="181368"/>
                  <a:pt x="972154" y="133553"/>
                  <a:pt x="1025589" y="96215"/>
                </a:cubicBezTo>
                <a:cubicBezTo>
                  <a:pt x="1168274" y="-3608"/>
                  <a:pt x="1366870" y="-27420"/>
                  <a:pt x="1556799" y="32587"/>
                </a:cubicBezTo>
                <a:cubicBezTo>
                  <a:pt x="1720153" y="84118"/>
                  <a:pt x="1859694" y="188797"/>
                  <a:pt x="1949896" y="327386"/>
                </a:cubicBezTo>
                <a:cubicBezTo>
                  <a:pt x="2042764" y="470071"/>
                  <a:pt x="2078388" y="644854"/>
                  <a:pt x="2047812" y="806970"/>
                </a:cubicBezTo>
                <a:cubicBezTo>
                  <a:pt x="2010760" y="1003185"/>
                  <a:pt x="1877696" y="1187494"/>
                  <a:pt x="1673289" y="1325987"/>
                </a:cubicBezTo>
                <a:cubicBezTo>
                  <a:pt x="1586040" y="1385138"/>
                  <a:pt x="1484028" y="1425143"/>
                  <a:pt x="1385349" y="1463909"/>
                </a:cubicBezTo>
                <a:cubicBezTo>
                  <a:pt x="1268858" y="1509629"/>
                  <a:pt x="1148367" y="1556969"/>
                  <a:pt x="1056355" y="1635264"/>
                </a:cubicBezTo>
                <a:cubicBezTo>
                  <a:pt x="945389" y="1729657"/>
                  <a:pt x="794608" y="1780330"/>
                  <a:pt x="643828" y="1780330"/>
                </a:cubicBezTo>
                <a:close/>
                <a:moveTo>
                  <a:pt x="1348868" y="9442"/>
                </a:moveTo>
                <a:cubicBezTo>
                  <a:pt x="1231425" y="9442"/>
                  <a:pt x="1120078" y="41541"/>
                  <a:pt x="1030923" y="103930"/>
                </a:cubicBezTo>
                <a:cubicBezTo>
                  <a:pt x="978346" y="140791"/>
                  <a:pt x="932816" y="188226"/>
                  <a:pt x="888906" y="234136"/>
                </a:cubicBezTo>
                <a:cubicBezTo>
                  <a:pt x="852139" y="272522"/>
                  <a:pt x="814135" y="312241"/>
                  <a:pt x="771844" y="345865"/>
                </a:cubicBezTo>
                <a:cubicBezTo>
                  <a:pt x="693548" y="408158"/>
                  <a:pt x="600488" y="449973"/>
                  <a:pt x="510478" y="490359"/>
                </a:cubicBezTo>
                <a:cubicBezTo>
                  <a:pt x="427419" y="527602"/>
                  <a:pt x="341599" y="566178"/>
                  <a:pt x="267780" y="620661"/>
                </a:cubicBezTo>
                <a:cubicBezTo>
                  <a:pt x="83186" y="757059"/>
                  <a:pt x="-18065" y="1001280"/>
                  <a:pt x="15939" y="1228356"/>
                </a:cubicBezTo>
                <a:cubicBezTo>
                  <a:pt x="49943" y="1455432"/>
                  <a:pt x="218155" y="1659267"/>
                  <a:pt x="434658" y="1735753"/>
                </a:cubicBezTo>
                <a:lnTo>
                  <a:pt x="434658" y="1735753"/>
                </a:lnTo>
                <a:cubicBezTo>
                  <a:pt x="641160" y="1808714"/>
                  <a:pt x="888430" y="1765376"/>
                  <a:pt x="1049973" y="1627930"/>
                </a:cubicBezTo>
                <a:cubicBezTo>
                  <a:pt x="1143223" y="1548587"/>
                  <a:pt x="1264476" y="1501057"/>
                  <a:pt x="1381729" y="1455051"/>
                </a:cubicBezTo>
                <a:cubicBezTo>
                  <a:pt x="1479932" y="1416475"/>
                  <a:pt x="1581469" y="1376660"/>
                  <a:pt x="1667860" y="1318081"/>
                </a:cubicBezTo>
                <a:cubicBezTo>
                  <a:pt x="1870171" y="1181017"/>
                  <a:pt x="2001807" y="998899"/>
                  <a:pt x="2038383" y="805160"/>
                </a:cubicBezTo>
                <a:cubicBezTo>
                  <a:pt x="2068577" y="645426"/>
                  <a:pt x="2033335" y="473214"/>
                  <a:pt x="1941894" y="332530"/>
                </a:cubicBezTo>
                <a:cubicBezTo>
                  <a:pt x="1852931" y="195751"/>
                  <a:pt x="1715104" y="92500"/>
                  <a:pt x="1553941" y="41636"/>
                </a:cubicBezTo>
                <a:cubicBezTo>
                  <a:pt x="1485742" y="20110"/>
                  <a:pt x="1416305" y="9537"/>
                  <a:pt x="1348963" y="9537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35;p6"/>
          <p:cNvSpPr/>
          <p:nvPr/>
        </p:nvSpPr>
        <p:spPr>
          <a:xfrm flipH="1" rot="6226200">
            <a:off x="8370000" y="-420120"/>
            <a:ext cx="2441520" cy="2534040"/>
          </a:xfrm>
          <a:custGeom>
            <a:avLst/>
            <a:gdLst>
              <a:gd name="textAreaLeft" fmla="*/ 720 w 2441520"/>
              <a:gd name="textAreaRight" fmla="*/ 2443320 w 2441520"/>
              <a:gd name="textAreaTop" fmla="*/ 0 h 2534040"/>
              <a:gd name="textAreaBottom" fmla="*/ 2534760 h 253404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08" name="Google Shape;36;p6"/>
          <p:cNvSpPr/>
          <p:nvPr/>
        </p:nvSpPr>
        <p:spPr>
          <a:xfrm rot="12203400">
            <a:off x="-822960" y="3769920"/>
            <a:ext cx="3207960" cy="1856160"/>
          </a:xfrm>
          <a:custGeom>
            <a:avLst/>
            <a:gdLst>
              <a:gd name="textAreaLeft" fmla="*/ 0 w 3207960"/>
              <a:gd name="textAreaRight" fmla="*/ 3209040 w 3207960"/>
              <a:gd name="textAreaTop" fmla="*/ 0 h 1856160"/>
              <a:gd name="textAreaBottom" fmla="*/ 1857240 h 1856160"/>
            </a:gdLst>
            <a:ahLst/>
            <a:rect l="textAreaLeft" t="textAreaTop" r="textAreaRight" b="textAreaBottom"/>
            <a:pathLst>
              <a:path w="1150527" h="335034">
                <a:moveTo>
                  <a:pt x="56934" y="13410"/>
                </a:moveTo>
                <a:cubicBezTo>
                  <a:pt x="405739" y="-33834"/>
                  <a:pt x="759879" y="61130"/>
                  <a:pt x="1110685" y="33222"/>
                </a:cubicBezTo>
                <a:cubicBezTo>
                  <a:pt x="1119733" y="32460"/>
                  <a:pt x="1129735" y="31984"/>
                  <a:pt x="1136688" y="37889"/>
                </a:cubicBezTo>
                <a:cubicBezTo>
                  <a:pt x="1142403" y="42747"/>
                  <a:pt x="1144498" y="50748"/>
                  <a:pt x="1145927" y="58273"/>
                </a:cubicBezTo>
                <a:cubicBezTo>
                  <a:pt x="1162024" y="141712"/>
                  <a:pt x="1135545" y="234771"/>
                  <a:pt x="1071727" y="289254"/>
                </a:cubicBezTo>
                <a:cubicBezTo>
                  <a:pt x="1007910" y="343737"/>
                  <a:pt x="907516" y="351928"/>
                  <a:pt x="840841" y="301160"/>
                </a:cubicBezTo>
                <a:cubicBezTo>
                  <a:pt x="780357" y="255154"/>
                  <a:pt x="753021" y="171049"/>
                  <a:pt x="687108" y="133615"/>
                </a:cubicBezTo>
                <a:cubicBezTo>
                  <a:pt x="615575" y="93039"/>
                  <a:pt x="526993" y="121804"/>
                  <a:pt x="450412" y="151332"/>
                </a:cubicBezTo>
                <a:cubicBezTo>
                  <a:pt x="414693" y="165048"/>
                  <a:pt x="378974" y="178859"/>
                  <a:pt x="343255" y="192575"/>
                </a:cubicBezTo>
                <a:cubicBezTo>
                  <a:pt x="288868" y="213530"/>
                  <a:pt x="233241" y="234771"/>
                  <a:pt x="175139" y="236581"/>
                </a:cubicBezTo>
                <a:cubicBezTo>
                  <a:pt x="117037" y="238390"/>
                  <a:pt x="55029" y="217436"/>
                  <a:pt x="21501" y="168858"/>
                </a:cubicBezTo>
                <a:cubicBezTo>
                  <a:pt x="-12027" y="120280"/>
                  <a:pt x="-10694" y="22554"/>
                  <a:pt x="56838" y="13315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40;p7"/>
          <p:cNvSpPr/>
          <p:nvPr/>
        </p:nvSpPr>
        <p:spPr>
          <a:xfrm rot="13297800">
            <a:off x="7201440" y="349560"/>
            <a:ext cx="5095800" cy="5291640"/>
          </a:xfrm>
          <a:custGeom>
            <a:avLst/>
            <a:gdLst>
              <a:gd name="textAreaLeft" fmla="*/ 0 w 5095800"/>
              <a:gd name="textAreaRight" fmla="*/ 5096880 w 5095800"/>
              <a:gd name="textAreaTop" fmla="*/ 0 h 5291640"/>
              <a:gd name="textAreaBottom" fmla="*/ 5292720 h 529164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2" name="Google Shape;41;p7"/>
          <p:cNvSpPr/>
          <p:nvPr/>
        </p:nvSpPr>
        <p:spPr>
          <a:xfrm flipH="1" rot="14814000">
            <a:off x="8209440" y="4566240"/>
            <a:ext cx="599040" cy="431280"/>
          </a:xfrm>
          <a:custGeom>
            <a:avLst/>
            <a:gdLst>
              <a:gd name="textAreaLeft" fmla="*/ 720 w 599040"/>
              <a:gd name="textAreaRight" fmla="*/ 600840 w 599040"/>
              <a:gd name="textAreaTop" fmla="*/ 0 h 431280"/>
              <a:gd name="textAreaBottom" fmla="*/ 432360 h 431280"/>
            </a:gdLst>
            <a:ahLst/>
            <a:rect l="textAreaLeft" t="textAreaTop" r="textAreaRight" b="textAreaBottom"/>
            <a:pathLst>
              <a:path w="231419" h="166848">
                <a:moveTo>
                  <a:pt x="107158" y="166848"/>
                </a:moveTo>
                <a:cubicBezTo>
                  <a:pt x="76392" y="166848"/>
                  <a:pt x="47912" y="156847"/>
                  <a:pt x="28100" y="138750"/>
                </a:cubicBezTo>
                <a:cubicBezTo>
                  <a:pt x="3144" y="115985"/>
                  <a:pt x="-6475" y="80171"/>
                  <a:pt x="4478" y="51501"/>
                </a:cubicBezTo>
                <a:cubicBezTo>
                  <a:pt x="15622" y="22640"/>
                  <a:pt x="47150" y="1971"/>
                  <a:pt x="82964" y="161"/>
                </a:cubicBezTo>
                <a:lnTo>
                  <a:pt x="82964" y="161"/>
                </a:lnTo>
                <a:cubicBezTo>
                  <a:pt x="118111" y="-1554"/>
                  <a:pt x="154116" y="10543"/>
                  <a:pt x="176595" y="31879"/>
                </a:cubicBezTo>
                <a:lnTo>
                  <a:pt x="180786" y="35784"/>
                </a:lnTo>
                <a:cubicBezTo>
                  <a:pt x="200979" y="54644"/>
                  <a:pt x="238603" y="89696"/>
                  <a:pt x="230221" y="115508"/>
                </a:cubicBezTo>
                <a:cubicBezTo>
                  <a:pt x="226220" y="127796"/>
                  <a:pt x="214886" y="134749"/>
                  <a:pt x="203169" y="140464"/>
                </a:cubicBezTo>
                <a:cubicBezTo>
                  <a:pt x="169832" y="156752"/>
                  <a:pt x="141924" y="165039"/>
                  <a:pt x="115349" y="166563"/>
                </a:cubicBezTo>
                <a:cubicBezTo>
                  <a:pt x="112587" y="166753"/>
                  <a:pt x="109824" y="166848"/>
                  <a:pt x="107062" y="166848"/>
                </a:cubicBezTo>
                <a:close/>
                <a:moveTo>
                  <a:pt x="83535" y="9686"/>
                </a:moveTo>
                <a:lnTo>
                  <a:pt x="83535" y="9686"/>
                </a:lnTo>
                <a:cubicBezTo>
                  <a:pt x="56770" y="11019"/>
                  <a:pt x="24766" y="25593"/>
                  <a:pt x="13432" y="54929"/>
                </a:cubicBezTo>
                <a:cubicBezTo>
                  <a:pt x="3811" y="79980"/>
                  <a:pt x="12479" y="111603"/>
                  <a:pt x="34577" y="131701"/>
                </a:cubicBezTo>
                <a:cubicBezTo>
                  <a:pt x="54199" y="149608"/>
                  <a:pt x="83535" y="158847"/>
                  <a:pt x="114968" y="157038"/>
                </a:cubicBezTo>
                <a:cubicBezTo>
                  <a:pt x="140305" y="155609"/>
                  <a:pt x="167070" y="147608"/>
                  <a:pt x="199169" y="131892"/>
                </a:cubicBezTo>
                <a:cubicBezTo>
                  <a:pt x="208980" y="127129"/>
                  <a:pt x="218410" y="121414"/>
                  <a:pt x="221362" y="112556"/>
                </a:cubicBezTo>
                <a:cubicBezTo>
                  <a:pt x="227839" y="92553"/>
                  <a:pt x="190502" y="57597"/>
                  <a:pt x="174500" y="42737"/>
                </a:cubicBezTo>
                <a:lnTo>
                  <a:pt x="170213" y="38737"/>
                </a:lnTo>
                <a:cubicBezTo>
                  <a:pt x="149830" y="19401"/>
                  <a:pt x="115825" y="8066"/>
                  <a:pt x="83631" y="968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68;p13"/>
          <p:cNvGrpSpPr/>
          <p:nvPr/>
        </p:nvGrpSpPr>
        <p:grpSpPr>
          <a:xfrm>
            <a:off x="8129880" y="-544680"/>
            <a:ext cx="2197440" cy="6180840"/>
            <a:chOff x="8129880" y="-544680"/>
            <a:chExt cx="2197440" cy="6180840"/>
          </a:xfrm>
        </p:grpSpPr>
        <p:sp>
          <p:nvSpPr>
            <p:cNvPr id="5" name="Google Shape;69;p13"/>
            <p:cNvSpPr/>
            <p:nvPr/>
          </p:nvSpPr>
          <p:spPr>
            <a:xfrm rot="5400000">
              <a:off x="6941520" y="3237840"/>
              <a:ext cx="3715200" cy="1081080"/>
            </a:xfrm>
            <a:custGeom>
              <a:avLst/>
              <a:gdLst>
                <a:gd name="textAreaLeft" fmla="*/ 0 w 3715200"/>
                <a:gd name="textAreaRight" fmla="*/ 3716280 w 3715200"/>
                <a:gd name="textAreaTop" fmla="*/ 0 h 1081080"/>
                <a:gd name="textAreaBottom" fmla="*/ 1082160 h 108108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70;p13"/>
            <p:cNvSpPr/>
            <p:nvPr/>
          </p:nvSpPr>
          <p:spPr>
            <a:xfrm rot="13366800">
              <a:off x="8330400" y="-106560"/>
              <a:ext cx="1796040" cy="1294560"/>
            </a:xfrm>
            <a:custGeom>
              <a:avLst/>
              <a:gdLst>
                <a:gd name="textAreaLeft" fmla="*/ 0 w 1796040"/>
                <a:gd name="textAreaRight" fmla="*/ 1797120 w 1796040"/>
                <a:gd name="textAreaTop" fmla="*/ 0 h 1294560"/>
                <a:gd name="textAreaBottom" fmla="*/ 1295640 h 129456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7" name="Google Shape;71;p13"/>
          <p:cNvGrpSpPr/>
          <p:nvPr/>
        </p:nvGrpSpPr>
        <p:grpSpPr>
          <a:xfrm>
            <a:off x="-3583080" y="-573480"/>
            <a:ext cx="5653800" cy="6049800"/>
            <a:chOff x="-3583080" y="-573480"/>
            <a:chExt cx="5653800" cy="6049800"/>
          </a:xfrm>
        </p:grpSpPr>
        <p:sp>
          <p:nvSpPr>
            <p:cNvPr id="8" name="Google Shape;72;p13"/>
            <p:cNvSpPr/>
            <p:nvPr/>
          </p:nvSpPr>
          <p:spPr>
            <a:xfrm flipH="1" rot="3787800">
              <a:off x="-3158640" y="499320"/>
              <a:ext cx="4804200" cy="3903840"/>
            </a:xfrm>
            <a:custGeom>
              <a:avLst/>
              <a:gdLst>
                <a:gd name="textAreaLeft" fmla="*/ 720 w 4804200"/>
                <a:gd name="textAreaRight" fmla="*/ 4806000 w 4804200"/>
                <a:gd name="textAreaTop" fmla="*/ 0 h 3903840"/>
                <a:gd name="textAreaBottom" fmla="*/ 3904920 h 3903840"/>
              </a:gdLst>
              <a:ahLst/>
              <a:rect l="textAreaLeft" t="textAreaTop" r="textAreaRight" b="textAreaBottom"/>
              <a:pathLst>
                <a:path w="1930774" h="1568974">
                  <a:moveTo>
                    <a:pt x="11419" y="1021325"/>
                  </a:moveTo>
                  <a:cubicBezTo>
                    <a:pt x="-43064" y="785677"/>
                    <a:pt x="102383" y="500975"/>
                    <a:pt x="341841" y="467542"/>
                  </a:cubicBezTo>
                  <a:cubicBezTo>
                    <a:pt x="471953" y="449445"/>
                    <a:pt x="607398" y="503166"/>
                    <a:pt x="733985" y="467923"/>
                  </a:cubicBezTo>
                  <a:cubicBezTo>
                    <a:pt x="949917" y="407820"/>
                    <a:pt x="1030689" y="127690"/>
                    <a:pt x="1233477" y="32154"/>
                  </a:cubicBezTo>
                  <a:cubicBezTo>
                    <a:pt x="1407689" y="-49951"/>
                    <a:pt x="1623621" y="34726"/>
                    <a:pt x="1752113" y="178268"/>
                  </a:cubicBezTo>
                  <a:cubicBezTo>
                    <a:pt x="1937755" y="385627"/>
                    <a:pt x="1978236" y="702714"/>
                    <a:pt x="1875843" y="961509"/>
                  </a:cubicBezTo>
                  <a:cubicBezTo>
                    <a:pt x="1773449" y="1220303"/>
                    <a:pt x="1541610" y="1417661"/>
                    <a:pt x="1277577" y="1505672"/>
                  </a:cubicBezTo>
                  <a:cubicBezTo>
                    <a:pt x="832950" y="1653786"/>
                    <a:pt x="136482" y="1561298"/>
                    <a:pt x="11514" y="102123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73;p13"/>
            <p:cNvSpPr/>
            <p:nvPr/>
          </p:nvSpPr>
          <p:spPr>
            <a:xfrm flipH="1" rot="21261600">
              <a:off x="56880" y="4234680"/>
              <a:ext cx="582480" cy="759240"/>
            </a:xfrm>
            <a:custGeom>
              <a:avLst/>
              <a:gdLst>
                <a:gd name="textAreaLeft" fmla="*/ 720 w 582480"/>
                <a:gd name="textAreaRight" fmla="*/ 584280 w 582480"/>
                <a:gd name="textAreaTop" fmla="*/ 0 h 759240"/>
                <a:gd name="textAreaBottom" fmla="*/ 760320 h 759240"/>
              </a:gdLst>
              <a:ahLst/>
              <a:rect l="textAreaLeft" t="textAreaTop" r="textAreaRight" b="textAreaBottom"/>
              <a:pathLst>
                <a:path w="364045" h="474454">
                  <a:moveTo>
                    <a:pt x="157163" y="474440"/>
                  </a:moveTo>
                  <a:cubicBezTo>
                    <a:pt x="155734" y="474440"/>
                    <a:pt x="154210" y="474440"/>
                    <a:pt x="152781" y="474440"/>
                  </a:cubicBezTo>
                  <a:lnTo>
                    <a:pt x="153162" y="462058"/>
                  </a:lnTo>
                  <a:cubicBezTo>
                    <a:pt x="154686" y="462058"/>
                    <a:pt x="156210" y="462058"/>
                    <a:pt x="157829" y="462058"/>
                  </a:cubicBezTo>
                  <a:cubicBezTo>
                    <a:pt x="163068" y="462058"/>
                    <a:pt x="168307" y="461772"/>
                    <a:pt x="173641" y="461296"/>
                  </a:cubicBezTo>
                  <a:lnTo>
                    <a:pt x="174784" y="473583"/>
                  </a:lnTo>
                  <a:cubicBezTo>
                    <a:pt x="168878" y="474155"/>
                    <a:pt x="163068" y="474536"/>
                    <a:pt x="157258" y="474440"/>
                  </a:cubicBezTo>
                  <a:close/>
                  <a:moveTo>
                    <a:pt x="130873" y="472250"/>
                  </a:moveTo>
                  <a:cubicBezTo>
                    <a:pt x="123539" y="471106"/>
                    <a:pt x="116395" y="469297"/>
                    <a:pt x="109347" y="467106"/>
                  </a:cubicBezTo>
                  <a:lnTo>
                    <a:pt x="113062" y="455295"/>
                  </a:lnTo>
                  <a:cubicBezTo>
                    <a:pt x="119443" y="457295"/>
                    <a:pt x="126111" y="458914"/>
                    <a:pt x="132779" y="459962"/>
                  </a:cubicBezTo>
                  <a:lnTo>
                    <a:pt x="130778" y="472154"/>
                  </a:lnTo>
                  <a:close/>
                  <a:moveTo>
                    <a:pt x="196405" y="470154"/>
                  </a:moveTo>
                  <a:lnTo>
                    <a:pt x="193738" y="458057"/>
                  </a:lnTo>
                  <a:cubicBezTo>
                    <a:pt x="200310" y="456629"/>
                    <a:pt x="206978" y="454723"/>
                    <a:pt x="213455" y="452533"/>
                  </a:cubicBezTo>
                  <a:lnTo>
                    <a:pt x="217456" y="464248"/>
                  </a:lnTo>
                  <a:cubicBezTo>
                    <a:pt x="210502" y="466630"/>
                    <a:pt x="203454" y="468630"/>
                    <a:pt x="196405" y="470154"/>
                  </a:cubicBezTo>
                  <a:close/>
                  <a:moveTo>
                    <a:pt x="88868" y="458819"/>
                  </a:moveTo>
                  <a:cubicBezTo>
                    <a:pt x="83248" y="456057"/>
                    <a:pt x="77819" y="452819"/>
                    <a:pt x="72771" y="449389"/>
                  </a:cubicBezTo>
                  <a:lnTo>
                    <a:pt x="69913" y="447389"/>
                  </a:lnTo>
                  <a:lnTo>
                    <a:pt x="77057" y="437293"/>
                  </a:lnTo>
                  <a:lnTo>
                    <a:pt x="79343" y="438912"/>
                  </a:lnTo>
                  <a:cubicBezTo>
                    <a:pt x="84296" y="442341"/>
                    <a:pt x="89249" y="445198"/>
                    <a:pt x="94392" y="447770"/>
                  </a:cubicBezTo>
                  <a:lnTo>
                    <a:pt x="88868" y="458819"/>
                  </a:lnTo>
                  <a:close/>
                  <a:moveTo>
                    <a:pt x="237744" y="455867"/>
                  </a:moveTo>
                  <a:lnTo>
                    <a:pt x="232410" y="444722"/>
                  </a:lnTo>
                  <a:cubicBezTo>
                    <a:pt x="238506" y="441770"/>
                    <a:pt x="244507" y="438436"/>
                    <a:pt x="250222" y="434721"/>
                  </a:cubicBezTo>
                  <a:lnTo>
                    <a:pt x="256889" y="445103"/>
                  </a:lnTo>
                  <a:cubicBezTo>
                    <a:pt x="250793" y="449009"/>
                    <a:pt x="244316" y="452628"/>
                    <a:pt x="237744" y="455771"/>
                  </a:cubicBezTo>
                  <a:close/>
                  <a:moveTo>
                    <a:pt x="52959" y="433197"/>
                  </a:moveTo>
                  <a:cubicBezTo>
                    <a:pt x="47720" y="428149"/>
                    <a:pt x="42863" y="422529"/>
                    <a:pt x="38385" y="416623"/>
                  </a:cubicBezTo>
                  <a:lnTo>
                    <a:pt x="48292" y="409099"/>
                  </a:lnTo>
                  <a:cubicBezTo>
                    <a:pt x="52388" y="414528"/>
                    <a:pt x="56959" y="419671"/>
                    <a:pt x="61722" y="424339"/>
                  </a:cubicBezTo>
                  <a:lnTo>
                    <a:pt x="53054" y="433197"/>
                  </a:lnTo>
                  <a:close/>
                  <a:moveTo>
                    <a:pt x="274606" y="432149"/>
                  </a:moveTo>
                  <a:lnTo>
                    <a:pt x="266700" y="422624"/>
                  </a:lnTo>
                  <a:cubicBezTo>
                    <a:pt x="271843" y="418338"/>
                    <a:pt x="276987" y="413671"/>
                    <a:pt x="281844" y="408718"/>
                  </a:cubicBezTo>
                  <a:lnTo>
                    <a:pt x="290703" y="417386"/>
                  </a:lnTo>
                  <a:cubicBezTo>
                    <a:pt x="285559" y="422624"/>
                    <a:pt x="280130" y="427577"/>
                    <a:pt x="274606" y="432149"/>
                  </a:cubicBezTo>
                  <a:close/>
                  <a:moveTo>
                    <a:pt x="305085" y="401003"/>
                  </a:moveTo>
                  <a:lnTo>
                    <a:pt x="295370" y="393287"/>
                  </a:lnTo>
                  <a:cubicBezTo>
                    <a:pt x="299561" y="387953"/>
                    <a:pt x="303657" y="382334"/>
                    <a:pt x="307372" y="376523"/>
                  </a:cubicBezTo>
                  <a:lnTo>
                    <a:pt x="317754" y="383286"/>
                  </a:lnTo>
                  <a:cubicBezTo>
                    <a:pt x="313754" y="389382"/>
                    <a:pt x="309467" y="395288"/>
                    <a:pt x="304991" y="401003"/>
                  </a:cubicBezTo>
                  <a:close/>
                  <a:moveTo>
                    <a:pt x="26289" y="398240"/>
                  </a:moveTo>
                  <a:cubicBezTo>
                    <a:pt x="22765" y="392049"/>
                    <a:pt x="19526" y="385381"/>
                    <a:pt x="16669" y="378523"/>
                  </a:cubicBezTo>
                  <a:lnTo>
                    <a:pt x="28099" y="373761"/>
                  </a:lnTo>
                  <a:cubicBezTo>
                    <a:pt x="30766" y="380143"/>
                    <a:pt x="33718" y="386334"/>
                    <a:pt x="37052" y="392144"/>
                  </a:cubicBezTo>
                  <a:lnTo>
                    <a:pt x="26289" y="398240"/>
                  </a:lnTo>
                  <a:close/>
                  <a:moveTo>
                    <a:pt x="328898" y="364617"/>
                  </a:moveTo>
                  <a:lnTo>
                    <a:pt x="317945" y="358807"/>
                  </a:lnTo>
                  <a:cubicBezTo>
                    <a:pt x="321087" y="352806"/>
                    <a:pt x="324135" y="346615"/>
                    <a:pt x="326898" y="340138"/>
                  </a:cubicBezTo>
                  <a:lnTo>
                    <a:pt x="338233" y="345091"/>
                  </a:lnTo>
                  <a:cubicBezTo>
                    <a:pt x="335375" y="351854"/>
                    <a:pt x="332137" y="358426"/>
                    <a:pt x="328803" y="364617"/>
                  </a:cubicBezTo>
                  <a:close/>
                  <a:moveTo>
                    <a:pt x="9430" y="357854"/>
                  </a:moveTo>
                  <a:cubicBezTo>
                    <a:pt x="7429" y="351092"/>
                    <a:pt x="5715" y="343948"/>
                    <a:pt x="4381" y="336613"/>
                  </a:cubicBezTo>
                  <a:lnTo>
                    <a:pt x="16573" y="334328"/>
                  </a:lnTo>
                  <a:cubicBezTo>
                    <a:pt x="17907" y="341186"/>
                    <a:pt x="19526" y="347948"/>
                    <a:pt x="21336" y="354330"/>
                  </a:cubicBezTo>
                  <a:lnTo>
                    <a:pt x="9430" y="357854"/>
                  </a:lnTo>
                  <a:close/>
                  <a:moveTo>
                    <a:pt x="346138" y="324898"/>
                  </a:moveTo>
                  <a:lnTo>
                    <a:pt x="334423" y="320897"/>
                  </a:lnTo>
                  <a:cubicBezTo>
                    <a:pt x="336613" y="314515"/>
                    <a:pt x="338614" y="307753"/>
                    <a:pt x="340423" y="301085"/>
                  </a:cubicBezTo>
                  <a:lnTo>
                    <a:pt x="352425" y="304229"/>
                  </a:lnTo>
                  <a:cubicBezTo>
                    <a:pt x="350615" y="311277"/>
                    <a:pt x="348425" y="318230"/>
                    <a:pt x="346138" y="324993"/>
                  </a:cubicBezTo>
                  <a:close/>
                  <a:moveTo>
                    <a:pt x="1238" y="315087"/>
                  </a:moveTo>
                  <a:cubicBezTo>
                    <a:pt x="571" y="307943"/>
                    <a:pt x="95" y="300609"/>
                    <a:pt x="0" y="293370"/>
                  </a:cubicBezTo>
                  <a:lnTo>
                    <a:pt x="12382" y="293084"/>
                  </a:lnTo>
                  <a:cubicBezTo>
                    <a:pt x="12478" y="299942"/>
                    <a:pt x="12954" y="306991"/>
                    <a:pt x="13621" y="313754"/>
                  </a:cubicBezTo>
                  <a:lnTo>
                    <a:pt x="1334" y="314992"/>
                  </a:lnTo>
                  <a:close/>
                  <a:moveTo>
                    <a:pt x="357092" y="282988"/>
                  </a:moveTo>
                  <a:lnTo>
                    <a:pt x="344900" y="280702"/>
                  </a:lnTo>
                  <a:cubicBezTo>
                    <a:pt x="346138" y="273844"/>
                    <a:pt x="347186" y="266986"/>
                    <a:pt x="348043" y="260128"/>
                  </a:cubicBezTo>
                  <a:lnTo>
                    <a:pt x="360331" y="261556"/>
                  </a:lnTo>
                  <a:cubicBezTo>
                    <a:pt x="359569" y="268605"/>
                    <a:pt x="358426" y="275844"/>
                    <a:pt x="357092" y="282988"/>
                  </a:cubicBezTo>
                  <a:close/>
                  <a:moveTo>
                    <a:pt x="12763" y="272510"/>
                  </a:moveTo>
                  <a:lnTo>
                    <a:pt x="381" y="271844"/>
                  </a:lnTo>
                  <a:cubicBezTo>
                    <a:pt x="762" y="264700"/>
                    <a:pt x="1428" y="257461"/>
                    <a:pt x="2381" y="250317"/>
                  </a:cubicBezTo>
                  <a:lnTo>
                    <a:pt x="14668" y="251936"/>
                  </a:lnTo>
                  <a:cubicBezTo>
                    <a:pt x="13811" y="258794"/>
                    <a:pt x="13145" y="265747"/>
                    <a:pt x="12763" y="272605"/>
                  </a:cubicBezTo>
                  <a:close/>
                  <a:moveTo>
                    <a:pt x="362331" y="240221"/>
                  </a:moveTo>
                  <a:lnTo>
                    <a:pt x="350044" y="239363"/>
                  </a:lnTo>
                  <a:cubicBezTo>
                    <a:pt x="350520" y="232791"/>
                    <a:pt x="350901" y="225743"/>
                    <a:pt x="351187" y="218408"/>
                  </a:cubicBezTo>
                  <a:lnTo>
                    <a:pt x="363569" y="218885"/>
                  </a:lnTo>
                  <a:cubicBezTo>
                    <a:pt x="363284" y="226409"/>
                    <a:pt x="362902" y="233553"/>
                    <a:pt x="362426" y="240316"/>
                  </a:cubicBezTo>
                  <a:close/>
                  <a:moveTo>
                    <a:pt x="18002" y="231267"/>
                  </a:moveTo>
                  <a:lnTo>
                    <a:pt x="5905" y="228790"/>
                  </a:lnTo>
                  <a:lnTo>
                    <a:pt x="6953" y="223933"/>
                  </a:lnTo>
                  <a:cubicBezTo>
                    <a:pt x="8191" y="218504"/>
                    <a:pt x="9430" y="213074"/>
                    <a:pt x="10953" y="207740"/>
                  </a:cubicBezTo>
                  <a:lnTo>
                    <a:pt x="22860" y="210979"/>
                  </a:lnTo>
                  <a:cubicBezTo>
                    <a:pt x="21431" y="216122"/>
                    <a:pt x="20193" y="221361"/>
                    <a:pt x="19050" y="226600"/>
                  </a:cubicBezTo>
                  <a:lnTo>
                    <a:pt x="18097" y="231172"/>
                  </a:lnTo>
                  <a:close/>
                  <a:moveTo>
                    <a:pt x="364045" y="197453"/>
                  </a:moveTo>
                  <a:lnTo>
                    <a:pt x="351663" y="197453"/>
                  </a:lnTo>
                  <a:cubicBezTo>
                    <a:pt x="351663" y="197453"/>
                    <a:pt x="351663" y="190500"/>
                    <a:pt x="351663" y="190500"/>
                  </a:cubicBezTo>
                  <a:cubicBezTo>
                    <a:pt x="351663" y="185833"/>
                    <a:pt x="351663" y="181070"/>
                    <a:pt x="351472" y="176308"/>
                  </a:cubicBezTo>
                  <a:lnTo>
                    <a:pt x="363855" y="176022"/>
                  </a:lnTo>
                  <a:cubicBezTo>
                    <a:pt x="363950" y="180880"/>
                    <a:pt x="364045" y="185738"/>
                    <a:pt x="364045" y="190500"/>
                  </a:cubicBezTo>
                  <a:lnTo>
                    <a:pt x="364045" y="197358"/>
                  </a:lnTo>
                  <a:close/>
                  <a:moveTo>
                    <a:pt x="28860" y="191167"/>
                  </a:moveTo>
                  <a:lnTo>
                    <a:pt x="17145" y="187262"/>
                  </a:lnTo>
                  <a:cubicBezTo>
                    <a:pt x="19431" y="180404"/>
                    <a:pt x="22003" y="173546"/>
                    <a:pt x="24669" y="166973"/>
                  </a:cubicBezTo>
                  <a:lnTo>
                    <a:pt x="36100" y="171640"/>
                  </a:lnTo>
                  <a:cubicBezTo>
                    <a:pt x="33528" y="178022"/>
                    <a:pt x="31052" y="184595"/>
                    <a:pt x="28860" y="191167"/>
                  </a:cubicBezTo>
                  <a:close/>
                  <a:moveTo>
                    <a:pt x="350711" y="155353"/>
                  </a:moveTo>
                  <a:cubicBezTo>
                    <a:pt x="350329" y="148400"/>
                    <a:pt x="349853" y="141351"/>
                    <a:pt x="349186" y="134398"/>
                  </a:cubicBezTo>
                  <a:lnTo>
                    <a:pt x="361474" y="133255"/>
                  </a:lnTo>
                  <a:cubicBezTo>
                    <a:pt x="362141" y="140398"/>
                    <a:pt x="362712" y="147542"/>
                    <a:pt x="363093" y="154686"/>
                  </a:cubicBezTo>
                  <a:lnTo>
                    <a:pt x="350711" y="155353"/>
                  </a:lnTo>
                  <a:close/>
                  <a:moveTo>
                    <a:pt x="44577" y="152590"/>
                  </a:moveTo>
                  <a:lnTo>
                    <a:pt x="33433" y="147161"/>
                  </a:lnTo>
                  <a:cubicBezTo>
                    <a:pt x="36576" y="140684"/>
                    <a:pt x="40005" y="134207"/>
                    <a:pt x="43529" y="128016"/>
                  </a:cubicBezTo>
                  <a:lnTo>
                    <a:pt x="54293" y="134112"/>
                  </a:lnTo>
                  <a:cubicBezTo>
                    <a:pt x="50863" y="140018"/>
                    <a:pt x="47625" y="146209"/>
                    <a:pt x="44577" y="152495"/>
                  </a:cubicBezTo>
                  <a:close/>
                  <a:moveTo>
                    <a:pt x="65151" y="116586"/>
                  </a:moveTo>
                  <a:lnTo>
                    <a:pt x="54864" y="109728"/>
                  </a:lnTo>
                  <a:cubicBezTo>
                    <a:pt x="58864" y="103727"/>
                    <a:pt x="63151" y="97822"/>
                    <a:pt x="67532" y="92202"/>
                  </a:cubicBezTo>
                  <a:lnTo>
                    <a:pt x="77248" y="99822"/>
                  </a:lnTo>
                  <a:cubicBezTo>
                    <a:pt x="73057" y="105156"/>
                    <a:pt x="68961" y="110871"/>
                    <a:pt x="65056" y="116586"/>
                  </a:cubicBezTo>
                  <a:close/>
                  <a:moveTo>
                    <a:pt x="346710" y="113633"/>
                  </a:moveTo>
                  <a:cubicBezTo>
                    <a:pt x="345662" y="106489"/>
                    <a:pt x="344424" y="99536"/>
                    <a:pt x="343091" y="93154"/>
                  </a:cubicBezTo>
                  <a:lnTo>
                    <a:pt x="355187" y="90583"/>
                  </a:lnTo>
                  <a:cubicBezTo>
                    <a:pt x="356616" y="97250"/>
                    <a:pt x="357854" y="104394"/>
                    <a:pt x="358997" y="111823"/>
                  </a:cubicBezTo>
                  <a:lnTo>
                    <a:pt x="346710" y="113633"/>
                  </a:lnTo>
                  <a:close/>
                  <a:moveTo>
                    <a:pt x="90773" y="84011"/>
                  </a:moveTo>
                  <a:lnTo>
                    <a:pt x="81629" y="75629"/>
                  </a:lnTo>
                  <a:cubicBezTo>
                    <a:pt x="86582" y="70199"/>
                    <a:pt x="91821" y="65056"/>
                    <a:pt x="97060" y="60293"/>
                  </a:cubicBezTo>
                  <a:lnTo>
                    <a:pt x="105442" y="69437"/>
                  </a:lnTo>
                  <a:cubicBezTo>
                    <a:pt x="100489" y="74009"/>
                    <a:pt x="95535" y="78867"/>
                    <a:pt x="90773" y="84011"/>
                  </a:cubicBezTo>
                  <a:close/>
                  <a:moveTo>
                    <a:pt x="337851" y="73152"/>
                  </a:moveTo>
                  <a:cubicBezTo>
                    <a:pt x="335661" y="66199"/>
                    <a:pt x="333184" y="59817"/>
                    <a:pt x="330518" y="54197"/>
                  </a:cubicBezTo>
                  <a:lnTo>
                    <a:pt x="341662" y="48863"/>
                  </a:lnTo>
                  <a:cubicBezTo>
                    <a:pt x="344614" y="54959"/>
                    <a:pt x="347281" y="61913"/>
                    <a:pt x="349662" y="69437"/>
                  </a:cubicBezTo>
                  <a:lnTo>
                    <a:pt x="337851" y="73152"/>
                  </a:lnTo>
                  <a:close/>
                  <a:moveTo>
                    <a:pt x="121253" y="56197"/>
                  </a:moveTo>
                  <a:lnTo>
                    <a:pt x="113729" y="46387"/>
                  </a:lnTo>
                  <a:cubicBezTo>
                    <a:pt x="119539" y="42005"/>
                    <a:pt x="125539" y="37814"/>
                    <a:pt x="131636" y="34004"/>
                  </a:cubicBezTo>
                  <a:lnTo>
                    <a:pt x="138208" y="44482"/>
                  </a:lnTo>
                  <a:cubicBezTo>
                    <a:pt x="132493" y="48101"/>
                    <a:pt x="126778" y="52006"/>
                    <a:pt x="121253" y="56197"/>
                  </a:cubicBezTo>
                  <a:close/>
                  <a:moveTo>
                    <a:pt x="148590" y="38576"/>
                  </a:moveTo>
                  <a:lnTo>
                    <a:pt x="142875" y="27622"/>
                  </a:lnTo>
                  <a:cubicBezTo>
                    <a:pt x="149066" y="24384"/>
                    <a:pt x="155734" y="21336"/>
                    <a:pt x="162687" y="18574"/>
                  </a:cubicBezTo>
                  <a:lnTo>
                    <a:pt x="167354" y="30004"/>
                  </a:lnTo>
                  <a:cubicBezTo>
                    <a:pt x="160782" y="32671"/>
                    <a:pt x="154495" y="35528"/>
                    <a:pt x="148590" y="38576"/>
                  </a:cubicBezTo>
                  <a:close/>
                  <a:moveTo>
                    <a:pt x="320135" y="37814"/>
                  </a:moveTo>
                  <a:cubicBezTo>
                    <a:pt x="316039" y="33052"/>
                    <a:pt x="311086" y="28861"/>
                    <a:pt x="305467" y="25337"/>
                  </a:cubicBezTo>
                  <a:lnTo>
                    <a:pt x="311944" y="14859"/>
                  </a:lnTo>
                  <a:cubicBezTo>
                    <a:pt x="318611" y="18955"/>
                    <a:pt x="324517" y="24003"/>
                    <a:pt x="329469" y="29718"/>
                  </a:cubicBezTo>
                  <a:lnTo>
                    <a:pt x="320135" y="37814"/>
                  </a:lnTo>
                  <a:close/>
                  <a:moveTo>
                    <a:pt x="186880" y="22955"/>
                  </a:moveTo>
                  <a:lnTo>
                    <a:pt x="183166" y="11144"/>
                  </a:lnTo>
                  <a:cubicBezTo>
                    <a:pt x="190119" y="8954"/>
                    <a:pt x="197168" y="7048"/>
                    <a:pt x="204121" y="5525"/>
                  </a:cubicBezTo>
                  <a:lnTo>
                    <a:pt x="206787" y="17621"/>
                  </a:lnTo>
                  <a:cubicBezTo>
                    <a:pt x="200120" y="19145"/>
                    <a:pt x="193357" y="20955"/>
                    <a:pt x="186785" y="22955"/>
                  </a:cubicBezTo>
                  <a:close/>
                  <a:moveTo>
                    <a:pt x="287560" y="17336"/>
                  </a:moveTo>
                  <a:cubicBezTo>
                    <a:pt x="281559" y="15430"/>
                    <a:pt x="274987" y="14097"/>
                    <a:pt x="267938" y="13335"/>
                  </a:cubicBezTo>
                  <a:lnTo>
                    <a:pt x="269367" y="1048"/>
                  </a:lnTo>
                  <a:cubicBezTo>
                    <a:pt x="277177" y="2000"/>
                    <a:pt x="284512" y="3429"/>
                    <a:pt x="291179" y="5525"/>
                  </a:cubicBezTo>
                  <a:lnTo>
                    <a:pt x="287560" y="17336"/>
                  </a:lnTo>
                  <a:close/>
                  <a:moveTo>
                    <a:pt x="227171" y="14002"/>
                  </a:moveTo>
                  <a:lnTo>
                    <a:pt x="225552" y="1714"/>
                  </a:lnTo>
                  <a:cubicBezTo>
                    <a:pt x="232981" y="762"/>
                    <a:pt x="240316" y="95"/>
                    <a:pt x="247364" y="0"/>
                  </a:cubicBezTo>
                  <a:lnTo>
                    <a:pt x="247650" y="12382"/>
                  </a:lnTo>
                  <a:cubicBezTo>
                    <a:pt x="241078" y="12573"/>
                    <a:pt x="234125" y="13049"/>
                    <a:pt x="227171" y="1400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77;p14"/>
          <p:cNvSpPr/>
          <p:nvPr/>
        </p:nvSpPr>
        <p:spPr>
          <a:xfrm flipH="1" rot="8100600">
            <a:off x="-2890440" y="183600"/>
            <a:ext cx="5410440" cy="5618520"/>
          </a:xfrm>
          <a:custGeom>
            <a:avLst/>
            <a:gdLst>
              <a:gd name="textAreaLeft" fmla="*/ 720 w 5410440"/>
              <a:gd name="textAreaRight" fmla="*/ 5412240 w 5410440"/>
              <a:gd name="textAreaTop" fmla="*/ 0 h 5618520"/>
              <a:gd name="textAreaBottom" fmla="*/ 5619600 h 561852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82;p15"/>
          <p:cNvGrpSpPr/>
          <p:nvPr/>
        </p:nvGrpSpPr>
        <p:grpSpPr>
          <a:xfrm>
            <a:off x="-1393920" y="-838440"/>
            <a:ext cx="4781520" cy="7025760"/>
            <a:chOff x="-1393920" y="-838440"/>
            <a:chExt cx="4781520" cy="7025760"/>
          </a:xfrm>
        </p:grpSpPr>
        <p:sp>
          <p:nvSpPr>
            <p:cNvPr id="12" name="Google Shape;83;p15"/>
            <p:cNvSpPr/>
            <p:nvPr/>
          </p:nvSpPr>
          <p:spPr>
            <a:xfrm flipH="1" rot="20885400">
              <a:off x="-811800" y="-437040"/>
              <a:ext cx="4067280" cy="1704240"/>
            </a:xfrm>
            <a:custGeom>
              <a:avLst/>
              <a:gdLst>
                <a:gd name="textAreaLeft" fmla="*/ 720 w 4067280"/>
                <a:gd name="textAreaRight" fmla="*/ 4069080 w 4067280"/>
                <a:gd name="textAreaTop" fmla="*/ 0 h 1704240"/>
                <a:gd name="textAreaBottom" fmla="*/ 1705320 h 17042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" name="Google Shape;84;p15"/>
            <p:cNvSpPr/>
            <p:nvPr/>
          </p:nvSpPr>
          <p:spPr>
            <a:xfrm rot="5400000">
              <a:off x="-1549080" y="3497400"/>
              <a:ext cx="2845080" cy="2534760"/>
            </a:xfrm>
            <a:custGeom>
              <a:avLst/>
              <a:gdLst>
                <a:gd name="textAreaLeft" fmla="*/ 0 w 2845080"/>
                <a:gd name="textAreaRight" fmla="*/ 2846160 w 2845080"/>
                <a:gd name="textAreaTop" fmla="*/ 0 h 2534760"/>
                <a:gd name="textAreaBottom" fmla="*/ 2535840 h 253476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88;p16"/>
          <p:cNvSpPr/>
          <p:nvPr/>
        </p:nvSpPr>
        <p:spPr>
          <a:xfrm flipH="1" rot="15038400">
            <a:off x="7426080" y="1058760"/>
            <a:ext cx="4803120" cy="3902400"/>
          </a:xfrm>
          <a:custGeom>
            <a:avLst/>
            <a:gdLst>
              <a:gd name="textAreaLeft" fmla="*/ 720 w 4803120"/>
              <a:gd name="textAreaRight" fmla="*/ 4804920 w 4803120"/>
              <a:gd name="textAreaTop" fmla="*/ 0 h 3902400"/>
              <a:gd name="textAreaBottom" fmla="*/ 3903480 h 390240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7" name="Google Shape;89;p16"/>
          <p:cNvSpPr/>
          <p:nvPr/>
        </p:nvSpPr>
        <p:spPr>
          <a:xfrm flipH="1" rot="4260600">
            <a:off x="5457960" y="-380160"/>
            <a:ext cx="896760" cy="1168920"/>
          </a:xfrm>
          <a:custGeom>
            <a:avLst/>
            <a:gdLst>
              <a:gd name="textAreaLeft" fmla="*/ -720 w 896760"/>
              <a:gd name="textAreaRight" fmla="*/ 897120 w 896760"/>
              <a:gd name="textAreaTop" fmla="*/ 0 h 1168920"/>
              <a:gd name="textAreaBottom" fmla="*/ 1169640 h 1168920"/>
            </a:gdLst>
            <a:ahLst/>
            <a:rect l="textAreaLeft" t="textAreaTop" r="textAreaRight" b="textAreaBottom"/>
            <a:pathLst>
              <a:path w="364045" h="474454">
                <a:moveTo>
                  <a:pt x="157163" y="474440"/>
                </a:moveTo>
                <a:cubicBezTo>
                  <a:pt x="155734" y="474440"/>
                  <a:pt x="154210" y="474440"/>
                  <a:pt x="152781" y="474440"/>
                </a:cubicBezTo>
                <a:lnTo>
                  <a:pt x="153162" y="462058"/>
                </a:lnTo>
                <a:cubicBezTo>
                  <a:pt x="154686" y="462058"/>
                  <a:pt x="156210" y="462058"/>
                  <a:pt x="157829" y="462058"/>
                </a:cubicBezTo>
                <a:cubicBezTo>
                  <a:pt x="163068" y="462058"/>
                  <a:pt x="168307" y="461772"/>
                  <a:pt x="173641" y="461296"/>
                </a:cubicBezTo>
                <a:lnTo>
                  <a:pt x="174784" y="473583"/>
                </a:lnTo>
                <a:cubicBezTo>
                  <a:pt x="168878" y="474155"/>
                  <a:pt x="163068" y="474536"/>
                  <a:pt x="157258" y="474440"/>
                </a:cubicBezTo>
                <a:close/>
                <a:moveTo>
                  <a:pt x="130873" y="472250"/>
                </a:moveTo>
                <a:cubicBezTo>
                  <a:pt x="123539" y="471106"/>
                  <a:pt x="116395" y="469297"/>
                  <a:pt x="109347" y="467106"/>
                </a:cubicBezTo>
                <a:lnTo>
                  <a:pt x="113062" y="455295"/>
                </a:lnTo>
                <a:cubicBezTo>
                  <a:pt x="119443" y="457295"/>
                  <a:pt x="126111" y="458914"/>
                  <a:pt x="132779" y="459962"/>
                </a:cubicBezTo>
                <a:lnTo>
                  <a:pt x="130778" y="472154"/>
                </a:lnTo>
                <a:close/>
                <a:moveTo>
                  <a:pt x="196405" y="470154"/>
                </a:moveTo>
                <a:lnTo>
                  <a:pt x="193738" y="458057"/>
                </a:lnTo>
                <a:cubicBezTo>
                  <a:pt x="200310" y="456629"/>
                  <a:pt x="206978" y="454723"/>
                  <a:pt x="213455" y="452533"/>
                </a:cubicBezTo>
                <a:lnTo>
                  <a:pt x="217456" y="464248"/>
                </a:lnTo>
                <a:cubicBezTo>
                  <a:pt x="210502" y="466630"/>
                  <a:pt x="203454" y="468630"/>
                  <a:pt x="196405" y="470154"/>
                </a:cubicBezTo>
                <a:close/>
                <a:moveTo>
                  <a:pt x="88868" y="458819"/>
                </a:moveTo>
                <a:cubicBezTo>
                  <a:pt x="83248" y="456057"/>
                  <a:pt x="77819" y="452819"/>
                  <a:pt x="72771" y="449389"/>
                </a:cubicBezTo>
                <a:lnTo>
                  <a:pt x="69913" y="447389"/>
                </a:lnTo>
                <a:lnTo>
                  <a:pt x="77057" y="437293"/>
                </a:lnTo>
                <a:lnTo>
                  <a:pt x="79343" y="438912"/>
                </a:lnTo>
                <a:cubicBezTo>
                  <a:pt x="84296" y="442341"/>
                  <a:pt x="89249" y="445198"/>
                  <a:pt x="94392" y="447770"/>
                </a:cubicBezTo>
                <a:lnTo>
                  <a:pt x="88868" y="458819"/>
                </a:lnTo>
                <a:close/>
                <a:moveTo>
                  <a:pt x="237744" y="455867"/>
                </a:moveTo>
                <a:lnTo>
                  <a:pt x="232410" y="444722"/>
                </a:lnTo>
                <a:cubicBezTo>
                  <a:pt x="238506" y="441770"/>
                  <a:pt x="244507" y="438436"/>
                  <a:pt x="250222" y="434721"/>
                </a:cubicBezTo>
                <a:lnTo>
                  <a:pt x="256889" y="445103"/>
                </a:lnTo>
                <a:cubicBezTo>
                  <a:pt x="250793" y="449009"/>
                  <a:pt x="244316" y="452628"/>
                  <a:pt x="237744" y="455771"/>
                </a:cubicBezTo>
                <a:close/>
                <a:moveTo>
                  <a:pt x="52959" y="433197"/>
                </a:moveTo>
                <a:cubicBezTo>
                  <a:pt x="47720" y="428149"/>
                  <a:pt x="42863" y="422529"/>
                  <a:pt x="38385" y="416623"/>
                </a:cubicBezTo>
                <a:lnTo>
                  <a:pt x="48292" y="409099"/>
                </a:lnTo>
                <a:cubicBezTo>
                  <a:pt x="52388" y="414528"/>
                  <a:pt x="56959" y="419671"/>
                  <a:pt x="61722" y="424339"/>
                </a:cubicBezTo>
                <a:lnTo>
                  <a:pt x="53054" y="433197"/>
                </a:lnTo>
                <a:close/>
                <a:moveTo>
                  <a:pt x="274606" y="432149"/>
                </a:moveTo>
                <a:lnTo>
                  <a:pt x="266700" y="422624"/>
                </a:lnTo>
                <a:cubicBezTo>
                  <a:pt x="271843" y="418338"/>
                  <a:pt x="276987" y="413671"/>
                  <a:pt x="281844" y="408718"/>
                </a:cubicBezTo>
                <a:lnTo>
                  <a:pt x="290703" y="417386"/>
                </a:lnTo>
                <a:cubicBezTo>
                  <a:pt x="285559" y="422624"/>
                  <a:pt x="280130" y="427577"/>
                  <a:pt x="274606" y="432149"/>
                </a:cubicBezTo>
                <a:close/>
                <a:moveTo>
                  <a:pt x="305085" y="401003"/>
                </a:moveTo>
                <a:lnTo>
                  <a:pt x="295370" y="393287"/>
                </a:lnTo>
                <a:cubicBezTo>
                  <a:pt x="299561" y="387953"/>
                  <a:pt x="303657" y="382334"/>
                  <a:pt x="307372" y="376523"/>
                </a:cubicBezTo>
                <a:lnTo>
                  <a:pt x="317754" y="383286"/>
                </a:lnTo>
                <a:cubicBezTo>
                  <a:pt x="313754" y="389382"/>
                  <a:pt x="309467" y="395288"/>
                  <a:pt x="304991" y="401003"/>
                </a:cubicBezTo>
                <a:close/>
                <a:moveTo>
                  <a:pt x="26289" y="398240"/>
                </a:moveTo>
                <a:cubicBezTo>
                  <a:pt x="22765" y="392049"/>
                  <a:pt x="19526" y="385381"/>
                  <a:pt x="16669" y="378523"/>
                </a:cubicBezTo>
                <a:lnTo>
                  <a:pt x="28099" y="373761"/>
                </a:lnTo>
                <a:cubicBezTo>
                  <a:pt x="30766" y="380143"/>
                  <a:pt x="33718" y="386334"/>
                  <a:pt x="37052" y="392144"/>
                </a:cubicBezTo>
                <a:lnTo>
                  <a:pt x="26289" y="398240"/>
                </a:lnTo>
                <a:close/>
                <a:moveTo>
                  <a:pt x="328898" y="364617"/>
                </a:moveTo>
                <a:lnTo>
                  <a:pt x="317945" y="358807"/>
                </a:lnTo>
                <a:cubicBezTo>
                  <a:pt x="321087" y="352806"/>
                  <a:pt x="324135" y="346615"/>
                  <a:pt x="326898" y="340138"/>
                </a:cubicBezTo>
                <a:lnTo>
                  <a:pt x="338233" y="345091"/>
                </a:lnTo>
                <a:cubicBezTo>
                  <a:pt x="335375" y="351854"/>
                  <a:pt x="332137" y="358426"/>
                  <a:pt x="328803" y="364617"/>
                </a:cubicBezTo>
                <a:close/>
                <a:moveTo>
                  <a:pt x="9430" y="357854"/>
                </a:moveTo>
                <a:cubicBezTo>
                  <a:pt x="7429" y="351092"/>
                  <a:pt x="5715" y="343948"/>
                  <a:pt x="4381" y="336613"/>
                </a:cubicBezTo>
                <a:lnTo>
                  <a:pt x="16573" y="334328"/>
                </a:lnTo>
                <a:cubicBezTo>
                  <a:pt x="17907" y="341186"/>
                  <a:pt x="19526" y="347948"/>
                  <a:pt x="21336" y="354330"/>
                </a:cubicBezTo>
                <a:lnTo>
                  <a:pt x="9430" y="357854"/>
                </a:lnTo>
                <a:close/>
                <a:moveTo>
                  <a:pt x="346138" y="324898"/>
                </a:moveTo>
                <a:lnTo>
                  <a:pt x="334423" y="320897"/>
                </a:lnTo>
                <a:cubicBezTo>
                  <a:pt x="336613" y="314515"/>
                  <a:pt x="338614" y="307753"/>
                  <a:pt x="340423" y="301085"/>
                </a:cubicBezTo>
                <a:lnTo>
                  <a:pt x="352425" y="304229"/>
                </a:lnTo>
                <a:cubicBezTo>
                  <a:pt x="350615" y="311277"/>
                  <a:pt x="348425" y="318230"/>
                  <a:pt x="346138" y="324993"/>
                </a:cubicBezTo>
                <a:close/>
                <a:moveTo>
                  <a:pt x="1238" y="315087"/>
                </a:moveTo>
                <a:cubicBezTo>
                  <a:pt x="571" y="307943"/>
                  <a:pt x="95" y="300609"/>
                  <a:pt x="0" y="293370"/>
                </a:cubicBezTo>
                <a:lnTo>
                  <a:pt x="12382" y="293084"/>
                </a:lnTo>
                <a:cubicBezTo>
                  <a:pt x="12478" y="299942"/>
                  <a:pt x="12954" y="306991"/>
                  <a:pt x="13621" y="313754"/>
                </a:cubicBezTo>
                <a:lnTo>
                  <a:pt x="1334" y="314992"/>
                </a:lnTo>
                <a:close/>
                <a:moveTo>
                  <a:pt x="357092" y="282988"/>
                </a:moveTo>
                <a:lnTo>
                  <a:pt x="344900" y="280702"/>
                </a:lnTo>
                <a:cubicBezTo>
                  <a:pt x="346138" y="273844"/>
                  <a:pt x="347186" y="266986"/>
                  <a:pt x="348043" y="260128"/>
                </a:cubicBezTo>
                <a:lnTo>
                  <a:pt x="360331" y="261556"/>
                </a:lnTo>
                <a:cubicBezTo>
                  <a:pt x="359569" y="268605"/>
                  <a:pt x="358426" y="275844"/>
                  <a:pt x="357092" y="282988"/>
                </a:cubicBezTo>
                <a:close/>
                <a:moveTo>
                  <a:pt x="12763" y="272510"/>
                </a:moveTo>
                <a:lnTo>
                  <a:pt x="381" y="271844"/>
                </a:lnTo>
                <a:cubicBezTo>
                  <a:pt x="762" y="264700"/>
                  <a:pt x="1428" y="257461"/>
                  <a:pt x="2381" y="250317"/>
                </a:cubicBezTo>
                <a:lnTo>
                  <a:pt x="14668" y="251936"/>
                </a:lnTo>
                <a:cubicBezTo>
                  <a:pt x="13811" y="258794"/>
                  <a:pt x="13145" y="265747"/>
                  <a:pt x="12763" y="272605"/>
                </a:cubicBezTo>
                <a:close/>
                <a:moveTo>
                  <a:pt x="362331" y="240221"/>
                </a:moveTo>
                <a:lnTo>
                  <a:pt x="350044" y="239363"/>
                </a:lnTo>
                <a:cubicBezTo>
                  <a:pt x="350520" y="232791"/>
                  <a:pt x="350901" y="225743"/>
                  <a:pt x="351187" y="218408"/>
                </a:cubicBezTo>
                <a:lnTo>
                  <a:pt x="363569" y="218885"/>
                </a:lnTo>
                <a:cubicBezTo>
                  <a:pt x="363284" y="226409"/>
                  <a:pt x="362902" y="233553"/>
                  <a:pt x="362426" y="240316"/>
                </a:cubicBezTo>
                <a:close/>
                <a:moveTo>
                  <a:pt x="18002" y="231267"/>
                </a:moveTo>
                <a:lnTo>
                  <a:pt x="5905" y="228790"/>
                </a:lnTo>
                <a:lnTo>
                  <a:pt x="6953" y="223933"/>
                </a:lnTo>
                <a:cubicBezTo>
                  <a:pt x="8191" y="218504"/>
                  <a:pt x="9430" y="213074"/>
                  <a:pt x="10953" y="207740"/>
                </a:cubicBezTo>
                <a:lnTo>
                  <a:pt x="22860" y="210979"/>
                </a:lnTo>
                <a:cubicBezTo>
                  <a:pt x="21431" y="216122"/>
                  <a:pt x="20193" y="221361"/>
                  <a:pt x="19050" y="226600"/>
                </a:cubicBezTo>
                <a:lnTo>
                  <a:pt x="18097" y="231172"/>
                </a:lnTo>
                <a:close/>
                <a:moveTo>
                  <a:pt x="364045" y="197453"/>
                </a:moveTo>
                <a:lnTo>
                  <a:pt x="351663" y="197453"/>
                </a:lnTo>
                <a:cubicBezTo>
                  <a:pt x="351663" y="197453"/>
                  <a:pt x="351663" y="190500"/>
                  <a:pt x="351663" y="190500"/>
                </a:cubicBezTo>
                <a:cubicBezTo>
                  <a:pt x="351663" y="185833"/>
                  <a:pt x="351663" y="181070"/>
                  <a:pt x="351472" y="176308"/>
                </a:cubicBezTo>
                <a:lnTo>
                  <a:pt x="363855" y="176022"/>
                </a:lnTo>
                <a:cubicBezTo>
                  <a:pt x="363950" y="180880"/>
                  <a:pt x="364045" y="185738"/>
                  <a:pt x="364045" y="190500"/>
                </a:cubicBezTo>
                <a:lnTo>
                  <a:pt x="364045" y="197358"/>
                </a:lnTo>
                <a:close/>
                <a:moveTo>
                  <a:pt x="28860" y="191167"/>
                </a:moveTo>
                <a:lnTo>
                  <a:pt x="17145" y="187262"/>
                </a:lnTo>
                <a:cubicBezTo>
                  <a:pt x="19431" y="180404"/>
                  <a:pt x="22003" y="173546"/>
                  <a:pt x="24669" y="166973"/>
                </a:cubicBezTo>
                <a:lnTo>
                  <a:pt x="36100" y="171640"/>
                </a:lnTo>
                <a:cubicBezTo>
                  <a:pt x="33528" y="178022"/>
                  <a:pt x="31052" y="184595"/>
                  <a:pt x="28860" y="191167"/>
                </a:cubicBezTo>
                <a:close/>
                <a:moveTo>
                  <a:pt x="350711" y="155353"/>
                </a:moveTo>
                <a:cubicBezTo>
                  <a:pt x="350329" y="148400"/>
                  <a:pt x="349853" y="141351"/>
                  <a:pt x="349186" y="134398"/>
                </a:cubicBezTo>
                <a:lnTo>
                  <a:pt x="361474" y="133255"/>
                </a:lnTo>
                <a:cubicBezTo>
                  <a:pt x="362141" y="140398"/>
                  <a:pt x="362712" y="147542"/>
                  <a:pt x="363093" y="154686"/>
                </a:cubicBezTo>
                <a:lnTo>
                  <a:pt x="350711" y="155353"/>
                </a:lnTo>
                <a:close/>
                <a:moveTo>
                  <a:pt x="44577" y="152590"/>
                </a:moveTo>
                <a:lnTo>
                  <a:pt x="33433" y="147161"/>
                </a:lnTo>
                <a:cubicBezTo>
                  <a:pt x="36576" y="140684"/>
                  <a:pt x="40005" y="134207"/>
                  <a:pt x="43529" y="128016"/>
                </a:cubicBezTo>
                <a:lnTo>
                  <a:pt x="54293" y="134112"/>
                </a:lnTo>
                <a:cubicBezTo>
                  <a:pt x="50863" y="140018"/>
                  <a:pt x="47625" y="146209"/>
                  <a:pt x="44577" y="152495"/>
                </a:cubicBezTo>
                <a:close/>
                <a:moveTo>
                  <a:pt x="65151" y="116586"/>
                </a:moveTo>
                <a:lnTo>
                  <a:pt x="54864" y="109728"/>
                </a:lnTo>
                <a:cubicBezTo>
                  <a:pt x="58864" y="103727"/>
                  <a:pt x="63151" y="97822"/>
                  <a:pt x="67532" y="92202"/>
                </a:cubicBezTo>
                <a:lnTo>
                  <a:pt x="77248" y="99822"/>
                </a:lnTo>
                <a:cubicBezTo>
                  <a:pt x="73057" y="105156"/>
                  <a:pt x="68961" y="110871"/>
                  <a:pt x="65056" y="116586"/>
                </a:cubicBezTo>
                <a:close/>
                <a:moveTo>
                  <a:pt x="346710" y="113633"/>
                </a:moveTo>
                <a:cubicBezTo>
                  <a:pt x="345662" y="106489"/>
                  <a:pt x="344424" y="99536"/>
                  <a:pt x="343091" y="93154"/>
                </a:cubicBezTo>
                <a:lnTo>
                  <a:pt x="355187" y="90583"/>
                </a:lnTo>
                <a:cubicBezTo>
                  <a:pt x="356616" y="97250"/>
                  <a:pt x="357854" y="104394"/>
                  <a:pt x="358997" y="111823"/>
                </a:cubicBezTo>
                <a:lnTo>
                  <a:pt x="346710" y="113633"/>
                </a:lnTo>
                <a:close/>
                <a:moveTo>
                  <a:pt x="90773" y="84011"/>
                </a:moveTo>
                <a:lnTo>
                  <a:pt x="81629" y="75629"/>
                </a:lnTo>
                <a:cubicBezTo>
                  <a:pt x="86582" y="70199"/>
                  <a:pt x="91821" y="65056"/>
                  <a:pt x="97060" y="60293"/>
                </a:cubicBezTo>
                <a:lnTo>
                  <a:pt x="105442" y="69437"/>
                </a:lnTo>
                <a:cubicBezTo>
                  <a:pt x="100489" y="74009"/>
                  <a:pt x="95535" y="78867"/>
                  <a:pt x="90773" y="84011"/>
                </a:cubicBezTo>
                <a:close/>
                <a:moveTo>
                  <a:pt x="337851" y="73152"/>
                </a:moveTo>
                <a:cubicBezTo>
                  <a:pt x="335661" y="66199"/>
                  <a:pt x="333184" y="59817"/>
                  <a:pt x="330518" y="54197"/>
                </a:cubicBezTo>
                <a:lnTo>
                  <a:pt x="341662" y="48863"/>
                </a:lnTo>
                <a:cubicBezTo>
                  <a:pt x="344614" y="54959"/>
                  <a:pt x="347281" y="61913"/>
                  <a:pt x="349662" y="69437"/>
                </a:cubicBezTo>
                <a:lnTo>
                  <a:pt x="337851" y="73152"/>
                </a:lnTo>
                <a:close/>
                <a:moveTo>
                  <a:pt x="121253" y="56197"/>
                </a:moveTo>
                <a:lnTo>
                  <a:pt x="113729" y="46387"/>
                </a:lnTo>
                <a:cubicBezTo>
                  <a:pt x="119539" y="42005"/>
                  <a:pt x="125539" y="37814"/>
                  <a:pt x="131636" y="34004"/>
                </a:cubicBezTo>
                <a:lnTo>
                  <a:pt x="138208" y="44482"/>
                </a:lnTo>
                <a:cubicBezTo>
                  <a:pt x="132493" y="48101"/>
                  <a:pt x="126778" y="52006"/>
                  <a:pt x="121253" y="56197"/>
                </a:cubicBezTo>
                <a:close/>
                <a:moveTo>
                  <a:pt x="148590" y="38576"/>
                </a:moveTo>
                <a:lnTo>
                  <a:pt x="142875" y="27622"/>
                </a:lnTo>
                <a:cubicBezTo>
                  <a:pt x="149066" y="24384"/>
                  <a:pt x="155734" y="21336"/>
                  <a:pt x="162687" y="18574"/>
                </a:cubicBezTo>
                <a:lnTo>
                  <a:pt x="167354" y="30004"/>
                </a:lnTo>
                <a:cubicBezTo>
                  <a:pt x="160782" y="32671"/>
                  <a:pt x="154495" y="35528"/>
                  <a:pt x="148590" y="38576"/>
                </a:cubicBezTo>
                <a:close/>
                <a:moveTo>
                  <a:pt x="320135" y="37814"/>
                </a:moveTo>
                <a:cubicBezTo>
                  <a:pt x="316039" y="33052"/>
                  <a:pt x="311086" y="28861"/>
                  <a:pt x="305467" y="25337"/>
                </a:cubicBezTo>
                <a:lnTo>
                  <a:pt x="311944" y="14859"/>
                </a:lnTo>
                <a:cubicBezTo>
                  <a:pt x="318611" y="18955"/>
                  <a:pt x="324517" y="24003"/>
                  <a:pt x="329469" y="29718"/>
                </a:cubicBezTo>
                <a:lnTo>
                  <a:pt x="320135" y="37814"/>
                </a:lnTo>
                <a:close/>
                <a:moveTo>
                  <a:pt x="186880" y="22955"/>
                </a:moveTo>
                <a:lnTo>
                  <a:pt x="183166" y="11144"/>
                </a:lnTo>
                <a:cubicBezTo>
                  <a:pt x="190119" y="8954"/>
                  <a:pt x="197168" y="7048"/>
                  <a:pt x="204121" y="5525"/>
                </a:cubicBezTo>
                <a:lnTo>
                  <a:pt x="206787" y="17621"/>
                </a:lnTo>
                <a:cubicBezTo>
                  <a:pt x="200120" y="19145"/>
                  <a:pt x="193357" y="20955"/>
                  <a:pt x="186785" y="22955"/>
                </a:cubicBezTo>
                <a:close/>
                <a:moveTo>
                  <a:pt x="287560" y="17336"/>
                </a:moveTo>
                <a:cubicBezTo>
                  <a:pt x="281559" y="15430"/>
                  <a:pt x="274987" y="14097"/>
                  <a:pt x="267938" y="13335"/>
                </a:cubicBezTo>
                <a:lnTo>
                  <a:pt x="269367" y="1048"/>
                </a:lnTo>
                <a:cubicBezTo>
                  <a:pt x="277177" y="2000"/>
                  <a:pt x="284512" y="3429"/>
                  <a:pt x="291179" y="5525"/>
                </a:cubicBezTo>
                <a:lnTo>
                  <a:pt x="287560" y="17336"/>
                </a:lnTo>
                <a:close/>
                <a:moveTo>
                  <a:pt x="227171" y="14002"/>
                </a:moveTo>
                <a:lnTo>
                  <a:pt x="225552" y="1714"/>
                </a:lnTo>
                <a:cubicBezTo>
                  <a:pt x="232981" y="762"/>
                  <a:pt x="240316" y="95"/>
                  <a:pt x="247364" y="0"/>
                </a:cubicBezTo>
                <a:lnTo>
                  <a:pt x="247650" y="12382"/>
                </a:lnTo>
                <a:cubicBezTo>
                  <a:pt x="241078" y="12573"/>
                  <a:pt x="234125" y="13049"/>
                  <a:pt x="227171" y="14002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18" name="Google Shape;90;p16"/>
          <p:cNvGrpSpPr/>
          <p:nvPr/>
        </p:nvGrpSpPr>
        <p:grpSpPr>
          <a:xfrm>
            <a:off x="-344880" y="-527760"/>
            <a:ext cx="1832760" cy="3786120"/>
            <a:chOff x="-344880" y="-527760"/>
            <a:chExt cx="1832760" cy="3786120"/>
          </a:xfrm>
        </p:grpSpPr>
        <p:sp>
          <p:nvSpPr>
            <p:cNvPr id="19" name="Google Shape;91;p16"/>
            <p:cNvSpPr/>
            <p:nvPr/>
          </p:nvSpPr>
          <p:spPr>
            <a:xfrm rot="15946800">
              <a:off x="-1526760" y="824400"/>
              <a:ext cx="3716640" cy="1081440"/>
            </a:xfrm>
            <a:custGeom>
              <a:avLst/>
              <a:gdLst>
                <a:gd name="textAreaLeft" fmla="*/ 0 w 3716640"/>
                <a:gd name="textAreaRight" fmla="*/ 3717720 w 3716640"/>
                <a:gd name="textAreaTop" fmla="*/ 0 h 1081440"/>
                <a:gd name="textAreaBottom" fmla="*/ 1082520 h 108144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" name="Google Shape;92;p16"/>
            <p:cNvSpPr/>
            <p:nvPr/>
          </p:nvSpPr>
          <p:spPr>
            <a:xfrm rot="10206000">
              <a:off x="516600" y="-153360"/>
              <a:ext cx="920880" cy="663840"/>
            </a:xfrm>
            <a:custGeom>
              <a:avLst/>
              <a:gdLst>
                <a:gd name="textAreaLeft" fmla="*/ 0 w 920880"/>
                <a:gd name="textAreaRight" fmla="*/ 921960 w 920880"/>
                <a:gd name="textAreaTop" fmla="*/ 0 h 663840"/>
                <a:gd name="textAreaBottom" fmla="*/ 664920 h 663840"/>
              </a:gdLst>
              <a:ahLst/>
              <a:rect l="textAreaLeft" t="textAreaTop" r="textAreaRight" b="textAreaBottom"/>
              <a:pathLst>
                <a:path w="231419" h="166848">
                  <a:moveTo>
                    <a:pt x="107158" y="166848"/>
                  </a:moveTo>
                  <a:cubicBezTo>
                    <a:pt x="76392" y="166848"/>
                    <a:pt x="47912" y="156847"/>
                    <a:pt x="28100" y="138750"/>
                  </a:cubicBezTo>
                  <a:cubicBezTo>
                    <a:pt x="3144" y="115985"/>
                    <a:pt x="-6475" y="80171"/>
                    <a:pt x="4478" y="51501"/>
                  </a:cubicBezTo>
                  <a:cubicBezTo>
                    <a:pt x="15622" y="22640"/>
                    <a:pt x="47150" y="1971"/>
                    <a:pt x="82964" y="161"/>
                  </a:cubicBezTo>
                  <a:lnTo>
                    <a:pt x="82964" y="161"/>
                  </a:lnTo>
                  <a:cubicBezTo>
                    <a:pt x="118111" y="-1554"/>
                    <a:pt x="154116" y="10543"/>
                    <a:pt x="176595" y="31879"/>
                  </a:cubicBezTo>
                  <a:lnTo>
                    <a:pt x="180786" y="35784"/>
                  </a:lnTo>
                  <a:cubicBezTo>
                    <a:pt x="200979" y="54644"/>
                    <a:pt x="238603" y="89696"/>
                    <a:pt x="230221" y="115508"/>
                  </a:cubicBezTo>
                  <a:cubicBezTo>
                    <a:pt x="226220" y="127796"/>
                    <a:pt x="214886" y="134749"/>
                    <a:pt x="203169" y="140464"/>
                  </a:cubicBezTo>
                  <a:cubicBezTo>
                    <a:pt x="169832" y="156752"/>
                    <a:pt x="141924" y="165039"/>
                    <a:pt x="115349" y="166563"/>
                  </a:cubicBezTo>
                  <a:cubicBezTo>
                    <a:pt x="112587" y="166753"/>
                    <a:pt x="109824" y="166848"/>
                    <a:pt x="107062" y="166848"/>
                  </a:cubicBezTo>
                  <a:close/>
                  <a:moveTo>
                    <a:pt x="83535" y="9686"/>
                  </a:moveTo>
                  <a:lnTo>
                    <a:pt x="83535" y="9686"/>
                  </a:lnTo>
                  <a:cubicBezTo>
                    <a:pt x="56770" y="11019"/>
                    <a:pt x="24766" y="25593"/>
                    <a:pt x="13432" y="54929"/>
                  </a:cubicBezTo>
                  <a:cubicBezTo>
                    <a:pt x="3811" y="79980"/>
                    <a:pt x="12479" y="111603"/>
                    <a:pt x="34577" y="131701"/>
                  </a:cubicBezTo>
                  <a:cubicBezTo>
                    <a:pt x="54199" y="149608"/>
                    <a:pt x="83535" y="158847"/>
                    <a:pt x="114968" y="157038"/>
                  </a:cubicBezTo>
                  <a:cubicBezTo>
                    <a:pt x="140305" y="155609"/>
                    <a:pt x="167070" y="147608"/>
                    <a:pt x="199169" y="131892"/>
                  </a:cubicBezTo>
                  <a:cubicBezTo>
                    <a:pt x="208980" y="127129"/>
                    <a:pt x="218410" y="121414"/>
                    <a:pt x="221362" y="112556"/>
                  </a:cubicBezTo>
                  <a:cubicBezTo>
                    <a:pt x="227839" y="92553"/>
                    <a:pt x="190502" y="57597"/>
                    <a:pt x="174500" y="42737"/>
                  </a:cubicBezTo>
                  <a:lnTo>
                    <a:pt x="170213" y="38737"/>
                  </a:lnTo>
                  <a:cubicBezTo>
                    <a:pt x="149830" y="19401"/>
                    <a:pt x="115825" y="8066"/>
                    <a:pt x="83631" y="9686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96;p17"/>
          <p:cNvGrpSpPr/>
          <p:nvPr/>
        </p:nvGrpSpPr>
        <p:grpSpPr>
          <a:xfrm>
            <a:off x="-1871280" y="-897480"/>
            <a:ext cx="5073120" cy="4619520"/>
            <a:chOff x="-1871280" y="-897480"/>
            <a:chExt cx="5073120" cy="4619520"/>
          </a:xfrm>
        </p:grpSpPr>
        <p:sp>
          <p:nvSpPr>
            <p:cNvPr id="22" name="Google Shape;97;p17"/>
            <p:cNvSpPr/>
            <p:nvPr/>
          </p:nvSpPr>
          <p:spPr>
            <a:xfrm flipV="1" rot="10084200">
              <a:off x="-998640" y="-495360"/>
              <a:ext cx="4068720" cy="1703520"/>
            </a:xfrm>
            <a:custGeom>
              <a:avLst/>
              <a:gdLst>
                <a:gd name="textAreaLeft" fmla="*/ 0 w 4068720"/>
                <a:gd name="textAreaRight" fmla="*/ 4069800 w 4068720"/>
                <a:gd name="textAreaTop" fmla="*/ -360 h 1703520"/>
                <a:gd name="textAreaBottom" fmla="*/ 1703880 h 1703520"/>
              </a:gdLst>
              <a:ahLst/>
              <a:rect l="textAreaLeft" t="textAreaTop" r="textAreaRight" b="textAreaBottom"/>
              <a:pathLst>
                <a:path w="1150527" h="335034">
                  <a:moveTo>
                    <a:pt x="56934" y="13410"/>
                  </a:moveTo>
                  <a:cubicBezTo>
                    <a:pt x="405739" y="-33834"/>
                    <a:pt x="759879" y="61130"/>
                    <a:pt x="1110685" y="33222"/>
                  </a:cubicBezTo>
                  <a:cubicBezTo>
                    <a:pt x="1119733" y="32460"/>
                    <a:pt x="1129735" y="31984"/>
                    <a:pt x="1136688" y="37889"/>
                  </a:cubicBezTo>
                  <a:cubicBezTo>
                    <a:pt x="1142403" y="42747"/>
                    <a:pt x="1144498" y="50748"/>
                    <a:pt x="1145927" y="58273"/>
                  </a:cubicBezTo>
                  <a:cubicBezTo>
                    <a:pt x="1162024" y="141712"/>
                    <a:pt x="1135545" y="234771"/>
                    <a:pt x="1071727" y="289254"/>
                  </a:cubicBezTo>
                  <a:cubicBezTo>
                    <a:pt x="1007910" y="343737"/>
                    <a:pt x="907516" y="351928"/>
                    <a:pt x="840841" y="301160"/>
                  </a:cubicBezTo>
                  <a:cubicBezTo>
                    <a:pt x="780357" y="255154"/>
                    <a:pt x="753021" y="171049"/>
                    <a:pt x="687108" y="133615"/>
                  </a:cubicBezTo>
                  <a:cubicBezTo>
                    <a:pt x="615575" y="93039"/>
                    <a:pt x="526993" y="121804"/>
                    <a:pt x="450412" y="151332"/>
                  </a:cubicBezTo>
                  <a:cubicBezTo>
                    <a:pt x="414693" y="165048"/>
                    <a:pt x="378974" y="178859"/>
                    <a:pt x="343255" y="192575"/>
                  </a:cubicBezTo>
                  <a:cubicBezTo>
                    <a:pt x="288868" y="213530"/>
                    <a:pt x="233241" y="234771"/>
                    <a:pt x="175139" y="236581"/>
                  </a:cubicBezTo>
                  <a:cubicBezTo>
                    <a:pt x="117037" y="238390"/>
                    <a:pt x="55029" y="217436"/>
                    <a:pt x="21501" y="168858"/>
                  </a:cubicBezTo>
                  <a:cubicBezTo>
                    <a:pt x="-12027" y="120280"/>
                    <a:pt x="-10694" y="22554"/>
                    <a:pt x="56838" y="1331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" name="Google Shape;98;p17"/>
            <p:cNvSpPr/>
            <p:nvPr/>
          </p:nvSpPr>
          <p:spPr>
            <a:xfrm flipV="1" rot="2586600">
              <a:off x="-1487520" y="1117080"/>
              <a:ext cx="2389680" cy="2066760"/>
            </a:xfrm>
            <a:custGeom>
              <a:avLst/>
              <a:gdLst>
                <a:gd name="textAreaLeft" fmla="*/ 0 w 2389680"/>
                <a:gd name="textAreaRight" fmla="*/ 2390760 w 2389680"/>
                <a:gd name="textAreaTop" fmla="*/ -720 h 2066760"/>
                <a:gd name="textAreaBottom" fmla="*/ 2067120 h 2066760"/>
              </a:gdLst>
              <a:ahLst/>
              <a:rect l="textAreaLeft" t="textAreaTop" r="textAreaRight" b="textAreaBottom"/>
              <a:pathLst>
                <a:path w="2058516" h="1780329">
                  <a:moveTo>
                    <a:pt x="643542" y="1780139"/>
                  </a:moveTo>
                  <a:cubicBezTo>
                    <a:pt x="571437" y="1780139"/>
                    <a:pt x="499333" y="1768519"/>
                    <a:pt x="431515" y="1744611"/>
                  </a:cubicBezTo>
                  <a:cubicBezTo>
                    <a:pt x="211868" y="1667078"/>
                    <a:pt x="41085" y="1460099"/>
                    <a:pt x="6605" y="1229689"/>
                  </a:cubicBezTo>
                  <a:cubicBezTo>
                    <a:pt x="-27876" y="999280"/>
                    <a:pt x="74899" y="751439"/>
                    <a:pt x="262256" y="612946"/>
                  </a:cubicBezTo>
                  <a:cubicBezTo>
                    <a:pt x="336836" y="557796"/>
                    <a:pt x="423228" y="519029"/>
                    <a:pt x="506667" y="481596"/>
                  </a:cubicBezTo>
                  <a:cubicBezTo>
                    <a:pt x="596107" y="441496"/>
                    <a:pt x="688595" y="399967"/>
                    <a:pt x="766033" y="338340"/>
                  </a:cubicBezTo>
                  <a:cubicBezTo>
                    <a:pt x="807752" y="305098"/>
                    <a:pt x="845567" y="265664"/>
                    <a:pt x="882143" y="227564"/>
                  </a:cubicBezTo>
                  <a:cubicBezTo>
                    <a:pt x="926434" y="181368"/>
                    <a:pt x="972154" y="133553"/>
                    <a:pt x="1025589" y="96215"/>
                  </a:cubicBezTo>
                  <a:cubicBezTo>
                    <a:pt x="1168274" y="-3608"/>
                    <a:pt x="1366870" y="-27420"/>
                    <a:pt x="1556799" y="32587"/>
                  </a:cubicBezTo>
                  <a:cubicBezTo>
                    <a:pt x="1720153" y="84118"/>
                    <a:pt x="1859694" y="188797"/>
                    <a:pt x="1949896" y="327386"/>
                  </a:cubicBezTo>
                  <a:cubicBezTo>
                    <a:pt x="2042764" y="470071"/>
                    <a:pt x="2078388" y="644854"/>
                    <a:pt x="2047812" y="806970"/>
                  </a:cubicBezTo>
                  <a:cubicBezTo>
                    <a:pt x="2010760" y="1003185"/>
                    <a:pt x="1877696" y="1187494"/>
                    <a:pt x="1673289" y="1325987"/>
                  </a:cubicBezTo>
                  <a:cubicBezTo>
                    <a:pt x="1586040" y="1385138"/>
                    <a:pt x="1484028" y="1425143"/>
                    <a:pt x="1385349" y="1463909"/>
                  </a:cubicBezTo>
                  <a:cubicBezTo>
                    <a:pt x="1268858" y="1509629"/>
                    <a:pt x="1148367" y="1556969"/>
                    <a:pt x="1056355" y="1635264"/>
                  </a:cubicBezTo>
                  <a:cubicBezTo>
                    <a:pt x="945389" y="1729657"/>
                    <a:pt x="794608" y="1780330"/>
                    <a:pt x="643828" y="1780330"/>
                  </a:cubicBezTo>
                  <a:close/>
                  <a:moveTo>
                    <a:pt x="1348868" y="9442"/>
                  </a:moveTo>
                  <a:cubicBezTo>
                    <a:pt x="1231425" y="9442"/>
                    <a:pt x="1120078" y="41541"/>
                    <a:pt x="1030923" y="103930"/>
                  </a:cubicBezTo>
                  <a:cubicBezTo>
                    <a:pt x="978346" y="140791"/>
                    <a:pt x="932816" y="188226"/>
                    <a:pt x="888906" y="234136"/>
                  </a:cubicBezTo>
                  <a:cubicBezTo>
                    <a:pt x="852139" y="272522"/>
                    <a:pt x="814135" y="312241"/>
                    <a:pt x="771844" y="345865"/>
                  </a:cubicBezTo>
                  <a:cubicBezTo>
                    <a:pt x="693548" y="408158"/>
                    <a:pt x="600488" y="449973"/>
                    <a:pt x="510478" y="490359"/>
                  </a:cubicBezTo>
                  <a:cubicBezTo>
                    <a:pt x="427419" y="527602"/>
                    <a:pt x="341599" y="566178"/>
                    <a:pt x="267780" y="620661"/>
                  </a:cubicBezTo>
                  <a:cubicBezTo>
                    <a:pt x="83186" y="757059"/>
                    <a:pt x="-18065" y="1001280"/>
                    <a:pt x="15939" y="1228356"/>
                  </a:cubicBezTo>
                  <a:cubicBezTo>
                    <a:pt x="49943" y="1455432"/>
                    <a:pt x="218155" y="1659267"/>
                    <a:pt x="434658" y="1735753"/>
                  </a:cubicBezTo>
                  <a:lnTo>
                    <a:pt x="434658" y="1735753"/>
                  </a:lnTo>
                  <a:cubicBezTo>
                    <a:pt x="641160" y="1808714"/>
                    <a:pt x="888430" y="1765376"/>
                    <a:pt x="1049973" y="1627930"/>
                  </a:cubicBezTo>
                  <a:cubicBezTo>
                    <a:pt x="1143223" y="1548587"/>
                    <a:pt x="1264476" y="1501057"/>
                    <a:pt x="1381729" y="1455051"/>
                  </a:cubicBezTo>
                  <a:cubicBezTo>
                    <a:pt x="1479932" y="1416475"/>
                    <a:pt x="1581469" y="1376660"/>
                    <a:pt x="1667860" y="1318081"/>
                  </a:cubicBezTo>
                  <a:cubicBezTo>
                    <a:pt x="1870171" y="1181017"/>
                    <a:pt x="2001807" y="998899"/>
                    <a:pt x="2038383" y="805160"/>
                  </a:cubicBezTo>
                  <a:cubicBezTo>
                    <a:pt x="2068577" y="645426"/>
                    <a:pt x="2033335" y="473214"/>
                    <a:pt x="1941894" y="332530"/>
                  </a:cubicBezTo>
                  <a:cubicBezTo>
                    <a:pt x="1852931" y="195751"/>
                    <a:pt x="1715104" y="92500"/>
                    <a:pt x="1553941" y="41636"/>
                  </a:cubicBezTo>
                  <a:cubicBezTo>
                    <a:pt x="1485742" y="20110"/>
                    <a:pt x="1416305" y="9537"/>
                    <a:pt x="1348963" y="9537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24" name="Google Shape;99;p17"/>
          <p:cNvSpPr/>
          <p:nvPr/>
        </p:nvSpPr>
        <p:spPr>
          <a:xfrm flipH="1" rot="21289800">
            <a:off x="7445880" y="3252960"/>
            <a:ext cx="2601360" cy="2701800"/>
          </a:xfrm>
          <a:custGeom>
            <a:avLst/>
            <a:gdLst>
              <a:gd name="textAreaLeft" fmla="*/ 720 w 2601360"/>
              <a:gd name="textAreaRight" fmla="*/ 2603160 w 2601360"/>
              <a:gd name="textAreaTop" fmla="*/ 0 h 2701800"/>
              <a:gd name="textAreaBottom" fmla="*/ 2702880 h 27018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103;p18"/>
          <p:cNvGrpSpPr/>
          <p:nvPr/>
        </p:nvGrpSpPr>
        <p:grpSpPr>
          <a:xfrm>
            <a:off x="6825960" y="1075680"/>
            <a:ext cx="4384080" cy="5610960"/>
            <a:chOff x="6825960" y="1075680"/>
            <a:chExt cx="4384080" cy="5610960"/>
          </a:xfrm>
        </p:grpSpPr>
        <p:sp>
          <p:nvSpPr>
            <p:cNvPr id="26" name="Google Shape;104;p18"/>
            <p:cNvSpPr/>
            <p:nvPr/>
          </p:nvSpPr>
          <p:spPr>
            <a:xfrm rot="14124000">
              <a:off x="7683120" y="2856240"/>
              <a:ext cx="2669040" cy="3484800"/>
            </a:xfrm>
            <a:custGeom>
              <a:avLst/>
              <a:gdLst>
                <a:gd name="textAreaLeft" fmla="*/ 0 w 2669040"/>
                <a:gd name="textAreaRight" fmla="*/ 2670120 w 2669040"/>
                <a:gd name="textAreaTop" fmla="*/ 0 h 3484800"/>
                <a:gd name="textAreaBottom" fmla="*/ 3485880 h 3484800"/>
              </a:gdLst>
              <a:ahLst/>
              <a:rect l="textAreaLeft" t="textAreaTop" r="textAreaRight" b="textAreaBottom"/>
              <a:pathLst>
                <a:path w="910992" h="1189302">
                  <a:moveTo>
                    <a:pt x="263278" y="240063"/>
                  </a:moveTo>
                  <a:cubicBezTo>
                    <a:pt x="308331" y="122620"/>
                    <a:pt x="413201" y="31371"/>
                    <a:pt x="533883" y="4796"/>
                  </a:cubicBezTo>
                  <a:cubicBezTo>
                    <a:pt x="599891" y="-9777"/>
                    <a:pt x="687331" y="7558"/>
                    <a:pt x="704095" y="74805"/>
                  </a:cubicBezTo>
                  <a:cubicBezTo>
                    <a:pt x="715144" y="119191"/>
                    <a:pt x="689236" y="162911"/>
                    <a:pt x="669995" y="204154"/>
                  </a:cubicBezTo>
                  <a:cubicBezTo>
                    <a:pt x="605701" y="341981"/>
                    <a:pt x="627799" y="536482"/>
                    <a:pt x="758768" y="611443"/>
                  </a:cubicBezTo>
                  <a:cubicBezTo>
                    <a:pt x="795154" y="632208"/>
                    <a:pt x="838397" y="643447"/>
                    <a:pt x="865829" y="675546"/>
                  </a:cubicBezTo>
                  <a:cubicBezTo>
                    <a:pt x="882498" y="695073"/>
                    <a:pt x="891356" y="720219"/>
                    <a:pt x="897833" y="745269"/>
                  </a:cubicBezTo>
                  <a:cubicBezTo>
                    <a:pt x="917740" y="822517"/>
                    <a:pt x="917169" y="907766"/>
                    <a:pt x="881450" y="978346"/>
                  </a:cubicBezTo>
                  <a:cubicBezTo>
                    <a:pt x="854399" y="1031686"/>
                    <a:pt x="809251" y="1073406"/>
                    <a:pt x="759721" y="1105695"/>
                  </a:cubicBezTo>
                  <a:cubicBezTo>
                    <a:pt x="619513" y="1197040"/>
                    <a:pt x="434632" y="1216757"/>
                    <a:pt x="281185" y="1148844"/>
                  </a:cubicBezTo>
                  <a:cubicBezTo>
                    <a:pt x="127832" y="1080930"/>
                    <a:pt x="12961" y="924054"/>
                    <a:pt x="959" y="753842"/>
                  </a:cubicBezTo>
                  <a:cubicBezTo>
                    <a:pt x="-2660" y="701835"/>
                    <a:pt x="3340" y="647352"/>
                    <a:pt x="29725" y="602966"/>
                  </a:cubicBezTo>
                  <a:cubicBezTo>
                    <a:pt x="79255" y="519622"/>
                    <a:pt x="191935" y="483618"/>
                    <a:pt x="221463" y="390749"/>
                  </a:cubicBezTo>
                  <a:cubicBezTo>
                    <a:pt x="237370" y="340552"/>
                    <a:pt x="249181" y="276925"/>
                    <a:pt x="263278" y="240254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105;p18"/>
            <p:cNvSpPr/>
            <p:nvPr/>
          </p:nvSpPr>
          <p:spPr>
            <a:xfrm rot="16658400">
              <a:off x="8064000" y="1332000"/>
              <a:ext cx="2346840" cy="2090880"/>
            </a:xfrm>
            <a:custGeom>
              <a:avLst/>
              <a:gdLst>
                <a:gd name="textAreaLeft" fmla="*/ 0 w 2346840"/>
                <a:gd name="textAreaRight" fmla="*/ 2347920 w 2346840"/>
                <a:gd name="textAreaTop" fmla="*/ 0 h 2090880"/>
                <a:gd name="textAreaBottom" fmla="*/ 2091960 h 2090880"/>
              </a:gdLst>
              <a:ahLst/>
              <a:rect l="textAreaLeft" t="textAreaTop" r="textAreaRight" b="textAreaBottom"/>
              <a:pathLst>
                <a:path w="1776031" h="1582483">
                  <a:moveTo>
                    <a:pt x="804196" y="1582484"/>
                  </a:moveTo>
                  <a:lnTo>
                    <a:pt x="804196" y="1568768"/>
                  </a:lnTo>
                  <a:cubicBezTo>
                    <a:pt x="811911" y="1568768"/>
                    <a:pt x="819722" y="1568768"/>
                    <a:pt x="827532" y="1568482"/>
                  </a:cubicBezTo>
                  <a:lnTo>
                    <a:pt x="827818" y="1582198"/>
                  </a:lnTo>
                  <a:cubicBezTo>
                    <a:pt x="819912" y="1582388"/>
                    <a:pt x="812101" y="1582484"/>
                    <a:pt x="804196" y="1582484"/>
                  </a:cubicBezTo>
                  <a:close/>
                  <a:moveTo>
                    <a:pt x="780574" y="1582293"/>
                  </a:moveTo>
                  <a:cubicBezTo>
                    <a:pt x="772668" y="1582103"/>
                    <a:pt x="764858" y="1581912"/>
                    <a:pt x="756952" y="1581531"/>
                  </a:cubicBezTo>
                  <a:lnTo>
                    <a:pt x="757523" y="1567815"/>
                  </a:lnTo>
                  <a:cubicBezTo>
                    <a:pt x="765334" y="1568101"/>
                    <a:pt x="773049" y="1568387"/>
                    <a:pt x="780860" y="1568577"/>
                  </a:cubicBezTo>
                  <a:lnTo>
                    <a:pt x="780574" y="1582293"/>
                  </a:lnTo>
                  <a:close/>
                  <a:moveTo>
                    <a:pt x="851440" y="1581531"/>
                  </a:moveTo>
                  <a:lnTo>
                    <a:pt x="850868" y="1567815"/>
                  </a:lnTo>
                  <a:cubicBezTo>
                    <a:pt x="858679" y="1567529"/>
                    <a:pt x="866394" y="1567053"/>
                    <a:pt x="874205" y="1566577"/>
                  </a:cubicBezTo>
                  <a:lnTo>
                    <a:pt x="875062" y="1580293"/>
                  </a:lnTo>
                  <a:cubicBezTo>
                    <a:pt x="867156" y="1580769"/>
                    <a:pt x="859346" y="1581150"/>
                    <a:pt x="851440" y="1581531"/>
                  </a:cubicBezTo>
                  <a:close/>
                  <a:moveTo>
                    <a:pt x="733330" y="1580293"/>
                  </a:moveTo>
                  <a:cubicBezTo>
                    <a:pt x="725424" y="1579817"/>
                    <a:pt x="717613" y="1579150"/>
                    <a:pt x="709708" y="1578483"/>
                  </a:cubicBezTo>
                  <a:lnTo>
                    <a:pt x="710851" y="1564862"/>
                  </a:lnTo>
                  <a:cubicBezTo>
                    <a:pt x="718566" y="1565529"/>
                    <a:pt x="726376" y="1566101"/>
                    <a:pt x="734092" y="1566577"/>
                  </a:cubicBezTo>
                  <a:lnTo>
                    <a:pt x="733235" y="1580293"/>
                  </a:lnTo>
                  <a:close/>
                  <a:moveTo>
                    <a:pt x="898588" y="1578578"/>
                  </a:moveTo>
                  <a:lnTo>
                    <a:pt x="897446" y="1564958"/>
                  </a:lnTo>
                  <a:cubicBezTo>
                    <a:pt x="905161" y="1564291"/>
                    <a:pt x="912971" y="1563624"/>
                    <a:pt x="920687" y="1562862"/>
                  </a:cubicBezTo>
                  <a:lnTo>
                    <a:pt x="922020" y="1576483"/>
                  </a:lnTo>
                  <a:cubicBezTo>
                    <a:pt x="914210" y="1577245"/>
                    <a:pt x="906304" y="1578007"/>
                    <a:pt x="898493" y="1578578"/>
                  </a:cubicBezTo>
                  <a:close/>
                  <a:moveTo>
                    <a:pt x="686276" y="1576197"/>
                  </a:moveTo>
                  <a:cubicBezTo>
                    <a:pt x="678466" y="1575340"/>
                    <a:pt x="670655" y="1574387"/>
                    <a:pt x="662749" y="1573339"/>
                  </a:cubicBezTo>
                  <a:lnTo>
                    <a:pt x="664559" y="1559719"/>
                  </a:lnTo>
                  <a:cubicBezTo>
                    <a:pt x="672274" y="1560767"/>
                    <a:pt x="679990" y="1561719"/>
                    <a:pt x="687705" y="1562576"/>
                  </a:cubicBezTo>
                  <a:lnTo>
                    <a:pt x="686181" y="1576197"/>
                  </a:lnTo>
                  <a:close/>
                  <a:moveTo>
                    <a:pt x="945547" y="1573911"/>
                  </a:moveTo>
                  <a:lnTo>
                    <a:pt x="943928" y="1560290"/>
                  </a:lnTo>
                  <a:cubicBezTo>
                    <a:pt x="951643" y="1559338"/>
                    <a:pt x="959358" y="1558385"/>
                    <a:pt x="967073" y="1557338"/>
                  </a:cubicBezTo>
                  <a:lnTo>
                    <a:pt x="968978" y="1570958"/>
                  </a:lnTo>
                  <a:cubicBezTo>
                    <a:pt x="961168" y="1572006"/>
                    <a:pt x="953357" y="1573054"/>
                    <a:pt x="945547" y="1573911"/>
                  </a:cubicBezTo>
                  <a:close/>
                  <a:moveTo>
                    <a:pt x="639318" y="1569815"/>
                  </a:moveTo>
                  <a:cubicBezTo>
                    <a:pt x="631508" y="1568577"/>
                    <a:pt x="623792" y="1567243"/>
                    <a:pt x="615982" y="1565815"/>
                  </a:cubicBezTo>
                  <a:lnTo>
                    <a:pt x="618459" y="1552385"/>
                  </a:lnTo>
                  <a:cubicBezTo>
                    <a:pt x="626078" y="1553813"/>
                    <a:pt x="633794" y="1555147"/>
                    <a:pt x="641413" y="1556385"/>
                  </a:cubicBezTo>
                  <a:lnTo>
                    <a:pt x="639223" y="1569910"/>
                  </a:lnTo>
                  <a:close/>
                  <a:moveTo>
                    <a:pt x="992315" y="1567529"/>
                  </a:moveTo>
                  <a:lnTo>
                    <a:pt x="990219" y="1554004"/>
                  </a:lnTo>
                  <a:cubicBezTo>
                    <a:pt x="997934" y="1552861"/>
                    <a:pt x="1005649" y="1551527"/>
                    <a:pt x="1013269" y="1550289"/>
                  </a:cubicBezTo>
                  <a:lnTo>
                    <a:pt x="1015556" y="1563814"/>
                  </a:lnTo>
                  <a:cubicBezTo>
                    <a:pt x="1007841" y="1565148"/>
                    <a:pt x="1000030" y="1566386"/>
                    <a:pt x="992219" y="1567625"/>
                  </a:cubicBezTo>
                  <a:close/>
                  <a:moveTo>
                    <a:pt x="592836" y="1561148"/>
                  </a:moveTo>
                  <a:cubicBezTo>
                    <a:pt x="585121" y="1559528"/>
                    <a:pt x="577406" y="1557814"/>
                    <a:pt x="569785" y="1555909"/>
                  </a:cubicBezTo>
                  <a:lnTo>
                    <a:pt x="572929" y="1542574"/>
                  </a:lnTo>
                  <a:cubicBezTo>
                    <a:pt x="580454" y="1544384"/>
                    <a:pt x="588074" y="1546098"/>
                    <a:pt x="595694" y="1547717"/>
                  </a:cubicBezTo>
                  <a:lnTo>
                    <a:pt x="592836" y="1561148"/>
                  </a:lnTo>
                  <a:close/>
                  <a:moveTo>
                    <a:pt x="1038892" y="1559528"/>
                  </a:moveTo>
                  <a:lnTo>
                    <a:pt x="1036320" y="1546098"/>
                  </a:lnTo>
                  <a:cubicBezTo>
                    <a:pt x="1043940" y="1544669"/>
                    <a:pt x="1051655" y="1543145"/>
                    <a:pt x="1059275" y="1541621"/>
                  </a:cubicBezTo>
                  <a:lnTo>
                    <a:pt x="1062038" y="1555052"/>
                  </a:lnTo>
                  <a:cubicBezTo>
                    <a:pt x="1054323" y="1556671"/>
                    <a:pt x="1046607" y="1558195"/>
                    <a:pt x="1038892" y="1559624"/>
                  </a:cubicBezTo>
                  <a:close/>
                  <a:moveTo>
                    <a:pt x="546830" y="1550194"/>
                  </a:moveTo>
                  <a:cubicBezTo>
                    <a:pt x="539210" y="1548193"/>
                    <a:pt x="531591" y="1546003"/>
                    <a:pt x="524065" y="1543812"/>
                  </a:cubicBezTo>
                  <a:lnTo>
                    <a:pt x="527971" y="1530668"/>
                  </a:lnTo>
                  <a:cubicBezTo>
                    <a:pt x="535400" y="1532858"/>
                    <a:pt x="542925" y="1534954"/>
                    <a:pt x="550450" y="1536954"/>
                  </a:cubicBezTo>
                  <a:lnTo>
                    <a:pt x="546926" y="1550194"/>
                  </a:lnTo>
                  <a:close/>
                  <a:moveTo>
                    <a:pt x="1085088" y="1550099"/>
                  </a:moveTo>
                  <a:lnTo>
                    <a:pt x="1082135" y="1536764"/>
                  </a:lnTo>
                  <a:cubicBezTo>
                    <a:pt x="1089755" y="1535049"/>
                    <a:pt x="1097375" y="1533335"/>
                    <a:pt x="1104900" y="1531525"/>
                  </a:cubicBezTo>
                  <a:lnTo>
                    <a:pt x="1108043" y="1544860"/>
                  </a:lnTo>
                  <a:cubicBezTo>
                    <a:pt x="1100423" y="1546670"/>
                    <a:pt x="1092708" y="1548384"/>
                    <a:pt x="1085088" y="1550099"/>
                  </a:cubicBezTo>
                  <a:close/>
                  <a:moveTo>
                    <a:pt x="1130999" y="1539240"/>
                  </a:moveTo>
                  <a:lnTo>
                    <a:pt x="1127665" y="1526000"/>
                  </a:lnTo>
                  <a:cubicBezTo>
                    <a:pt x="1135190" y="1524095"/>
                    <a:pt x="1142810" y="1522095"/>
                    <a:pt x="1150334" y="1520095"/>
                  </a:cubicBezTo>
                  <a:lnTo>
                    <a:pt x="1153858" y="1533335"/>
                  </a:lnTo>
                  <a:cubicBezTo>
                    <a:pt x="1146239" y="1535335"/>
                    <a:pt x="1138619" y="1537335"/>
                    <a:pt x="1130999" y="1539240"/>
                  </a:cubicBezTo>
                  <a:close/>
                  <a:moveTo>
                    <a:pt x="501396" y="1536859"/>
                  </a:moveTo>
                  <a:cubicBezTo>
                    <a:pt x="493871" y="1534478"/>
                    <a:pt x="486442" y="1531906"/>
                    <a:pt x="478917" y="1529334"/>
                  </a:cubicBezTo>
                  <a:lnTo>
                    <a:pt x="483489" y="1516380"/>
                  </a:lnTo>
                  <a:cubicBezTo>
                    <a:pt x="490823" y="1518952"/>
                    <a:pt x="498158" y="1521428"/>
                    <a:pt x="505587" y="1523810"/>
                  </a:cubicBezTo>
                  <a:lnTo>
                    <a:pt x="501396" y="1536859"/>
                  </a:lnTo>
                  <a:close/>
                  <a:moveTo>
                    <a:pt x="1176528" y="1527048"/>
                  </a:moveTo>
                  <a:lnTo>
                    <a:pt x="1172813" y="1513904"/>
                  </a:lnTo>
                  <a:cubicBezTo>
                    <a:pt x="1180338" y="1511808"/>
                    <a:pt x="1187767" y="1509617"/>
                    <a:pt x="1195293" y="1507331"/>
                  </a:cubicBezTo>
                  <a:lnTo>
                    <a:pt x="1199198" y="1520476"/>
                  </a:lnTo>
                  <a:cubicBezTo>
                    <a:pt x="1191673" y="1522762"/>
                    <a:pt x="1184148" y="1524953"/>
                    <a:pt x="1176528" y="1527048"/>
                  </a:cubicBezTo>
                  <a:close/>
                  <a:moveTo>
                    <a:pt x="456724" y="1521143"/>
                  </a:moveTo>
                  <a:cubicBezTo>
                    <a:pt x="449390" y="1518285"/>
                    <a:pt x="442055" y="1515428"/>
                    <a:pt x="434721" y="1512380"/>
                  </a:cubicBezTo>
                  <a:lnTo>
                    <a:pt x="439960" y="1499711"/>
                  </a:lnTo>
                  <a:cubicBezTo>
                    <a:pt x="447104" y="1502664"/>
                    <a:pt x="454342" y="1505522"/>
                    <a:pt x="461581" y="1508284"/>
                  </a:cubicBezTo>
                  <a:lnTo>
                    <a:pt x="456724" y="1521047"/>
                  </a:lnTo>
                  <a:close/>
                  <a:moveTo>
                    <a:pt x="1221772" y="1513523"/>
                  </a:moveTo>
                  <a:lnTo>
                    <a:pt x="1217676" y="1500473"/>
                  </a:lnTo>
                  <a:cubicBezTo>
                    <a:pt x="1225106" y="1498187"/>
                    <a:pt x="1232535" y="1495806"/>
                    <a:pt x="1239965" y="1493330"/>
                  </a:cubicBezTo>
                  <a:lnTo>
                    <a:pt x="1244251" y="1506379"/>
                  </a:lnTo>
                  <a:cubicBezTo>
                    <a:pt x="1236726" y="1508855"/>
                    <a:pt x="1229297" y="1511237"/>
                    <a:pt x="1221772" y="1513618"/>
                  </a:cubicBezTo>
                  <a:close/>
                  <a:moveTo>
                    <a:pt x="413004" y="1503045"/>
                  </a:moveTo>
                  <a:cubicBezTo>
                    <a:pt x="405765" y="1499807"/>
                    <a:pt x="398621" y="1496473"/>
                    <a:pt x="391573" y="1493044"/>
                  </a:cubicBezTo>
                  <a:lnTo>
                    <a:pt x="397478" y="1480661"/>
                  </a:lnTo>
                  <a:cubicBezTo>
                    <a:pt x="404431" y="1483995"/>
                    <a:pt x="411480" y="1487329"/>
                    <a:pt x="418624" y="1490472"/>
                  </a:cubicBezTo>
                  <a:lnTo>
                    <a:pt x="413004" y="1502950"/>
                  </a:lnTo>
                  <a:close/>
                  <a:moveTo>
                    <a:pt x="1266539" y="1498759"/>
                  </a:moveTo>
                  <a:lnTo>
                    <a:pt x="1262063" y="1485805"/>
                  </a:lnTo>
                  <a:cubicBezTo>
                    <a:pt x="1269397" y="1483233"/>
                    <a:pt x="1276731" y="1480661"/>
                    <a:pt x="1284066" y="1477994"/>
                  </a:cubicBezTo>
                  <a:lnTo>
                    <a:pt x="1288733" y="1490853"/>
                  </a:lnTo>
                  <a:cubicBezTo>
                    <a:pt x="1281303" y="1493520"/>
                    <a:pt x="1273969" y="1496187"/>
                    <a:pt x="1266539" y="1498759"/>
                  </a:cubicBezTo>
                  <a:close/>
                  <a:moveTo>
                    <a:pt x="1310831" y="1482566"/>
                  </a:moveTo>
                  <a:lnTo>
                    <a:pt x="1305878" y="1469803"/>
                  </a:lnTo>
                  <a:cubicBezTo>
                    <a:pt x="1313117" y="1467041"/>
                    <a:pt x="1320356" y="1464088"/>
                    <a:pt x="1327594" y="1461135"/>
                  </a:cubicBezTo>
                  <a:lnTo>
                    <a:pt x="1332738" y="1473803"/>
                  </a:lnTo>
                  <a:cubicBezTo>
                    <a:pt x="1325404" y="1476756"/>
                    <a:pt x="1318165" y="1479709"/>
                    <a:pt x="1310831" y="1482566"/>
                  </a:cubicBezTo>
                  <a:close/>
                  <a:moveTo>
                    <a:pt x="370332" y="1482471"/>
                  </a:moveTo>
                  <a:cubicBezTo>
                    <a:pt x="363283" y="1478852"/>
                    <a:pt x="356330" y="1475137"/>
                    <a:pt x="349473" y="1471232"/>
                  </a:cubicBezTo>
                  <a:lnTo>
                    <a:pt x="356140" y="1459230"/>
                  </a:lnTo>
                  <a:cubicBezTo>
                    <a:pt x="362903" y="1463040"/>
                    <a:pt x="369760" y="1466660"/>
                    <a:pt x="376619" y="1470279"/>
                  </a:cubicBezTo>
                  <a:lnTo>
                    <a:pt x="370332" y="1482471"/>
                  </a:lnTo>
                  <a:close/>
                  <a:moveTo>
                    <a:pt x="1354550" y="1464659"/>
                  </a:moveTo>
                  <a:lnTo>
                    <a:pt x="1349121" y="1452086"/>
                  </a:lnTo>
                  <a:cubicBezTo>
                    <a:pt x="1356265" y="1449038"/>
                    <a:pt x="1363408" y="1445800"/>
                    <a:pt x="1370457" y="1442561"/>
                  </a:cubicBezTo>
                  <a:lnTo>
                    <a:pt x="1376172" y="1455039"/>
                  </a:lnTo>
                  <a:cubicBezTo>
                    <a:pt x="1369028" y="1458278"/>
                    <a:pt x="1361789" y="1461516"/>
                    <a:pt x="1354550" y="1464659"/>
                  </a:cubicBezTo>
                  <a:close/>
                  <a:moveTo>
                    <a:pt x="328994" y="1459516"/>
                  </a:moveTo>
                  <a:cubicBezTo>
                    <a:pt x="322231" y="1455515"/>
                    <a:pt x="315468" y="1451324"/>
                    <a:pt x="308801" y="1447038"/>
                  </a:cubicBezTo>
                  <a:lnTo>
                    <a:pt x="316135" y="1435513"/>
                  </a:lnTo>
                  <a:cubicBezTo>
                    <a:pt x="322707" y="1439704"/>
                    <a:pt x="329279" y="1443800"/>
                    <a:pt x="335947" y="1447705"/>
                  </a:cubicBezTo>
                  <a:lnTo>
                    <a:pt x="328898" y="1459516"/>
                  </a:lnTo>
                  <a:close/>
                  <a:moveTo>
                    <a:pt x="1397603" y="1445038"/>
                  </a:moveTo>
                  <a:lnTo>
                    <a:pt x="1391603" y="1432751"/>
                  </a:lnTo>
                  <a:cubicBezTo>
                    <a:pt x="1398651" y="1429322"/>
                    <a:pt x="1405604" y="1425893"/>
                    <a:pt x="1412462" y="1422368"/>
                  </a:cubicBezTo>
                  <a:lnTo>
                    <a:pt x="1418749" y="1434560"/>
                  </a:lnTo>
                  <a:cubicBezTo>
                    <a:pt x="1411700" y="1438180"/>
                    <a:pt x="1404652" y="1441704"/>
                    <a:pt x="1397603" y="1445133"/>
                  </a:cubicBezTo>
                  <a:close/>
                  <a:moveTo>
                    <a:pt x="289084" y="1433989"/>
                  </a:moveTo>
                  <a:cubicBezTo>
                    <a:pt x="282607" y="1429512"/>
                    <a:pt x="276130" y="1424940"/>
                    <a:pt x="269748" y="1420273"/>
                  </a:cubicBezTo>
                  <a:lnTo>
                    <a:pt x="277844" y="1409224"/>
                  </a:lnTo>
                  <a:cubicBezTo>
                    <a:pt x="284131" y="1413796"/>
                    <a:pt x="290417" y="1418273"/>
                    <a:pt x="296799" y="1422654"/>
                  </a:cubicBezTo>
                  <a:lnTo>
                    <a:pt x="289084" y="1433989"/>
                  </a:lnTo>
                  <a:close/>
                  <a:moveTo>
                    <a:pt x="1439704" y="1423416"/>
                  </a:moveTo>
                  <a:lnTo>
                    <a:pt x="1433131" y="1411414"/>
                  </a:lnTo>
                  <a:cubicBezTo>
                    <a:pt x="1439990" y="1407700"/>
                    <a:pt x="1446752" y="1403890"/>
                    <a:pt x="1453515" y="1399985"/>
                  </a:cubicBezTo>
                  <a:lnTo>
                    <a:pt x="1460373" y="1411891"/>
                  </a:lnTo>
                  <a:cubicBezTo>
                    <a:pt x="1453515" y="1415796"/>
                    <a:pt x="1446657" y="1419701"/>
                    <a:pt x="1439704" y="1423511"/>
                  </a:cubicBezTo>
                  <a:close/>
                  <a:moveTo>
                    <a:pt x="250793" y="1405985"/>
                  </a:moveTo>
                  <a:cubicBezTo>
                    <a:pt x="244602" y="1401128"/>
                    <a:pt x="238411" y="1396175"/>
                    <a:pt x="232410" y="1391031"/>
                  </a:cubicBezTo>
                  <a:lnTo>
                    <a:pt x="241173" y="1380554"/>
                  </a:lnTo>
                  <a:cubicBezTo>
                    <a:pt x="247079" y="1385507"/>
                    <a:pt x="253174" y="1390460"/>
                    <a:pt x="259271" y="1395222"/>
                  </a:cubicBezTo>
                  <a:lnTo>
                    <a:pt x="250793" y="1405985"/>
                  </a:lnTo>
                  <a:close/>
                  <a:moveTo>
                    <a:pt x="1480661" y="1399699"/>
                  </a:moveTo>
                  <a:lnTo>
                    <a:pt x="1473517" y="1388078"/>
                  </a:lnTo>
                  <a:cubicBezTo>
                    <a:pt x="1480185" y="1383983"/>
                    <a:pt x="1486757" y="1379792"/>
                    <a:pt x="1493234" y="1375601"/>
                  </a:cubicBezTo>
                  <a:lnTo>
                    <a:pt x="1500759" y="1387031"/>
                  </a:lnTo>
                  <a:cubicBezTo>
                    <a:pt x="1494187" y="1391317"/>
                    <a:pt x="1487519" y="1395603"/>
                    <a:pt x="1480756" y="1399699"/>
                  </a:cubicBezTo>
                  <a:close/>
                  <a:moveTo>
                    <a:pt x="214408" y="1375505"/>
                  </a:moveTo>
                  <a:cubicBezTo>
                    <a:pt x="211455" y="1372838"/>
                    <a:pt x="208597" y="1370267"/>
                    <a:pt x="205740" y="1367600"/>
                  </a:cubicBezTo>
                  <a:cubicBezTo>
                    <a:pt x="202787" y="1364933"/>
                    <a:pt x="199930" y="1362170"/>
                    <a:pt x="197073" y="1359408"/>
                  </a:cubicBezTo>
                  <a:lnTo>
                    <a:pt x="206598" y="1349502"/>
                  </a:lnTo>
                  <a:cubicBezTo>
                    <a:pt x="209360" y="1352169"/>
                    <a:pt x="212217" y="1354836"/>
                    <a:pt x="215074" y="1357503"/>
                  </a:cubicBezTo>
                  <a:cubicBezTo>
                    <a:pt x="217932" y="1360170"/>
                    <a:pt x="220790" y="1362742"/>
                    <a:pt x="223647" y="1365314"/>
                  </a:cubicBezTo>
                  <a:lnTo>
                    <a:pt x="214503" y="1375505"/>
                  </a:lnTo>
                  <a:close/>
                  <a:moveTo>
                    <a:pt x="1520285" y="1373696"/>
                  </a:moveTo>
                  <a:lnTo>
                    <a:pt x="1512475" y="1362456"/>
                  </a:lnTo>
                  <a:cubicBezTo>
                    <a:pt x="1518856" y="1357979"/>
                    <a:pt x="1525143" y="1353503"/>
                    <a:pt x="1531334" y="1348835"/>
                  </a:cubicBezTo>
                  <a:lnTo>
                    <a:pt x="1539526" y="1359789"/>
                  </a:lnTo>
                  <a:cubicBezTo>
                    <a:pt x="1533239" y="1364552"/>
                    <a:pt x="1526762" y="1369124"/>
                    <a:pt x="1520285" y="1373696"/>
                  </a:cubicBezTo>
                  <a:close/>
                  <a:moveTo>
                    <a:pt x="1558290" y="1345311"/>
                  </a:moveTo>
                  <a:lnTo>
                    <a:pt x="1549717" y="1334643"/>
                  </a:lnTo>
                  <a:cubicBezTo>
                    <a:pt x="1555814" y="1329785"/>
                    <a:pt x="1561719" y="1324832"/>
                    <a:pt x="1567624" y="1319784"/>
                  </a:cubicBezTo>
                  <a:lnTo>
                    <a:pt x="1576578" y="1330166"/>
                  </a:lnTo>
                  <a:cubicBezTo>
                    <a:pt x="1570577" y="1335310"/>
                    <a:pt x="1564482" y="1340358"/>
                    <a:pt x="1558290" y="1345311"/>
                  </a:cubicBezTo>
                  <a:close/>
                  <a:moveTo>
                    <a:pt x="180213" y="1342549"/>
                  </a:moveTo>
                  <a:cubicBezTo>
                    <a:pt x="174688" y="1336834"/>
                    <a:pt x="169354" y="1331119"/>
                    <a:pt x="164021" y="1325213"/>
                  </a:cubicBezTo>
                  <a:lnTo>
                    <a:pt x="174212" y="1316069"/>
                  </a:lnTo>
                  <a:cubicBezTo>
                    <a:pt x="179356" y="1321784"/>
                    <a:pt x="184690" y="1327499"/>
                    <a:pt x="190024" y="1333024"/>
                  </a:cubicBezTo>
                  <a:lnTo>
                    <a:pt x="180213" y="1342549"/>
                  </a:lnTo>
                  <a:close/>
                  <a:moveTo>
                    <a:pt x="1594294" y="1314355"/>
                  </a:moveTo>
                  <a:lnTo>
                    <a:pt x="1584960" y="1304258"/>
                  </a:lnTo>
                  <a:cubicBezTo>
                    <a:pt x="1590675" y="1299020"/>
                    <a:pt x="1596199" y="1293590"/>
                    <a:pt x="1601724" y="1288161"/>
                  </a:cubicBezTo>
                  <a:lnTo>
                    <a:pt x="1611440" y="1297877"/>
                  </a:lnTo>
                  <a:cubicBezTo>
                    <a:pt x="1605820" y="1303496"/>
                    <a:pt x="1600105" y="1308926"/>
                    <a:pt x="1594294" y="1314355"/>
                  </a:cubicBezTo>
                  <a:close/>
                  <a:moveTo>
                    <a:pt x="148495" y="1307306"/>
                  </a:moveTo>
                  <a:cubicBezTo>
                    <a:pt x="143447" y="1301210"/>
                    <a:pt x="138398" y="1295114"/>
                    <a:pt x="133540" y="1288828"/>
                  </a:cubicBezTo>
                  <a:lnTo>
                    <a:pt x="144304" y="1280446"/>
                  </a:lnTo>
                  <a:cubicBezTo>
                    <a:pt x="149066" y="1286542"/>
                    <a:pt x="153924" y="1292543"/>
                    <a:pt x="158877" y="1298543"/>
                  </a:cubicBezTo>
                  <a:lnTo>
                    <a:pt x="148399" y="1307306"/>
                  </a:lnTo>
                  <a:close/>
                  <a:moveTo>
                    <a:pt x="1627918" y="1280827"/>
                  </a:moveTo>
                  <a:lnTo>
                    <a:pt x="1617821" y="1271492"/>
                  </a:lnTo>
                  <a:cubicBezTo>
                    <a:pt x="1623060" y="1265777"/>
                    <a:pt x="1628204" y="1260062"/>
                    <a:pt x="1633252" y="1254157"/>
                  </a:cubicBezTo>
                  <a:lnTo>
                    <a:pt x="1643634" y="1263015"/>
                  </a:lnTo>
                  <a:cubicBezTo>
                    <a:pt x="1638490" y="1269016"/>
                    <a:pt x="1633252" y="1274921"/>
                    <a:pt x="1627823" y="1280732"/>
                  </a:cubicBezTo>
                  <a:close/>
                  <a:moveTo>
                    <a:pt x="119348" y="1269873"/>
                  </a:moveTo>
                  <a:cubicBezTo>
                    <a:pt x="114681" y="1263491"/>
                    <a:pt x="110204" y="1257014"/>
                    <a:pt x="105823" y="1250442"/>
                  </a:cubicBezTo>
                  <a:lnTo>
                    <a:pt x="117158" y="1242822"/>
                  </a:lnTo>
                  <a:cubicBezTo>
                    <a:pt x="121444" y="1249299"/>
                    <a:pt x="125921" y="1255585"/>
                    <a:pt x="130398" y="1261872"/>
                  </a:cubicBezTo>
                  <a:lnTo>
                    <a:pt x="119253" y="1269873"/>
                  </a:lnTo>
                  <a:close/>
                  <a:moveTo>
                    <a:pt x="1658683" y="1244632"/>
                  </a:moveTo>
                  <a:lnTo>
                    <a:pt x="1647920" y="1236155"/>
                  </a:lnTo>
                  <a:cubicBezTo>
                    <a:pt x="1652683" y="1230059"/>
                    <a:pt x="1657255" y="1223867"/>
                    <a:pt x="1661827" y="1217581"/>
                  </a:cubicBezTo>
                  <a:lnTo>
                    <a:pt x="1672971" y="1225487"/>
                  </a:lnTo>
                  <a:cubicBezTo>
                    <a:pt x="1668399" y="1231964"/>
                    <a:pt x="1663637" y="1238250"/>
                    <a:pt x="1658779" y="1244537"/>
                  </a:cubicBezTo>
                  <a:close/>
                  <a:moveTo>
                    <a:pt x="92964" y="1230439"/>
                  </a:moveTo>
                  <a:cubicBezTo>
                    <a:pt x="88773" y="1223677"/>
                    <a:pt x="84772" y="1216914"/>
                    <a:pt x="80867" y="1210056"/>
                  </a:cubicBezTo>
                  <a:lnTo>
                    <a:pt x="92774" y="1203293"/>
                  </a:lnTo>
                  <a:cubicBezTo>
                    <a:pt x="96583" y="1210056"/>
                    <a:pt x="100584" y="1216724"/>
                    <a:pt x="104680" y="1223296"/>
                  </a:cubicBezTo>
                  <a:lnTo>
                    <a:pt x="93059" y="1230535"/>
                  </a:lnTo>
                  <a:close/>
                  <a:moveTo>
                    <a:pt x="1686306" y="1205960"/>
                  </a:moveTo>
                  <a:lnTo>
                    <a:pt x="1674781" y="1198531"/>
                  </a:lnTo>
                  <a:cubicBezTo>
                    <a:pt x="1677257" y="1194721"/>
                    <a:pt x="1679639" y="1190911"/>
                    <a:pt x="1682020" y="1187006"/>
                  </a:cubicBezTo>
                  <a:cubicBezTo>
                    <a:pt x="1683734" y="1184243"/>
                    <a:pt x="1685354" y="1181481"/>
                    <a:pt x="1686973" y="1178814"/>
                  </a:cubicBezTo>
                  <a:lnTo>
                    <a:pt x="1698784" y="1185767"/>
                  </a:lnTo>
                  <a:cubicBezTo>
                    <a:pt x="1697165" y="1188625"/>
                    <a:pt x="1695450" y="1191387"/>
                    <a:pt x="1693735" y="1194245"/>
                  </a:cubicBezTo>
                  <a:cubicBezTo>
                    <a:pt x="1691354" y="1198245"/>
                    <a:pt x="1688783" y="1202150"/>
                    <a:pt x="1686306" y="1206056"/>
                  </a:cubicBezTo>
                  <a:close/>
                  <a:moveTo>
                    <a:pt x="69437" y="1189196"/>
                  </a:moveTo>
                  <a:cubicBezTo>
                    <a:pt x="65722" y="1182148"/>
                    <a:pt x="62198" y="1175099"/>
                    <a:pt x="58865" y="1167956"/>
                  </a:cubicBezTo>
                  <a:lnTo>
                    <a:pt x="71247" y="1162050"/>
                  </a:lnTo>
                  <a:cubicBezTo>
                    <a:pt x="74581" y="1169003"/>
                    <a:pt x="78010" y="1175957"/>
                    <a:pt x="81629" y="1182814"/>
                  </a:cubicBezTo>
                  <a:lnTo>
                    <a:pt x="69533" y="1189196"/>
                  </a:lnTo>
                  <a:close/>
                  <a:moveTo>
                    <a:pt x="1710404" y="1164908"/>
                  </a:moveTo>
                  <a:lnTo>
                    <a:pt x="1698308" y="1158526"/>
                  </a:lnTo>
                  <a:cubicBezTo>
                    <a:pt x="1701927" y="1151668"/>
                    <a:pt x="1705356" y="1144714"/>
                    <a:pt x="1708594" y="1137761"/>
                  </a:cubicBezTo>
                  <a:lnTo>
                    <a:pt x="1720977" y="1143572"/>
                  </a:lnTo>
                  <a:cubicBezTo>
                    <a:pt x="1717643" y="1150715"/>
                    <a:pt x="1714119" y="1157859"/>
                    <a:pt x="1710404" y="1164908"/>
                  </a:cubicBezTo>
                  <a:close/>
                  <a:moveTo>
                    <a:pt x="48958" y="1146429"/>
                  </a:moveTo>
                  <a:cubicBezTo>
                    <a:pt x="45816" y="1139190"/>
                    <a:pt x="42767" y="1131856"/>
                    <a:pt x="39910" y="1124426"/>
                  </a:cubicBezTo>
                  <a:lnTo>
                    <a:pt x="52673" y="1119473"/>
                  </a:lnTo>
                  <a:cubicBezTo>
                    <a:pt x="55435" y="1126712"/>
                    <a:pt x="58388" y="1133856"/>
                    <a:pt x="61436" y="1141000"/>
                  </a:cubicBezTo>
                  <a:lnTo>
                    <a:pt x="48863" y="1146429"/>
                  </a:lnTo>
                  <a:close/>
                  <a:moveTo>
                    <a:pt x="1730598" y="1121855"/>
                  </a:moveTo>
                  <a:lnTo>
                    <a:pt x="1717929" y="1116616"/>
                  </a:lnTo>
                  <a:cubicBezTo>
                    <a:pt x="1720882" y="1109472"/>
                    <a:pt x="1723739" y="1102233"/>
                    <a:pt x="1726407" y="1094994"/>
                  </a:cubicBezTo>
                  <a:lnTo>
                    <a:pt x="1739265" y="1099757"/>
                  </a:lnTo>
                  <a:cubicBezTo>
                    <a:pt x="1736503" y="1107186"/>
                    <a:pt x="1733645" y="1114616"/>
                    <a:pt x="1730598" y="1121950"/>
                  </a:cubicBezTo>
                  <a:close/>
                  <a:moveTo>
                    <a:pt x="31813" y="1102138"/>
                  </a:moveTo>
                  <a:cubicBezTo>
                    <a:pt x="29242" y="1094613"/>
                    <a:pt x="26765" y="1087088"/>
                    <a:pt x="24479" y="1079564"/>
                  </a:cubicBezTo>
                  <a:lnTo>
                    <a:pt x="37624" y="1075563"/>
                  </a:lnTo>
                  <a:cubicBezTo>
                    <a:pt x="39814" y="1082993"/>
                    <a:pt x="42196" y="1090327"/>
                    <a:pt x="44767" y="1097661"/>
                  </a:cubicBezTo>
                  <a:lnTo>
                    <a:pt x="31813" y="1102138"/>
                  </a:lnTo>
                  <a:close/>
                  <a:moveTo>
                    <a:pt x="1746980" y="1077278"/>
                  </a:moveTo>
                  <a:lnTo>
                    <a:pt x="1733931" y="1073087"/>
                  </a:lnTo>
                  <a:cubicBezTo>
                    <a:pt x="1736312" y="1065752"/>
                    <a:pt x="1738503" y="1058323"/>
                    <a:pt x="1740503" y="1050893"/>
                  </a:cubicBezTo>
                  <a:lnTo>
                    <a:pt x="1753743" y="1054513"/>
                  </a:lnTo>
                  <a:cubicBezTo>
                    <a:pt x="1751648" y="1062133"/>
                    <a:pt x="1749362" y="1069753"/>
                    <a:pt x="1746980" y="1077278"/>
                  </a:cubicBezTo>
                  <a:close/>
                  <a:moveTo>
                    <a:pt x="18097" y="1056608"/>
                  </a:moveTo>
                  <a:cubicBezTo>
                    <a:pt x="16097" y="1048893"/>
                    <a:pt x="14288" y="1041273"/>
                    <a:pt x="12573" y="1033463"/>
                  </a:cubicBezTo>
                  <a:lnTo>
                    <a:pt x="26003" y="1030605"/>
                  </a:lnTo>
                  <a:cubicBezTo>
                    <a:pt x="27622" y="1038130"/>
                    <a:pt x="29432" y="1045655"/>
                    <a:pt x="31337" y="1053179"/>
                  </a:cubicBezTo>
                  <a:lnTo>
                    <a:pt x="18097" y="1056608"/>
                  </a:lnTo>
                  <a:close/>
                  <a:moveTo>
                    <a:pt x="1759553" y="1031462"/>
                  </a:moveTo>
                  <a:lnTo>
                    <a:pt x="1746218" y="1028319"/>
                  </a:lnTo>
                  <a:cubicBezTo>
                    <a:pt x="1747933" y="1020794"/>
                    <a:pt x="1749552" y="1013174"/>
                    <a:pt x="1750981" y="1005650"/>
                  </a:cubicBezTo>
                  <a:lnTo>
                    <a:pt x="1764411" y="1008221"/>
                  </a:lnTo>
                  <a:cubicBezTo>
                    <a:pt x="1762887" y="1016032"/>
                    <a:pt x="1761268" y="1023747"/>
                    <a:pt x="1759458" y="1031462"/>
                  </a:cubicBezTo>
                  <a:close/>
                  <a:moveTo>
                    <a:pt x="8096" y="1010222"/>
                  </a:moveTo>
                  <a:cubicBezTo>
                    <a:pt x="6763" y="1002411"/>
                    <a:pt x="5525" y="994601"/>
                    <a:pt x="4572" y="986695"/>
                  </a:cubicBezTo>
                  <a:lnTo>
                    <a:pt x="18193" y="984885"/>
                  </a:lnTo>
                  <a:cubicBezTo>
                    <a:pt x="19145" y="992600"/>
                    <a:pt x="20384" y="1000220"/>
                    <a:pt x="21622" y="1007840"/>
                  </a:cubicBezTo>
                  <a:lnTo>
                    <a:pt x="8096" y="1010126"/>
                  </a:lnTo>
                  <a:close/>
                  <a:moveTo>
                    <a:pt x="1768412" y="984790"/>
                  </a:moveTo>
                  <a:lnTo>
                    <a:pt x="1754886" y="982694"/>
                  </a:lnTo>
                  <a:cubicBezTo>
                    <a:pt x="1756029" y="975074"/>
                    <a:pt x="1757077" y="967359"/>
                    <a:pt x="1757934" y="959644"/>
                  </a:cubicBezTo>
                  <a:lnTo>
                    <a:pt x="1771555" y="961263"/>
                  </a:lnTo>
                  <a:cubicBezTo>
                    <a:pt x="1770602" y="969169"/>
                    <a:pt x="1769555" y="976979"/>
                    <a:pt x="1768412" y="984790"/>
                  </a:cubicBezTo>
                  <a:close/>
                  <a:moveTo>
                    <a:pt x="2000" y="963073"/>
                  </a:moveTo>
                  <a:cubicBezTo>
                    <a:pt x="1334" y="955167"/>
                    <a:pt x="762" y="947261"/>
                    <a:pt x="476" y="939355"/>
                  </a:cubicBezTo>
                  <a:lnTo>
                    <a:pt x="14192" y="938784"/>
                  </a:lnTo>
                  <a:cubicBezTo>
                    <a:pt x="14478" y="946499"/>
                    <a:pt x="15050" y="954214"/>
                    <a:pt x="15716" y="961930"/>
                  </a:cubicBezTo>
                  <a:lnTo>
                    <a:pt x="2096" y="963073"/>
                  </a:lnTo>
                  <a:close/>
                  <a:moveTo>
                    <a:pt x="1773936" y="937641"/>
                  </a:moveTo>
                  <a:lnTo>
                    <a:pt x="1760316" y="936593"/>
                  </a:lnTo>
                  <a:cubicBezTo>
                    <a:pt x="1760887" y="928878"/>
                    <a:pt x="1761363" y="921163"/>
                    <a:pt x="1761744" y="913352"/>
                  </a:cubicBezTo>
                  <a:lnTo>
                    <a:pt x="1775460" y="914019"/>
                  </a:lnTo>
                  <a:cubicBezTo>
                    <a:pt x="1775079" y="921925"/>
                    <a:pt x="1774603" y="929830"/>
                    <a:pt x="1774032" y="937641"/>
                  </a:cubicBezTo>
                  <a:close/>
                  <a:moveTo>
                    <a:pt x="13716" y="915543"/>
                  </a:moveTo>
                  <a:lnTo>
                    <a:pt x="0" y="915543"/>
                  </a:lnTo>
                  <a:cubicBezTo>
                    <a:pt x="0" y="907637"/>
                    <a:pt x="190" y="899636"/>
                    <a:pt x="571" y="891730"/>
                  </a:cubicBezTo>
                  <a:lnTo>
                    <a:pt x="14288" y="892397"/>
                  </a:lnTo>
                  <a:cubicBezTo>
                    <a:pt x="13906" y="900113"/>
                    <a:pt x="13716" y="907828"/>
                    <a:pt x="13716" y="915543"/>
                  </a:cubicBezTo>
                  <a:close/>
                  <a:moveTo>
                    <a:pt x="1776031" y="890302"/>
                  </a:moveTo>
                  <a:lnTo>
                    <a:pt x="1762315" y="890111"/>
                  </a:lnTo>
                  <a:cubicBezTo>
                    <a:pt x="1762315" y="887254"/>
                    <a:pt x="1762315" y="884396"/>
                    <a:pt x="1762315" y="881539"/>
                  </a:cubicBezTo>
                  <a:cubicBezTo>
                    <a:pt x="1762315" y="876586"/>
                    <a:pt x="1762315" y="871728"/>
                    <a:pt x="1762125" y="866775"/>
                  </a:cubicBezTo>
                  <a:lnTo>
                    <a:pt x="1775841" y="866489"/>
                  </a:lnTo>
                  <a:cubicBezTo>
                    <a:pt x="1775936" y="871538"/>
                    <a:pt x="1776031" y="876491"/>
                    <a:pt x="1776031" y="881539"/>
                  </a:cubicBezTo>
                  <a:cubicBezTo>
                    <a:pt x="1776031" y="884492"/>
                    <a:pt x="1776031" y="887349"/>
                    <a:pt x="1776031" y="890207"/>
                  </a:cubicBezTo>
                  <a:close/>
                  <a:moveTo>
                    <a:pt x="15907" y="869347"/>
                  </a:moveTo>
                  <a:lnTo>
                    <a:pt x="2286" y="868013"/>
                  </a:lnTo>
                  <a:cubicBezTo>
                    <a:pt x="3048" y="860108"/>
                    <a:pt x="4001" y="852202"/>
                    <a:pt x="5144" y="844391"/>
                  </a:cubicBezTo>
                  <a:lnTo>
                    <a:pt x="18669" y="846392"/>
                  </a:lnTo>
                  <a:cubicBezTo>
                    <a:pt x="17526" y="854011"/>
                    <a:pt x="16669" y="861727"/>
                    <a:pt x="15907" y="869347"/>
                  </a:cubicBezTo>
                  <a:close/>
                  <a:moveTo>
                    <a:pt x="1761363" y="843629"/>
                  </a:moveTo>
                  <a:cubicBezTo>
                    <a:pt x="1760982" y="835914"/>
                    <a:pt x="1760410" y="828104"/>
                    <a:pt x="1759839" y="820388"/>
                  </a:cubicBezTo>
                  <a:lnTo>
                    <a:pt x="1773460" y="819245"/>
                  </a:lnTo>
                  <a:cubicBezTo>
                    <a:pt x="1774126" y="827151"/>
                    <a:pt x="1774603" y="834961"/>
                    <a:pt x="1775079" y="842867"/>
                  </a:cubicBezTo>
                  <a:lnTo>
                    <a:pt x="1761363" y="843534"/>
                  </a:lnTo>
                  <a:close/>
                  <a:moveTo>
                    <a:pt x="22479" y="823436"/>
                  </a:moveTo>
                  <a:lnTo>
                    <a:pt x="9049" y="820865"/>
                  </a:lnTo>
                  <a:cubicBezTo>
                    <a:pt x="10573" y="813054"/>
                    <a:pt x="12287" y="805339"/>
                    <a:pt x="14097" y="797624"/>
                  </a:cubicBezTo>
                  <a:lnTo>
                    <a:pt x="27432" y="800862"/>
                  </a:lnTo>
                  <a:cubicBezTo>
                    <a:pt x="25622" y="808387"/>
                    <a:pt x="24003" y="815911"/>
                    <a:pt x="22479" y="823532"/>
                  </a:cubicBezTo>
                  <a:close/>
                  <a:moveTo>
                    <a:pt x="1757553" y="797243"/>
                  </a:moveTo>
                  <a:cubicBezTo>
                    <a:pt x="1756696" y="789527"/>
                    <a:pt x="1755743" y="781812"/>
                    <a:pt x="1754600" y="774097"/>
                  </a:cubicBezTo>
                  <a:lnTo>
                    <a:pt x="1768126" y="772192"/>
                  </a:lnTo>
                  <a:cubicBezTo>
                    <a:pt x="1769269" y="780002"/>
                    <a:pt x="1770221" y="787813"/>
                    <a:pt x="1771079" y="795719"/>
                  </a:cubicBezTo>
                  <a:lnTo>
                    <a:pt x="1757458" y="797243"/>
                  </a:lnTo>
                  <a:close/>
                  <a:moveTo>
                    <a:pt x="33433" y="778478"/>
                  </a:moveTo>
                  <a:lnTo>
                    <a:pt x="20288" y="774668"/>
                  </a:lnTo>
                  <a:cubicBezTo>
                    <a:pt x="22479" y="767048"/>
                    <a:pt x="24860" y="759524"/>
                    <a:pt x="27432" y="751999"/>
                  </a:cubicBezTo>
                  <a:lnTo>
                    <a:pt x="40386" y="756476"/>
                  </a:lnTo>
                  <a:cubicBezTo>
                    <a:pt x="37910" y="763810"/>
                    <a:pt x="35528" y="771144"/>
                    <a:pt x="33433" y="778574"/>
                  </a:cubicBezTo>
                  <a:close/>
                  <a:moveTo>
                    <a:pt x="1751076" y="751046"/>
                  </a:moveTo>
                  <a:cubicBezTo>
                    <a:pt x="1749742" y="743426"/>
                    <a:pt x="1748314" y="735711"/>
                    <a:pt x="1746885" y="728186"/>
                  </a:cubicBezTo>
                  <a:lnTo>
                    <a:pt x="1760316" y="725519"/>
                  </a:lnTo>
                  <a:cubicBezTo>
                    <a:pt x="1761839" y="733234"/>
                    <a:pt x="1763268" y="741045"/>
                    <a:pt x="1764601" y="748760"/>
                  </a:cubicBezTo>
                  <a:lnTo>
                    <a:pt x="1751076" y="751046"/>
                  </a:lnTo>
                  <a:close/>
                  <a:moveTo>
                    <a:pt x="48387" y="734568"/>
                  </a:moveTo>
                  <a:lnTo>
                    <a:pt x="35623" y="729520"/>
                  </a:lnTo>
                  <a:cubicBezTo>
                    <a:pt x="38576" y="722186"/>
                    <a:pt x="41624" y="714851"/>
                    <a:pt x="44863" y="707612"/>
                  </a:cubicBezTo>
                  <a:lnTo>
                    <a:pt x="57340" y="713232"/>
                  </a:lnTo>
                  <a:cubicBezTo>
                    <a:pt x="54198" y="720281"/>
                    <a:pt x="51149" y="727424"/>
                    <a:pt x="48387" y="734568"/>
                  </a:cubicBezTo>
                  <a:close/>
                  <a:moveTo>
                    <a:pt x="1741932" y="705422"/>
                  </a:moveTo>
                  <a:cubicBezTo>
                    <a:pt x="1740217" y="697802"/>
                    <a:pt x="1738408" y="690277"/>
                    <a:pt x="1736408" y="682752"/>
                  </a:cubicBezTo>
                  <a:lnTo>
                    <a:pt x="1749648" y="679323"/>
                  </a:lnTo>
                  <a:cubicBezTo>
                    <a:pt x="1751648" y="686943"/>
                    <a:pt x="1753457" y="694658"/>
                    <a:pt x="1755267" y="702374"/>
                  </a:cubicBezTo>
                  <a:lnTo>
                    <a:pt x="1741932" y="705422"/>
                  </a:lnTo>
                  <a:close/>
                  <a:moveTo>
                    <a:pt x="67342" y="692277"/>
                  </a:moveTo>
                  <a:lnTo>
                    <a:pt x="55054" y="686086"/>
                  </a:lnTo>
                  <a:cubicBezTo>
                    <a:pt x="58579" y="679037"/>
                    <a:pt x="62389" y="671989"/>
                    <a:pt x="66199" y="665036"/>
                  </a:cubicBezTo>
                  <a:lnTo>
                    <a:pt x="78105" y="671703"/>
                  </a:lnTo>
                  <a:cubicBezTo>
                    <a:pt x="74295" y="678466"/>
                    <a:pt x="70676" y="685229"/>
                    <a:pt x="67247" y="692182"/>
                  </a:cubicBezTo>
                  <a:close/>
                  <a:moveTo>
                    <a:pt x="1730407" y="660273"/>
                  </a:moveTo>
                  <a:cubicBezTo>
                    <a:pt x="1728311" y="652748"/>
                    <a:pt x="1726025" y="645319"/>
                    <a:pt x="1723739" y="637984"/>
                  </a:cubicBezTo>
                  <a:lnTo>
                    <a:pt x="1736789" y="633889"/>
                  </a:lnTo>
                  <a:cubicBezTo>
                    <a:pt x="1739170" y="641413"/>
                    <a:pt x="1741456" y="648938"/>
                    <a:pt x="1743551" y="656558"/>
                  </a:cubicBezTo>
                  <a:lnTo>
                    <a:pt x="1730407" y="660273"/>
                  </a:lnTo>
                  <a:close/>
                  <a:moveTo>
                    <a:pt x="90011" y="651986"/>
                  </a:moveTo>
                  <a:lnTo>
                    <a:pt x="78391" y="644747"/>
                  </a:lnTo>
                  <a:cubicBezTo>
                    <a:pt x="82582" y="637984"/>
                    <a:pt x="86963" y="631412"/>
                    <a:pt x="91440" y="624840"/>
                  </a:cubicBezTo>
                  <a:lnTo>
                    <a:pt x="102679" y="632651"/>
                  </a:lnTo>
                  <a:cubicBezTo>
                    <a:pt x="98298" y="639032"/>
                    <a:pt x="94012" y="645414"/>
                    <a:pt x="89916" y="651986"/>
                  </a:cubicBezTo>
                  <a:close/>
                  <a:moveTo>
                    <a:pt x="1716405" y="615791"/>
                  </a:moveTo>
                  <a:cubicBezTo>
                    <a:pt x="1713834" y="608457"/>
                    <a:pt x="1711262" y="601123"/>
                    <a:pt x="1708594" y="593884"/>
                  </a:cubicBezTo>
                  <a:lnTo>
                    <a:pt x="1721453" y="589121"/>
                  </a:lnTo>
                  <a:cubicBezTo>
                    <a:pt x="1724215" y="596456"/>
                    <a:pt x="1726883" y="603885"/>
                    <a:pt x="1729454" y="611410"/>
                  </a:cubicBezTo>
                  <a:lnTo>
                    <a:pt x="1716500" y="615886"/>
                  </a:lnTo>
                  <a:close/>
                  <a:moveTo>
                    <a:pt x="116396" y="613886"/>
                  </a:moveTo>
                  <a:lnTo>
                    <a:pt x="105537" y="605600"/>
                  </a:lnTo>
                  <a:cubicBezTo>
                    <a:pt x="110395" y="599313"/>
                    <a:pt x="115348" y="593122"/>
                    <a:pt x="120396" y="587026"/>
                  </a:cubicBezTo>
                  <a:lnTo>
                    <a:pt x="130874" y="595884"/>
                  </a:lnTo>
                  <a:cubicBezTo>
                    <a:pt x="125921" y="601790"/>
                    <a:pt x="121063" y="607790"/>
                    <a:pt x="116396" y="613982"/>
                  </a:cubicBezTo>
                  <a:close/>
                  <a:moveTo>
                    <a:pt x="146209" y="578453"/>
                  </a:moveTo>
                  <a:lnTo>
                    <a:pt x="136208" y="569119"/>
                  </a:lnTo>
                  <a:cubicBezTo>
                    <a:pt x="141637" y="563309"/>
                    <a:pt x="147161" y="557594"/>
                    <a:pt x="152876" y="552069"/>
                  </a:cubicBezTo>
                  <a:lnTo>
                    <a:pt x="162401" y="561880"/>
                  </a:lnTo>
                  <a:cubicBezTo>
                    <a:pt x="156877" y="567214"/>
                    <a:pt x="151447" y="572738"/>
                    <a:pt x="146209" y="578453"/>
                  </a:cubicBezTo>
                  <a:close/>
                  <a:moveTo>
                    <a:pt x="1700308" y="571976"/>
                  </a:moveTo>
                  <a:cubicBezTo>
                    <a:pt x="1697546" y="564737"/>
                    <a:pt x="1694688" y="557403"/>
                    <a:pt x="1691831" y="550164"/>
                  </a:cubicBezTo>
                  <a:lnTo>
                    <a:pt x="1704594" y="545116"/>
                  </a:lnTo>
                  <a:cubicBezTo>
                    <a:pt x="1707451" y="552450"/>
                    <a:pt x="1710309" y="559784"/>
                    <a:pt x="1713071" y="567023"/>
                  </a:cubicBezTo>
                  <a:lnTo>
                    <a:pt x="1700308" y="571881"/>
                  </a:lnTo>
                  <a:close/>
                  <a:moveTo>
                    <a:pt x="179260" y="546163"/>
                  </a:moveTo>
                  <a:lnTo>
                    <a:pt x="170212" y="535877"/>
                  </a:lnTo>
                  <a:cubicBezTo>
                    <a:pt x="176213" y="530638"/>
                    <a:pt x="182308" y="525494"/>
                    <a:pt x="188500" y="520636"/>
                  </a:cubicBezTo>
                  <a:lnTo>
                    <a:pt x="196977" y="531400"/>
                  </a:lnTo>
                  <a:cubicBezTo>
                    <a:pt x="190976" y="536162"/>
                    <a:pt x="184976" y="541115"/>
                    <a:pt x="179260" y="546259"/>
                  </a:cubicBezTo>
                  <a:close/>
                  <a:moveTo>
                    <a:pt x="1683163" y="528352"/>
                  </a:moveTo>
                  <a:cubicBezTo>
                    <a:pt x="1680210" y="521113"/>
                    <a:pt x="1677257" y="513874"/>
                    <a:pt x="1674305" y="506730"/>
                  </a:cubicBezTo>
                  <a:lnTo>
                    <a:pt x="1686973" y="501491"/>
                  </a:lnTo>
                  <a:cubicBezTo>
                    <a:pt x="1690021" y="508730"/>
                    <a:pt x="1692974" y="515969"/>
                    <a:pt x="1695926" y="523304"/>
                  </a:cubicBezTo>
                  <a:lnTo>
                    <a:pt x="1683258" y="528447"/>
                  </a:lnTo>
                  <a:close/>
                  <a:moveTo>
                    <a:pt x="215551" y="517493"/>
                  </a:moveTo>
                  <a:lnTo>
                    <a:pt x="207645" y="506349"/>
                  </a:lnTo>
                  <a:cubicBezTo>
                    <a:pt x="214122" y="501777"/>
                    <a:pt x="220790" y="497300"/>
                    <a:pt x="227457" y="493109"/>
                  </a:cubicBezTo>
                  <a:lnTo>
                    <a:pt x="234791" y="504730"/>
                  </a:lnTo>
                  <a:cubicBezTo>
                    <a:pt x="228314" y="508825"/>
                    <a:pt x="221837" y="513112"/>
                    <a:pt x="215551" y="517588"/>
                  </a:cubicBezTo>
                  <a:close/>
                  <a:moveTo>
                    <a:pt x="254699" y="492919"/>
                  </a:moveTo>
                  <a:lnTo>
                    <a:pt x="248031" y="480917"/>
                  </a:lnTo>
                  <a:cubicBezTo>
                    <a:pt x="254984" y="477012"/>
                    <a:pt x="262128" y="473392"/>
                    <a:pt x="269272" y="469963"/>
                  </a:cubicBezTo>
                  <a:lnTo>
                    <a:pt x="275177" y="482251"/>
                  </a:lnTo>
                  <a:cubicBezTo>
                    <a:pt x="268319" y="485584"/>
                    <a:pt x="261366" y="489109"/>
                    <a:pt x="254699" y="492919"/>
                  </a:cubicBezTo>
                  <a:close/>
                  <a:moveTo>
                    <a:pt x="1665160" y="485204"/>
                  </a:moveTo>
                  <a:cubicBezTo>
                    <a:pt x="1662113" y="478060"/>
                    <a:pt x="1658969" y="470916"/>
                    <a:pt x="1655826" y="463772"/>
                  </a:cubicBezTo>
                  <a:lnTo>
                    <a:pt x="1668304" y="458248"/>
                  </a:lnTo>
                  <a:cubicBezTo>
                    <a:pt x="1671447" y="465392"/>
                    <a:pt x="1674685" y="472631"/>
                    <a:pt x="1677733" y="479869"/>
                  </a:cubicBezTo>
                  <a:lnTo>
                    <a:pt x="1665160" y="485299"/>
                  </a:lnTo>
                  <a:close/>
                  <a:moveTo>
                    <a:pt x="296228" y="472821"/>
                  </a:moveTo>
                  <a:lnTo>
                    <a:pt x="290989" y="460153"/>
                  </a:lnTo>
                  <a:cubicBezTo>
                    <a:pt x="298323" y="457105"/>
                    <a:pt x="305753" y="454247"/>
                    <a:pt x="313182" y="451580"/>
                  </a:cubicBezTo>
                  <a:lnTo>
                    <a:pt x="317754" y="464439"/>
                  </a:lnTo>
                  <a:cubicBezTo>
                    <a:pt x="310515" y="467011"/>
                    <a:pt x="303276" y="469773"/>
                    <a:pt x="296132" y="472726"/>
                  </a:cubicBezTo>
                  <a:close/>
                  <a:moveTo>
                    <a:pt x="339852" y="457295"/>
                  </a:moveTo>
                  <a:lnTo>
                    <a:pt x="335851" y="444151"/>
                  </a:lnTo>
                  <a:cubicBezTo>
                    <a:pt x="343376" y="441865"/>
                    <a:pt x="350996" y="439674"/>
                    <a:pt x="358712" y="437674"/>
                  </a:cubicBezTo>
                  <a:lnTo>
                    <a:pt x="362236" y="450913"/>
                  </a:lnTo>
                  <a:cubicBezTo>
                    <a:pt x="354711" y="452914"/>
                    <a:pt x="347281" y="455009"/>
                    <a:pt x="339852" y="457295"/>
                  </a:cubicBezTo>
                  <a:close/>
                  <a:moveTo>
                    <a:pt x="384810" y="445389"/>
                  </a:moveTo>
                  <a:lnTo>
                    <a:pt x="381762" y="432054"/>
                  </a:lnTo>
                  <a:cubicBezTo>
                    <a:pt x="389477" y="430244"/>
                    <a:pt x="397192" y="428625"/>
                    <a:pt x="404908" y="427101"/>
                  </a:cubicBezTo>
                  <a:lnTo>
                    <a:pt x="407575" y="440531"/>
                  </a:lnTo>
                  <a:cubicBezTo>
                    <a:pt x="399955" y="442055"/>
                    <a:pt x="392335" y="443675"/>
                    <a:pt x="384810" y="445389"/>
                  </a:cubicBezTo>
                  <a:close/>
                  <a:moveTo>
                    <a:pt x="1646206" y="442436"/>
                  </a:moveTo>
                  <a:cubicBezTo>
                    <a:pt x="1642968" y="435388"/>
                    <a:pt x="1639633" y="428339"/>
                    <a:pt x="1636300" y="421291"/>
                  </a:cubicBezTo>
                  <a:lnTo>
                    <a:pt x="1648682" y="415385"/>
                  </a:lnTo>
                  <a:cubicBezTo>
                    <a:pt x="1652111" y="422434"/>
                    <a:pt x="1655445" y="429578"/>
                    <a:pt x="1658683" y="436721"/>
                  </a:cubicBezTo>
                  <a:lnTo>
                    <a:pt x="1646206" y="442436"/>
                  </a:lnTo>
                  <a:close/>
                  <a:moveTo>
                    <a:pt x="430530" y="436150"/>
                  </a:moveTo>
                  <a:lnTo>
                    <a:pt x="428149" y="422624"/>
                  </a:lnTo>
                  <a:cubicBezTo>
                    <a:pt x="435864" y="421291"/>
                    <a:pt x="443674" y="419957"/>
                    <a:pt x="451390" y="418719"/>
                  </a:cubicBezTo>
                  <a:lnTo>
                    <a:pt x="453581" y="432244"/>
                  </a:lnTo>
                  <a:cubicBezTo>
                    <a:pt x="445866" y="433483"/>
                    <a:pt x="438150" y="434816"/>
                    <a:pt x="430530" y="436150"/>
                  </a:cubicBezTo>
                  <a:close/>
                  <a:moveTo>
                    <a:pt x="476726" y="428720"/>
                  </a:moveTo>
                  <a:lnTo>
                    <a:pt x="474726" y="415195"/>
                  </a:lnTo>
                  <a:cubicBezTo>
                    <a:pt x="482441" y="414052"/>
                    <a:pt x="490252" y="412909"/>
                    <a:pt x="498062" y="411861"/>
                  </a:cubicBezTo>
                  <a:lnTo>
                    <a:pt x="499967" y="425386"/>
                  </a:lnTo>
                  <a:cubicBezTo>
                    <a:pt x="492252" y="426530"/>
                    <a:pt x="484537" y="427577"/>
                    <a:pt x="476726" y="428720"/>
                  </a:cubicBezTo>
                  <a:close/>
                  <a:moveTo>
                    <a:pt x="523208" y="422053"/>
                  </a:moveTo>
                  <a:lnTo>
                    <a:pt x="521303" y="408527"/>
                  </a:lnTo>
                  <a:lnTo>
                    <a:pt x="544544" y="405194"/>
                  </a:lnTo>
                  <a:lnTo>
                    <a:pt x="546544" y="418719"/>
                  </a:lnTo>
                  <a:lnTo>
                    <a:pt x="523304" y="422053"/>
                  </a:lnTo>
                  <a:close/>
                  <a:moveTo>
                    <a:pt x="569785" y="415290"/>
                  </a:moveTo>
                  <a:lnTo>
                    <a:pt x="567690" y="401765"/>
                  </a:lnTo>
                  <a:cubicBezTo>
                    <a:pt x="575405" y="400621"/>
                    <a:pt x="583121" y="399383"/>
                    <a:pt x="590740" y="398050"/>
                  </a:cubicBezTo>
                  <a:lnTo>
                    <a:pt x="593026" y="411575"/>
                  </a:lnTo>
                  <a:cubicBezTo>
                    <a:pt x="585311" y="412909"/>
                    <a:pt x="577501" y="414147"/>
                    <a:pt x="569785" y="415290"/>
                  </a:cubicBezTo>
                  <a:close/>
                  <a:moveTo>
                    <a:pt x="616267" y="407480"/>
                  </a:moveTo>
                  <a:lnTo>
                    <a:pt x="613696" y="394049"/>
                  </a:lnTo>
                  <a:cubicBezTo>
                    <a:pt x="621316" y="392621"/>
                    <a:pt x="628936" y="391096"/>
                    <a:pt x="636556" y="389477"/>
                  </a:cubicBezTo>
                  <a:lnTo>
                    <a:pt x="639413" y="402908"/>
                  </a:lnTo>
                  <a:cubicBezTo>
                    <a:pt x="631698" y="404527"/>
                    <a:pt x="623983" y="406146"/>
                    <a:pt x="616267" y="407575"/>
                  </a:cubicBezTo>
                  <a:close/>
                  <a:moveTo>
                    <a:pt x="1625917" y="400240"/>
                  </a:moveTo>
                  <a:cubicBezTo>
                    <a:pt x="1622393" y="393287"/>
                    <a:pt x="1618869" y="386334"/>
                    <a:pt x="1615249" y="379381"/>
                  </a:cubicBezTo>
                  <a:lnTo>
                    <a:pt x="1627346" y="372999"/>
                  </a:lnTo>
                  <a:cubicBezTo>
                    <a:pt x="1630966" y="379952"/>
                    <a:pt x="1634585" y="387001"/>
                    <a:pt x="1638110" y="394049"/>
                  </a:cubicBezTo>
                  <a:lnTo>
                    <a:pt x="1625823" y="400145"/>
                  </a:lnTo>
                  <a:close/>
                  <a:moveTo>
                    <a:pt x="662464" y="397383"/>
                  </a:moveTo>
                  <a:lnTo>
                    <a:pt x="659130" y="384048"/>
                  </a:lnTo>
                  <a:cubicBezTo>
                    <a:pt x="666655" y="382143"/>
                    <a:pt x="674084" y="380143"/>
                    <a:pt x="681514" y="378047"/>
                  </a:cubicBezTo>
                  <a:lnTo>
                    <a:pt x="685324" y="391192"/>
                  </a:lnTo>
                  <a:cubicBezTo>
                    <a:pt x="677799" y="393383"/>
                    <a:pt x="670084" y="395478"/>
                    <a:pt x="662464" y="397383"/>
                  </a:cubicBezTo>
                  <a:close/>
                  <a:moveTo>
                    <a:pt x="708088" y="384143"/>
                  </a:moveTo>
                  <a:lnTo>
                    <a:pt x="703707" y="371189"/>
                  </a:lnTo>
                  <a:cubicBezTo>
                    <a:pt x="711041" y="368713"/>
                    <a:pt x="718280" y="366046"/>
                    <a:pt x="725424" y="363284"/>
                  </a:cubicBezTo>
                  <a:lnTo>
                    <a:pt x="730473" y="376047"/>
                  </a:lnTo>
                  <a:cubicBezTo>
                    <a:pt x="723138" y="379000"/>
                    <a:pt x="715613" y="381667"/>
                    <a:pt x="708088" y="384238"/>
                  </a:cubicBezTo>
                  <a:close/>
                  <a:moveTo>
                    <a:pt x="752380" y="366522"/>
                  </a:moveTo>
                  <a:lnTo>
                    <a:pt x="746569" y="354140"/>
                  </a:lnTo>
                  <a:cubicBezTo>
                    <a:pt x="753618" y="350806"/>
                    <a:pt x="760571" y="347377"/>
                    <a:pt x="767144" y="343757"/>
                  </a:cubicBezTo>
                  <a:lnTo>
                    <a:pt x="773716" y="355759"/>
                  </a:lnTo>
                  <a:cubicBezTo>
                    <a:pt x="766858" y="359473"/>
                    <a:pt x="759714" y="363093"/>
                    <a:pt x="752380" y="366522"/>
                  </a:cubicBezTo>
                  <a:close/>
                  <a:moveTo>
                    <a:pt x="1604296" y="358807"/>
                  </a:moveTo>
                  <a:cubicBezTo>
                    <a:pt x="1600581" y="351949"/>
                    <a:pt x="1596771" y="345186"/>
                    <a:pt x="1592866" y="338423"/>
                  </a:cubicBezTo>
                  <a:lnTo>
                    <a:pt x="1604772" y="331565"/>
                  </a:lnTo>
                  <a:cubicBezTo>
                    <a:pt x="1608677" y="338423"/>
                    <a:pt x="1612583" y="345281"/>
                    <a:pt x="1616298" y="352234"/>
                  </a:cubicBezTo>
                  <a:lnTo>
                    <a:pt x="1604296" y="358807"/>
                  </a:lnTo>
                  <a:close/>
                  <a:moveTo>
                    <a:pt x="794385" y="343757"/>
                  </a:moveTo>
                  <a:lnTo>
                    <a:pt x="787051" y="332137"/>
                  </a:lnTo>
                  <a:cubicBezTo>
                    <a:pt x="792385" y="328708"/>
                    <a:pt x="797719" y="325184"/>
                    <a:pt x="802958" y="321373"/>
                  </a:cubicBezTo>
                  <a:lnTo>
                    <a:pt x="806006" y="319183"/>
                  </a:lnTo>
                  <a:lnTo>
                    <a:pt x="814102" y="330232"/>
                  </a:lnTo>
                  <a:lnTo>
                    <a:pt x="810863" y="332518"/>
                  </a:lnTo>
                  <a:cubicBezTo>
                    <a:pt x="805434" y="336423"/>
                    <a:pt x="799910" y="340138"/>
                    <a:pt x="794290" y="343662"/>
                  </a:cubicBezTo>
                  <a:close/>
                  <a:moveTo>
                    <a:pt x="1580960" y="318325"/>
                  </a:moveTo>
                  <a:cubicBezTo>
                    <a:pt x="1576959" y="311658"/>
                    <a:pt x="1572863" y="305086"/>
                    <a:pt x="1568673" y="298513"/>
                  </a:cubicBezTo>
                  <a:lnTo>
                    <a:pt x="1580198" y="291179"/>
                  </a:lnTo>
                  <a:cubicBezTo>
                    <a:pt x="1584389" y="297847"/>
                    <a:pt x="1588580" y="304514"/>
                    <a:pt x="1592675" y="311277"/>
                  </a:cubicBezTo>
                  <a:lnTo>
                    <a:pt x="1580960" y="318325"/>
                  </a:lnTo>
                  <a:close/>
                  <a:moveTo>
                    <a:pt x="832866" y="315373"/>
                  </a:moveTo>
                  <a:lnTo>
                    <a:pt x="824008" y="304895"/>
                  </a:lnTo>
                  <a:cubicBezTo>
                    <a:pt x="829723" y="300038"/>
                    <a:pt x="835533" y="294894"/>
                    <a:pt x="841153" y="289465"/>
                  </a:cubicBezTo>
                  <a:lnTo>
                    <a:pt x="850583" y="299371"/>
                  </a:lnTo>
                  <a:cubicBezTo>
                    <a:pt x="844677" y="304990"/>
                    <a:pt x="838676" y="310325"/>
                    <a:pt x="832771" y="315373"/>
                  </a:cubicBezTo>
                  <a:close/>
                  <a:moveTo>
                    <a:pt x="867442" y="282607"/>
                  </a:moveTo>
                  <a:lnTo>
                    <a:pt x="857536" y="273177"/>
                  </a:lnTo>
                  <a:cubicBezTo>
                    <a:pt x="862870" y="267557"/>
                    <a:pt x="868108" y="261842"/>
                    <a:pt x="873252" y="256032"/>
                  </a:cubicBezTo>
                  <a:lnTo>
                    <a:pt x="883539" y="265081"/>
                  </a:lnTo>
                  <a:cubicBezTo>
                    <a:pt x="878300" y="270986"/>
                    <a:pt x="872966" y="276892"/>
                    <a:pt x="867442" y="282607"/>
                  </a:cubicBezTo>
                  <a:close/>
                  <a:moveTo>
                    <a:pt x="1555909" y="278987"/>
                  </a:moveTo>
                  <a:cubicBezTo>
                    <a:pt x="1551527" y="272510"/>
                    <a:pt x="1547146" y="266129"/>
                    <a:pt x="1542574" y="259842"/>
                  </a:cubicBezTo>
                  <a:lnTo>
                    <a:pt x="1553718" y="251936"/>
                  </a:lnTo>
                  <a:cubicBezTo>
                    <a:pt x="1558290" y="258318"/>
                    <a:pt x="1562767" y="264890"/>
                    <a:pt x="1567244" y="271367"/>
                  </a:cubicBezTo>
                  <a:lnTo>
                    <a:pt x="1555909" y="278987"/>
                  </a:lnTo>
                  <a:close/>
                  <a:moveTo>
                    <a:pt x="898969" y="247078"/>
                  </a:moveTo>
                  <a:lnTo>
                    <a:pt x="888492" y="238316"/>
                  </a:lnTo>
                  <a:cubicBezTo>
                    <a:pt x="893445" y="232315"/>
                    <a:pt x="898398" y="226314"/>
                    <a:pt x="903256" y="220218"/>
                  </a:cubicBezTo>
                  <a:lnTo>
                    <a:pt x="913924" y="228791"/>
                  </a:lnTo>
                  <a:cubicBezTo>
                    <a:pt x="908971" y="234982"/>
                    <a:pt x="904018" y="241078"/>
                    <a:pt x="898969" y="247078"/>
                  </a:cubicBezTo>
                  <a:close/>
                  <a:moveTo>
                    <a:pt x="1528763" y="240983"/>
                  </a:moveTo>
                  <a:cubicBezTo>
                    <a:pt x="1524095" y="234791"/>
                    <a:pt x="1519238" y="228695"/>
                    <a:pt x="1514380" y="222599"/>
                  </a:cubicBezTo>
                  <a:lnTo>
                    <a:pt x="1525048" y="214027"/>
                  </a:lnTo>
                  <a:cubicBezTo>
                    <a:pt x="1530001" y="220218"/>
                    <a:pt x="1534858" y="226409"/>
                    <a:pt x="1539621" y="232696"/>
                  </a:cubicBezTo>
                  <a:lnTo>
                    <a:pt x="1528668" y="240983"/>
                  </a:lnTo>
                  <a:close/>
                  <a:moveTo>
                    <a:pt x="928592" y="210407"/>
                  </a:moveTo>
                  <a:lnTo>
                    <a:pt x="917829" y="201930"/>
                  </a:lnTo>
                  <a:lnTo>
                    <a:pt x="932307" y="183451"/>
                  </a:lnTo>
                  <a:lnTo>
                    <a:pt x="943070" y="191929"/>
                  </a:lnTo>
                  <a:lnTo>
                    <a:pt x="928592" y="210407"/>
                  </a:lnTo>
                  <a:close/>
                  <a:moveTo>
                    <a:pt x="1499521" y="204788"/>
                  </a:moveTo>
                  <a:cubicBezTo>
                    <a:pt x="1494473" y="198882"/>
                    <a:pt x="1489329" y="193072"/>
                    <a:pt x="1484091" y="187452"/>
                  </a:cubicBezTo>
                  <a:lnTo>
                    <a:pt x="1494187" y="178213"/>
                  </a:lnTo>
                  <a:cubicBezTo>
                    <a:pt x="1499521" y="184023"/>
                    <a:pt x="1504760" y="189928"/>
                    <a:pt x="1509998" y="195929"/>
                  </a:cubicBezTo>
                  <a:lnTo>
                    <a:pt x="1499616" y="204883"/>
                  </a:lnTo>
                  <a:close/>
                  <a:moveTo>
                    <a:pt x="957644" y="173546"/>
                  </a:moveTo>
                  <a:lnTo>
                    <a:pt x="946976" y="164973"/>
                  </a:lnTo>
                  <a:cubicBezTo>
                    <a:pt x="951929" y="158877"/>
                    <a:pt x="956881" y="152686"/>
                    <a:pt x="961930" y="146685"/>
                  </a:cubicBezTo>
                  <a:lnTo>
                    <a:pt x="972503" y="155448"/>
                  </a:lnTo>
                  <a:cubicBezTo>
                    <a:pt x="967549" y="161449"/>
                    <a:pt x="962597" y="167449"/>
                    <a:pt x="957739" y="173546"/>
                  </a:cubicBezTo>
                  <a:close/>
                  <a:moveTo>
                    <a:pt x="1467993" y="170593"/>
                  </a:moveTo>
                  <a:cubicBezTo>
                    <a:pt x="1462564" y="165068"/>
                    <a:pt x="1457039" y="159734"/>
                    <a:pt x="1451325" y="154400"/>
                  </a:cubicBezTo>
                  <a:lnTo>
                    <a:pt x="1460659" y="144399"/>
                  </a:lnTo>
                  <a:cubicBezTo>
                    <a:pt x="1466469" y="149828"/>
                    <a:pt x="1472089" y="155353"/>
                    <a:pt x="1477708" y="160972"/>
                  </a:cubicBezTo>
                  <a:lnTo>
                    <a:pt x="1467993" y="170593"/>
                  </a:lnTo>
                  <a:close/>
                  <a:moveTo>
                    <a:pt x="1434179" y="138874"/>
                  </a:moveTo>
                  <a:cubicBezTo>
                    <a:pt x="1428369" y="133826"/>
                    <a:pt x="1422368" y="128873"/>
                    <a:pt x="1416367" y="124016"/>
                  </a:cubicBezTo>
                  <a:lnTo>
                    <a:pt x="1424940" y="113347"/>
                  </a:lnTo>
                  <a:cubicBezTo>
                    <a:pt x="1431132" y="118300"/>
                    <a:pt x="1437227" y="123349"/>
                    <a:pt x="1443133" y="128492"/>
                  </a:cubicBezTo>
                  <a:lnTo>
                    <a:pt x="1434179" y="138874"/>
                  </a:lnTo>
                  <a:close/>
                  <a:moveTo>
                    <a:pt x="987552" y="137731"/>
                  </a:moveTo>
                  <a:lnTo>
                    <a:pt x="977265" y="128683"/>
                  </a:lnTo>
                  <a:lnTo>
                    <a:pt x="979456" y="126206"/>
                  </a:lnTo>
                  <a:cubicBezTo>
                    <a:pt x="983742" y="121348"/>
                    <a:pt x="988600" y="116396"/>
                    <a:pt x="993838" y="111347"/>
                  </a:cubicBezTo>
                  <a:lnTo>
                    <a:pt x="1003363" y="121158"/>
                  </a:lnTo>
                  <a:cubicBezTo>
                    <a:pt x="998410" y="126016"/>
                    <a:pt x="993838" y="130778"/>
                    <a:pt x="989743" y="135255"/>
                  </a:cubicBezTo>
                  <a:lnTo>
                    <a:pt x="987552" y="137731"/>
                  </a:lnTo>
                  <a:close/>
                  <a:moveTo>
                    <a:pt x="1397984" y="109919"/>
                  </a:moveTo>
                  <a:cubicBezTo>
                    <a:pt x="1391793" y="105346"/>
                    <a:pt x="1385506" y="100965"/>
                    <a:pt x="1379030" y="96583"/>
                  </a:cubicBezTo>
                  <a:lnTo>
                    <a:pt x="1386649" y="85153"/>
                  </a:lnTo>
                  <a:cubicBezTo>
                    <a:pt x="1393222" y="89535"/>
                    <a:pt x="1399699" y="94107"/>
                    <a:pt x="1406081" y="98774"/>
                  </a:cubicBezTo>
                  <a:lnTo>
                    <a:pt x="1397984" y="109823"/>
                  </a:lnTo>
                  <a:close/>
                  <a:moveTo>
                    <a:pt x="1020508" y="105632"/>
                  </a:moveTo>
                  <a:lnTo>
                    <a:pt x="1011650" y="95155"/>
                  </a:lnTo>
                  <a:cubicBezTo>
                    <a:pt x="1017556" y="90106"/>
                    <a:pt x="1023747" y="85153"/>
                    <a:pt x="1030224" y="80200"/>
                  </a:cubicBezTo>
                  <a:lnTo>
                    <a:pt x="1038511" y="91059"/>
                  </a:lnTo>
                  <a:cubicBezTo>
                    <a:pt x="1032225" y="95821"/>
                    <a:pt x="1026224" y="100679"/>
                    <a:pt x="1020508" y="105537"/>
                  </a:cubicBezTo>
                  <a:close/>
                  <a:moveTo>
                    <a:pt x="1366743" y="88582"/>
                  </a:moveTo>
                  <a:lnTo>
                    <a:pt x="1346930" y="76009"/>
                  </a:lnTo>
                  <a:lnTo>
                    <a:pt x="1354265" y="64389"/>
                  </a:lnTo>
                  <a:lnTo>
                    <a:pt x="1374172" y="76962"/>
                  </a:lnTo>
                  <a:lnTo>
                    <a:pt x="1366838" y="88582"/>
                  </a:lnTo>
                  <a:close/>
                  <a:moveTo>
                    <a:pt x="1057275" y="77533"/>
                  </a:moveTo>
                  <a:lnTo>
                    <a:pt x="1049465" y="66294"/>
                  </a:lnTo>
                  <a:cubicBezTo>
                    <a:pt x="1055942" y="61817"/>
                    <a:pt x="1062609" y="57436"/>
                    <a:pt x="1069372" y="53245"/>
                  </a:cubicBezTo>
                  <a:lnTo>
                    <a:pt x="1076611" y="64865"/>
                  </a:lnTo>
                  <a:cubicBezTo>
                    <a:pt x="1070039" y="68961"/>
                    <a:pt x="1063466" y="73247"/>
                    <a:pt x="1057180" y="77533"/>
                  </a:cubicBezTo>
                  <a:close/>
                  <a:moveTo>
                    <a:pt x="1327023" y="63532"/>
                  </a:moveTo>
                  <a:lnTo>
                    <a:pt x="1307211" y="50959"/>
                  </a:lnTo>
                  <a:lnTo>
                    <a:pt x="1314545" y="39338"/>
                  </a:lnTo>
                  <a:lnTo>
                    <a:pt x="1334357" y="51911"/>
                  </a:lnTo>
                  <a:lnTo>
                    <a:pt x="1327023" y="63532"/>
                  </a:lnTo>
                  <a:close/>
                  <a:moveTo>
                    <a:pt x="1096613" y="53054"/>
                  </a:moveTo>
                  <a:lnTo>
                    <a:pt x="1089946" y="41053"/>
                  </a:lnTo>
                  <a:cubicBezTo>
                    <a:pt x="1096899" y="37147"/>
                    <a:pt x="1103948" y="33433"/>
                    <a:pt x="1111091" y="30004"/>
                  </a:cubicBezTo>
                  <a:lnTo>
                    <a:pt x="1117092" y="42291"/>
                  </a:lnTo>
                  <a:cubicBezTo>
                    <a:pt x="1110234" y="45625"/>
                    <a:pt x="1103376" y="49244"/>
                    <a:pt x="1096613" y="53054"/>
                  </a:cubicBezTo>
                  <a:close/>
                  <a:moveTo>
                    <a:pt x="1287304" y="38481"/>
                  </a:moveTo>
                  <a:lnTo>
                    <a:pt x="1267397" y="25908"/>
                  </a:lnTo>
                  <a:lnTo>
                    <a:pt x="1274731" y="14288"/>
                  </a:lnTo>
                  <a:lnTo>
                    <a:pt x="1294543" y="26860"/>
                  </a:lnTo>
                  <a:lnTo>
                    <a:pt x="1287208" y="38481"/>
                  </a:lnTo>
                  <a:close/>
                  <a:moveTo>
                    <a:pt x="1138047" y="32861"/>
                  </a:moveTo>
                  <a:lnTo>
                    <a:pt x="1132809" y="20193"/>
                  </a:lnTo>
                  <a:cubicBezTo>
                    <a:pt x="1140428" y="17050"/>
                    <a:pt x="1147953" y="14192"/>
                    <a:pt x="1155287" y="11716"/>
                  </a:cubicBezTo>
                  <a:lnTo>
                    <a:pt x="1159669" y="24670"/>
                  </a:lnTo>
                  <a:cubicBezTo>
                    <a:pt x="1152715" y="27051"/>
                    <a:pt x="1145382" y="29718"/>
                    <a:pt x="1138143" y="32766"/>
                  </a:cubicBezTo>
                  <a:close/>
                  <a:moveTo>
                    <a:pt x="1181576" y="18478"/>
                  </a:moveTo>
                  <a:lnTo>
                    <a:pt x="1178433" y="5144"/>
                  </a:lnTo>
                  <a:cubicBezTo>
                    <a:pt x="1186624" y="3239"/>
                    <a:pt x="1194721" y="1810"/>
                    <a:pt x="1202341" y="952"/>
                  </a:cubicBezTo>
                  <a:lnTo>
                    <a:pt x="1203865" y="14573"/>
                  </a:lnTo>
                  <a:cubicBezTo>
                    <a:pt x="1196721" y="15335"/>
                    <a:pt x="1189292" y="16669"/>
                    <a:pt x="1181576" y="18574"/>
                  </a:cubicBezTo>
                  <a:close/>
                  <a:moveTo>
                    <a:pt x="1247870" y="17145"/>
                  </a:moveTo>
                  <a:cubicBezTo>
                    <a:pt x="1241203" y="15240"/>
                    <a:pt x="1233964" y="14097"/>
                    <a:pt x="1226249" y="13716"/>
                  </a:cubicBezTo>
                  <a:lnTo>
                    <a:pt x="1226916" y="0"/>
                  </a:lnTo>
                  <a:cubicBezTo>
                    <a:pt x="1235678" y="476"/>
                    <a:pt x="1243965" y="1810"/>
                    <a:pt x="1251585" y="4000"/>
                  </a:cubicBezTo>
                  <a:lnTo>
                    <a:pt x="1247775" y="17145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28" name="Google Shape;106;p18"/>
          <p:cNvSpPr/>
          <p:nvPr/>
        </p:nvSpPr>
        <p:spPr>
          <a:xfrm rot="10474200">
            <a:off x="-1047960" y="1177200"/>
            <a:ext cx="2390040" cy="5209200"/>
          </a:xfrm>
          <a:custGeom>
            <a:avLst/>
            <a:gdLst>
              <a:gd name="textAreaLeft" fmla="*/ 0 w 2390040"/>
              <a:gd name="textAreaRight" fmla="*/ 2391120 w 2390040"/>
              <a:gd name="textAreaTop" fmla="*/ 0 h 5209200"/>
              <a:gd name="textAreaBottom" fmla="*/ 5210280 h 5209200"/>
            </a:gdLst>
            <a:ahLst/>
            <a:rect l="textAreaLeft" t="textAreaTop" r="textAreaRight" b="textAreaBottom"/>
            <a:pathLst>
              <a:path w="508359" h="1107754">
                <a:moveTo>
                  <a:pt x="160183" y="39264"/>
                </a:moveTo>
                <a:cubicBezTo>
                  <a:pt x="104366" y="47360"/>
                  <a:pt x="49121" y="76126"/>
                  <a:pt x="19594" y="125370"/>
                </a:cubicBezTo>
                <a:cubicBezTo>
                  <a:pt x="-9934" y="174614"/>
                  <a:pt x="-6981" y="245385"/>
                  <a:pt x="34548" y="284533"/>
                </a:cubicBezTo>
                <a:cubicBezTo>
                  <a:pt x="54646" y="303488"/>
                  <a:pt x="81125" y="313584"/>
                  <a:pt x="103985" y="328824"/>
                </a:cubicBezTo>
                <a:cubicBezTo>
                  <a:pt x="181423" y="380354"/>
                  <a:pt x="208474" y="497226"/>
                  <a:pt x="161802" y="578855"/>
                </a:cubicBezTo>
                <a:cubicBezTo>
                  <a:pt x="149324" y="600763"/>
                  <a:pt x="131894" y="621527"/>
                  <a:pt x="130370" y="646768"/>
                </a:cubicBezTo>
                <a:cubicBezTo>
                  <a:pt x="127607" y="693536"/>
                  <a:pt x="177042" y="722207"/>
                  <a:pt x="208760" y="755925"/>
                </a:cubicBezTo>
                <a:cubicBezTo>
                  <a:pt x="261910" y="812504"/>
                  <a:pt x="269720" y="900705"/>
                  <a:pt x="252766" y="977286"/>
                </a:cubicBezTo>
                <a:cubicBezTo>
                  <a:pt x="247622" y="1000432"/>
                  <a:pt x="240574" y="1023578"/>
                  <a:pt x="241621" y="1047200"/>
                </a:cubicBezTo>
                <a:cubicBezTo>
                  <a:pt x="242669" y="1070917"/>
                  <a:pt x="254195" y="1095968"/>
                  <a:pt x="275721" y="1104635"/>
                </a:cubicBezTo>
                <a:cubicBezTo>
                  <a:pt x="296962" y="1113208"/>
                  <a:pt x="321822" y="1103111"/>
                  <a:pt x="337919" y="1086538"/>
                </a:cubicBezTo>
                <a:cubicBezTo>
                  <a:pt x="384496" y="1038722"/>
                  <a:pt x="367828" y="958236"/>
                  <a:pt x="342110" y="896038"/>
                </a:cubicBezTo>
                <a:cubicBezTo>
                  <a:pt x="316393" y="833839"/>
                  <a:pt x="284484" y="764212"/>
                  <a:pt x="310201" y="702014"/>
                </a:cubicBezTo>
                <a:cubicBezTo>
                  <a:pt x="331061" y="651531"/>
                  <a:pt x="387735" y="614193"/>
                  <a:pt x="383925" y="559520"/>
                </a:cubicBezTo>
                <a:cubicBezTo>
                  <a:pt x="381163" y="520372"/>
                  <a:pt x="347254" y="491225"/>
                  <a:pt x="335538" y="453887"/>
                </a:cubicBezTo>
                <a:cubicBezTo>
                  <a:pt x="314107" y="385784"/>
                  <a:pt x="369733" y="319966"/>
                  <a:pt x="420311" y="270626"/>
                </a:cubicBezTo>
                <a:cubicBezTo>
                  <a:pt x="470983" y="221382"/>
                  <a:pt x="525943" y="154421"/>
                  <a:pt x="502987" y="86889"/>
                </a:cubicBezTo>
                <a:cubicBezTo>
                  <a:pt x="485080" y="34216"/>
                  <a:pt x="426406" y="8593"/>
                  <a:pt x="372400" y="1545"/>
                </a:cubicBezTo>
                <a:cubicBezTo>
                  <a:pt x="300391" y="-7885"/>
                  <a:pt x="232954" y="28501"/>
                  <a:pt x="160183" y="39073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3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251;p37"/>
          <p:cNvSpPr/>
          <p:nvPr/>
        </p:nvSpPr>
        <p:spPr>
          <a:xfrm rot="19770000">
            <a:off x="6242760" y="2670480"/>
            <a:ext cx="4374000" cy="3554280"/>
          </a:xfrm>
          <a:custGeom>
            <a:avLst/>
            <a:gdLst>
              <a:gd name="textAreaLeft" fmla="*/ 0 w 4374000"/>
              <a:gd name="textAreaRight" fmla="*/ 4375080 w 4374000"/>
              <a:gd name="textAreaTop" fmla="*/ 0 h 3554280"/>
              <a:gd name="textAreaBottom" fmla="*/ 3555360 h 3554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2305080" y="1504800"/>
            <a:ext cx="4523400" cy="137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8333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0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LeoEnergy</a:t>
            </a:r>
            <a:endParaRPr b="0" lang="en-US" sz="10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2142000" y="2971800"/>
            <a:ext cx="4771080" cy="9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666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Albert Sans"/>
                <a:ea typeface="Albert Sans"/>
              </a:rPr>
              <a:t>Visualisierung von Energie-Daten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1"/>
                </a:solidFill>
                <a:latin typeface="Albert Sans"/>
                <a:ea typeface="Albert Sans"/>
              </a:rPr>
              <a:t>der HTL Leonding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Google Shape;254;p37"/>
          <p:cNvSpPr/>
          <p:nvPr/>
        </p:nvSpPr>
        <p:spPr>
          <a:xfrm rot="20891400">
            <a:off x="7759080" y="2138040"/>
            <a:ext cx="982440" cy="866160"/>
          </a:xfrm>
          <a:custGeom>
            <a:avLst/>
            <a:gdLst>
              <a:gd name="textAreaLeft" fmla="*/ 0 w 982440"/>
              <a:gd name="textAreaRight" fmla="*/ 983520 w 982440"/>
              <a:gd name="textAreaTop" fmla="*/ 0 h 866160"/>
              <a:gd name="textAreaBottom" fmla="*/ 867240 h 86616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19" name="Google Shape;255;p37"/>
          <p:cNvSpPr/>
          <p:nvPr/>
        </p:nvSpPr>
        <p:spPr>
          <a:xfrm rot="20109000">
            <a:off x="7932960" y="-88200"/>
            <a:ext cx="599400" cy="1334160"/>
          </a:xfrm>
          <a:custGeom>
            <a:avLst/>
            <a:gdLst>
              <a:gd name="textAreaLeft" fmla="*/ 0 w 599400"/>
              <a:gd name="textAreaRight" fmla="*/ 600480 w 599400"/>
              <a:gd name="textAreaTop" fmla="*/ 0 h 1334160"/>
              <a:gd name="textAreaBottom" fmla="*/ 1335240 h 133416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0" name="Google Shape;256;p37"/>
          <p:cNvSpPr/>
          <p:nvPr/>
        </p:nvSpPr>
        <p:spPr>
          <a:xfrm rot="20893200">
            <a:off x="6512760" y="565200"/>
            <a:ext cx="1695240" cy="1510200"/>
          </a:xfrm>
          <a:custGeom>
            <a:avLst/>
            <a:gdLst>
              <a:gd name="textAreaLeft" fmla="*/ 0 w 1695240"/>
              <a:gd name="textAreaRight" fmla="*/ 1696320 w 1695240"/>
              <a:gd name="textAreaTop" fmla="*/ 0 h 1510200"/>
              <a:gd name="textAreaBottom" fmla="*/ 1511280 h 151020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1" name="Google Shape;257;p37"/>
          <p:cNvSpPr/>
          <p:nvPr/>
        </p:nvSpPr>
        <p:spPr>
          <a:xfrm rot="20894400">
            <a:off x="6596280" y="448560"/>
            <a:ext cx="421920" cy="303840"/>
          </a:xfrm>
          <a:custGeom>
            <a:avLst/>
            <a:gdLst>
              <a:gd name="textAreaLeft" fmla="*/ 0 w 421920"/>
              <a:gd name="textAreaRight" fmla="*/ 423000 w 421920"/>
              <a:gd name="textAreaTop" fmla="*/ 0 h 303840"/>
              <a:gd name="textAreaBottom" fmla="*/ 304920 h 303840"/>
            </a:gdLst>
            <a:ahLst/>
            <a:rect l="textAreaLeft" t="textAreaTop" r="textAreaRight" b="textAreaBottom"/>
            <a:pathLst>
              <a:path w="231419" h="166848">
                <a:moveTo>
                  <a:pt x="107158" y="166848"/>
                </a:moveTo>
                <a:cubicBezTo>
                  <a:pt x="76392" y="166848"/>
                  <a:pt x="47912" y="156847"/>
                  <a:pt x="28100" y="138750"/>
                </a:cubicBezTo>
                <a:cubicBezTo>
                  <a:pt x="3144" y="115985"/>
                  <a:pt x="-6475" y="80171"/>
                  <a:pt x="4478" y="51501"/>
                </a:cubicBezTo>
                <a:cubicBezTo>
                  <a:pt x="15622" y="22640"/>
                  <a:pt x="47150" y="1971"/>
                  <a:pt x="82964" y="161"/>
                </a:cubicBezTo>
                <a:lnTo>
                  <a:pt x="82964" y="161"/>
                </a:lnTo>
                <a:cubicBezTo>
                  <a:pt x="118111" y="-1554"/>
                  <a:pt x="154116" y="10543"/>
                  <a:pt x="176595" y="31879"/>
                </a:cubicBezTo>
                <a:lnTo>
                  <a:pt x="180786" y="35784"/>
                </a:lnTo>
                <a:cubicBezTo>
                  <a:pt x="200979" y="54644"/>
                  <a:pt x="238603" y="89696"/>
                  <a:pt x="230221" y="115508"/>
                </a:cubicBezTo>
                <a:cubicBezTo>
                  <a:pt x="226220" y="127796"/>
                  <a:pt x="214886" y="134749"/>
                  <a:pt x="203169" y="140464"/>
                </a:cubicBezTo>
                <a:cubicBezTo>
                  <a:pt x="169832" y="156752"/>
                  <a:pt x="141924" y="165039"/>
                  <a:pt x="115349" y="166563"/>
                </a:cubicBezTo>
                <a:cubicBezTo>
                  <a:pt x="112587" y="166753"/>
                  <a:pt x="109824" y="166848"/>
                  <a:pt x="107062" y="166848"/>
                </a:cubicBezTo>
                <a:close/>
                <a:moveTo>
                  <a:pt x="83535" y="9686"/>
                </a:moveTo>
                <a:lnTo>
                  <a:pt x="83535" y="9686"/>
                </a:lnTo>
                <a:cubicBezTo>
                  <a:pt x="56770" y="11019"/>
                  <a:pt x="24766" y="25593"/>
                  <a:pt x="13432" y="54929"/>
                </a:cubicBezTo>
                <a:cubicBezTo>
                  <a:pt x="3811" y="79980"/>
                  <a:pt x="12479" y="111603"/>
                  <a:pt x="34577" y="131701"/>
                </a:cubicBezTo>
                <a:cubicBezTo>
                  <a:pt x="54199" y="149608"/>
                  <a:pt x="83535" y="158847"/>
                  <a:pt x="114968" y="157038"/>
                </a:cubicBezTo>
                <a:cubicBezTo>
                  <a:pt x="140305" y="155609"/>
                  <a:pt x="167070" y="147608"/>
                  <a:pt x="199169" y="131892"/>
                </a:cubicBezTo>
                <a:cubicBezTo>
                  <a:pt x="208980" y="127129"/>
                  <a:pt x="218410" y="121414"/>
                  <a:pt x="221362" y="112556"/>
                </a:cubicBezTo>
                <a:cubicBezTo>
                  <a:pt x="227839" y="92553"/>
                  <a:pt x="190502" y="57597"/>
                  <a:pt x="174500" y="42737"/>
                </a:cubicBezTo>
                <a:lnTo>
                  <a:pt x="170213" y="38737"/>
                </a:lnTo>
                <a:cubicBezTo>
                  <a:pt x="149830" y="19401"/>
                  <a:pt x="115825" y="8066"/>
                  <a:pt x="83631" y="9686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2" name="Google Shape;258;p37"/>
          <p:cNvSpPr/>
          <p:nvPr/>
        </p:nvSpPr>
        <p:spPr>
          <a:xfrm rot="11465400">
            <a:off x="352080" y="2692440"/>
            <a:ext cx="1263240" cy="1168200"/>
          </a:xfrm>
          <a:custGeom>
            <a:avLst/>
            <a:gdLst>
              <a:gd name="textAreaLeft" fmla="*/ 0 w 1263240"/>
              <a:gd name="textAreaRight" fmla="*/ 1264320 w 1263240"/>
              <a:gd name="textAreaTop" fmla="*/ 0 h 1168200"/>
              <a:gd name="textAreaBottom" fmla="*/ 1169280 h 1168200"/>
            </a:gdLst>
            <a:ahLst/>
            <a:rect l="textAreaLeft" t="textAreaTop" r="textAreaRight" b="textAreaBottom"/>
            <a:pathLst>
              <a:path w="1262679" h="1167949">
                <a:moveTo>
                  <a:pt x="625316" y="1165384"/>
                </a:moveTo>
                <a:cubicBezTo>
                  <a:pt x="362807" y="1130332"/>
                  <a:pt x="121634" y="957167"/>
                  <a:pt x="0" y="716470"/>
                </a:cubicBezTo>
                <a:cubicBezTo>
                  <a:pt x="115062" y="680466"/>
                  <a:pt x="241078" y="697135"/>
                  <a:pt x="354044" y="739616"/>
                </a:cubicBezTo>
                <a:cubicBezTo>
                  <a:pt x="467011" y="782098"/>
                  <a:pt x="569500" y="848963"/>
                  <a:pt x="670941" y="915257"/>
                </a:cubicBezTo>
                <a:cubicBezTo>
                  <a:pt x="568547" y="746474"/>
                  <a:pt x="518732" y="544735"/>
                  <a:pt x="530543" y="346329"/>
                </a:cubicBezTo>
                <a:cubicBezTo>
                  <a:pt x="707231" y="426148"/>
                  <a:pt x="813054" y="612267"/>
                  <a:pt x="888397" y="794385"/>
                </a:cubicBezTo>
                <a:cubicBezTo>
                  <a:pt x="872490" y="504063"/>
                  <a:pt x="979932" y="208883"/>
                  <a:pt x="1177385" y="0"/>
                </a:cubicBezTo>
                <a:cubicBezTo>
                  <a:pt x="1264158" y="181832"/>
                  <a:pt x="1285780" y="395383"/>
                  <a:pt x="1237393" y="591598"/>
                </a:cubicBezTo>
                <a:cubicBezTo>
                  <a:pt x="1189006" y="787813"/>
                  <a:pt x="1071086" y="965263"/>
                  <a:pt x="910400" y="1083278"/>
                </a:cubicBezTo>
                <a:cubicBezTo>
                  <a:pt x="820103" y="1149572"/>
                  <a:pt x="713327" y="1177099"/>
                  <a:pt x="625221" y="1165289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3" name="Google Shape;259;p37"/>
          <p:cNvSpPr/>
          <p:nvPr/>
        </p:nvSpPr>
        <p:spPr>
          <a:xfrm rot="5101800">
            <a:off x="5995080" y="4084560"/>
            <a:ext cx="1178640" cy="1365120"/>
          </a:xfrm>
          <a:custGeom>
            <a:avLst/>
            <a:gdLst>
              <a:gd name="textAreaLeft" fmla="*/ 0 w 1178640"/>
              <a:gd name="textAreaRight" fmla="*/ 1179720 w 1178640"/>
              <a:gd name="textAreaTop" fmla="*/ 0 h 1365120"/>
              <a:gd name="textAreaBottom" fmla="*/ 1366200 h 136512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4" name="Google Shape;260;p37"/>
          <p:cNvSpPr/>
          <p:nvPr/>
        </p:nvSpPr>
        <p:spPr>
          <a:xfrm rot="19770000">
            <a:off x="-1869120" y="-962280"/>
            <a:ext cx="4374000" cy="3554280"/>
          </a:xfrm>
          <a:custGeom>
            <a:avLst/>
            <a:gdLst>
              <a:gd name="textAreaLeft" fmla="*/ 0 w 4374000"/>
              <a:gd name="textAreaRight" fmla="*/ 4375080 w 4374000"/>
              <a:gd name="textAreaTop" fmla="*/ 0 h 3554280"/>
              <a:gd name="textAreaBottom" fmla="*/ 3555360 h 3554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303;p41"/>
          <p:cNvSpPr/>
          <p:nvPr/>
        </p:nvSpPr>
        <p:spPr>
          <a:xfrm rot="8381400">
            <a:off x="-1545480" y="-738720"/>
            <a:ext cx="4252320" cy="3455280"/>
          </a:xfrm>
          <a:custGeom>
            <a:avLst/>
            <a:gdLst>
              <a:gd name="textAreaLeft" fmla="*/ 0 w 4252320"/>
              <a:gd name="textAreaRight" fmla="*/ 4253400 w 4252320"/>
              <a:gd name="textAreaTop" fmla="*/ 0 h 3455280"/>
              <a:gd name="textAreaBottom" fmla="*/ 3456360 h 3455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880" y="1457280"/>
            <a:ext cx="6104520" cy="145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Einführung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23880" y="3009960"/>
            <a:ext cx="6104520" cy="106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1"/>
                </a:solidFill>
                <a:latin typeface="Albert Sans"/>
                <a:ea typeface="Albert Sans"/>
              </a:rPr>
              <a:t>LeoEnergy visualisiert sämtliche Daten über den Stromverbrauch &amp; PV-Produktion der HTL Leonding.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Google Shape;306;p41"/>
          <p:cNvSpPr/>
          <p:nvPr/>
        </p:nvSpPr>
        <p:spPr>
          <a:xfrm rot="2532600">
            <a:off x="3381480" y="162720"/>
            <a:ext cx="735840" cy="648720"/>
          </a:xfrm>
          <a:custGeom>
            <a:avLst/>
            <a:gdLst>
              <a:gd name="textAreaLeft" fmla="*/ 0 w 735840"/>
              <a:gd name="textAreaRight" fmla="*/ 736920 w 735840"/>
              <a:gd name="textAreaTop" fmla="*/ 0 h 648720"/>
              <a:gd name="textAreaBottom" fmla="*/ 649800 h 6487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9" name="Google Shape;307;p41"/>
          <p:cNvSpPr/>
          <p:nvPr/>
        </p:nvSpPr>
        <p:spPr>
          <a:xfrm rot="9907200">
            <a:off x="-88560" y="-581040"/>
            <a:ext cx="2714040" cy="2418120"/>
          </a:xfrm>
          <a:custGeom>
            <a:avLst/>
            <a:gdLst>
              <a:gd name="textAreaLeft" fmla="*/ 0 w 2714040"/>
              <a:gd name="textAreaRight" fmla="*/ 2715120 w 2714040"/>
              <a:gd name="textAreaTop" fmla="*/ 0 h 2418120"/>
              <a:gd name="textAreaBottom" fmla="*/ 2419200 h 241812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0" name="Google Shape;308;p41"/>
          <p:cNvSpPr/>
          <p:nvPr/>
        </p:nvSpPr>
        <p:spPr>
          <a:xfrm rot="3612600">
            <a:off x="8386920" y="1333800"/>
            <a:ext cx="3224160" cy="5294160"/>
          </a:xfrm>
          <a:custGeom>
            <a:avLst/>
            <a:gdLst>
              <a:gd name="textAreaLeft" fmla="*/ 0 w 3224160"/>
              <a:gd name="textAreaRight" fmla="*/ 3225240 w 3224160"/>
              <a:gd name="textAreaTop" fmla="*/ 0 h 5294160"/>
              <a:gd name="textAreaBottom" fmla="*/ 5295240 h 529416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1" name="Google Shape;309;p41"/>
          <p:cNvSpPr/>
          <p:nvPr/>
        </p:nvSpPr>
        <p:spPr>
          <a:xfrm rot="7168200">
            <a:off x="630720" y="3826080"/>
            <a:ext cx="693720" cy="1543320"/>
          </a:xfrm>
          <a:custGeom>
            <a:avLst/>
            <a:gdLst>
              <a:gd name="textAreaLeft" fmla="*/ 0 w 693720"/>
              <a:gd name="textAreaRight" fmla="*/ 694800 w 693720"/>
              <a:gd name="textAreaTop" fmla="*/ 0 h 1543320"/>
              <a:gd name="textAreaBottom" fmla="*/ 1544400 h 154332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517;p55"/>
          <p:cNvSpPr/>
          <p:nvPr/>
        </p:nvSpPr>
        <p:spPr>
          <a:xfrm>
            <a:off x="4182480" y="417960"/>
            <a:ext cx="5872320" cy="43063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23960" y="1066680"/>
            <a:ext cx="2989800" cy="180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lt1"/>
                </a:solidFill>
                <a:latin typeface="Caveat Brush"/>
                <a:ea typeface="Caveat Brush"/>
              </a:rPr>
              <a:t>Bedeutung von PV-Daten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723960" y="2952720"/>
            <a:ext cx="2989800" cy="111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lbert Sans"/>
                <a:ea typeface="Albert Sans"/>
              </a:rPr>
              <a:t>PV-Daten bieten wertvolle Einblicke in die Energieproduktion der Solaranlagen. LeoEnergy hilft der HTL, den Energieverbrauch zu überwachen, die Effizienz zu verstehen und Schüler für nachhaltige Praktiken zu sensibilisieren.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520;p55"/>
          <p:cNvSpPr/>
          <p:nvPr/>
        </p:nvSpPr>
        <p:spPr>
          <a:xfrm rot="2200200">
            <a:off x="4473360" y="3558600"/>
            <a:ext cx="1179360" cy="1365840"/>
          </a:xfrm>
          <a:custGeom>
            <a:avLst/>
            <a:gdLst>
              <a:gd name="textAreaLeft" fmla="*/ 0 w 1179360"/>
              <a:gd name="textAreaRight" fmla="*/ 1180440 w 1179360"/>
              <a:gd name="textAreaTop" fmla="*/ 0 h 1365840"/>
              <a:gd name="textAreaBottom" fmla="*/ 1366920 h 136584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6" name="Google Shape;521;p55"/>
          <p:cNvSpPr/>
          <p:nvPr/>
        </p:nvSpPr>
        <p:spPr>
          <a:xfrm rot="5400000">
            <a:off x="5966640" y="-329760"/>
            <a:ext cx="1393200" cy="1228320"/>
          </a:xfrm>
          <a:custGeom>
            <a:avLst/>
            <a:gdLst>
              <a:gd name="textAreaLeft" fmla="*/ 0 w 1393200"/>
              <a:gd name="textAreaRight" fmla="*/ 1394280 w 1393200"/>
              <a:gd name="textAreaTop" fmla="*/ 0 h 1228320"/>
              <a:gd name="textAreaBottom" fmla="*/ 1229400 h 12283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479;p52"/>
          <p:cNvSpPr/>
          <p:nvPr/>
        </p:nvSpPr>
        <p:spPr>
          <a:xfrm>
            <a:off x="3835440" y="1399320"/>
            <a:ext cx="1471680" cy="1385280"/>
          </a:xfrm>
          <a:custGeom>
            <a:avLst/>
            <a:gdLst>
              <a:gd name="textAreaLeft" fmla="*/ 0 w 1471680"/>
              <a:gd name="textAreaRight" fmla="*/ 1472760 w 1471680"/>
              <a:gd name="textAreaTop" fmla="*/ 0 h 1385280"/>
              <a:gd name="textAreaBottom" fmla="*/ 1386360 h 138528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-494280" y="914400"/>
            <a:ext cx="50662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Ziele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2038320" y="3762360"/>
            <a:ext cx="5066280" cy="46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Google Shape;483;p52"/>
          <p:cNvSpPr/>
          <p:nvPr/>
        </p:nvSpPr>
        <p:spPr>
          <a:xfrm flipH="1" rot="20315400">
            <a:off x="321120" y="3313800"/>
            <a:ext cx="1177920" cy="1364400"/>
          </a:xfrm>
          <a:custGeom>
            <a:avLst/>
            <a:gdLst>
              <a:gd name="textAreaLeft" fmla="*/ 720 w 1177920"/>
              <a:gd name="textAreaRight" fmla="*/ 1179720 w 1177920"/>
              <a:gd name="textAreaTop" fmla="*/ 0 h 1364400"/>
              <a:gd name="textAreaBottom" fmla="*/ 1365480 h 136440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1" name="Google Shape;484;p52"/>
          <p:cNvSpPr/>
          <p:nvPr/>
        </p:nvSpPr>
        <p:spPr>
          <a:xfrm flipH="1" rot="19209600">
            <a:off x="6367680" y="1252800"/>
            <a:ext cx="841680" cy="742680"/>
          </a:xfrm>
          <a:custGeom>
            <a:avLst/>
            <a:gdLst>
              <a:gd name="textAreaLeft" fmla="*/ 720 w 841680"/>
              <a:gd name="textAreaRight" fmla="*/ 843480 w 841680"/>
              <a:gd name="textAreaTop" fmla="*/ 0 h 742680"/>
              <a:gd name="textAreaBottom" fmla="*/ 743760 h 74268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2" name="Google Shape;485;p52"/>
          <p:cNvSpPr/>
          <p:nvPr/>
        </p:nvSpPr>
        <p:spPr>
          <a:xfrm flipH="1" rot="10182600">
            <a:off x="5821560" y="-391320"/>
            <a:ext cx="2882520" cy="2568960"/>
          </a:xfrm>
          <a:custGeom>
            <a:avLst/>
            <a:gdLst>
              <a:gd name="textAreaLeft" fmla="*/ -720 w 2882520"/>
              <a:gd name="textAreaRight" fmla="*/ 2882880 w 2882520"/>
              <a:gd name="textAreaTop" fmla="*/ 0 h 2568960"/>
              <a:gd name="textAreaBottom" fmla="*/ 2570040 h 256896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517;p55"/>
          <p:cNvSpPr/>
          <p:nvPr/>
        </p:nvSpPr>
        <p:spPr>
          <a:xfrm>
            <a:off x="4182480" y="417960"/>
            <a:ext cx="5872320" cy="43063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23960" y="1066680"/>
            <a:ext cx="2989800" cy="180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222" lnSpcReduction="20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500" spc="-1" strike="noStrike">
                <a:solidFill>
                  <a:schemeClr val="lt1"/>
                </a:solidFill>
                <a:latin typeface="Caveat Brush"/>
                <a:ea typeface="Caveat Brush"/>
              </a:rPr>
              <a:t>Verbesserung der Sichtbarkeit der Daten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ubTitle"/>
          </p:nvPr>
        </p:nvSpPr>
        <p:spPr>
          <a:xfrm>
            <a:off x="723960" y="2952720"/>
            <a:ext cx="2989800" cy="111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333" lnSpcReduction="20000"/>
          </a:bodyPr>
          <a:p>
            <a:pPr indent="0">
              <a:lnSpc>
                <a:spcPct val="100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lt1"/>
                </a:solidFill>
                <a:latin typeface="Albert Sans"/>
                <a:ea typeface="Albert Sans"/>
              </a:rPr>
              <a:t>Durch die Entwicklung einer benutzerfreundlichen Website ermöglichen wir es den Schülern &amp; Lehrern, die PV-Daten in Echtzeit zu verfolgen. Dies fördert ein besseres Verständnis für die Vorteile erneuerbarer Energien und deren Einfluss auf den Schulbetrieb.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Google Shape;520;p55"/>
          <p:cNvSpPr/>
          <p:nvPr/>
        </p:nvSpPr>
        <p:spPr>
          <a:xfrm rot="2200200">
            <a:off x="4473360" y="3558600"/>
            <a:ext cx="1179360" cy="1365840"/>
          </a:xfrm>
          <a:custGeom>
            <a:avLst/>
            <a:gdLst>
              <a:gd name="textAreaLeft" fmla="*/ 0 w 1179360"/>
              <a:gd name="textAreaRight" fmla="*/ 1180440 w 1179360"/>
              <a:gd name="textAreaTop" fmla="*/ 0 h 1365840"/>
              <a:gd name="textAreaBottom" fmla="*/ 1366920 h 136584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7" name="Google Shape;521;p55"/>
          <p:cNvSpPr/>
          <p:nvPr/>
        </p:nvSpPr>
        <p:spPr>
          <a:xfrm rot="5400000">
            <a:off x="5966640" y="-329760"/>
            <a:ext cx="1393200" cy="1228320"/>
          </a:xfrm>
          <a:custGeom>
            <a:avLst/>
            <a:gdLst>
              <a:gd name="textAreaLeft" fmla="*/ 0 w 1393200"/>
              <a:gd name="textAreaRight" fmla="*/ 1394280 w 1393200"/>
              <a:gd name="textAreaTop" fmla="*/ 0 h 1228320"/>
              <a:gd name="textAreaBottom" fmla="*/ 1229400 h 12283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303;p41"/>
          <p:cNvSpPr/>
          <p:nvPr/>
        </p:nvSpPr>
        <p:spPr>
          <a:xfrm rot="8381400">
            <a:off x="-1545480" y="-738720"/>
            <a:ext cx="4252320" cy="3455280"/>
          </a:xfrm>
          <a:custGeom>
            <a:avLst/>
            <a:gdLst>
              <a:gd name="textAreaLeft" fmla="*/ 0 w 4252320"/>
              <a:gd name="textAreaRight" fmla="*/ 4253400 w 4252320"/>
              <a:gd name="textAreaTop" fmla="*/ 0 h 3455280"/>
              <a:gd name="textAreaBottom" fmla="*/ 3456360 h 3455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23880" y="1457280"/>
            <a:ext cx="6104520" cy="1456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6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Förderung des Umweltbewusstseins</a:t>
            </a:r>
            <a:endParaRPr b="0" lang="en-US" sz="6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subTitle"/>
          </p:nvPr>
        </p:nvSpPr>
        <p:spPr>
          <a:xfrm>
            <a:off x="1523880" y="3009960"/>
            <a:ext cx="6104520" cy="106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7222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chemeClr val="accent1"/>
                </a:solidFill>
                <a:latin typeface="Albert Sans"/>
                <a:ea typeface="Albert Sans"/>
              </a:rPr>
              <a:t>Das Projekt zielt darauf ab, das Bewusstsein für Umweltfragen zu schärfen, indem Schüler aktiv in die Energieerzeugung und -nutzung eingebunden werden. Durch Workshops und Präsentationen lernen sie, wie wichtig nachhaltige Energiequellen sind.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Google Shape;306;p41"/>
          <p:cNvSpPr/>
          <p:nvPr/>
        </p:nvSpPr>
        <p:spPr>
          <a:xfrm rot="2532600">
            <a:off x="3381480" y="162720"/>
            <a:ext cx="735840" cy="648720"/>
          </a:xfrm>
          <a:custGeom>
            <a:avLst/>
            <a:gdLst>
              <a:gd name="textAreaLeft" fmla="*/ 0 w 735840"/>
              <a:gd name="textAreaRight" fmla="*/ 736920 w 735840"/>
              <a:gd name="textAreaTop" fmla="*/ 0 h 648720"/>
              <a:gd name="textAreaBottom" fmla="*/ 649800 h 6487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2" name="Google Shape;307;p41"/>
          <p:cNvSpPr/>
          <p:nvPr/>
        </p:nvSpPr>
        <p:spPr>
          <a:xfrm rot="9907200">
            <a:off x="-88560" y="-581040"/>
            <a:ext cx="2714040" cy="2418120"/>
          </a:xfrm>
          <a:custGeom>
            <a:avLst/>
            <a:gdLst>
              <a:gd name="textAreaLeft" fmla="*/ 0 w 2714040"/>
              <a:gd name="textAreaRight" fmla="*/ 2715120 w 2714040"/>
              <a:gd name="textAreaTop" fmla="*/ 0 h 2418120"/>
              <a:gd name="textAreaBottom" fmla="*/ 2419200 h 241812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3" name="Google Shape;308;p41"/>
          <p:cNvSpPr/>
          <p:nvPr/>
        </p:nvSpPr>
        <p:spPr>
          <a:xfrm rot="3612600">
            <a:off x="8386920" y="1333800"/>
            <a:ext cx="3224160" cy="5294160"/>
          </a:xfrm>
          <a:custGeom>
            <a:avLst/>
            <a:gdLst>
              <a:gd name="textAreaLeft" fmla="*/ 0 w 3224160"/>
              <a:gd name="textAreaRight" fmla="*/ 3225240 w 3224160"/>
              <a:gd name="textAreaTop" fmla="*/ 0 h 5294160"/>
              <a:gd name="textAreaBottom" fmla="*/ 5295240 h 529416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4" name="Google Shape;309;p41"/>
          <p:cNvSpPr/>
          <p:nvPr/>
        </p:nvSpPr>
        <p:spPr>
          <a:xfrm rot="7168200">
            <a:off x="630720" y="3826080"/>
            <a:ext cx="693720" cy="1543320"/>
          </a:xfrm>
          <a:custGeom>
            <a:avLst/>
            <a:gdLst>
              <a:gd name="textAreaLeft" fmla="*/ 0 w 693720"/>
              <a:gd name="textAreaRight" fmla="*/ 694800 w 693720"/>
              <a:gd name="textAreaTop" fmla="*/ 0 h 1543320"/>
              <a:gd name="textAreaBottom" fmla="*/ 1544400 h 154332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314;p42"/>
          <p:cNvSpPr/>
          <p:nvPr/>
        </p:nvSpPr>
        <p:spPr>
          <a:xfrm>
            <a:off x="3835440" y="1399320"/>
            <a:ext cx="1471680" cy="1385280"/>
          </a:xfrm>
          <a:custGeom>
            <a:avLst/>
            <a:gdLst>
              <a:gd name="textAreaLeft" fmla="*/ 0 w 1471680"/>
              <a:gd name="textAreaRight" fmla="*/ 1472760 w 1471680"/>
              <a:gd name="textAreaTop" fmla="*/ 0 h 1385280"/>
              <a:gd name="textAreaBottom" fmla="*/ 1386360 h 138528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77320" y="2820600"/>
            <a:ext cx="5066280" cy="83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222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Technologien</a:t>
            </a:r>
            <a:endParaRPr b="0" lang="en-US" sz="5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title"/>
          </p:nvPr>
        </p:nvSpPr>
        <p:spPr>
          <a:xfrm>
            <a:off x="3990960" y="1562040"/>
            <a:ext cx="1151280" cy="101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0000" lnSpcReduction="20000"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ubTitle"/>
          </p:nvPr>
        </p:nvSpPr>
        <p:spPr>
          <a:xfrm>
            <a:off x="2038320" y="3762360"/>
            <a:ext cx="5066280" cy="46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Google Shape;318;p42"/>
          <p:cNvSpPr/>
          <p:nvPr/>
        </p:nvSpPr>
        <p:spPr>
          <a:xfrm rot="9796800">
            <a:off x="5824800" y="-1026000"/>
            <a:ext cx="4246920" cy="4410000"/>
          </a:xfrm>
          <a:custGeom>
            <a:avLst/>
            <a:gdLst>
              <a:gd name="textAreaLeft" fmla="*/ 0 w 4246920"/>
              <a:gd name="textAreaRight" fmla="*/ 4248000 w 4246920"/>
              <a:gd name="textAreaTop" fmla="*/ 0 h 4410000"/>
              <a:gd name="textAreaBottom" fmla="*/ 4411080 h 441000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0" name="Google Shape;319;p42"/>
          <p:cNvSpPr/>
          <p:nvPr/>
        </p:nvSpPr>
        <p:spPr>
          <a:xfrm rot="21317400">
            <a:off x="7840080" y="2432880"/>
            <a:ext cx="1178280" cy="1364760"/>
          </a:xfrm>
          <a:custGeom>
            <a:avLst/>
            <a:gdLst>
              <a:gd name="textAreaLeft" fmla="*/ 0 w 1178280"/>
              <a:gd name="textAreaRight" fmla="*/ 1179360 w 1178280"/>
              <a:gd name="textAreaTop" fmla="*/ 0 h 1364760"/>
              <a:gd name="textAreaBottom" fmla="*/ 1365840 h 136476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1" name="Google Shape;320;p42"/>
          <p:cNvSpPr/>
          <p:nvPr/>
        </p:nvSpPr>
        <p:spPr>
          <a:xfrm rot="2390400">
            <a:off x="1621440" y="1400400"/>
            <a:ext cx="841680" cy="742320"/>
          </a:xfrm>
          <a:custGeom>
            <a:avLst/>
            <a:gdLst>
              <a:gd name="textAreaLeft" fmla="*/ 0 w 841680"/>
              <a:gd name="textAreaRight" fmla="*/ 842760 w 841680"/>
              <a:gd name="textAreaTop" fmla="*/ 0 h 742320"/>
              <a:gd name="textAreaBottom" fmla="*/ 743400 h 7423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2" name="Google Shape;321;p42"/>
          <p:cNvSpPr/>
          <p:nvPr/>
        </p:nvSpPr>
        <p:spPr>
          <a:xfrm rot="11417400">
            <a:off x="126360" y="-243000"/>
            <a:ext cx="2882520" cy="2568240"/>
          </a:xfrm>
          <a:custGeom>
            <a:avLst/>
            <a:gdLst>
              <a:gd name="textAreaLeft" fmla="*/ 0 w 2882520"/>
              <a:gd name="textAreaRight" fmla="*/ 2883600 w 2882520"/>
              <a:gd name="textAreaTop" fmla="*/ 0 h 2568240"/>
              <a:gd name="textAreaBottom" fmla="*/ 2569320 h 256824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303;p41"/>
          <p:cNvSpPr/>
          <p:nvPr/>
        </p:nvSpPr>
        <p:spPr>
          <a:xfrm rot="8381400">
            <a:off x="-942840" y="-534240"/>
            <a:ext cx="4252320" cy="3455280"/>
          </a:xfrm>
          <a:custGeom>
            <a:avLst/>
            <a:gdLst>
              <a:gd name="textAreaLeft" fmla="*/ 0 w 4252320"/>
              <a:gd name="textAreaRight" fmla="*/ 4253400 w 4252320"/>
              <a:gd name="textAreaTop" fmla="*/ 0 h 3455280"/>
              <a:gd name="textAreaBottom" fmla="*/ 3456360 h 3455280"/>
            </a:gdLst>
            <a:ahLst/>
            <a:rect l="textAreaLeft" t="textAreaTop" r="textAreaRight" b="textAreaBottom"/>
            <a:pathLst>
              <a:path w="1930774" h="1568974">
                <a:moveTo>
                  <a:pt x="11419" y="1021325"/>
                </a:moveTo>
                <a:cubicBezTo>
                  <a:pt x="-43064" y="785677"/>
                  <a:pt x="102383" y="500975"/>
                  <a:pt x="341841" y="467542"/>
                </a:cubicBezTo>
                <a:cubicBezTo>
                  <a:pt x="471953" y="449445"/>
                  <a:pt x="607398" y="503166"/>
                  <a:pt x="733985" y="467923"/>
                </a:cubicBezTo>
                <a:cubicBezTo>
                  <a:pt x="949917" y="407820"/>
                  <a:pt x="1030689" y="127690"/>
                  <a:pt x="1233477" y="32154"/>
                </a:cubicBezTo>
                <a:cubicBezTo>
                  <a:pt x="1407689" y="-49951"/>
                  <a:pt x="1623621" y="34726"/>
                  <a:pt x="1752113" y="178268"/>
                </a:cubicBezTo>
                <a:cubicBezTo>
                  <a:pt x="1937755" y="385627"/>
                  <a:pt x="1978236" y="702714"/>
                  <a:pt x="1875843" y="961509"/>
                </a:cubicBezTo>
                <a:cubicBezTo>
                  <a:pt x="1773449" y="1220303"/>
                  <a:pt x="1541610" y="1417661"/>
                  <a:pt x="1277577" y="1505672"/>
                </a:cubicBezTo>
                <a:cubicBezTo>
                  <a:pt x="832950" y="1653786"/>
                  <a:pt x="136482" y="1561298"/>
                  <a:pt x="11514" y="102123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4" name="Google Shape;306;p41"/>
          <p:cNvSpPr/>
          <p:nvPr/>
        </p:nvSpPr>
        <p:spPr>
          <a:xfrm rot="2532600">
            <a:off x="3381480" y="162720"/>
            <a:ext cx="735840" cy="648720"/>
          </a:xfrm>
          <a:custGeom>
            <a:avLst/>
            <a:gdLst>
              <a:gd name="textAreaLeft" fmla="*/ 0 w 735840"/>
              <a:gd name="textAreaRight" fmla="*/ 736920 w 735840"/>
              <a:gd name="textAreaTop" fmla="*/ 0 h 648720"/>
              <a:gd name="textAreaBottom" fmla="*/ 649800 h 648720"/>
            </a:gdLst>
            <a:ahLst/>
            <a:rect l="textAreaLeft" t="textAreaTop" r="textAreaRight" b="textAreaBottom"/>
            <a:pathLst>
              <a:path w="579097" h="510716">
                <a:moveTo>
                  <a:pt x="210945" y="39399"/>
                </a:moveTo>
                <a:cubicBezTo>
                  <a:pt x="111789" y="86929"/>
                  <a:pt x="35780" y="180083"/>
                  <a:pt x="9110" y="286668"/>
                </a:cubicBezTo>
                <a:cubicBezTo>
                  <a:pt x="-1749" y="330102"/>
                  <a:pt x="-4606" y="376870"/>
                  <a:pt x="10062" y="419161"/>
                </a:cubicBezTo>
                <a:cubicBezTo>
                  <a:pt x="24731" y="461452"/>
                  <a:pt x="59211" y="498504"/>
                  <a:pt x="102931" y="508124"/>
                </a:cubicBezTo>
                <a:cubicBezTo>
                  <a:pt x="170749" y="522983"/>
                  <a:pt x="234662" y="471453"/>
                  <a:pt x="278572" y="417827"/>
                </a:cubicBezTo>
                <a:cubicBezTo>
                  <a:pt x="322577" y="364106"/>
                  <a:pt x="363630" y="301051"/>
                  <a:pt x="429257" y="278476"/>
                </a:cubicBezTo>
                <a:cubicBezTo>
                  <a:pt x="453546" y="270094"/>
                  <a:pt x="479740" y="267999"/>
                  <a:pt x="503552" y="258188"/>
                </a:cubicBezTo>
                <a:cubicBezTo>
                  <a:pt x="589944" y="222469"/>
                  <a:pt x="606708" y="90548"/>
                  <a:pt x="530508" y="36541"/>
                </a:cubicBezTo>
                <a:cubicBezTo>
                  <a:pt x="446974" y="-22609"/>
                  <a:pt x="295907" y="-1273"/>
                  <a:pt x="211040" y="39399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5" name="Google Shape;307;p41"/>
          <p:cNvSpPr/>
          <p:nvPr/>
        </p:nvSpPr>
        <p:spPr>
          <a:xfrm rot="9907200">
            <a:off x="882720" y="-365040"/>
            <a:ext cx="2714040" cy="2418120"/>
          </a:xfrm>
          <a:custGeom>
            <a:avLst/>
            <a:gdLst>
              <a:gd name="textAreaLeft" fmla="*/ 0 w 2714040"/>
              <a:gd name="textAreaRight" fmla="*/ 2715120 w 2714040"/>
              <a:gd name="textAreaTop" fmla="*/ 0 h 2418120"/>
              <a:gd name="textAreaBottom" fmla="*/ 2419200 h 241812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6" name="Google Shape;308;p41"/>
          <p:cNvSpPr/>
          <p:nvPr/>
        </p:nvSpPr>
        <p:spPr>
          <a:xfrm rot="3612600">
            <a:off x="7429680" y="1209600"/>
            <a:ext cx="3224160" cy="5294160"/>
          </a:xfrm>
          <a:custGeom>
            <a:avLst/>
            <a:gdLst>
              <a:gd name="textAreaLeft" fmla="*/ 0 w 3224160"/>
              <a:gd name="textAreaRight" fmla="*/ 3225240 w 3224160"/>
              <a:gd name="textAreaTop" fmla="*/ 0 h 5294160"/>
              <a:gd name="textAreaBottom" fmla="*/ 5295240 h 5294160"/>
            </a:gdLst>
            <a:ahLst/>
            <a:rect l="textAreaLeft" t="textAreaTop" r="textAreaRight" b="textAreaBottom"/>
            <a:pathLst>
              <a:path w="886486" h="1382285">
                <a:moveTo>
                  <a:pt x="690045" y="38454"/>
                </a:moveTo>
                <a:cubicBezTo>
                  <a:pt x="532787" y="-42413"/>
                  <a:pt x="326761" y="11403"/>
                  <a:pt x="200936" y="133323"/>
                </a:cubicBezTo>
                <a:cubicBezTo>
                  <a:pt x="75110" y="255148"/>
                  <a:pt x="18818" y="430503"/>
                  <a:pt x="4054" y="602048"/>
                </a:cubicBezTo>
                <a:cubicBezTo>
                  <a:pt x="-10900" y="775689"/>
                  <a:pt x="13960" y="956759"/>
                  <a:pt x="104733" y="1107254"/>
                </a:cubicBezTo>
                <a:cubicBezTo>
                  <a:pt x="195506" y="1257749"/>
                  <a:pt x="358860" y="1372907"/>
                  <a:pt x="538883" y="1381765"/>
                </a:cubicBezTo>
                <a:cubicBezTo>
                  <a:pt x="639372" y="1386718"/>
                  <a:pt x="744718" y="1356428"/>
                  <a:pt x="814346" y="1286134"/>
                </a:cubicBezTo>
                <a:cubicBezTo>
                  <a:pt x="883974" y="1215839"/>
                  <a:pt x="909691" y="1102968"/>
                  <a:pt x="862447" y="1017053"/>
                </a:cubicBezTo>
                <a:cubicBezTo>
                  <a:pt x="823109" y="945710"/>
                  <a:pt x="743480" y="903229"/>
                  <a:pt x="696426" y="836363"/>
                </a:cubicBezTo>
                <a:cubicBezTo>
                  <a:pt x="642229" y="759306"/>
                  <a:pt x="639372" y="651483"/>
                  <a:pt x="689378" y="571759"/>
                </a:cubicBezTo>
                <a:cubicBezTo>
                  <a:pt x="713952" y="532611"/>
                  <a:pt x="749290" y="500893"/>
                  <a:pt x="776246" y="463174"/>
                </a:cubicBezTo>
                <a:cubicBezTo>
                  <a:pt x="869400" y="332777"/>
                  <a:pt x="845493" y="118083"/>
                  <a:pt x="690045" y="3826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67" name="Google Shape;309;p41"/>
          <p:cNvSpPr/>
          <p:nvPr/>
        </p:nvSpPr>
        <p:spPr>
          <a:xfrm rot="7168200">
            <a:off x="630720" y="3826080"/>
            <a:ext cx="693720" cy="1543320"/>
          </a:xfrm>
          <a:custGeom>
            <a:avLst/>
            <a:gdLst>
              <a:gd name="textAreaLeft" fmla="*/ 0 w 693720"/>
              <a:gd name="textAreaRight" fmla="*/ 694800 w 693720"/>
              <a:gd name="textAreaTop" fmla="*/ 0 h 1543320"/>
              <a:gd name="textAreaBottom" fmla="*/ 1544400 h 1543320"/>
            </a:gdLst>
            <a:ahLst/>
            <a:rect l="textAreaLeft" t="textAreaTop" r="textAreaRight" b="textAreaBottom"/>
            <a:pathLst>
              <a:path w="303148" h="673968">
                <a:moveTo>
                  <a:pt x="6276" y="41516"/>
                </a:moveTo>
                <a:cubicBezTo>
                  <a:pt x="-13726" y="87903"/>
                  <a:pt x="18278" y="138576"/>
                  <a:pt x="43519" y="182296"/>
                </a:cubicBezTo>
                <a:cubicBezTo>
                  <a:pt x="93620" y="269164"/>
                  <a:pt x="120957" y="368890"/>
                  <a:pt x="122290" y="469093"/>
                </a:cubicBezTo>
                <a:cubicBezTo>
                  <a:pt x="122862" y="513861"/>
                  <a:pt x="118576" y="560057"/>
                  <a:pt x="133530" y="602348"/>
                </a:cubicBezTo>
                <a:cubicBezTo>
                  <a:pt x="148484" y="644544"/>
                  <a:pt x="190775" y="681787"/>
                  <a:pt x="234590" y="672547"/>
                </a:cubicBezTo>
                <a:cubicBezTo>
                  <a:pt x="266213" y="665880"/>
                  <a:pt x="289264" y="636829"/>
                  <a:pt x="297836" y="605682"/>
                </a:cubicBezTo>
                <a:cubicBezTo>
                  <a:pt x="306409" y="574535"/>
                  <a:pt x="303075" y="541483"/>
                  <a:pt x="298503" y="509479"/>
                </a:cubicBezTo>
                <a:cubicBezTo>
                  <a:pt x="279358" y="373462"/>
                  <a:pt x="237067" y="247923"/>
                  <a:pt x="187346" y="120669"/>
                </a:cubicBezTo>
                <a:cubicBezTo>
                  <a:pt x="173630" y="85522"/>
                  <a:pt x="166201" y="50470"/>
                  <a:pt x="136387" y="25228"/>
                </a:cubicBezTo>
                <a:cubicBezTo>
                  <a:pt x="96859" y="-8300"/>
                  <a:pt x="29993" y="-13634"/>
                  <a:pt x="6181" y="4161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629400" y="685800"/>
            <a:ext cx="1599840" cy="1599840"/>
          </a:xfrm>
          <a:prstGeom prst="rect">
            <a:avLst/>
          </a:prstGeom>
          <a:ln w="0"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/>
        </p:blipFill>
        <p:spPr>
          <a:xfrm>
            <a:off x="4343400" y="2971800"/>
            <a:ext cx="2171520" cy="2171520"/>
          </a:xfrm>
          <a:prstGeom prst="rect">
            <a:avLst/>
          </a:prstGeom>
          <a:ln w="0"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/>
        </p:blipFill>
        <p:spPr>
          <a:xfrm>
            <a:off x="241200" y="1828800"/>
            <a:ext cx="1117440" cy="1142640"/>
          </a:xfrm>
          <a:prstGeom prst="rect">
            <a:avLst/>
          </a:prstGeom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4"/>
          <a:stretch/>
        </p:blipFill>
        <p:spPr>
          <a:xfrm>
            <a:off x="7459560" y="3429000"/>
            <a:ext cx="1160280" cy="1142640"/>
          </a:xfrm>
          <a:prstGeom prst="rect">
            <a:avLst/>
          </a:prstGeom>
          <a:ln w="0">
            <a:noFill/>
          </a:ln>
        </p:spPr>
      </p:pic>
      <p:pic>
        <p:nvPicPr>
          <p:cNvPr id="172" name="" descr=""/>
          <p:cNvPicPr/>
          <p:nvPr/>
        </p:nvPicPr>
        <p:blipFill>
          <a:blip r:embed="rId5"/>
          <a:stretch/>
        </p:blipFill>
        <p:spPr>
          <a:xfrm>
            <a:off x="669240" y="352800"/>
            <a:ext cx="6417360" cy="2390040"/>
          </a:xfrm>
          <a:prstGeom prst="rect">
            <a:avLst/>
          </a:prstGeom>
          <a:ln w="0">
            <a:noFill/>
          </a:ln>
        </p:spPr>
      </p:pic>
      <p:pic>
        <p:nvPicPr>
          <p:cNvPr id="173" name="" descr=""/>
          <p:cNvPicPr/>
          <p:nvPr/>
        </p:nvPicPr>
        <p:blipFill>
          <a:blip r:embed="rId6"/>
          <a:stretch/>
        </p:blipFill>
        <p:spPr>
          <a:xfrm>
            <a:off x="1143000" y="3657600"/>
            <a:ext cx="2971440" cy="62604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7"/>
          <a:stretch/>
        </p:blipFill>
        <p:spPr>
          <a:xfrm>
            <a:off x="2514600" y="2286000"/>
            <a:ext cx="1412280" cy="993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657440" y="952560"/>
            <a:ext cx="4513680" cy="122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9444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8500" spc="-1" strike="noStrike">
                <a:solidFill>
                  <a:schemeClr val="accent1"/>
                </a:solidFill>
                <a:latin typeface="Caveat Brush"/>
                <a:ea typeface="Caveat Brush"/>
              </a:rPr>
              <a:t>Live-Demo</a:t>
            </a:r>
            <a:endParaRPr b="0" lang="en-US" sz="8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1657440" y="2209680"/>
            <a:ext cx="4513680" cy="105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400" spc="-1" strike="noStrike">
                <a:solidFill>
                  <a:schemeClr val="lt1"/>
                </a:solidFill>
                <a:latin typeface="Albert Sans"/>
                <a:ea typeface="Albert Sans"/>
              </a:rPr>
              <a:t>Do you have any questions?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77" name="Google Shape;844;p71"/>
          <p:cNvGrpSpPr/>
          <p:nvPr/>
        </p:nvGrpSpPr>
        <p:grpSpPr>
          <a:xfrm>
            <a:off x="5804280" y="3727440"/>
            <a:ext cx="306000" cy="306000"/>
            <a:chOff x="5804280" y="3727440"/>
            <a:chExt cx="306000" cy="306000"/>
          </a:xfrm>
        </p:grpSpPr>
        <p:sp>
          <p:nvSpPr>
            <p:cNvPr id="178" name="Google Shape;845;p71"/>
            <p:cNvSpPr/>
            <p:nvPr/>
          </p:nvSpPr>
          <p:spPr>
            <a:xfrm>
              <a:off x="5804280" y="3727440"/>
              <a:ext cx="306000" cy="306000"/>
            </a:xfrm>
            <a:custGeom>
              <a:avLst/>
              <a:gdLst>
                <a:gd name="textAreaLeft" fmla="*/ 0 w 306000"/>
                <a:gd name="textAreaRight" fmla="*/ 307080 w 306000"/>
                <a:gd name="textAreaTop" fmla="*/ 0 h 306000"/>
                <a:gd name="textAreaBottom" fmla="*/ 307080 h 306000"/>
              </a:gdLst>
              <a:ahLst/>
              <a:rect l="textAreaLeft" t="textAreaTop" r="textAreaRight" b="textAreaBottom"/>
              <a:pathLst>
                <a:path w="6764" h="6764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9" name="Google Shape;846;p71"/>
            <p:cNvSpPr/>
            <p:nvPr/>
          </p:nvSpPr>
          <p:spPr>
            <a:xfrm>
              <a:off x="5875560" y="3800520"/>
              <a:ext cx="162720" cy="159480"/>
            </a:xfrm>
            <a:custGeom>
              <a:avLst/>
              <a:gdLst>
                <a:gd name="textAreaLeft" fmla="*/ 0 w 162720"/>
                <a:gd name="textAreaRight" fmla="*/ 163800 w 162720"/>
                <a:gd name="textAreaTop" fmla="*/ 0 h 159480"/>
                <a:gd name="textAreaBottom" fmla="*/ 160560 h 159480"/>
              </a:gdLst>
              <a:ahLst/>
              <a:rect l="textAreaLeft" t="textAreaTop" r="textAreaRight" b="textAreaBottom"/>
              <a:pathLst>
                <a:path w="3607" h="3542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0280" bIns="802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" name="Google Shape;847;p71"/>
            <p:cNvSpPr/>
            <p:nvPr/>
          </p:nvSpPr>
          <p:spPr>
            <a:xfrm>
              <a:off x="6019920" y="3767040"/>
              <a:ext cx="41040" cy="40680"/>
            </a:xfrm>
            <a:custGeom>
              <a:avLst/>
              <a:gdLst>
                <a:gd name="textAreaLeft" fmla="*/ 0 w 41040"/>
                <a:gd name="textAreaRight" fmla="*/ 42120 w 41040"/>
                <a:gd name="textAreaTop" fmla="*/ 0 h 40680"/>
                <a:gd name="textAreaBottom" fmla="*/ 41760 h 40680"/>
              </a:gdLst>
              <a:ahLst/>
              <a:rect l="textAreaLeft" t="textAreaTop" r="textAreaRight" b="textAreaBottom"/>
              <a:pathLst>
                <a:path w="929" h="918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880" bIns="20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grpSp>
        <p:nvGrpSpPr>
          <p:cNvPr id="181" name="Google Shape;848;p71"/>
          <p:cNvGrpSpPr/>
          <p:nvPr/>
        </p:nvGrpSpPr>
        <p:grpSpPr>
          <a:xfrm>
            <a:off x="6281280" y="3748320"/>
            <a:ext cx="295920" cy="264240"/>
            <a:chOff x="6281280" y="3748320"/>
            <a:chExt cx="295920" cy="264240"/>
          </a:xfrm>
        </p:grpSpPr>
        <p:sp>
          <p:nvSpPr>
            <p:cNvPr id="182" name="Google Shape;849;p71"/>
            <p:cNvSpPr/>
            <p:nvPr/>
          </p:nvSpPr>
          <p:spPr>
            <a:xfrm>
              <a:off x="6291720" y="3841920"/>
              <a:ext cx="66960" cy="170640"/>
            </a:xfrm>
            <a:custGeom>
              <a:avLst/>
              <a:gdLst>
                <a:gd name="textAreaLeft" fmla="*/ 0 w 66960"/>
                <a:gd name="textAreaRight" fmla="*/ 68040 w 66960"/>
                <a:gd name="textAreaTop" fmla="*/ 0 h 170640"/>
                <a:gd name="textAreaBottom" fmla="*/ 171720 h 170640"/>
              </a:gdLst>
              <a:ahLst/>
              <a:rect l="textAreaLeft" t="textAreaTop" r="textAreaRight" b="textAreaBottom"/>
              <a:pathLst>
                <a:path w="1502" h="3787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680" bIns="856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3" name="Google Shape;850;p71"/>
            <p:cNvSpPr/>
            <p:nvPr/>
          </p:nvSpPr>
          <p:spPr>
            <a:xfrm>
              <a:off x="6281280" y="3748320"/>
              <a:ext cx="77400" cy="77400"/>
            </a:xfrm>
            <a:custGeom>
              <a:avLst/>
              <a:gdLst>
                <a:gd name="textAreaLeft" fmla="*/ 0 w 77400"/>
                <a:gd name="textAreaRight" fmla="*/ 78480 w 77400"/>
                <a:gd name="textAreaTop" fmla="*/ 0 h 77400"/>
                <a:gd name="textAreaBottom" fmla="*/ 78480 h 77400"/>
              </a:gdLst>
              <a:ahLst/>
              <a:rect l="textAreaLeft" t="textAreaTop" r="textAreaRight" b="textAreaBottom"/>
              <a:pathLst>
                <a:path w="1728" h="1728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240" bIns="392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4" name="Google Shape;851;p71"/>
            <p:cNvSpPr/>
            <p:nvPr/>
          </p:nvSpPr>
          <p:spPr>
            <a:xfrm>
              <a:off x="6395400" y="3841920"/>
              <a:ext cx="181800" cy="170640"/>
            </a:xfrm>
            <a:custGeom>
              <a:avLst/>
              <a:gdLst>
                <a:gd name="textAreaLeft" fmla="*/ 0 w 181800"/>
                <a:gd name="textAreaRight" fmla="*/ 182880 w 181800"/>
                <a:gd name="textAreaTop" fmla="*/ 0 h 170640"/>
                <a:gd name="textAreaBottom" fmla="*/ 171720 h 170640"/>
              </a:gdLst>
              <a:ahLst/>
              <a:rect l="textAreaLeft" t="textAreaTop" r="textAreaRight" b="textAreaBottom"/>
              <a:pathLst>
                <a:path w="4026" h="3787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5680" bIns="856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pc="-1" strike="noStrike">
                <a:solidFill>
                  <a:srgbClr val="ffffff"/>
                </a:solidFill>
                <a:latin typeface="OpenSymbol"/>
              </a:endParaRPr>
            </a:p>
          </p:txBody>
        </p:sp>
      </p:grpSp>
      <p:sp>
        <p:nvSpPr>
          <p:cNvPr id="185" name="Google Shape;852;p71"/>
          <p:cNvSpPr/>
          <p:nvPr/>
        </p:nvSpPr>
        <p:spPr>
          <a:xfrm>
            <a:off x="6748200" y="3748680"/>
            <a:ext cx="323280" cy="263880"/>
          </a:xfrm>
          <a:custGeom>
            <a:avLst/>
            <a:gdLst>
              <a:gd name="textAreaLeft" fmla="*/ 0 w 323280"/>
              <a:gd name="textAreaRight" fmla="*/ 324360 w 323280"/>
              <a:gd name="textAreaTop" fmla="*/ 0 h 263880"/>
              <a:gd name="textAreaBottom" fmla="*/ 264960 h 263880"/>
            </a:gdLst>
            <a:ahLst/>
            <a:rect l="textAreaLeft" t="textAreaTop" r="textAreaRight" b="textAreaBottom"/>
            <a:pathLst>
              <a:path w="7144" h="5835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186" name="Google Shape;853;p71"/>
          <p:cNvSpPr/>
          <p:nvPr/>
        </p:nvSpPr>
        <p:spPr>
          <a:xfrm>
            <a:off x="1657440" y="4181400"/>
            <a:ext cx="363744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28160" bIns="128160" anchor="t">
            <a:norm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Arial"/>
              </a:rPr>
              <a:t>+91 620 421 838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Google Shape;854;p71"/>
          <p:cNvSpPr/>
          <p:nvPr/>
        </p:nvSpPr>
        <p:spPr>
          <a:xfrm rot="7164600">
            <a:off x="7379280" y="-31320"/>
            <a:ext cx="3699000" cy="3481200"/>
          </a:xfrm>
          <a:custGeom>
            <a:avLst/>
            <a:gdLst>
              <a:gd name="textAreaLeft" fmla="*/ 0 w 3699000"/>
              <a:gd name="textAreaRight" fmla="*/ 3700080 w 3699000"/>
              <a:gd name="textAreaTop" fmla="*/ 0 h 3481200"/>
              <a:gd name="textAreaBottom" fmla="*/ 3482280 h 3481200"/>
            </a:gdLst>
            <a:ahLst/>
            <a:rect l="textAreaLeft" t="textAreaTop" r="textAreaRight" b="textAreaBottom"/>
            <a:pathLst>
              <a:path w="578162" h="560680">
                <a:moveTo>
                  <a:pt x="157452" y="106520"/>
                </a:moveTo>
                <a:cubicBezTo>
                  <a:pt x="145736" y="116807"/>
                  <a:pt x="134497" y="126522"/>
                  <a:pt x="123829" y="135000"/>
                </a:cubicBezTo>
                <a:cubicBezTo>
                  <a:pt x="60868" y="184815"/>
                  <a:pt x="4099" y="252252"/>
                  <a:pt x="194" y="336358"/>
                </a:cubicBezTo>
                <a:cubicBezTo>
                  <a:pt x="-3521" y="417035"/>
                  <a:pt x="46486" y="495330"/>
                  <a:pt x="116494" y="532573"/>
                </a:cubicBezTo>
                <a:cubicBezTo>
                  <a:pt x="186503" y="569816"/>
                  <a:pt x="272800" y="568482"/>
                  <a:pt x="345856" y="537812"/>
                </a:cubicBezTo>
                <a:cubicBezTo>
                  <a:pt x="418913" y="507237"/>
                  <a:pt x="479206" y="449610"/>
                  <a:pt x="522926" y="382364"/>
                </a:cubicBezTo>
                <a:cubicBezTo>
                  <a:pt x="569694" y="310450"/>
                  <a:pt x="598364" y="215581"/>
                  <a:pt x="561026" y="138143"/>
                </a:cubicBezTo>
                <a:cubicBezTo>
                  <a:pt x="527308" y="68039"/>
                  <a:pt x="455584" y="13461"/>
                  <a:pt x="378527" y="2126"/>
                </a:cubicBezTo>
                <a:cubicBezTo>
                  <a:pt x="281944" y="-12066"/>
                  <a:pt x="224603" y="47274"/>
                  <a:pt x="157357" y="106615"/>
                </a:cubicBezTo>
                <a:close/>
              </a:path>
            </a:pathLst>
          </a:cu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8" name="Google Shape;855;p71"/>
          <p:cNvSpPr/>
          <p:nvPr/>
        </p:nvSpPr>
        <p:spPr>
          <a:xfrm rot="4552200">
            <a:off x="-1326600" y="-1554840"/>
            <a:ext cx="4716000" cy="4897440"/>
          </a:xfrm>
          <a:custGeom>
            <a:avLst/>
            <a:gdLst>
              <a:gd name="textAreaLeft" fmla="*/ 0 w 4716000"/>
              <a:gd name="textAreaRight" fmla="*/ 4717080 w 4716000"/>
              <a:gd name="textAreaTop" fmla="*/ 0 h 4897440"/>
              <a:gd name="textAreaBottom" fmla="*/ 4898520 h 4897440"/>
            </a:gdLst>
            <a:ahLst/>
            <a:rect l="textAreaLeft" t="textAreaTop" r="textAreaRight" b="textAreaBottom"/>
            <a:pathLst>
              <a:path w="276908" h="287550">
                <a:moveTo>
                  <a:pt x="130073" y="275114"/>
                </a:moveTo>
                <a:cubicBezTo>
                  <a:pt x="84543" y="257493"/>
                  <a:pt x="34823" y="235966"/>
                  <a:pt x="13868" y="191008"/>
                </a:cubicBezTo>
                <a:cubicBezTo>
                  <a:pt x="5581" y="173196"/>
                  <a:pt x="2723" y="153289"/>
                  <a:pt x="1104" y="133668"/>
                </a:cubicBezTo>
                <a:cubicBezTo>
                  <a:pt x="-1182" y="105854"/>
                  <a:pt x="-991" y="76327"/>
                  <a:pt x="12344" y="51943"/>
                </a:cubicBezTo>
                <a:cubicBezTo>
                  <a:pt x="29203" y="21177"/>
                  <a:pt x="64064" y="4699"/>
                  <a:pt x="98259" y="603"/>
                </a:cubicBezTo>
                <a:cubicBezTo>
                  <a:pt x="119690" y="-1969"/>
                  <a:pt x="146551" y="3270"/>
                  <a:pt x="153123" y="24321"/>
                </a:cubicBezTo>
                <a:cubicBezTo>
                  <a:pt x="159981" y="46514"/>
                  <a:pt x="138740" y="68707"/>
                  <a:pt x="141312" y="91853"/>
                </a:cubicBezTo>
                <a:cubicBezTo>
                  <a:pt x="143312" y="109665"/>
                  <a:pt x="159029" y="122714"/>
                  <a:pt x="175316" y="129191"/>
                </a:cubicBezTo>
                <a:cubicBezTo>
                  <a:pt x="191604" y="135668"/>
                  <a:pt x="209416" y="137573"/>
                  <a:pt x="225608" y="144431"/>
                </a:cubicBezTo>
                <a:cubicBezTo>
                  <a:pt x="250754" y="154908"/>
                  <a:pt x="271043" y="178149"/>
                  <a:pt x="275900" y="205486"/>
                </a:cubicBezTo>
                <a:cubicBezTo>
                  <a:pt x="280663" y="232823"/>
                  <a:pt x="268280" y="263208"/>
                  <a:pt x="244563" y="276543"/>
                </a:cubicBezTo>
                <a:cubicBezTo>
                  <a:pt x="228656" y="285496"/>
                  <a:pt x="209797" y="286544"/>
                  <a:pt x="191699" y="287401"/>
                </a:cubicBezTo>
                <a:cubicBezTo>
                  <a:pt x="174173" y="288258"/>
                  <a:pt x="156838" y="285591"/>
                  <a:pt x="130168" y="275304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9" name="Google Shape;856;p71"/>
          <p:cNvSpPr/>
          <p:nvPr/>
        </p:nvSpPr>
        <p:spPr>
          <a:xfrm rot="520800">
            <a:off x="7481520" y="1627920"/>
            <a:ext cx="997560" cy="1155240"/>
          </a:xfrm>
          <a:custGeom>
            <a:avLst/>
            <a:gdLst>
              <a:gd name="textAreaLeft" fmla="*/ 0 w 997560"/>
              <a:gd name="textAreaRight" fmla="*/ 998640 w 997560"/>
              <a:gd name="textAreaTop" fmla="*/ 0 h 1155240"/>
              <a:gd name="textAreaBottom" fmla="*/ 1156320 h 1155240"/>
            </a:gdLst>
            <a:ahLst/>
            <a:rect l="textAreaLeft" t="textAreaTop" r="textAreaRight" b="textAreaBottom"/>
            <a:pathLst>
              <a:path w="1075931" h="1245984">
                <a:moveTo>
                  <a:pt x="928294" y="352444"/>
                </a:moveTo>
                <a:cubicBezTo>
                  <a:pt x="982968" y="292056"/>
                  <a:pt x="1032403" y="226714"/>
                  <a:pt x="1075932" y="157563"/>
                </a:cubicBezTo>
                <a:cubicBezTo>
                  <a:pt x="986587" y="92888"/>
                  <a:pt x="880193" y="58122"/>
                  <a:pt x="773894" y="31262"/>
                </a:cubicBezTo>
                <a:cubicBezTo>
                  <a:pt x="694170" y="11164"/>
                  <a:pt x="612255" y="-5029"/>
                  <a:pt x="530435" y="1448"/>
                </a:cubicBezTo>
                <a:cubicBezTo>
                  <a:pt x="390322" y="12592"/>
                  <a:pt x="260211" y="91079"/>
                  <a:pt x="167152" y="198901"/>
                </a:cubicBezTo>
                <a:cubicBezTo>
                  <a:pt x="29325" y="358540"/>
                  <a:pt x="-31349" y="586759"/>
                  <a:pt x="15799" y="794309"/>
                </a:cubicBezTo>
                <a:cubicBezTo>
                  <a:pt x="62948" y="1001764"/>
                  <a:pt x="219444" y="1181405"/>
                  <a:pt x="417659" y="1245985"/>
                </a:cubicBezTo>
                <a:cubicBezTo>
                  <a:pt x="472523" y="1153592"/>
                  <a:pt x="527387" y="1061105"/>
                  <a:pt x="582251" y="968712"/>
                </a:cubicBezTo>
                <a:cubicBezTo>
                  <a:pt x="460807" y="931755"/>
                  <a:pt x="350794" y="844792"/>
                  <a:pt x="301930" y="725063"/>
                </a:cubicBezTo>
                <a:cubicBezTo>
                  <a:pt x="253067" y="605429"/>
                  <a:pt x="274594" y="454171"/>
                  <a:pt x="367367" y="365779"/>
                </a:cubicBezTo>
                <a:cubicBezTo>
                  <a:pt x="436900" y="299485"/>
                  <a:pt x="537007" y="274244"/>
                  <a:pt x="631876" y="280912"/>
                </a:cubicBezTo>
                <a:cubicBezTo>
                  <a:pt x="726650" y="287579"/>
                  <a:pt x="817328" y="323107"/>
                  <a:pt x="928199" y="352540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90" name="Google Shape;857;p71"/>
          <p:cNvSpPr/>
          <p:nvPr/>
        </p:nvSpPr>
        <p:spPr>
          <a:xfrm rot="19861200">
            <a:off x="6580080" y="-597600"/>
            <a:ext cx="2262600" cy="2016000"/>
          </a:xfrm>
          <a:custGeom>
            <a:avLst/>
            <a:gdLst>
              <a:gd name="textAreaLeft" fmla="*/ 0 w 2262600"/>
              <a:gd name="textAreaRight" fmla="*/ 2263680 w 2262600"/>
              <a:gd name="textAreaTop" fmla="*/ 0 h 2016000"/>
              <a:gd name="textAreaBottom" fmla="*/ 2017080 h 2016000"/>
            </a:gdLst>
            <a:ahLst/>
            <a:rect l="textAreaLeft" t="textAreaTop" r="textAreaRight" b="textAreaBottom"/>
            <a:pathLst>
              <a:path w="1776031" h="1582483">
                <a:moveTo>
                  <a:pt x="804196" y="1582484"/>
                </a:moveTo>
                <a:lnTo>
                  <a:pt x="804196" y="1568768"/>
                </a:lnTo>
                <a:cubicBezTo>
                  <a:pt x="811911" y="1568768"/>
                  <a:pt x="819722" y="1568768"/>
                  <a:pt x="827532" y="1568482"/>
                </a:cubicBezTo>
                <a:lnTo>
                  <a:pt x="827818" y="1582198"/>
                </a:lnTo>
                <a:cubicBezTo>
                  <a:pt x="819912" y="1582388"/>
                  <a:pt x="812101" y="1582484"/>
                  <a:pt x="804196" y="1582484"/>
                </a:cubicBezTo>
                <a:close/>
                <a:moveTo>
                  <a:pt x="780574" y="1582293"/>
                </a:moveTo>
                <a:cubicBezTo>
                  <a:pt x="772668" y="1582103"/>
                  <a:pt x="764858" y="1581912"/>
                  <a:pt x="756952" y="1581531"/>
                </a:cubicBezTo>
                <a:lnTo>
                  <a:pt x="757523" y="1567815"/>
                </a:lnTo>
                <a:cubicBezTo>
                  <a:pt x="765334" y="1568101"/>
                  <a:pt x="773049" y="1568387"/>
                  <a:pt x="780860" y="1568577"/>
                </a:cubicBezTo>
                <a:lnTo>
                  <a:pt x="780574" y="1582293"/>
                </a:lnTo>
                <a:close/>
                <a:moveTo>
                  <a:pt x="851440" y="1581531"/>
                </a:moveTo>
                <a:lnTo>
                  <a:pt x="850868" y="1567815"/>
                </a:lnTo>
                <a:cubicBezTo>
                  <a:pt x="858679" y="1567529"/>
                  <a:pt x="866394" y="1567053"/>
                  <a:pt x="874205" y="1566577"/>
                </a:cubicBezTo>
                <a:lnTo>
                  <a:pt x="875062" y="1580293"/>
                </a:lnTo>
                <a:cubicBezTo>
                  <a:pt x="867156" y="1580769"/>
                  <a:pt x="859346" y="1581150"/>
                  <a:pt x="851440" y="1581531"/>
                </a:cubicBezTo>
                <a:close/>
                <a:moveTo>
                  <a:pt x="733330" y="1580293"/>
                </a:moveTo>
                <a:cubicBezTo>
                  <a:pt x="725424" y="1579817"/>
                  <a:pt x="717613" y="1579150"/>
                  <a:pt x="709708" y="1578483"/>
                </a:cubicBezTo>
                <a:lnTo>
                  <a:pt x="710851" y="1564862"/>
                </a:lnTo>
                <a:cubicBezTo>
                  <a:pt x="718566" y="1565529"/>
                  <a:pt x="726376" y="1566101"/>
                  <a:pt x="734092" y="1566577"/>
                </a:cubicBezTo>
                <a:lnTo>
                  <a:pt x="733235" y="1580293"/>
                </a:lnTo>
                <a:close/>
                <a:moveTo>
                  <a:pt x="898588" y="1578578"/>
                </a:moveTo>
                <a:lnTo>
                  <a:pt x="897446" y="1564958"/>
                </a:lnTo>
                <a:cubicBezTo>
                  <a:pt x="905161" y="1564291"/>
                  <a:pt x="912971" y="1563624"/>
                  <a:pt x="920687" y="1562862"/>
                </a:cubicBezTo>
                <a:lnTo>
                  <a:pt x="922020" y="1576483"/>
                </a:lnTo>
                <a:cubicBezTo>
                  <a:pt x="914210" y="1577245"/>
                  <a:pt x="906304" y="1578007"/>
                  <a:pt x="898493" y="1578578"/>
                </a:cubicBezTo>
                <a:close/>
                <a:moveTo>
                  <a:pt x="686276" y="1576197"/>
                </a:moveTo>
                <a:cubicBezTo>
                  <a:pt x="678466" y="1575340"/>
                  <a:pt x="670655" y="1574387"/>
                  <a:pt x="662749" y="1573339"/>
                </a:cubicBezTo>
                <a:lnTo>
                  <a:pt x="664559" y="1559719"/>
                </a:lnTo>
                <a:cubicBezTo>
                  <a:pt x="672274" y="1560767"/>
                  <a:pt x="679990" y="1561719"/>
                  <a:pt x="687705" y="1562576"/>
                </a:cubicBezTo>
                <a:lnTo>
                  <a:pt x="686181" y="1576197"/>
                </a:lnTo>
                <a:close/>
                <a:moveTo>
                  <a:pt x="945547" y="1573911"/>
                </a:moveTo>
                <a:lnTo>
                  <a:pt x="943928" y="1560290"/>
                </a:lnTo>
                <a:cubicBezTo>
                  <a:pt x="951643" y="1559338"/>
                  <a:pt x="959358" y="1558385"/>
                  <a:pt x="967073" y="1557338"/>
                </a:cubicBezTo>
                <a:lnTo>
                  <a:pt x="968978" y="1570958"/>
                </a:lnTo>
                <a:cubicBezTo>
                  <a:pt x="961168" y="1572006"/>
                  <a:pt x="953357" y="1573054"/>
                  <a:pt x="945547" y="1573911"/>
                </a:cubicBezTo>
                <a:close/>
                <a:moveTo>
                  <a:pt x="639318" y="1569815"/>
                </a:moveTo>
                <a:cubicBezTo>
                  <a:pt x="631508" y="1568577"/>
                  <a:pt x="623792" y="1567243"/>
                  <a:pt x="615982" y="1565815"/>
                </a:cubicBezTo>
                <a:lnTo>
                  <a:pt x="618459" y="1552385"/>
                </a:lnTo>
                <a:cubicBezTo>
                  <a:pt x="626078" y="1553813"/>
                  <a:pt x="633794" y="1555147"/>
                  <a:pt x="641413" y="1556385"/>
                </a:cubicBezTo>
                <a:lnTo>
                  <a:pt x="639223" y="1569910"/>
                </a:lnTo>
                <a:close/>
                <a:moveTo>
                  <a:pt x="992315" y="1567529"/>
                </a:moveTo>
                <a:lnTo>
                  <a:pt x="990219" y="1554004"/>
                </a:lnTo>
                <a:cubicBezTo>
                  <a:pt x="997934" y="1552861"/>
                  <a:pt x="1005649" y="1551527"/>
                  <a:pt x="1013269" y="1550289"/>
                </a:cubicBezTo>
                <a:lnTo>
                  <a:pt x="1015556" y="1563814"/>
                </a:lnTo>
                <a:cubicBezTo>
                  <a:pt x="1007841" y="1565148"/>
                  <a:pt x="1000030" y="1566386"/>
                  <a:pt x="992219" y="1567625"/>
                </a:cubicBezTo>
                <a:close/>
                <a:moveTo>
                  <a:pt x="592836" y="1561148"/>
                </a:moveTo>
                <a:cubicBezTo>
                  <a:pt x="585121" y="1559528"/>
                  <a:pt x="577406" y="1557814"/>
                  <a:pt x="569785" y="1555909"/>
                </a:cubicBezTo>
                <a:lnTo>
                  <a:pt x="572929" y="1542574"/>
                </a:lnTo>
                <a:cubicBezTo>
                  <a:pt x="580454" y="1544384"/>
                  <a:pt x="588074" y="1546098"/>
                  <a:pt x="595694" y="1547717"/>
                </a:cubicBezTo>
                <a:lnTo>
                  <a:pt x="592836" y="1561148"/>
                </a:lnTo>
                <a:close/>
                <a:moveTo>
                  <a:pt x="1038892" y="1559528"/>
                </a:moveTo>
                <a:lnTo>
                  <a:pt x="1036320" y="1546098"/>
                </a:lnTo>
                <a:cubicBezTo>
                  <a:pt x="1043940" y="1544669"/>
                  <a:pt x="1051655" y="1543145"/>
                  <a:pt x="1059275" y="1541621"/>
                </a:cubicBezTo>
                <a:lnTo>
                  <a:pt x="1062038" y="1555052"/>
                </a:lnTo>
                <a:cubicBezTo>
                  <a:pt x="1054323" y="1556671"/>
                  <a:pt x="1046607" y="1558195"/>
                  <a:pt x="1038892" y="1559624"/>
                </a:cubicBezTo>
                <a:close/>
                <a:moveTo>
                  <a:pt x="546830" y="1550194"/>
                </a:moveTo>
                <a:cubicBezTo>
                  <a:pt x="539210" y="1548193"/>
                  <a:pt x="531591" y="1546003"/>
                  <a:pt x="524065" y="1543812"/>
                </a:cubicBezTo>
                <a:lnTo>
                  <a:pt x="527971" y="1530668"/>
                </a:lnTo>
                <a:cubicBezTo>
                  <a:pt x="535400" y="1532858"/>
                  <a:pt x="542925" y="1534954"/>
                  <a:pt x="550450" y="1536954"/>
                </a:cubicBezTo>
                <a:lnTo>
                  <a:pt x="546926" y="1550194"/>
                </a:lnTo>
                <a:close/>
                <a:moveTo>
                  <a:pt x="1085088" y="1550099"/>
                </a:moveTo>
                <a:lnTo>
                  <a:pt x="1082135" y="1536764"/>
                </a:lnTo>
                <a:cubicBezTo>
                  <a:pt x="1089755" y="1535049"/>
                  <a:pt x="1097375" y="1533335"/>
                  <a:pt x="1104900" y="1531525"/>
                </a:cubicBezTo>
                <a:lnTo>
                  <a:pt x="1108043" y="1544860"/>
                </a:lnTo>
                <a:cubicBezTo>
                  <a:pt x="1100423" y="1546670"/>
                  <a:pt x="1092708" y="1548384"/>
                  <a:pt x="1085088" y="1550099"/>
                </a:cubicBezTo>
                <a:close/>
                <a:moveTo>
                  <a:pt x="1130999" y="1539240"/>
                </a:moveTo>
                <a:lnTo>
                  <a:pt x="1127665" y="1526000"/>
                </a:lnTo>
                <a:cubicBezTo>
                  <a:pt x="1135190" y="1524095"/>
                  <a:pt x="1142810" y="1522095"/>
                  <a:pt x="1150334" y="1520095"/>
                </a:cubicBezTo>
                <a:lnTo>
                  <a:pt x="1153858" y="1533335"/>
                </a:lnTo>
                <a:cubicBezTo>
                  <a:pt x="1146239" y="1535335"/>
                  <a:pt x="1138619" y="1537335"/>
                  <a:pt x="1130999" y="1539240"/>
                </a:cubicBezTo>
                <a:close/>
                <a:moveTo>
                  <a:pt x="501396" y="1536859"/>
                </a:moveTo>
                <a:cubicBezTo>
                  <a:pt x="493871" y="1534478"/>
                  <a:pt x="486442" y="1531906"/>
                  <a:pt x="478917" y="1529334"/>
                </a:cubicBezTo>
                <a:lnTo>
                  <a:pt x="483489" y="1516380"/>
                </a:lnTo>
                <a:cubicBezTo>
                  <a:pt x="490823" y="1518952"/>
                  <a:pt x="498158" y="1521428"/>
                  <a:pt x="505587" y="1523810"/>
                </a:cubicBezTo>
                <a:lnTo>
                  <a:pt x="501396" y="1536859"/>
                </a:lnTo>
                <a:close/>
                <a:moveTo>
                  <a:pt x="1176528" y="1527048"/>
                </a:moveTo>
                <a:lnTo>
                  <a:pt x="1172813" y="1513904"/>
                </a:lnTo>
                <a:cubicBezTo>
                  <a:pt x="1180338" y="1511808"/>
                  <a:pt x="1187767" y="1509617"/>
                  <a:pt x="1195293" y="1507331"/>
                </a:cubicBezTo>
                <a:lnTo>
                  <a:pt x="1199198" y="1520476"/>
                </a:lnTo>
                <a:cubicBezTo>
                  <a:pt x="1191673" y="1522762"/>
                  <a:pt x="1184148" y="1524953"/>
                  <a:pt x="1176528" y="1527048"/>
                </a:cubicBezTo>
                <a:close/>
                <a:moveTo>
                  <a:pt x="456724" y="1521143"/>
                </a:moveTo>
                <a:cubicBezTo>
                  <a:pt x="449390" y="1518285"/>
                  <a:pt x="442055" y="1515428"/>
                  <a:pt x="434721" y="1512380"/>
                </a:cubicBezTo>
                <a:lnTo>
                  <a:pt x="439960" y="1499711"/>
                </a:lnTo>
                <a:cubicBezTo>
                  <a:pt x="447104" y="1502664"/>
                  <a:pt x="454342" y="1505522"/>
                  <a:pt x="461581" y="1508284"/>
                </a:cubicBezTo>
                <a:lnTo>
                  <a:pt x="456724" y="1521047"/>
                </a:lnTo>
                <a:close/>
                <a:moveTo>
                  <a:pt x="1221772" y="1513523"/>
                </a:moveTo>
                <a:lnTo>
                  <a:pt x="1217676" y="1500473"/>
                </a:lnTo>
                <a:cubicBezTo>
                  <a:pt x="1225106" y="1498187"/>
                  <a:pt x="1232535" y="1495806"/>
                  <a:pt x="1239965" y="1493330"/>
                </a:cubicBezTo>
                <a:lnTo>
                  <a:pt x="1244251" y="1506379"/>
                </a:lnTo>
                <a:cubicBezTo>
                  <a:pt x="1236726" y="1508855"/>
                  <a:pt x="1229297" y="1511237"/>
                  <a:pt x="1221772" y="1513618"/>
                </a:cubicBezTo>
                <a:close/>
                <a:moveTo>
                  <a:pt x="413004" y="1503045"/>
                </a:moveTo>
                <a:cubicBezTo>
                  <a:pt x="405765" y="1499807"/>
                  <a:pt x="398621" y="1496473"/>
                  <a:pt x="391573" y="1493044"/>
                </a:cubicBezTo>
                <a:lnTo>
                  <a:pt x="397478" y="1480661"/>
                </a:lnTo>
                <a:cubicBezTo>
                  <a:pt x="404431" y="1483995"/>
                  <a:pt x="411480" y="1487329"/>
                  <a:pt x="418624" y="1490472"/>
                </a:cubicBezTo>
                <a:lnTo>
                  <a:pt x="413004" y="1502950"/>
                </a:lnTo>
                <a:close/>
                <a:moveTo>
                  <a:pt x="1266539" y="1498759"/>
                </a:moveTo>
                <a:lnTo>
                  <a:pt x="1262063" y="1485805"/>
                </a:lnTo>
                <a:cubicBezTo>
                  <a:pt x="1269397" y="1483233"/>
                  <a:pt x="1276731" y="1480661"/>
                  <a:pt x="1284066" y="1477994"/>
                </a:cubicBezTo>
                <a:lnTo>
                  <a:pt x="1288733" y="1490853"/>
                </a:lnTo>
                <a:cubicBezTo>
                  <a:pt x="1281303" y="1493520"/>
                  <a:pt x="1273969" y="1496187"/>
                  <a:pt x="1266539" y="1498759"/>
                </a:cubicBezTo>
                <a:close/>
                <a:moveTo>
                  <a:pt x="1310831" y="1482566"/>
                </a:moveTo>
                <a:lnTo>
                  <a:pt x="1305878" y="1469803"/>
                </a:lnTo>
                <a:cubicBezTo>
                  <a:pt x="1313117" y="1467041"/>
                  <a:pt x="1320356" y="1464088"/>
                  <a:pt x="1327594" y="1461135"/>
                </a:cubicBezTo>
                <a:lnTo>
                  <a:pt x="1332738" y="1473803"/>
                </a:lnTo>
                <a:cubicBezTo>
                  <a:pt x="1325404" y="1476756"/>
                  <a:pt x="1318165" y="1479709"/>
                  <a:pt x="1310831" y="1482566"/>
                </a:cubicBezTo>
                <a:close/>
                <a:moveTo>
                  <a:pt x="370332" y="1482471"/>
                </a:moveTo>
                <a:cubicBezTo>
                  <a:pt x="363283" y="1478852"/>
                  <a:pt x="356330" y="1475137"/>
                  <a:pt x="349473" y="1471232"/>
                </a:cubicBezTo>
                <a:lnTo>
                  <a:pt x="356140" y="1459230"/>
                </a:lnTo>
                <a:cubicBezTo>
                  <a:pt x="362903" y="1463040"/>
                  <a:pt x="369760" y="1466660"/>
                  <a:pt x="376619" y="1470279"/>
                </a:cubicBezTo>
                <a:lnTo>
                  <a:pt x="370332" y="1482471"/>
                </a:lnTo>
                <a:close/>
                <a:moveTo>
                  <a:pt x="1354550" y="1464659"/>
                </a:moveTo>
                <a:lnTo>
                  <a:pt x="1349121" y="1452086"/>
                </a:lnTo>
                <a:cubicBezTo>
                  <a:pt x="1356265" y="1449038"/>
                  <a:pt x="1363408" y="1445800"/>
                  <a:pt x="1370457" y="1442561"/>
                </a:cubicBezTo>
                <a:lnTo>
                  <a:pt x="1376172" y="1455039"/>
                </a:lnTo>
                <a:cubicBezTo>
                  <a:pt x="1369028" y="1458278"/>
                  <a:pt x="1361789" y="1461516"/>
                  <a:pt x="1354550" y="1464659"/>
                </a:cubicBezTo>
                <a:close/>
                <a:moveTo>
                  <a:pt x="328994" y="1459516"/>
                </a:moveTo>
                <a:cubicBezTo>
                  <a:pt x="322231" y="1455515"/>
                  <a:pt x="315468" y="1451324"/>
                  <a:pt x="308801" y="1447038"/>
                </a:cubicBezTo>
                <a:lnTo>
                  <a:pt x="316135" y="1435513"/>
                </a:lnTo>
                <a:cubicBezTo>
                  <a:pt x="322707" y="1439704"/>
                  <a:pt x="329279" y="1443800"/>
                  <a:pt x="335947" y="1447705"/>
                </a:cubicBezTo>
                <a:lnTo>
                  <a:pt x="328898" y="1459516"/>
                </a:lnTo>
                <a:close/>
                <a:moveTo>
                  <a:pt x="1397603" y="1445038"/>
                </a:moveTo>
                <a:lnTo>
                  <a:pt x="1391603" y="1432751"/>
                </a:lnTo>
                <a:cubicBezTo>
                  <a:pt x="1398651" y="1429322"/>
                  <a:pt x="1405604" y="1425893"/>
                  <a:pt x="1412462" y="1422368"/>
                </a:cubicBezTo>
                <a:lnTo>
                  <a:pt x="1418749" y="1434560"/>
                </a:lnTo>
                <a:cubicBezTo>
                  <a:pt x="1411700" y="1438180"/>
                  <a:pt x="1404652" y="1441704"/>
                  <a:pt x="1397603" y="1445133"/>
                </a:cubicBezTo>
                <a:close/>
                <a:moveTo>
                  <a:pt x="289084" y="1433989"/>
                </a:moveTo>
                <a:cubicBezTo>
                  <a:pt x="282607" y="1429512"/>
                  <a:pt x="276130" y="1424940"/>
                  <a:pt x="269748" y="1420273"/>
                </a:cubicBezTo>
                <a:lnTo>
                  <a:pt x="277844" y="1409224"/>
                </a:lnTo>
                <a:cubicBezTo>
                  <a:pt x="284131" y="1413796"/>
                  <a:pt x="290417" y="1418273"/>
                  <a:pt x="296799" y="1422654"/>
                </a:cubicBezTo>
                <a:lnTo>
                  <a:pt x="289084" y="1433989"/>
                </a:lnTo>
                <a:close/>
                <a:moveTo>
                  <a:pt x="1439704" y="1423416"/>
                </a:moveTo>
                <a:lnTo>
                  <a:pt x="1433131" y="1411414"/>
                </a:lnTo>
                <a:cubicBezTo>
                  <a:pt x="1439990" y="1407700"/>
                  <a:pt x="1446752" y="1403890"/>
                  <a:pt x="1453515" y="1399985"/>
                </a:cubicBezTo>
                <a:lnTo>
                  <a:pt x="1460373" y="1411891"/>
                </a:lnTo>
                <a:cubicBezTo>
                  <a:pt x="1453515" y="1415796"/>
                  <a:pt x="1446657" y="1419701"/>
                  <a:pt x="1439704" y="1423511"/>
                </a:cubicBezTo>
                <a:close/>
                <a:moveTo>
                  <a:pt x="250793" y="1405985"/>
                </a:moveTo>
                <a:cubicBezTo>
                  <a:pt x="244602" y="1401128"/>
                  <a:pt x="238411" y="1396175"/>
                  <a:pt x="232410" y="1391031"/>
                </a:cubicBezTo>
                <a:lnTo>
                  <a:pt x="241173" y="1380554"/>
                </a:lnTo>
                <a:cubicBezTo>
                  <a:pt x="247079" y="1385507"/>
                  <a:pt x="253174" y="1390460"/>
                  <a:pt x="259271" y="1395222"/>
                </a:cubicBezTo>
                <a:lnTo>
                  <a:pt x="250793" y="1405985"/>
                </a:lnTo>
                <a:close/>
                <a:moveTo>
                  <a:pt x="1480661" y="1399699"/>
                </a:moveTo>
                <a:lnTo>
                  <a:pt x="1473517" y="1388078"/>
                </a:lnTo>
                <a:cubicBezTo>
                  <a:pt x="1480185" y="1383983"/>
                  <a:pt x="1486757" y="1379792"/>
                  <a:pt x="1493234" y="1375601"/>
                </a:cubicBezTo>
                <a:lnTo>
                  <a:pt x="1500759" y="1387031"/>
                </a:lnTo>
                <a:cubicBezTo>
                  <a:pt x="1494187" y="1391317"/>
                  <a:pt x="1487519" y="1395603"/>
                  <a:pt x="1480756" y="1399699"/>
                </a:cubicBezTo>
                <a:close/>
                <a:moveTo>
                  <a:pt x="214408" y="1375505"/>
                </a:moveTo>
                <a:cubicBezTo>
                  <a:pt x="211455" y="1372838"/>
                  <a:pt x="208597" y="1370267"/>
                  <a:pt x="205740" y="1367600"/>
                </a:cubicBezTo>
                <a:cubicBezTo>
                  <a:pt x="202787" y="1364933"/>
                  <a:pt x="199930" y="1362170"/>
                  <a:pt x="197073" y="1359408"/>
                </a:cubicBezTo>
                <a:lnTo>
                  <a:pt x="206598" y="1349502"/>
                </a:lnTo>
                <a:cubicBezTo>
                  <a:pt x="209360" y="1352169"/>
                  <a:pt x="212217" y="1354836"/>
                  <a:pt x="215074" y="1357503"/>
                </a:cubicBezTo>
                <a:cubicBezTo>
                  <a:pt x="217932" y="1360170"/>
                  <a:pt x="220790" y="1362742"/>
                  <a:pt x="223647" y="1365314"/>
                </a:cubicBezTo>
                <a:lnTo>
                  <a:pt x="214503" y="1375505"/>
                </a:lnTo>
                <a:close/>
                <a:moveTo>
                  <a:pt x="1520285" y="1373696"/>
                </a:moveTo>
                <a:lnTo>
                  <a:pt x="1512475" y="1362456"/>
                </a:lnTo>
                <a:cubicBezTo>
                  <a:pt x="1518856" y="1357979"/>
                  <a:pt x="1525143" y="1353503"/>
                  <a:pt x="1531334" y="1348835"/>
                </a:cubicBezTo>
                <a:lnTo>
                  <a:pt x="1539526" y="1359789"/>
                </a:lnTo>
                <a:cubicBezTo>
                  <a:pt x="1533239" y="1364552"/>
                  <a:pt x="1526762" y="1369124"/>
                  <a:pt x="1520285" y="1373696"/>
                </a:cubicBezTo>
                <a:close/>
                <a:moveTo>
                  <a:pt x="1558290" y="1345311"/>
                </a:moveTo>
                <a:lnTo>
                  <a:pt x="1549717" y="1334643"/>
                </a:lnTo>
                <a:cubicBezTo>
                  <a:pt x="1555814" y="1329785"/>
                  <a:pt x="1561719" y="1324832"/>
                  <a:pt x="1567624" y="1319784"/>
                </a:cubicBezTo>
                <a:lnTo>
                  <a:pt x="1576578" y="1330166"/>
                </a:lnTo>
                <a:cubicBezTo>
                  <a:pt x="1570577" y="1335310"/>
                  <a:pt x="1564482" y="1340358"/>
                  <a:pt x="1558290" y="1345311"/>
                </a:cubicBezTo>
                <a:close/>
                <a:moveTo>
                  <a:pt x="180213" y="1342549"/>
                </a:moveTo>
                <a:cubicBezTo>
                  <a:pt x="174688" y="1336834"/>
                  <a:pt x="169354" y="1331119"/>
                  <a:pt x="164021" y="1325213"/>
                </a:cubicBezTo>
                <a:lnTo>
                  <a:pt x="174212" y="1316069"/>
                </a:lnTo>
                <a:cubicBezTo>
                  <a:pt x="179356" y="1321784"/>
                  <a:pt x="184690" y="1327499"/>
                  <a:pt x="190024" y="1333024"/>
                </a:cubicBezTo>
                <a:lnTo>
                  <a:pt x="180213" y="1342549"/>
                </a:lnTo>
                <a:close/>
                <a:moveTo>
                  <a:pt x="1594294" y="1314355"/>
                </a:moveTo>
                <a:lnTo>
                  <a:pt x="1584960" y="1304258"/>
                </a:lnTo>
                <a:cubicBezTo>
                  <a:pt x="1590675" y="1299020"/>
                  <a:pt x="1596199" y="1293590"/>
                  <a:pt x="1601724" y="1288161"/>
                </a:cubicBezTo>
                <a:lnTo>
                  <a:pt x="1611440" y="1297877"/>
                </a:lnTo>
                <a:cubicBezTo>
                  <a:pt x="1605820" y="1303496"/>
                  <a:pt x="1600105" y="1308926"/>
                  <a:pt x="1594294" y="1314355"/>
                </a:cubicBezTo>
                <a:close/>
                <a:moveTo>
                  <a:pt x="148495" y="1307306"/>
                </a:moveTo>
                <a:cubicBezTo>
                  <a:pt x="143447" y="1301210"/>
                  <a:pt x="138398" y="1295114"/>
                  <a:pt x="133540" y="1288828"/>
                </a:cubicBezTo>
                <a:lnTo>
                  <a:pt x="144304" y="1280446"/>
                </a:lnTo>
                <a:cubicBezTo>
                  <a:pt x="149066" y="1286542"/>
                  <a:pt x="153924" y="1292543"/>
                  <a:pt x="158877" y="1298543"/>
                </a:cubicBezTo>
                <a:lnTo>
                  <a:pt x="148399" y="1307306"/>
                </a:lnTo>
                <a:close/>
                <a:moveTo>
                  <a:pt x="1627918" y="1280827"/>
                </a:moveTo>
                <a:lnTo>
                  <a:pt x="1617821" y="1271492"/>
                </a:lnTo>
                <a:cubicBezTo>
                  <a:pt x="1623060" y="1265777"/>
                  <a:pt x="1628204" y="1260062"/>
                  <a:pt x="1633252" y="1254157"/>
                </a:cubicBezTo>
                <a:lnTo>
                  <a:pt x="1643634" y="1263015"/>
                </a:lnTo>
                <a:cubicBezTo>
                  <a:pt x="1638490" y="1269016"/>
                  <a:pt x="1633252" y="1274921"/>
                  <a:pt x="1627823" y="1280732"/>
                </a:cubicBezTo>
                <a:close/>
                <a:moveTo>
                  <a:pt x="119348" y="1269873"/>
                </a:moveTo>
                <a:cubicBezTo>
                  <a:pt x="114681" y="1263491"/>
                  <a:pt x="110204" y="1257014"/>
                  <a:pt x="105823" y="1250442"/>
                </a:cubicBezTo>
                <a:lnTo>
                  <a:pt x="117158" y="1242822"/>
                </a:lnTo>
                <a:cubicBezTo>
                  <a:pt x="121444" y="1249299"/>
                  <a:pt x="125921" y="1255585"/>
                  <a:pt x="130398" y="1261872"/>
                </a:cubicBezTo>
                <a:lnTo>
                  <a:pt x="119253" y="1269873"/>
                </a:lnTo>
                <a:close/>
                <a:moveTo>
                  <a:pt x="1658683" y="1244632"/>
                </a:moveTo>
                <a:lnTo>
                  <a:pt x="1647920" y="1236155"/>
                </a:lnTo>
                <a:cubicBezTo>
                  <a:pt x="1652683" y="1230059"/>
                  <a:pt x="1657255" y="1223867"/>
                  <a:pt x="1661827" y="1217581"/>
                </a:cubicBezTo>
                <a:lnTo>
                  <a:pt x="1672971" y="1225487"/>
                </a:lnTo>
                <a:cubicBezTo>
                  <a:pt x="1668399" y="1231964"/>
                  <a:pt x="1663637" y="1238250"/>
                  <a:pt x="1658779" y="1244537"/>
                </a:cubicBezTo>
                <a:close/>
                <a:moveTo>
                  <a:pt x="92964" y="1230439"/>
                </a:moveTo>
                <a:cubicBezTo>
                  <a:pt x="88773" y="1223677"/>
                  <a:pt x="84772" y="1216914"/>
                  <a:pt x="80867" y="1210056"/>
                </a:cubicBezTo>
                <a:lnTo>
                  <a:pt x="92774" y="1203293"/>
                </a:lnTo>
                <a:cubicBezTo>
                  <a:pt x="96583" y="1210056"/>
                  <a:pt x="100584" y="1216724"/>
                  <a:pt x="104680" y="1223296"/>
                </a:cubicBezTo>
                <a:lnTo>
                  <a:pt x="93059" y="1230535"/>
                </a:lnTo>
                <a:close/>
                <a:moveTo>
                  <a:pt x="1686306" y="1205960"/>
                </a:moveTo>
                <a:lnTo>
                  <a:pt x="1674781" y="1198531"/>
                </a:lnTo>
                <a:cubicBezTo>
                  <a:pt x="1677257" y="1194721"/>
                  <a:pt x="1679639" y="1190911"/>
                  <a:pt x="1682020" y="1187006"/>
                </a:cubicBezTo>
                <a:cubicBezTo>
                  <a:pt x="1683734" y="1184243"/>
                  <a:pt x="1685354" y="1181481"/>
                  <a:pt x="1686973" y="1178814"/>
                </a:cubicBezTo>
                <a:lnTo>
                  <a:pt x="1698784" y="1185767"/>
                </a:lnTo>
                <a:cubicBezTo>
                  <a:pt x="1697165" y="1188625"/>
                  <a:pt x="1695450" y="1191387"/>
                  <a:pt x="1693735" y="1194245"/>
                </a:cubicBezTo>
                <a:cubicBezTo>
                  <a:pt x="1691354" y="1198245"/>
                  <a:pt x="1688783" y="1202150"/>
                  <a:pt x="1686306" y="1206056"/>
                </a:cubicBezTo>
                <a:close/>
                <a:moveTo>
                  <a:pt x="69437" y="1189196"/>
                </a:moveTo>
                <a:cubicBezTo>
                  <a:pt x="65722" y="1182148"/>
                  <a:pt x="62198" y="1175099"/>
                  <a:pt x="58865" y="1167956"/>
                </a:cubicBezTo>
                <a:lnTo>
                  <a:pt x="71247" y="1162050"/>
                </a:lnTo>
                <a:cubicBezTo>
                  <a:pt x="74581" y="1169003"/>
                  <a:pt x="78010" y="1175957"/>
                  <a:pt x="81629" y="1182814"/>
                </a:cubicBezTo>
                <a:lnTo>
                  <a:pt x="69533" y="1189196"/>
                </a:lnTo>
                <a:close/>
                <a:moveTo>
                  <a:pt x="1710404" y="1164908"/>
                </a:moveTo>
                <a:lnTo>
                  <a:pt x="1698308" y="1158526"/>
                </a:lnTo>
                <a:cubicBezTo>
                  <a:pt x="1701927" y="1151668"/>
                  <a:pt x="1705356" y="1144714"/>
                  <a:pt x="1708594" y="1137761"/>
                </a:cubicBezTo>
                <a:lnTo>
                  <a:pt x="1720977" y="1143572"/>
                </a:lnTo>
                <a:cubicBezTo>
                  <a:pt x="1717643" y="1150715"/>
                  <a:pt x="1714119" y="1157859"/>
                  <a:pt x="1710404" y="1164908"/>
                </a:cubicBezTo>
                <a:close/>
                <a:moveTo>
                  <a:pt x="48958" y="1146429"/>
                </a:moveTo>
                <a:cubicBezTo>
                  <a:pt x="45816" y="1139190"/>
                  <a:pt x="42767" y="1131856"/>
                  <a:pt x="39910" y="1124426"/>
                </a:cubicBezTo>
                <a:lnTo>
                  <a:pt x="52673" y="1119473"/>
                </a:lnTo>
                <a:cubicBezTo>
                  <a:pt x="55435" y="1126712"/>
                  <a:pt x="58388" y="1133856"/>
                  <a:pt x="61436" y="1141000"/>
                </a:cubicBezTo>
                <a:lnTo>
                  <a:pt x="48863" y="1146429"/>
                </a:lnTo>
                <a:close/>
                <a:moveTo>
                  <a:pt x="1730598" y="1121855"/>
                </a:moveTo>
                <a:lnTo>
                  <a:pt x="1717929" y="1116616"/>
                </a:lnTo>
                <a:cubicBezTo>
                  <a:pt x="1720882" y="1109472"/>
                  <a:pt x="1723739" y="1102233"/>
                  <a:pt x="1726407" y="1094994"/>
                </a:cubicBezTo>
                <a:lnTo>
                  <a:pt x="1739265" y="1099757"/>
                </a:lnTo>
                <a:cubicBezTo>
                  <a:pt x="1736503" y="1107186"/>
                  <a:pt x="1733645" y="1114616"/>
                  <a:pt x="1730598" y="1121950"/>
                </a:cubicBezTo>
                <a:close/>
                <a:moveTo>
                  <a:pt x="31813" y="1102138"/>
                </a:moveTo>
                <a:cubicBezTo>
                  <a:pt x="29242" y="1094613"/>
                  <a:pt x="26765" y="1087088"/>
                  <a:pt x="24479" y="1079564"/>
                </a:cubicBezTo>
                <a:lnTo>
                  <a:pt x="37624" y="1075563"/>
                </a:lnTo>
                <a:cubicBezTo>
                  <a:pt x="39814" y="1082993"/>
                  <a:pt x="42196" y="1090327"/>
                  <a:pt x="44767" y="1097661"/>
                </a:cubicBezTo>
                <a:lnTo>
                  <a:pt x="31813" y="1102138"/>
                </a:lnTo>
                <a:close/>
                <a:moveTo>
                  <a:pt x="1746980" y="1077278"/>
                </a:moveTo>
                <a:lnTo>
                  <a:pt x="1733931" y="1073087"/>
                </a:lnTo>
                <a:cubicBezTo>
                  <a:pt x="1736312" y="1065752"/>
                  <a:pt x="1738503" y="1058323"/>
                  <a:pt x="1740503" y="1050893"/>
                </a:cubicBezTo>
                <a:lnTo>
                  <a:pt x="1753743" y="1054513"/>
                </a:lnTo>
                <a:cubicBezTo>
                  <a:pt x="1751648" y="1062133"/>
                  <a:pt x="1749362" y="1069753"/>
                  <a:pt x="1746980" y="1077278"/>
                </a:cubicBezTo>
                <a:close/>
                <a:moveTo>
                  <a:pt x="18097" y="1056608"/>
                </a:moveTo>
                <a:cubicBezTo>
                  <a:pt x="16097" y="1048893"/>
                  <a:pt x="14288" y="1041273"/>
                  <a:pt x="12573" y="1033463"/>
                </a:cubicBezTo>
                <a:lnTo>
                  <a:pt x="26003" y="1030605"/>
                </a:lnTo>
                <a:cubicBezTo>
                  <a:pt x="27622" y="1038130"/>
                  <a:pt x="29432" y="1045655"/>
                  <a:pt x="31337" y="1053179"/>
                </a:cubicBezTo>
                <a:lnTo>
                  <a:pt x="18097" y="1056608"/>
                </a:lnTo>
                <a:close/>
                <a:moveTo>
                  <a:pt x="1759553" y="1031462"/>
                </a:moveTo>
                <a:lnTo>
                  <a:pt x="1746218" y="1028319"/>
                </a:lnTo>
                <a:cubicBezTo>
                  <a:pt x="1747933" y="1020794"/>
                  <a:pt x="1749552" y="1013174"/>
                  <a:pt x="1750981" y="1005650"/>
                </a:cubicBezTo>
                <a:lnTo>
                  <a:pt x="1764411" y="1008221"/>
                </a:lnTo>
                <a:cubicBezTo>
                  <a:pt x="1762887" y="1016032"/>
                  <a:pt x="1761268" y="1023747"/>
                  <a:pt x="1759458" y="1031462"/>
                </a:cubicBezTo>
                <a:close/>
                <a:moveTo>
                  <a:pt x="8096" y="1010222"/>
                </a:moveTo>
                <a:cubicBezTo>
                  <a:pt x="6763" y="1002411"/>
                  <a:pt x="5525" y="994601"/>
                  <a:pt x="4572" y="986695"/>
                </a:cubicBezTo>
                <a:lnTo>
                  <a:pt x="18193" y="984885"/>
                </a:lnTo>
                <a:cubicBezTo>
                  <a:pt x="19145" y="992600"/>
                  <a:pt x="20384" y="1000220"/>
                  <a:pt x="21622" y="1007840"/>
                </a:cubicBezTo>
                <a:lnTo>
                  <a:pt x="8096" y="1010126"/>
                </a:lnTo>
                <a:close/>
                <a:moveTo>
                  <a:pt x="1768412" y="984790"/>
                </a:moveTo>
                <a:lnTo>
                  <a:pt x="1754886" y="982694"/>
                </a:lnTo>
                <a:cubicBezTo>
                  <a:pt x="1756029" y="975074"/>
                  <a:pt x="1757077" y="967359"/>
                  <a:pt x="1757934" y="959644"/>
                </a:cubicBezTo>
                <a:lnTo>
                  <a:pt x="1771555" y="961263"/>
                </a:lnTo>
                <a:cubicBezTo>
                  <a:pt x="1770602" y="969169"/>
                  <a:pt x="1769555" y="976979"/>
                  <a:pt x="1768412" y="984790"/>
                </a:cubicBezTo>
                <a:close/>
                <a:moveTo>
                  <a:pt x="2000" y="963073"/>
                </a:moveTo>
                <a:cubicBezTo>
                  <a:pt x="1334" y="955167"/>
                  <a:pt x="762" y="947261"/>
                  <a:pt x="476" y="939355"/>
                </a:cubicBezTo>
                <a:lnTo>
                  <a:pt x="14192" y="938784"/>
                </a:lnTo>
                <a:cubicBezTo>
                  <a:pt x="14478" y="946499"/>
                  <a:pt x="15050" y="954214"/>
                  <a:pt x="15716" y="961930"/>
                </a:cubicBezTo>
                <a:lnTo>
                  <a:pt x="2096" y="963073"/>
                </a:lnTo>
                <a:close/>
                <a:moveTo>
                  <a:pt x="1773936" y="937641"/>
                </a:moveTo>
                <a:lnTo>
                  <a:pt x="1760316" y="936593"/>
                </a:lnTo>
                <a:cubicBezTo>
                  <a:pt x="1760887" y="928878"/>
                  <a:pt x="1761363" y="921163"/>
                  <a:pt x="1761744" y="913352"/>
                </a:cubicBezTo>
                <a:lnTo>
                  <a:pt x="1775460" y="914019"/>
                </a:lnTo>
                <a:cubicBezTo>
                  <a:pt x="1775079" y="921925"/>
                  <a:pt x="1774603" y="929830"/>
                  <a:pt x="1774032" y="937641"/>
                </a:cubicBezTo>
                <a:close/>
                <a:moveTo>
                  <a:pt x="13716" y="915543"/>
                </a:moveTo>
                <a:lnTo>
                  <a:pt x="0" y="915543"/>
                </a:lnTo>
                <a:cubicBezTo>
                  <a:pt x="0" y="907637"/>
                  <a:pt x="190" y="899636"/>
                  <a:pt x="571" y="891730"/>
                </a:cubicBezTo>
                <a:lnTo>
                  <a:pt x="14288" y="892397"/>
                </a:lnTo>
                <a:cubicBezTo>
                  <a:pt x="13906" y="900113"/>
                  <a:pt x="13716" y="907828"/>
                  <a:pt x="13716" y="915543"/>
                </a:cubicBezTo>
                <a:close/>
                <a:moveTo>
                  <a:pt x="1776031" y="890302"/>
                </a:moveTo>
                <a:lnTo>
                  <a:pt x="1762315" y="890111"/>
                </a:lnTo>
                <a:cubicBezTo>
                  <a:pt x="1762315" y="887254"/>
                  <a:pt x="1762315" y="884396"/>
                  <a:pt x="1762315" y="881539"/>
                </a:cubicBezTo>
                <a:cubicBezTo>
                  <a:pt x="1762315" y="876586"/>
                  <a:pt x="1762315" y="871728"/>
                  <a:pt x="1762125" y="866775"/>
                </a:cubicBezTo>
                <a:lnTo>
                  <a:pt x="1775841" y="866489"/>
                </a:lnTo>
                <a:cubicBezTo>
                  <a:pt x="1775936" y="871538"/>
                  <a:pt x="1776031" y="876491"/>
                  <a:pt x="1776031" y="881539"/>
                </a:cubicBezTo>
                <a:cubicBezTo>
                  <a:pt x="1776031" y="884492"/>
                  <a:pt x="1776031" y="887349"/>
                  <a:pt x="1776031" y="890207"/>
                </a:cubicBezTo>
                <a:close/>
                <a:moveTo>
                  <a:pt x="15907" y="869347"/>
                </a:moveTo>
                <a:lnTo>
                  <a:pt x="2286" y="868013"/>
                </a:lnTo>
                <a:cubicBezTo>
                  <a:pt x="3048" y="860108"/>
                  <a:pt x="4001" y="852202"/>
                  <a:pt x="5144" y="844391"/>
                </a:cubicBezTo>
                <a:lnTo>
                  <a:pt x="18669" y="846392"/>
                </a:lnTo>
                <a:cubicBezTo>
                  <a:pt x="17526" y="854011"/>
                  <a:pt x="16669" y="861727"/>
                  <a:pt x="15907" y="869347"/>
                </a:cubicBezTo>
                <a:close/>
                <a:moveTo>
                  <a:pt x="1761363" y="843629"/>
                </a:moveTo>
                <a:cubicBezTo>
                  <a:pt x="1760982" y="835914"/>
                  <a:pt x="1760410" y="828104"/>
                  <a:pt x="1759839" y="820388"/>
                </a:cubicBezTo>
                <a:lnTo>
                  <a:pt x="1773460" y="819245"/>
                </a:lnTo>
                <a:cubicBezTo>
                  <a:pt x="1774126" y="827151"/>
                  <a:pt x="1774603" y="834961"/>
                  <a:pt x="1775079" y="842867"/>
                </a:cubicBezTo>
                <a:lnTo>
                  <a:pt x="1761363" y="843534"/>
                </a:lnTo>
                <a:close/>
                <a:moveTo>
                  <a:pt x="22479" y="823436"/>
                </a:moveTo>
                <a:lnTo>
                  <a:pt x="9049" y="820865"/>
                </a:lnTo>
                <a:cubicBezTo>
                  <a:pt x="10573" y="813054"/>
                  <a:pt x="12287" y="805339"/>
                  <a:pt x="14097" y="797624"/>
                </a:cubicBezTo>
                <a:lnTo>
                  <a:pt x="27432" y="800862"/>
                </a:lnTo>
                <a:cubicBezTo>
                  <a:pt x="25622" y="808387"/>
                  <a:pt x="24003" y="815911"/>
                  <a:pt x="22479" y="823532"/>
                </a:cubicBezTo>
                <a:close/>
                <a:moveTo>
                  <a:pt x="1757553" y="797243"/>
                </a:moveTo>
                <a:cubicBezTo>
                  <a:pt x="1756696" y="789527"/>
                  <a:pt x="1755743" y="781812"/>
                  <a:pt x="1754600" y="774097"/>
                </a:cubicBezTo>
                <a:lnTo>
                  <a:pt x="1768126" y="772192"/>
                </a:lnTo>
                <a:cubicBezTo>
                  <a:pt x="1769269" y="780002"/>
                  <a:pt x="1770221" y="787813"/>
                  <a:pt x="1771079" y="795719"/>
                </a:cubicBezTo>
                <a:lnTo>
                  <a:pt x="1757458" y="797243"/>
                </a:lnTo>
                <a:close/>
                <a:moveTo>
                  <a:pt x="33433" y="778478"/>
                </a:moveTo>
                <a:lnTo>
                  <a:pt x="20288" y="774668"/>
                </a:lnTo>
                <a:cubicBezTo>
                  <a:pt x="22479" y="767048"/>
                  <a:pt x="24860" y="759524"/>
                  <a:pt x="27432" y="751999"/>
                </a:cubicBezTo>
                <a:lnTo>
                  <a:pt x="40386" y="756476"/>
                </a:lnTo>
                <a:cubicBezTo>
                  <a:pt x="37910" y="763810"/>
                  <a:pt x="35528" y="771144"/>
                  <a:pt x="33433" y="778574"/>
                </a:cubicBezTo>
                <a:close/>
                <a:moveTo>
                  <a:pt x="1751076" y="751046"/>
                </a:moveTo>
                <a:cubicBezTo>
                  <a:pt x="1749742" y="743426"/>
                  <a:pt x="1748314" y="735711"/>
                  <a:pt x="1746885" y="728186"/>
                </a:cubicBezTo>
                <a:lnTo>
                  <a:pt x="1760316" y="725519"/>
                </a:lnTo>
                <a:cubicBezTo>
                  <a:pt x="1761839" y="733234"/>
                  <a:pt x="1763268" y="741045"/>
                  <a:pt x="1764601" y="748760"/>
                </a:cubicBezTo>
                <a:lnTo>
                  <a:pt x="1751076" y="751046"/>
                </a:lnTo>
                <a:close/>
                <a:moveTo>
                  <a:pt x="48387" y="734568"/>
                </a:moveTo>
                <a:lnTo>
                  <a:pt x="35623" y="729520"/>
                </a:lnTo>
                <a:cubicBezTo>
                  <a:pt x="38576" y="722186"/>
                  <a:pt x="41624" y="714851"/>
                  <a:pt x="44863" y="707612"/>
                </a:cubicBezTo>
                <a:lnTo>
                  <a:pt x="57340" y="713232"/>
                </a:lnTo>
                <a:cubicBezTo>
                  <a:pt x="54198" y="720281"/>
                  <a:pt x="51149" y="727424"/>
                  <a:pt x="48387" y="734568"/>
                </a:cubicBezTo>
                <a:close/>
                <a:moveTo>
                  <a:pt x="1741932" y="705422"/>
                </a:moveTo>
                <a:cubicBezTo>
                  <a:pt x="1740217" y="697802"/>
                  <a:pt x="1738408" y="690277"/>
                  <a:pt x="1736408" y="682752"/>
                </a:cubicBezTo>
                <a:lnTo>
                  <a:pt x="1749648" y="679323"/>
                </a:lnTo>
                <a:cubicBezTo>
                  <a:pt x="1751648" y="686943"/>
                  <a:pt x="1753457" y="694658"/>
                  <a:pt x="1755267" y="702374"/>
                </a:cubicBezTo>
                <a:lnTo>
                  <a:pt x="1741932" y="705422"/>
                </a:lnTo>
                <a:close/>
                <a:moveTo>
                  <a:pt x="67342" y="692277"/>
                </a:moveTo>
                <a:lnTo>
                  <a:pt x="55054" y="686086"/>
                </a:lnTo>
                <a:cubicBezTo>
                  <a:pt x="58579" y="679037"/>
                  <a:pt x="62389" y="671989"/>
                  <a:pt x="66199" y="665036"/>
                </a:cubicBezTo>
                <a:lnTo>
                  <a:pt x="78105" y="671703"/>
                </a:lnTo>
                <a:cubicBezTo>
                  <a:pt x="74295" y="678466"/>
                  <a:pt x="70676" y="685229"/>
                  <a:pt x="67247" y="692182"/>
                </a:cubicBezTo>
                <a:close/>
                <a:moveTo>
                  <a:pt x="1730407" y="660273"/>
                </a:moveTo>
                <a:cubicBezTo>
                  <a:pt x="1728311" y="652748"/>
                  <a:pt x="1726025" y="645319"/>
                  <a:pt x="1723739" y="637984"/>
                </a:cubicBezTo>
                <a:lnTo>
                  <a:pt x="1736789" y="633889"/>
                </a:lnTo>
                <a:cubicBezTo>
                  <a:pt x="1739170" y="641413"/>
                  <a:pt x="1741456" y="648938"/>
                  <a:pt x="1743551" y="656558"/>
                </a:cubicBezTo>
                <a:lnTo>
                  <a:pt x="1730407" y="660273"/>
                </a:lnTo>
                <a:close/>
                <a:moveTo>
                  <a:pt x="90011" y="651986"/>
                </a:moveTo>
                <a:lnTo>
                  <a:pt x="78391" y="644747"/>
                </a:lnTo>
                <a:cubicBezTo>
                  <a:pt x="82582" y="637984"/>
                  <a:pt x="86963" y="631412"/>
                  <a:pt x="91440" y="624840"/>
                </a:cubicBezTo>
                <a:lnTo>
                  <a:pt x="102679" y="632651"/>
                </a:lnTo>
                <a:cubicBezTo>
                  <a:pt x="98298" y="639032"/>
                  <a:pt x="94012" y="645414"/>
                  <a:pt x="89916" y="651986"/>
                </a:cubicBezTo>
                <a:close/>
                <a:moveTo>
                  <a:pt x="1716405" y="615791"/>
                </a:moveTo>
                <a:cubicBezTo>
                  <a:pt x="1713834" y="608457"/>
                  <a:pt x="1711262" y="601123"/>
                  <a:pt x="1708594" y="593884"/>
                </a:cubicBezTo>
                <a:lnTo>
                  <a:pt x="1721453" y="589121"/>
                </a:lnTo>
                <a:cubicBezTo>
                  <a:pt x="1724215" y="596456"/>
                  <a:pt x="1726883" y="603885"/>
                  <a:pt x="1729454" y="611410"/>
                </a:cubicBezTo>
                <a:lnTo>
                  <a:pt x="1716500" y="615886"/>
                </a:lnTo>
                <a:close/>
                <a:moveTo>
                  <a:pt x="116396" y="613886"/>
                </a:moveTo>
                <a:lnTo>
                  <a:pt x="105537" y="605600"/>
                </a:lnTo>
                <a:cubicBezTo>
                  <a:pt x="110395" y="599313"/>
                  <a:pt x="115348" y="593122"/>
                  <a:pt x="120396" y="587026"/>
                </a:cubicBezTo>
                <a:lnTo>
                  <a:pt x="130874" y="595884"/>
                </a:lnTo>
                <a:cubicBezTo>
                  <a:pt x="125921" y="601790"/>
                  <a:pt x="121063" y="607790"/>
                  <a:pt x="116396" y="613982"/>
                </a:cubicBezTo>
                <a:close/>
                <a:moveTo>
                  <a:pt x="146209" y="578453"/>
                </a:moveTo>
                <a:lnTo>
                  <a:pt x="136208" y="569119"/>
                </a:lnTo>
                <a:cubicBezTo>
                  <a:pt x="141637" y="563309"/>
                  <a:pt x="147161" y="557594"/>
                  <a:pt x="152876" y="552069"/>
                </a:cubicBezTo>
                <a:lnTo>
                  <a:pt x="162401" y="561880"/>
                </a:lnTo>
                <a:cubicBezTo>
                  <a:pt x="156877" y="567214"/>
                  <a:pt x="151447" y="572738"/>
                  <a:pt x="146209" y="578453"/>
                </a:cubicBezTo>
                <a:close/>
                <a:moveTo>
                  <a:pt x="1700308" y="571976"/>
                </a:moveTo>
                <a:cubicBezTo>
                  <a:pt x="1697546" y="564737"/>
                  <a:pt x="1694688" y="557403"/>
                  <a:pt x="1691831" y="550164"/>
                </a:cubicBezTo>
                <a:lnTo>
                  <a:pt x="1704594" y="545116"/>
                </a:lnTo>
                <a:cubicBezTo>
                  <a:pt x="1707451" y="552450"/>
                  <a:pt x="1710309" y="559784"/>
                  <a:pt x="1713071" y="567023"/>
                </a:cubicBezTo>
                <a:lnTo>
                  <a:pt x="1700308" y="571881"/>
                </a:lnTo>
                <a:close/>
                <a:moveTo>
                  <a:pt x="179260" y="546163"/>
                </a:moveTo>
                <a:lnTo>
                  <a:pt x="170212" y="535877"/>
                </a:lnTo>
                <a:cubicBezTo>
                  <a:pt x="176213" y="530638"/>
                  <a:pt x="182308" y="525494"/>
                  <a:pt x="188500" y="520636"/>
                </a:cubicBezTo>
                <a:lnTo>
                  <a:pt x="196977" y="531400"/>
                </a:lnTo>
                <a:cubicBezTo>
                  <a:pt x="190976" y="536162"/>
                  <a:pt x="184976" y="541115"/>
                  <a:pt x="179260" y="546259"/>
                </a:cubicBezTo>
                <a:close/>
                <a:moveTo>
                  <a:pt x="1683163" y="528352"/>
                </a:moveTo>
                <a:cubicBezTo>
                  <a:pt x="1680210" y="521113"/>
                  <a:pt x="1677257" y="513874"/>
                  <a:pt x="1674305" y="506730"/>
                </a:cubicBezTo>
                <a:lnTo>
                  <a:pt x="1686973" y="501491"/>
                </a:lnTo>
                <a:cubicBezTo>
                  <a:pt x="1690021" y="508730"/>
                  <a:pt x="1692974" y="515969"/>
                  <a:pt x="1695926" y="523304"/>
                </a:cubicBezTo>
                <a:lnTo>
                  <a:pt x="1683258" y="528447"/>
                </a:lnTo>
                <a:close/>
                <a:moveTo>
                  <a:pt x="215551" y="517493"/>
                </a:moveTo>
                <a:lnTo>
                  <a:pt x="207645" y="506349"/>
                </a:lnTo>
                <a:cubicBezTo>
                  <a:pt x="214122" y="501777"/>
                  <a:pt x="220790" y="497300"/>
                  <a:pt x="227457" y="493109"/>
                </a:cubicBezTo>
                <a:lnTo>
                  <a:pt x="234791" y="504730"/>
                </a:lnTo>
                <a:cubicBezTo>
                  <a:pt x="228314" y="508825"/>
                  <a:pt x="221837" y="513112"/>
                  <a:pt x="215551" y="517588"/>
                </a:cubicBezTo>
                <a:close/>
                <a:moveTo>
                  <a:pt x="254699" y="492919"/>
                </a:moveTo>
                <a:lnTo>
                  <a:pt x="248031" y="480917"/>
                </a:lnTo>
                <a:cubicBezTo>
                  <a:pt x="254984" y="477012"/>
                  <a:pt x="262128" y="473392"/>
                  <a:pt x="269272" y="469963"/>
                </a:cubicBezTo>
                <a:lnTo>
                  <a:pt x="275177" y="482251"/>
                </a:lnTo>
                <a:cubicBezTo>
                  <a:pt x="268319" y="485584"/>
                  <a:pt x="261366" y="489109"/>
                  <a:pt x="254699" y="492919"/>
                </a:cubicBezTo>
                <a:close/>
                <a:moveTo>
                  <a:pt x="1665160" y="485204"/>
                </a:moveTo>
                <a:cubicBezTo>
                  <a:pt x="1662113" y="478060"/>
                  <a:pt x="1658969" y="470916"/>
                  <a:pt x="1655826" y="463772"/>
                </a:cubicBezTo>
                <a:lnTo>
                  <a:pt x="1668304" y="458248"/>
                </a:lnTo>
                <a:cubicBezTo>
                  <a:pt x="1671447" y="465392"/>
                  <a:pt x="1674685" y="472631"/>
                  <a:pt x="1677733" y="479869"/>
                </a:cubicBezTo>
                <a:lnTo>
                  <a:pt x="1665160" y="485299"/>
                </a:lnTo>
                <a:close/>
                <a:moveTo>
                  <a:pt x="296228" y="472821"/>
                </a:moveTo>
                <a:lnTo>
                  <a:pt x="290989" y="460153"/>
                </a:lnTo>
                <a:cubicBezTo>
                  <a:pt x="298323" y="457105"/>
                  <a:pt x="305753" y="454247"/>
                  <a:pt x="313182" y="451580"/>
                </a:cubicBezTo>
                <a:lnTo>
                  <a:pt x="317754" y="464439"/>
                </a:lnTo>
                <a:cubicBezTo>
                  <a:pt x="310515" y="467011"/>
                  <a:pt x="303276" y="469773"/>
                  <a:pt x="296132" y="472726"/>
                </a:cubicBezTo>
                <a:close/>
                <a:moveTo>
                  <a:pt x="339852" y="457295"/>
                </a:moveTo>
                <a:lnTo>
                  <a:pt x="335851" y="444151"/>
                </a:lnTo>
                <a:cubicBezTo>
                  <a:pt x="343376" y="441865"/>
                  <a:pt x="350996" y="439674"/>
                  <a:pt x="358712" y="437674"/>
                </a:cubicBezTo>
                <a:lnTo>
                  <a:pt x="362236" y="450913"/>
                </a:lnTo>
                <a:cubicBezTo>
                  <a:pt x="354711" y="452914"/>
                  <a:pt x="347281" y="455009"/>
                  <a:pt x="339852" y="457295"/>
                </a:cubicBezTo>
                <a:close/>
                <a:moveTo>
                  <a:pt x="384810" y="445389"/>
                </a:moveTo>
                <a:lnTo>
                  <a:pt x="381762" y="432054"/>
                </a:lnTo>
                <a:cubicBezTo>
                  <a:pt x="389477" y="430244"/>
                  <a:pt x="397192" y="428625"/>
                  <a:pt x="404908" y="427101"/>
                </a:cubicBezTo>
                <a:lnTo>
                  <a:pt x="407575" y="440531"/>
                </a:lnTo>
                <a:cubicBezTo>
                  <a:pt x="399955" y="442055"/>
                  <a:pt x="392335" y="443675"/>
                  <a:pt x="384810" y="445389"/>
                </a:cubicBezTo>
                <a:close/>
                <a:moveTo>
                  <a:pt x="1646206" y="442436"/>
                </a:moveTo>
                <a:cubicBezTo>
                  <a:pt x="1642968" y="435388"/>
                  <a:pt x="1639633" y="428339"/>
                  <a:pt x="1636300" y="421291"/>
                </a:cubicBezTo>
                <a:lnTo>
                  <a:pt x="1648682" y="415385"/>
                </a:lnTo>
                <a:cubicBezTo>
                  <a:pt x="1652111" y="422434"/>
                  <a:pt x="1655445" y="429578"/>
                  <a:pt x="1658683" y="436721"/>
                </a:cubicBezTo>
                <a:lnTo>
                  <a:pt x="1646206" y="442436"/>
                </a:lnTo>
                <a:close/>
                <a:moveTo>
                  <a:pt x="430530" y="436150"/>
                </a:moveTo>
                <a:lnTo>
                  <a:pt x="428149" y="422624"/>
                </a:lnTo>
                <a:cubicBezTo>
                  <a:pt x="435864" y="421291"/>
                  <a:pt x="443674" y="419957"/>
                  <a:pt x="451390" y="418719"/>
                </a:cubicBezTo>
                <a:lnTo>
                  <a:pt x="453581" y="432244"/>
                </a:lnTo>
                <a:cubicBezTo>
                  <a:pt x="445866" y="433483"/>
                  <a:pt x="438150" y="434816"/>
                  <a:pt x="430530" y="436150"/>
                </a:cubicBezTo>
                <a:close/>
                <a:moveTo>
                  <a:pt x="476726" y="428720"/>
                </a:moveTo>
                <a:lnTo>
                  <a:pt x="474726" y="415195"/>
                </a:lnTo>
                <a:cubicBezTo>
                  <a:pt x="482441" y="414052"/>
                  <a:pt x="490252" y="412909"/>
                  <a:pt x="498062" y="411861"/>
                </a:cubicBezTo>
                <a:lnTo>
                  <a:pt x="499967" y="425386"/>
                </a:lnTo>
                <a:cubicBezTo>
                  <a:pt x="492252" y="426530"/>
                  <a:pt x="484537" y="427577"/>
                  <a:pt x="476726" y="428720"/>
                </a:cubicBezTo>
                <a:close/>
                <a:moveTo>
                  <a:pt x="523208" y="422053"/>
                </a:moveTo>
                <a:lnTo>
                  <a:pt x="521303" y="408527"/>
                </a:lnTo>
                <a:lnTo>
                  <a:pt x="544544" y="405194"/>
                </a:lnTo>
                <a:lnTo>
                  <a:pt x="546544" y="418719"/>
                </a:lnTo>
                <a:lnTo>
                  <a:pt x="523304" y="422053"/>
                </a:lnTo>
                <a:close/>
                <a:moveTo>
                  <a:pt x="569785" y="415290"/>
                </a:moveTo>
                <a:lnTo>
                  <a:pt x="567690" y="401765"/>
                </a:lnTo>
                <a:cubicBezTo>
                  <a:pt x="575405" y="400621"/>
                  <a:pt x="583121" y="399383"/>
                  <a:pt x="590740" y="398050"/>
                </a:cubicBezTo>
                <a:lnTo>
                  <a:pt x="593026" y="411575"/>
                </a:lnTo>
                <a:cubicBezTo>
                  <a:pt x="585311" y="412909"/>
                  <a:pt x="577501" y="414147"/>
                  <a:pt x="569785" y="415290"/>
                </a:cubicBezTo>
                <a:close/>
                <a:moveTo>
                  <a:pt x="616267" y="407480"/>
                </a:moveTo>
                <a:lnTo>
                  <a:pt x="613696" y="394049"/>
                </a:lnTo>
                <a:cubicBezTo>
                  <a:pt x="621316" y="392621"/>
                  <a:pt x="628936" y="391096"/>
                  <a:pt x="636556" y="389477"/>
                </a:cubicBezTo>
                <a:lnTo>
                  <a:pt x="639413" y="402908"/>
                </a:lnTo>
                <a:cubicBezTo>
                  <a:pt x="631698" y="404527"/>
                  <a:pt x="623983" y="406146"/>
                  <a:pt x="616267" y="407575"/>
                </a:cubicBezTo>
                <a:close/>
                <a:moveTo>
                  <a:pt x="1625917" y="400240"/>
                </a:moveTo>
                <a:cubicBezTo>
                  <a:pt x="1622393" y="393287"/>
                  <a:pt x="1618869" y="386334"/>
                  <a:pt x="1615249" y="379381"/>
                </a:cubicBezTo>
                <a:lnTo>
                  <a:pt x="1627346" y="372999"/>
                </a:lnTo>
                <a:cubicBezTo>
                  <a:pt x="1630966" y="379952"/>
                  <a:pt x="1634585" y="387001"/>
                  <a:pt x="1638110" y="394049"/>
                </a:cubicBezTo>
                <a:lnTo>
                  <a:pt x="1625823" y="400145"/>
                </a:lnTo>
                <a:close/>
                <a:moveTo>
                  <a:pt x="662464" y="397383"/>
                </a:moveTo>
                <a:lnTo>
                  <a:pt x="659130" y="384048"/>
                </a:lnTo>
                <a:cubicBezTo>
                  <a:pt x="666655" y="382143"/>
                  <a:pt x="674084" y="380143"/>
                  <a:pt x="681514" y="378047"/>
                </a:cubicBezTo>
                <a:lnTo>
                  <a:pt x="685324" y="391192"/>
                </a:lnTo>
                <a:cubicBezTo>
                  <a:pt x="677799" y="393383"/>
                  <a:pt x="670084" y="395478"/>
                  <a:pt x="662464" y="397383"/>
                </a:cubicBezTo>
                <a:close/>
                <a:moveTo>
                  <a:pt x="708088" y="384143"/>
                </a:moveTo>
                <a:lnTo>
                  <a:pt x="703707" y="371189"/>
                </a:lnTo>
                <a:cubicBezTo>
                  <a:pt x="711041" y="368713"/>
                  <a:pt x="718280" y="366046"/>
                  <a:pt x="725424" y="363284"/>
                </a:cubicBezTo>
                <a:lnTo>
                  <a:pt x="730473" y="376047"/>
                </a:lnTo>
                <a:cubicBezTo>
                  <a:pt x="723138" y="379000"/>
                  <a:pt x="715613" y="381667"/>
                  <a:pt x="708088" y="384238"/>
                </a:cubicBezTo>
                <a:close/>
                <a:moveTo>
                  <a:pt x="752380" y="366522"/>
                </a:moveTo>
                <a:lnTo>
                  <a:pt x="746569" y="354140"/>
                </a:lnTo>
                <a:cubicBezTo>
                  <a:pt x="753618" y="350806"/>
                  <a:pt x="760571" y="347377"/>
                  <a:pt x="767144" y="343757"/>
                </a:cubicBezTo>
                <a:lnTo>
                  <a:pt x="773716" y="355759"/>
                </a:lnTo>
                <a:cubicBezTo>
                  <a:pt x="766858" y="359473"/>
                  <a:pt x="759714" y="363093"/>
                  <a:pt x="752380" y="366522"/>
                </a:cubicBezTo>
                <a:close/>
                <a:moveTo>
                  <a:pt x="1604296" y="358807"/>
                </a:moveTo>
                <a:cubicBezTo>
                  <a:pt x="1600581" y="351949"/>
                  <a:pt x="1596771" y="345186"/>
                  <a:pt x="1592866" y="338423"/>
                </a:cubicBezTo>
                <a:lnTo>
                  <a:pt x="1604772" y="331565"/>
                </a:lnTo>
                <a:cubicBezTo>
                  <a:pt x="1608677" y="338423"/>
                  <a:pt x="1612583" y="345281"/>
                  <a:pt x="1616298" y="352234"/>
                </a:cubicBezTo>
                <a:lnTo>
                  <a:pt x="1604296" y="358807"/>
                </a:lnTo>
                <a:close/>
                <a:moveTo>
                  <a:pt x="794385" y="343757"/>
                </a:moveTo>
                <a:lnTo>
                  <a:pt x="787051" y="332137"/>
                </a:lnTo>
                <a:cubicBezTo>
                  <a:pt x="792385" y="328708"/>
                  <a:pt x="797719" y="325184"/>
                  <a:pt x="802958" y="321373"/>
                </a:cubicBezTo>
                <a:lnTo>
                  <a:pt x="806006" y="319183"/>
                </a:lnTo>
                <a:lnTo>
                  <a:pt x="814102" y="330232"/>
                </a:lnTo>
                <a:lnTo>
                  <a:pt x="810863" y="332518"/>
                </a:lnTo>
                <a:cubicBezTo>
                  <a:pt x="805434" y="336423"/>
                  <a:pt x="799910" y="340138"/>
                  <a:pt x="794290" y="343662"/>
                </a:cubicBezTo>
                <a:close/>
                <a:moveTo>
                  <a:pt x="1580960" y="318325"/>
                </a:moveTo>
                <a:cubicBezTo>
                  <a:pt x="1576959" y="311658"/>
                  <a:pt x="1572863" y="305086"/>
                  <a:pt x="1568673" y="298513"/>
                </a:cubicBezTo>
                <a:lnTo>
                  <a:pt x="1580198" y="291179"/>
                </a:lnTo>
                <a:cubicBezTo>
                  <a:pt x="1584389" y="297847"/>
                  <a:pt x="1588580" y="304514"/>
                  <a:pt x="1592675" y="311277"/>
                </a:cubicBezTo>
                <a:lnTo>
                  <a:pt x="1580960" y="318325"/>
                </a:lnTo>
                <a:close/>
                <a:moveTo>
                  <a:pt x="832866" y="315373"/>
                </a:moveTo>
                <a:lnTo>
                  <a:pt x="824008" y="304895"/>
                </a:lnTo>
                <a:cubicBezTo>
                  <a:pt x="829723" y="300038"/>
                  <a:pt x="835533" y="294894"/>
                  <a:pt x="841153" y="289465"/>
                </a:cubicBezTo>
                <a:lnTo>
                  <a:pt x="850583" y="299371"/>
                </a:lnTo>
                <a:cubicBezTo>
                  <a:pt x="844677" y="304990"/>
                  <a:pt x="838676" y="310325"/>
                  <a:pt x="832771" y="315373"/>
                </a:cubicBezTo>
                <a:close/>
                <a:moveTo>
                  <a:pt x="867442" y="282607"/>
                </a:moveTo>
                <a:lnTo>
                  <a:pt x="857536" y="273177"/>
                </a:lnTo>
                <a:cubicBezTo>
                  <a:pt x="862870" y="267557"/>
                  <a:pt x="868108" y="261842"/>
                  <a:pt x="873252" y="256032"/>
                </a:cubicBezTo>
                <a:lnTo>
                  <a:pt x="883539" y="265081"/>
                </a:lnTo>
                <a:cubicBezTo>
                  <a:pt x="878300" y="270986"/>
                  <a:pt x="872966" y="276892"/>
                  <a:pt x="867442" y="282607"/>
                </a:cubicBezTo>
                <a:close/>
                <a:moveTo>
                  <a:pt x="1555909" y="278987"/>
                </a:moveTo>
                <a:cubicBezTo>
                  <a:pt x="1551527" y="272510"/>
                  <a:pt x="1547146" y="266129"/>
                  <a:pt x="1542574" y="259842"/>
                </a:cubicBezTo>
                <a:lnTo>
                  <a:pt x="1553718" y="251936"/>
                </a:lnTo>
                <a:cubicBezTo>
                  <a:pt x="1558290" y="258318"/>
                  <a:pt x="1562767" y="264890"/>
                  <a:pt x="1567244" y="271367"/>
                </a:cubicBezTo>
                <a:lnTo>
                  <a:pt x="1555909" y="278987"/>
                </a:lnTo>
                <a:close/>
                <a:moveTo>
                  <a:pt x="898969" y="247078"/>
                </a:moveTo>
                <a:lnTo>
                  <a:pt x="888492" y="238316"/>
                </a:lnTo>
                <a:cubicBezTo>
                  <a:pt x="893445" y="232315"/>
                  <a:pt x="898398" y="226314"/>
                  <a:pt x="903256" y="220218"/>
                </a:cubicBezTo>
                <a:lnTo>
                  <a:pt x="913924" y="228791"/>
                </a:lnTo>
                <a:cubicBezTo>
                  <a:pt x="908971" y="234982"/>
                  <a:pt x="904018" y="241078"/>
                  <a:pt x="898969" y="247078"/>
                </a:cubicBezTo>
                <a:close/>
                <a:moveTo>
                  <a:pt x="1528763" y="240983"/>
                </a:moveTo>
                <a:cubicBezTo>
                  <a:pt x="1524095" y="234791"/>
                  <a:pt x="1519238" y="228695"/>
                  <a:pt x="1514380" y="222599"/>
                </a:cubicBezTo>
                <a:lnTo>
                  <a:pt x="1525048" y="214027"/>
                </a:lnTo>
                <a:cubicBezTo>
                  <a:pt x="1530001" y="220218"/>
                  <a:pt x="1534858" y="226409"/>
                  <a:pt x="1539621" y="232696"/>
                </a:cubicBezTo>
                <a:lnTo>
                  <a:pt x="1528668" y="240983"/>
                </a:lnTo>
                <a:close/>
                <a:moveTo>
                  <a:pt x="928592" y="210407"/>
                </a:moveTo>
                <a:lnTo>
                  <a:pt x="917829" y="201930"/>
                </a:lnTo>
                <a:lnTo>
                  <a:pt x="932307" y="183451"/>
                </a:lnTo>
                <a:lnTo>
                  <a:pt x="943070" y="191929"/>
                </a:lnTo>
                <a:lnTo>
                  <a:pt x="928592" y="210407"/>
                </a:lnTo>
                <a:close/>
                <a:moveTo>
                  <a:pt x="1499521" y="204788"/>
                </a:moveTo>
                <a:cubicBezTo>
                  <a:pt x="1494473" y="198882"/>
                  <a:pt x="1489329" y="193072"/>
                  <a:pt x="1484091" y="187452"/>
                </a:cubicBezTo>
                <a:lnTo>
                  <a:pt x="1494187" y="178213"/>
                </a:lnTo>
                <a:cubicBezTo>
                  <a:pt x="1499521" y="184023"/>
                  <a:pt x="1504760" y="189928"/>
                  <a:pt x="1509998" y="195929"/>
                </a:cubicBezTo>
                <a:lnTo>
                  <a:pt x="1499616" y="204883"/>
                </a:lnTo>
                <a:close/>
                <a:moveTo>
                  <a:pt x="957644" y="173546"/>
                </a:moveTo>
                <a:lnTo>
                  <a:pt x="946976" y="164973"/>
                </a:lnTo>
                <a:cubicBezTo>
                  <a:pt x="951929" y="158877"/>
                  <a:pt x="956881" y="152686"/>
                  <a:pt x="961930" y="146685"/>
                </a:cubicBezTo>
                <a:lnTo>
                  <a:pt x="972503" y="155448"/>
                </a:lnTo>
                <a:cubicBezTo>
                  <a:pt x="967549" y="161449"/>
                  <a:pt x="962597" y="167449"/>
                  <a:pt x="957739" y="173546"/>
                </a:cubicBezTo>
                <a:close/>
                <a:moveTo>
                  <a:pt x="1467993" y="170593"/>
                </a:moveTo>
                <a:cubicBezTo>
                  <a:pt x="1462564" y="165068"/>
                  <a:pt x="1457039" y="159734"/>
                  <a:pt x="1451325" y="154400"/>
                </a:cubicBezTo>
                <a:lnTo>
                  <a:pt x="1460659" y="144399"/>
                </a:lnTo>
                <a:cubicBezTo>
                  <a:pt x="1466469" y="149828"/>
                  <a:pt x="1472089" y="155353"/>
                  <a:pt x="1477708" y="160972"/>
                </a:cubicBezTo>
                <a:lnTo>
                  <a:pt x="1467993" y="170593"/>
                </a:lnTo>
                <a:close/>
                <a:moveTo>
                  <a:pt x="1434179" y="138874"/>
                </a:moveTo>
                <a:cubicBezTo>
                  <a:pt x="1428369" y="133826"/>
                  <a:pt x="1422368" y="128873"/>
                  <a:pt x="1416367" y="124016"/>
                </a:cubicBezTo>
                <a:lnTo>
                  <a:pt x="1424940" y="113347"/>
                </a:lnTo>
                <a:cubicBezTo>
                  <a:pt x="1431132" y="118300"/>
                  <a:pt x="1437227" y="123349"/>
                  <a:pt x="1443133" y="128492"/>
                </a:cubicBezTo>
                <a:lnTo>
                  <a:pt x="1434179" y="138874"/>
                </a:lnTo>
                <a:close/>
                <a:moveTo>
                  <a:pt x="987552" y="137731"/>
                </a:moveTo>
                <a:lnTo>
                  <a:pt x="977265" y="128683"/>
                </a:lnTo>
                <a:lnTo>
                  <a:pt x="979456" y="126206"/>
                </a:lnTo>
                <a:cubicBezTo>
                  <a:pt x="983742" y="121348"/>
                  <a:pt x="988600" y="116396"/>
                  <a:pt x="993838" y="111347"/>
                </a:cubicBezTo>
                <a:lnTo>
                  <a:pt x="1003363" y="121158"/>
                </a:lnTo>
                <a:cubicBezTo>
                  <a:pt x="998410" y="126016"/>
                  <a:pt x="993838" y="130778"/>
                  <a:pt x="989743" y="135255"/>
                </a:cubicBezTo>
                <a:lnTo>
                  <a:pt x="987552" y="137731"/>
                </a:lnTo>
                <a:close/>
                <a:moveTo>
                  <a:pt x="1397984" y="109919"/>
                </a:moveTo>
                <a:cubicBezTo>
                  <a:pt x="1391793" y="105346"/>
                  <a:pt x="1385506" y="100965"/>
                  <a:pt x="1379030" y="96583"/>
                </a:cubicBezTo>
                <a:lnTo>
                  <a:pt x="1386649" y="85153"/>
                </a:lnTo>
                <a:cubicBezTo>
                  <a:pt x="1393222" y="89535"/>
                  <a:pt x="1399699" y="94107"/>
                  <a:pt x="1406081" y="98774"/>
                </a:cubicBezTo>
                <a:lnTo>
                  <a:pt x="1397984" y="109823"/>
                </a:lnTo>
                <a:close/>
                <a:moveTo>
                  <a:pt x="1020508" y="105632"/>
                </a:moveTo>
                <a:lnTo>
                  <a:pt x="1011650" y="95155"/>
                </a:lnTo>
                <a:cubicBezTo>
                  <a:pt x="1017556" y="90106"/>
                  <a:pt x="1023747" y="85153"/>
                  <a:pt x="1030224" y="80200"/>
                </a:cubicBezTo>
                <a:lnTo>
                  <a:pt x="1038511" y="91059"/>
                </a:lnTo>
                <a:cubicBezTo>
                  <a:pt x="1032225" y="95821"/>
                  <a:pt x="1026224" y="100679"/>
                  <a:pt x="1020508" y="105537"/>
                </a:cubicBezTo>
                <a:close/>
                <a:moveTo>
                  <a:pt x="1366743" y="88582"/>
                </a:moveTo>
                <a:lnTo>
                  <a:pt x="1346930" y="76009"/>
                </a:lnTo>
                <a:lnTo>
                  <a:pt x="1354265" y="64389"/>
                </a:lnTo>
                <a:lnTo>
                  <a:pt x="1374172" y="76962"/>
                </a:lnTo>
                <a:lnTo>
                  <a:pt x="1366838" y="88582"/>
                </a:lnTo>
                <a:close/>
                <a:moveTo>
                  <a:pt x="1057275" y="77533"/>
                </a:moveTo>
                <a:lnTo>
                  <a:pt x="1049465" y="66294"/>
                </a:lnTo>
                <a:cubicBezTo>
                  <a:pt x="1055942" y="61817"/>
                  <a:pt x="1062609" y="57436"/>
                  <a:pt x="1069372" y="53245"/>
                </a:cubicBezTo>
                <a:lnTo>
                  <a:pt x="1076611" y="64865"/>
                </a:lnTo>
                <a:cubicBezTo>
                  <a:pt x="1070039" y="68961"/>
                  <a:pt x="1063466" y="73247"/>
                  <a:pt x="1057180" y="77533"/>
                </a:cubicBezTo>
                <a:close/>
                <a:moveTo>
                  <a:pt x="1327023" y="63532"/>
                </a:moveTo>
                <a:lnTo>
                  <a:pt x="1307211" y="50959"/>
                </a:lnTo>
                <a:lnTo>
                  <a:pt x="1314545" y="39338"/>
                </a:lnTo>
                <a:lnTo>
                  <a:pt x="1334357" y="51911"/>
                </a:lnTo>
                <a:lnTo>
                  <a:pt x="1327023" y="63532"/>
                </a:lnTo>
                <a:close/>
                <a:moveTo>
                  <a:pt x="1096613" y="53054"/>
                </a:moveTo>
                <a:lnTo>
                  <a:pt x="1089946" y="41053"/>
                </a:lnTo>
                <a:cubicBezTo>
                  <a:pt x="1096899" y="37147"/>
                  <a:pt x="1103948" y="33433"/>
                  <a:pt x="1111091" y="30004"/>
                </a:cubicBezTo>
                <a:lnTo>
                  <a:pt x="1117092" y="42291"/>
                </a:lnTo>
                <a:cubicBezTo>
                  <a:pt x="1110234" y="45625"/>
                  <a:pt x="1103376" y="49244"/>
                  <a:pt x="1096613" y="53054"/>
                </a:cubicBezTo>
                <a:close/>
                <a:moveTo>
                  <a:pt x="1287304" y="38481"/>
                </a:moveTo>
                <a:lnTo>
                  <a:pt x="1267397" y="25908"/>
                </a:lnTo>
                <a:lnTo>
                  <a:pt x="1274731" y="14288"/>
                </a:lnTo>
                <a:lnTo>
                  <a:pt x="1294543" y="26860"/>
                </a:lnTo>
                <a:lnTo>
                  <a:pt x="1287208" y="38481"/>
                </a:lnTo>
                <a:close/>
                <a:moveTo>
                  <a:pt x="1138047" y="32861"/>
                </a:moveTo>
                <a:lnTo>
                  <a:pt x="1132809" y="20193"/>
                </a:lnTo>
                <a:cubicBezTo>
                  <a:pt x="1140428" y="17050"/>
                  <a:pt x="1147953" y="14192"/>
                  <a:pt x="1155287" y="11716"/>
                </a:cubicBezTo>
                <a:lnTo>
                  <a:pt x="1159669" y="24670"/>
                </a:lnTo>
                <a:cubicBezTo>
                  <a:pt x="1152715" y="27051"/>
                  <a:pt x="1145382" y="29718"/>
                  <a:pt x="1138143" y="32766"/>
                </a:cubicBezTo>
                <a:close/>
                <a:moveTo>
                  <a:pt x="1181576" y="18478"/>
                </a:moveTo>
                <a:lnTo>
                  <a:pt x="1178433" y="5144"/>
                </a:lnTo>
                <a:cubicBezTo>
                  <a:pt x="1186624" y="3239"/>
                  <a:pt x="1194721" y="1810"/>
                  <a:pt x="1202341" y="952"/>
                </a:cubicBezTo>
                <a:lnTo>
                  <a:pt x="1203865" y="14573"/>
                </a:lnTo>
                <a:cubicBezTo>
                  <a:pt x="1196721" y="15335"/>
                  <a:pt x="1189292" y="16669"/>
                  <a:pt x="1181576" y="18574"/>
                </a:cubicBezTo>
                <a:close/>
                <a:moveTo>
                  <a:pt x="1247870" y="17145"/>
                </a:moveTo>
                <a:cubicBezTo>
                  <a:pt x="1241203" y="15240"/>
                  <a:pt x="1233964" y="14097"/>
                  <a:pt x="1226249" y="13716"/>
                </a:cubicBezTo>
                <a:lnTo>
                  <a:pt x="1226916" y="0"/>
                </a:lnTo>
                <a:cubicBezTo>
                  <a:pt x="1235678" y="476"/>
                  <a:pt x="1243965" y="1810"/>
                  <a:pt x="1251585" y="4000"/>
                </a:cubicBezTo>
                <a:lnTo>
                  <a:pt x="1247775" y="17145"/>
                </a:lnTo>
                <a:close/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OpenSymbo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1520640" y="3200400"/>
            <a:ext cx="4650480" cy="1200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Quinoa by Slidesgo">
  <a:themeElements>
    <a:clrScheme name="Simple Light">
      <a:dk1>
        <a:srgbClr val="000000"/>
      </a:dk1>
      <a:lt1>
        <a:srgbClr val="084e29"/>
      </a:lt1>
      <a:dk2>
        <a:srgbClr val="96e8f9"/>
      </a:dk2>
      <a:lt2>
        <a:srgbClr val="f2a818"/>
      </a:lt2>
      <a:accent1>
        <a:srgbClr val="f5f2d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d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LibreOffice/24.2.7.2$Linux_X86_64 LibreOffice_project/420$Build-2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2025-03-11T08:20:45Z</dcterms:created>
  <dc:creator>Unknown Creator</dc:creator>
  <dc:description/>
  <dc:language>en-US</dc:language>
  <cp:lastModifiedBy/>
  <dcterms:modified xsi:type="dcterms:W3CDTF">2025-03-11T14:05:25Z</dcterms:modified>
  <cp:revision>2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