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10;p19"/>
          <p:cNvGrpSpPr/>
          <p:nvPr/>
        </p:nvGrpSpPr>
        <p:grpSpPr>
          <a:xfrm>
            <a:off x="5899680" y="-742680"/>
            <a:ext cx="5488560" cy="4683600"/>
            <a:chOff x="5899680" y="-742680"/>
            <a:chExt cx="5488560" cy="4683600"/>
          </a:xfrm>
        </p:grpSpPr>
        <p:sp>
          <p:nvSpPr>
            <p:cNvPr id="30" name="Google Shape;111;p19"/>
            <p:cNvSpPr/>
            <p:nvPr/>
          </p:nvSpPr>
          <p:spPr>
            <a:xfrm rot="463200">
              <a:off x="5994360" y="-480600"/>
              <a:ext cx="4010760" cy="1679040"/>
            </a:xfrm>
            <a:custGeom>
              <a:avLst/>
              <a:gdLst>
                <a:gd name="textAreaLeft" fmla="*/ 0 w 4010760"/>
                <a:gd name="textAreaRight" fmla="*/ 4011840 w 4010760"/>
                <a:gd name="textAreaTop" fmla="*/ 0 h 1679040"/>
                <a:gd name="textAreaBottom" fmla="*/ 1680120 h 16790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" name="Google Shape;112;p19"/>
            <p:cNvSpPr/>
            <p:nvPr/>
          </p:nvSpPr>
          <p:spPr>
            <a:xfrm rot="7750800">
              <a:off x="8283600" y="992160"/>
              <a:ext cx="2697120" cy="2332440"/>
            </a:xfrm>
            <a:custGeom>
              <a:avLst/>
              <a:gdLst>
                <a:gd name="textAreaLeft" fmla="*/ 0 w 2697120"/>
                <a:gd name="textAreaRight" fmla="*/ 2698200 w 2697120"/>
                <a:gd name="textAreaTop" fmla="*/ 0 h 2332440"/>
                <a:gd name="textAreaBottom" fmla="*/ 2333520 h 233244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2" name="Google Shape;113;p19"/>
          <p:cNvSpPr/>
          <p:nvPr/>
        </p:nvSpPr>
        <p:spPr>
          <a:xfrm rot="310800">
            <a:off x="-756000" y="3621240"/>
            <a:ext cx="2208600" cy="2293560"/>
          </a:xfrm>
          <a:custGeom>
            <a:avLst/>
            <a:gdLst>
              <a:gd name="textAreaLeft" fmla="*/ 0 w 2208600"/>
              <a:gd name="textAreaRight" fmla="*/ 2209680 w 2208600"/>
              <a:gd name="textAreaTop" fmla="*/ 0 h 2293560"/>
              <a:gd name="textAreaBottom" fmla="*/ 2294640 h 22935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7;p20"/>
          <p:cNvSpPr/>
          <p:nvPr/>
        </p:nvSpPr>
        <p:spPr>
          <a:xfrm flipH="1" rot="16772400">
            <a:off x="-1425600" y="2045520"/>
            <a:ext cx="3227760" cy="1033560"/>
          </a:xfrm>
          <a:custGeom>
            <a:avLst/>
            <a:gdLst>
              <a:gd name="textAreaLeft" fmla="*/ 720 w 3227760"/>
              <a:gd name="textAreaRight" fmla="*/ 3229560 w 3227760"/>
              <a:gd name="textAreaTop" fmla="*/ 0 h 1033560"/>
              <a:gd name="textAreaBottom" fmla="*/ 1034640 h 103356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" name="Google Shape;118;p20"/>
          <p:cNvSpPr/>
          <p:nvPr/>
        </p:nvSpPr>
        <p:spPr>
          <a:xfrm flipH="1" rot="1029600">
            <a:off x="7998120" y="1813320"/>
            <a:ext cx="2304000" cy="5021640"/>
          </a:xfrm>
          <a:custGeom>
            <a:avLst/>
            <a:gdLst>
              <a:gd name="textAreaLeft" fmla="*/ 720 w 2304000"/>
              <a:gd name="textAreaRight" fmla="*/ 2305800 w 2304000"/>
              <a:gd name="textAreaTop" fmla="*/ 0 h 5021640"/>
              <a:gd name="textAreaBottom" fmla="*/ 5022720 h 502164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5;p3"/>
          <p:cNvSpPr/>
          <p:nvPr/>
        </p:nvSpPr>
        <p:spPr>
          <a:xfrm flipH="1" rot="16200000">
            <a:off x="-1594440" y="2777400"/>
            <a:ext cx="4126320" cy="1200960"/>
          </a:xfrm>
          <a:custGeom>
            <a:avLst/>
            <a:gdLst>
              <a:gd name="textAreaLeft" fmla="*/ 720 w 4126320"/>
              <a:gd name="textAreaRight" fmla="*/ 4128120 w 4126320"/>
              <a:gd name="textAreaTop" fmla="*/ 0 h 1200960"/>
              <a:gd name="textAreaBottom" fmla="*/ 1202040 h 120096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27;p21"/>
          <p:cNvGrpSpPr/>
          <p:nvPr/>
        </p:nvGrpSpPr>
        <p:grpSpPr>
          <a:xfrm>
            <a:off x="6825960" y="1075680"/>
            <a:ext cx="4384080" cy="5610960"/>
            <a:chOff x="6825960" y="1075680"/>
            <a:chExt cx="4384080" cy="5610960"/>
          </a:xfrm>
        </p:grpSpPr>
        <p:sp>
          <p:nvSpPr>
            <p:cNvPr id="39" name="Google Shape;128;p21"/>
            <p:cNvSpPr/>
            <p:nvPr/>
          </p:nvSpPr>
          <p:spPr>
            <a:xfrm rot="14124000">
              <a:off x="7683120" y="2856240"/>
              <a:ext cx="2669040" cy="3484800"/>
            </a:xfrm>
            <a:custGeom>
              <a:avLst/>
              <a:gdLst>
                <a:gd name="textAreaLeft" fmla="*/ 0 w 2669040"/>
                <a:gd name="textAreaRight" fmla="*/ 2670120 w 2669040"/>
                <a:gd name="textAreaTop" fmla="*/ 0 h 3484800"/>
                <a:gd name="textAreaBottom" fmla="*/ 348588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129;p21"/>
            <p:cNvSpPr/>
            <p:nvPr/>
          </p:nvSpPr>
          <p:spPr>
            <a:xfrm rot="16658400">
              <a:off x="8064000" y="1332000"/>
              <a:ext cx="2346840" cy="2090880"/>
            </a:xfrm>
            <a:custGeom>
              <a:avLst/>
              <a:gdLst>
                <a:gd name="textAreaLeft" fmla="*/ 0 w 2346840"/>
                <a:gd name="textAreaRight" fmla="*/ 2347920 w 2346840"/>
                <a:gd name="textAreaTop" fmla="*/ 0 h 2090880"/>
                <a:gd name="textAreaBottom" fmla="*/ 2091960 h 209088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1" name="Google Shape;130;p21"/>
          <p:cNvSpPr/>
          <p:nvPr/>
        </p:nvSpPr>
        <p:spPr>
          <a:xfrm rot="10474200">
            <a:off x="-1047960" y="1177200"/>
            <a:ext cx="2390040" cy="5209200"/>
          </a:xfrm>
          <a:custGeom>
            <a:avLst/>
            <a:gdLst>
              <a:gd name="textAreaLeft" fmla="*/ 0 w 2390040"/>
              <a:gd name="textAreaRight" fmla="*/ 2391120 w 2390040"/>
              <a:gd name="textAreaTop" fmla="*/ 0 h 5209200"/>
              <a:gd name="textAreaBottom" fmla="*/ 5210280 h 52092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35;p22"/>
          <p:cNvGrpSpPr/>
          <p:nvPr/>
        </p:nvGrpSpPr>
        <p:grpSpPr>
          <a:xfrm>
            <a:off x="-1871280" y="-897480"/>
            <a:ext cx="5073120" cy="4619520"/>
            <a:chOff x="-1871280" y="-897480"/>
            <a:chExt cx="5073120" cy="4619520"/>
          </a:xfrm>
        </p:grpSpPr>
        <p:sp>
          <p:nvSpPr>
            <p:cNvPr id="43" name="Google Shape;136;p22"/>
            <p:cNvSpPr/>
            <p:nvPr/>
          </p:nvSpPr>
          <p:spPr>
            <a:xfrm flipV="1" rot="10084200">
              <a:off x="-998640" y="-495360"/>
              <a:ext cx="4068720" cy="1703520"/>
            </a:xfrm>
            <a:custGeom>
              <a:avLst/>
              <a:gdLst>
                <a:gd name="textAreaLeft" fmla="*/ 0 w 4068720"/>
                <a:gd name="textAreaRight" fmla="*/ 4069800 w 4068720"/>
                <a:gd name="textAreaTop" fmla="*/ -36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37;p22"/>
            <p:cNvSpPr/>
            <p:nvPr/>
          </p:nvSpPr>
          <p:spPr>
            <a:xfrm flipV="1" rot="2586600">
              <a:off x="-1487520" y="1117080"/>
              <a:ext cx="2389680" cy="2066760"/>
            </a:xfrm>
            <a:custGeom>
              <a:avLst/>
              <a:gdLst>
                <a:gd name="textAreaLeft" fmla="*/ 0 w 2389680"/>
                <a:gd name="textAreaRight" fmla="*/ 2390760 w 2389680"/>
                <a:gd name="textAreaTop" fmla="*/ -720 h 2066760"/>
                <a:gd name="textAreaBottom" fmla="*/ 2067120 h 206676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5" name="Google Shape;138;p22"/>
          <p:cNvSpPr/>
          <p:nvPr/>
        </p:nvSpPr>
        <p:spPr>
          <a:xfrm flipH="1" rot="21289800">
            <a:off x="7445880" y="3252960"/>
            <a:ext cx="2601360" cy="2701800"/>
          </a:xfrm>
          <a:custGeom>
            <a:avLst/>
            <a:gdLst>
              <a:gd name="textAreaLeft" fmla="*/ 720 w 2601360"/>
              <a:gd name="textAreaRight" fmla="*/ 2603160 w 2601360"/>
              <a:gd name="textAreaTop" fmla="*/ 0 h 2701800"/>
              <a:gd name="textAreaBottom" fmla="*/ 270288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47;p23"/>
          <p:cNvGrpSpPr/>
          <p:nvPr/>
        </p:nvGrpSpPr>
        <p:grpSpPr>
          <a:xfrm>
            <a:off x="-1871280" y="-897480"/>
            <a:ext cx="5073120" cy="4619520"/>
            <a:chOff x="-1871280" y="-897480"/>
            <a:chExt cx="5073120" cy="4619520"/>
          </a:xfrm>
        </p:grpSpPr>
        <p:sp>
          <p:nvSpPr>
            <p:cNvPr id="47" name="Google Shape;148;p23"/>
            <p:cNvSpPr/>
            <p:nvPr/>
          </p:nvSpPr>
          <p:spPr>
            <a:xfrm flipV="1" rot="10084200">
              <a:off x="-998640" y="-495360"/>
              <a:ext cx="4068720" cy="1703520"/>
            </a:xfrm>
            <a:custGeom>
              <a:avLst/>
              <a:gdLst>
                <a:gd name="textAreaLeft" fmla="*/ 0 w 4068720"/>
                <a:gd name="textAreaRight" fmla="*/ 4069800 w 4068720"/>
                <a:gd name="textAreaTop" fmla="*/ -36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49;p23"/>
            <p:cNvSpPr/>
            <p:nvPr/>
          </p:nvSpPr>
          <p:spPr>
            <a:xfrm flipV="1" rot="2586600">
              <a:off x="-1487520" y="1117080"/>
              <a:ext cx="2389680" cy="2066760"/>
            </a:xfrm>
            <a:custGeom>
              <a:avLst/>
              <a:gdLst>
                <a:gd name="textAreaLeft" fmla="*/ 0 w 2389680"/>
                <a:gd name="textAreaRight" fmla="*/ 2390760 w 2389680"/>
                <a:gd name="textAreaTop" fmla="*/ -720 h 2066760"/>
                <a:gd name="textAreaBottom" fmla="*/ 2067120 h 206676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9" name="Google Shape;150;p23"/>
          <p:cNvSpPr/>
          <p:nvPr/>
        </p:nvSpPr>
        <p:spPr>
          <a:xfrm flipH="1" rot="21289800">
            <a:off x="7445880" y="3252960"/>
            <a:ext cx="2601360" cy="2701800"/>
          </a:xfrm>
          <a:custGeom>
            <a:avLst/>
            <a:gdLst>
              <a:gd name="textAreaLeft" fmla="*/ 720 w 2601360"/>
              <a:gd name="textAreaRight" fmla="*/ 2603160 w 2601360"/>
              <a:gd name="textAreaTop" fmla="*/ 0 h 2701800"/>
              <a:gd name="textAreaBottom" fmla="*/ 270288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61;p24"/>
          <p:cNvGrpSpPr/>
          <p:nvPr/>
        </p:nvGrpSpPr>
        <p:grpSpPr>
          <a:xfrm>
            <a:off x="-3659040" y="-317880"/>
            <a:ext cx="5654160" cy="6050160"/>
            <a:chOff x="-3659040" y="-317880"/>
            <a:chExt cx="5654160" cy="6050160"/>
          </a:xfrm>
        </p:grpSpPr>
        <p:sp>
          <p:nvSpPr>
            <p:cNvPr id="51" name="Google Shape;162;p24"/>
            <p:cNvSpPr/>
            <p:nvPr/>
          </p:nvSpPr>
          <p:spPr>
            <a:xfrm flipH="1" flipV="1" rot="17812200">
              <a:off x="-3233880" y="754920"/>
              <a:ext cx="4804200" cy="3904200"/>
            </a:xfrm>
            <a:custGeom>
              <a:avLst/>
              <a:gdLst>
                <a:gd name="textAreaLeft" fmla="*/ 720 w 4804200"/>
                <a:gd name="textAreaRight" fmla="*/ 4806000 w 4804200"/>
                <a:gd name="textAreaTop" fmla="*/ 0 h 3904200"/>
                <a:gd name="textAreaBottom" fmla="*/ 3905280 h 390420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" name="Google Shape;163;p24"/>
            <p:cNvSpPr/>
            <p:nvPr/>
          </p:nvSpPr>
          <p:spPr>
            <a:xfrm flipH="1" flipV="1" rot="338400">
              <a:off x="-17640" y="164520"/>
              <a:ext cx="582480" cy="759240"/>
            </a:xfrm>
            <a:custGeom>
              <a:avLst/>
              <a:gdLst>
                <a:gd name="textAreaLeft" fmla="*/ 720 w 582480"/>
                <a:gd name="textAreaRight" fmla="*/ 584280 w 582480"/>
                <a:gd name="textAreaTop" fmla="*/ -720 h 759240"/>
                <a:gd name="textAreaBottom" fmla="*/ 759600 h 75924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3" name="Google Shape;164;p24"/>
          <p:cNvGrpSpPr/>
          <p:nvPr/>
        </p:nvGrpSpPr>
        <p:grpSpPr>
          <a:xfrm>
            <a:off x="8167680" y="-547920"/>
            <a:ext cx="1782000" cy="4639320"/>
            <a:chOff x="8167680" y="-547920"/>
            <a:chExt cx="1782000" cy="4639320"/>
          </a:xfrm>
        </p:grpSpPr>
        <p:sp>
          <p:nvSpPr>
            <p:cNvPr id="54" name="Google Shape;165;p24"/>
            <p:cNvSpPr/>
            <p:nvPr/>
          </p:nvSpPr>
          <p:spPr>
            <a:xfrm flipV="1" rot="16200000">
              <a:off x="6941520" y="768960"/>
              <a:ext cx="3715200" cy="1081080"/>
            </a:xfrm>
            <a:custGeom>
              <a:avLst/>
              <a:gdLst>
                <a:gd name="textAreaLeft" fmla="*/ 0 w 3715200"/>
                <a:gd name="textAreaRight" fmla="*/ 3716280 w 3715200"/>
                <a:gd name="textAreaTop" fmla="*/ -720 h 1081080"/>
                <a:gd name="textAreaBottom" fmla="*/ 1081440 h 10810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166;p24"/>
            <p:cNvSpPr/>
            <p:nvPr/>
          </p:nvSpPr>
          <p:spPr>
            <a:xfrm flipV="1" rot="8233200">
              <a:off x="8330400" y="2686320"/>
              <a:ext cx="1456560" cy="1049760"/>
            </a:xfrm>
            <a:custGeom>
              <a:avLst/>
              <a:gdLst>
                <a:gd name="textAreaLeft" fmla="*/ 0 w 1456560"/>
                <a:gd name="textAreaRight" fmla="*/ 1457640 w 1456560"/>
                <a:gd name="textAreaTop" fmla="*/ 720 h 1049760"/>
                <a:gd name="textAreaBottom" fmla="*/ 1051560 h 104976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181;p25"/>
          <p:cNvGrpSpPr/>
          <p:nvPr/>
        </p:nvGrpSpPr>
        <p:grpSpPr>
          <a:xfrm>
            <a:off x="7857720" y="2117520"/>
            <a:ext cx="2849040" cy="3768120"/>
            <a:chOff x="7857720" y="2117520"/>
            <a:chExt cx="2849040" cy="3768120"/>
          </a:xfrm>
        </p:grpSpPr>
        <p:sp>
          <p:nvSpPr>
            <p:cNvPr id="57" name="Google Shape;182;p25"/>
            <p:cNvSpPr/>
            <p:nvPr/>
          </p:nvSpPr>
          <p:spPr>
            <a:xfrm flipH="1" rot="20356200">
              <a:off x="8406720" y="2375640"/>
              <a:ext cx="1918440" cy="2504880"/>
            </a:xfrm>
            <a:custGeom>
              <a:avLst/>
              <a:gdLst>
                <a:gd name="textAreaLeft" fmla="*/ -720 w 1918440"/>
                <a:gd name="textAreaRight" fmla="*/ 1918800 w 1918440"/>
                <a:gd name="textAreaTop" fmla="*/ 0 h 2504880"/>
                <a:gd name="textAreaBottom" fmla="*/ 2505600 h 250488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83;p25"/>
            <p:cNvSpPr/>
            <p:nvPr/>
          </p:nvSpPr>
          <p:spPr>
            <a:xfrm rot="9088800">
              <a:off x="8057160" y="4340880"/>
              <a:ext cx="1589760" cy="1240560"/>
            </a:xfrm>
            <a:custGeom>
              <a:avLst/>
              <a:gdLst>
                <a:gd name="textAreaLeft" fmla="*/ 0 w 1589760"/>
                <a:gd name="textAreaRight" fmla="*/ 1590840 w 1589760"/>
                <a:gd name="textAreaTop" fmla="*/ 0 h 1240560"/>
                <a:gd name="textAreaBottom" fmla="*/ 1241640 h 1240560"/>
              </a:gdLst>
              <a:ahLst/>
              <a:rect l="textAreaLeft" t="textAreaTop" r="textAreaRight" b="textAreaBottom"/>
              <a:pathLst>
                <a:path w="1882831" h="1469646">
                  <a:moveTo>
                    <a:pt x="674801" y="1469647"/>
                  </a:moveTo>
                  <a:cubicBezTo>
                    <a:pt x="594886" y="1469647"/>
                    <a:pt x="522782" y="1459169"/>
                    <a:pt x="455917" y="1438119"/>
                  </a:cubicBezTo>
                  <a:cubicBezTo>
                    <a:pt x="221220" y="1364395"/>
                    <a:pt x="35864" y="1135129"/>
                    <a:pt x="5003" y="880621"/>
                  </a:cubicBezTo>
                  <a:cubicBezTo>
                    <a:pt x="-24811" y="634209"/>
                    <a:pt x="80155" y="376272"/>
                    <a:pt x="279037" y="207489"/>
                  </a:cubicBezTo>
                  <a:cubicBezTo>
                    <a:pt x="464965" y="49755"/>
                    <a:pt x="729379" y="-25016"/>
                    <a:pt x="986268" y="7464"/>
                  </a:cubicBezTo>
                  <a:cubicBezTo>
                    <a:pt x="1351076" y="53660"/>
                    <a:pt x="1661305" y="283308"/>
                    <a:pt x="1816277" y="621731"/>
                  </a:cubicBezTo>
                  <a:cubicBezTo>
                    <a:pt x="1873903" y="747652"/>
                    <a:pt x="1894668" y="872429"/>
                    <a:pt x="1876380" y="982443"/>
                  </a:cubicBezTo>
                  <a:cubicBezTo>
                    <a:pt x="1854472" y="1113697"/>
                    <a:pt x="1773986" y="1224664"/>
                    <a:pt x="1666353" y="1272003"/>
                  </a:cubicBezTo>
                  <a:cubicBezTo>
                    <a:pt x="1611680" y="1296101"/>
                    <a:pt x="1551387" y="1304007"/>
                    <a:pt x="1492999" y="1311627"/>
                  </a:cubicBezTo>
                  <a:cubicBezTo>
                    <a:pt x="1479663" y="1313341"/>
                    <a:pt x="1466328" y="1315151"/>
                    <a:pt x="1452994" y="1317056"/>
                  </a:cubicBezTo>
                  <a:cubicBezTo>
                    <a:pt x="1348314" y="1332296"/>
                    <a:pt x="1244300" y="1360204"/>
                    <a:pt x="1143716" y="1387255"/>
                  </a:cubicBezTo>
                  <a:cubicBezTo>
                    <a:pt x="1083614" y="1403448"/>
                    <a:pt x="1021416" y="1420117"/>
                    <a:pt x="959694" y="1433928"/>
                  </a:cubicBezTo>
                  <a:cubicBezTo>
                    <a:pt x="853681" y="1457740"/>
                    <a:pt x="759764" y="1469551"/>
                    <a:pt x="674801" y="1469551"/>
                  </a:cubicBezTo>
                  <a:close/>
                  <a:moveTo>
                    <a:pt x="867111" y="8607"/>
                  </a:moveTo>
                  <a:cubicBezTo>
                    <a:pt x="651655" y="8607"/>
                    <a:pt x="440295" y="81949"/>
                    <a:pt x="284562" y="214061"/>
                  </a:cubicBezTo>
                  <a:cubicBezTo>
                    <a:pt x="90823" y="378463"/>
                    <a:pt x="-15571" y="639733"/>
                    <a:pt x="13480" y="879573"/>
                  </a:cubicBezTo>
                  <a:cubicBezTo>
                    <a:pt x="43960" y="1130842"/>
                    <a:pt x="226935" y="1357156"/>
                    <a:pt x="458488" y="1429927"/>
                  </a:cubicBezTo>
                  <a:cubicBezTo>
                    <a:pt x="594886" y="1472790"/>
                    <a:pt x="753573" y="1471361"/>
                    <a:pt x="957789" y="1425546"/>
                  </a:cubicBezTo>
                  <a:cubicBezTo>
                    <a:pt x="1019320" y="1411735"/>
                    <a:pt x="1081423" y="1395066"/>
                    <a:pt x="1141431" y="1378969"/>
                  </a:cubicBezTo>
                  <a:cubicBezTo>
                    <a:pt x="1242301" y="1351918"/>
                    <a:pt x="1346599" y="1323819"/>
                    <a:pt x="1451660" y="1308579"/>
                  </a:cubicBezTo>
                  <a:cubicBezTo>
                    <a:pt x="1464995" y="1306674"/>
                    <a:pt x="1478330" y="1304864"/>
                    <a:pt x="1491760" y="1303150"/>
                  </a:cubicBezTo>
                  <a:cubicBezTo>
                    <a:pt x="1549482" y="1295625"/>
                    <a:pt x="1609203" y="1287814"/>
                    <a:pt x="1662734" y="1264192"/>
                  </a:cubicBezTo>
                  <a:cubicBezTo>
                    <a:pt x="1767795" y="1217901"/>
                    <a:pt x="1846376" y="1109411"/>
                    <a:pt x="1867712" y="981014"/>
                  </a:cubicBezTo>
                  <a:cubicBezTo>
                    <a:pt x="1885810" y="872715"/>
                    <a:pt x="1865235" y="749652"/>
                    <a:pt x="1808276" y="625351"/>
                  </a:cubicBezTo>
                  <a:cubicBezTo>
                    <a:pt x="1654542" y="289594"/>
                    <a:pt x="1346790" y="61756"/>
                    <a:pt x="985030" y="16036"/>
                  </a:cubicBezTo>
                  <a:cubicBezTo>
                    <a:pt x="945787" y="11083"/>
                    <a:pt x="906258" y="8607"/>
                    <a:pt x="866920" y="860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9" name="Google Shape;184;p25"/>
          <p:cNvSpPr/>
          <p:nvPr/>
        </p:nvSpPr>
        <p:spPr>
          <a:xfrm flipH="1" rot="325800">
            <a:off x="-1080000" y="-1346760"/>
            <a:ext cx="2390040" cy="5209200"/>
          </a:xfrm>
          <a:custGeom>
            <a:avLst/>
            <a:gdLst>
              <a:gd name="textAreaLeft" fmla="*/ -720 w 2390040"/>
              <a:gd name="textAreaRight" fmla="*/ 2390400 w 2390040"/>
              <a:gd name="textAreaTop" fmla="*/ 0 h 5209200"/>
              <a:gd name="textAreaBottom" fmla="*/ 5210280 h 52092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00;p27"/>
          <p:cNvSpPr/>
          <p:nvPr/>
        </p:nvSpPr>
        <p:spPr>
          <a:xfrm flipH="1" rot="18514200">
            <a:off x="-1789920" y="3130920"/>
            <a:ext cx="2601360" cy="2700720"/>
          </a:xfrm>
          <a:custGeom>
            <a:avLst/>
            <a:gdLst>
              <a:gd name="textAreaLeft" fmla="*/ -720 w 2601360"/>
              <a:gd name="textAreaRight" fmla="*/ 2601720 w 2601360"/>
              <a:gd name="textAreaTop" fmla="*/ 0 h 2700720"/>
              <a:gd name="textAreaBottom" fmla="*/ 2701800 h 270072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1" name="Google Shape;204;p27"/>
          <p:cNvGrpSpPr/>
          <p:nvPr/>
        </p:nvGrpSpPr>
        <p:grpSpPr>
          <a:xfrm>
            <a:off x="6034320" y="-710640"/>
            <a:ext cx="4226760" cy="4239360"/>
            <a:chOff x="6034320" y="-710640"/>
            <a:chExt cx="4226760" cy="4239360"/>
          </a:xfrm>
        </p:grpSpPr>
        <p:sp>
          <p:nvSpPr>
            <p:cNvPr id="62" name="Google Shape;205;p27"/>
            <p:cNvSpPr/>
            <p:nvPr/>
          </p:nvSpPr>
          <p:spPr>
            <a:xfrm rot="484200">
              <a:off x="6127920" y="-449640"/>
              <a:ext cx="3830760" cy="1604520"/>
            </a:xfrm>
            <a:custGeom>
              <a:avLst/>
              <a:gdLst>
                <a:gd name="textAreaLeft" fmla="*/ 0 w 3830760"/>
                <a:gd name="textAreaRight" fmla="*/ 3831840 w 3830760"/>
                <a:gd name="textAreaTop" fmla="*/ 0 h 1604520"/>
                <a:gd name="textAreaBottom" fmla="*/ 1605600 h 1604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" name="Google Shape;206;p27"/>
            <p:cNvSpPr/>
            <p:nvPr/>
          </p:nvSpPr>
          <p:spPr>
            <a:xfrm rot="5626800">
              <a:off x="8033760" y="1334520"/>
              <a:ext cx="2624400" cy="1660320"/>
            </a:xfrm>
            <a:custGeom>
              <a:avLst/>
              <a:gdLst>
                <a:gd name="textAreaLeft" fmla="*/ 0 w 2624400"/>
                <a:gd name="textAreaRight" fmla="*/ 2625480 w 2624400"/>
                <a:gd name="textAreaTop" fmla="*/ 0 h 1660320"/>
                <a:gd name="textAreaBottom" fmla="*/ 1661400 h 166032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209;p28"/>
          <p:cNvSpPr/>
          <p:nvPr/>
        </p:nvSpPr>
        <p:spPr>
          <a:xfrm flipH="1" rot="14559600">
            <a:off x="7580520" y="-25200"/>
            <a:ext cx="4444200" cy="3611160"/>
          </a:xfrm>
          <a:custGeom>
            <a:avLst/>
            <a:gdLst>
              <a:gd name="textAreaLeft" fmla="*/ -720 w 4444200"/>
              <a:gd name="textAreaRight" fmla="*/ 4444560 w 4444200"/>
              <a:gd name="textAreaTop" fmla="*/ 0 h 3611160"/>
              <a:gd name="textAreaBottom" fmla="*/ 3612240 h 361116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5" name="Google Shape;210;p28"/>
          <p:cNvGrpSpPr/>
          <p:nvPr/>
        </p:nvGrpSpPr>
        <p:grpSpPr>
          <a:xfrm>
            <a:off x="-344880" y="-676080"/>
            <a:ext cx="1832760" cy="3786120"/>
            <a:chOff x="-344880" y="-676080"/>
            <a:chExt cx="1832760" cy="3786120"/>
          </a:xfrm>
        </p:grpSpPr>
        <p:sp>
          <p:nvSpPr>
            <p:cNvPr id="66" name="Google Shape;211;p28"/>
            <p:cNvSpPr/>
            <p:nvPr/>
          </p:nvSpPr>
          <p:spPr>
            <a:xfrm rot="15946800">
              <a:off x="-1526760" y="676080"/>
              <a:ext cx="3716640" cy="1081440"/>
            </a:xfrm>
            <a:custGeom>
              <a:avLst/>
              <a:gdLst>
                <a:gd name="textAreaLeft" fmla="*/ 0 w 3716640"/>
                <a:gd name="textAreaRight" fmla="*/ 3717720 w 3716640"/>
                <a:gd name="textAreaTop" fmla="*/ 0 h 1081440"/>
                <a:gd name="textAreaBottom" fmla="*/ 108252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212;p28"/>
            <p:cNvSpPr/>
            <p:nvPr/>
          </p:nvSpPr>
          <p:spPr>
            <a:xfrm rot="10206000">
              <a:off x="516600" y="-301680"/>
              <a:ext cx="920880" cy="663840"/>
            </a:xfrm>
            <a:custGeom>
              <a:avLst/>
              <a:gdLst>
                <a:gd name="textAreaLeft" fmla="*/ 0 w 920880"/>
                <a:gd name="textAreaRight" fmla="*/ 921960 w 920880"/>
                <a:gd name="textAreaTop" fmla="*/ 0 h 663840"/>
                <a:gd name="textAreaBottom" fmla="*/ 664920 h 66384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215;p29"/>
          <p:cNvGrpSpPr/>
          <p:nvPr/>
        </p:nvGrpSpPr>
        <p:grpSpPr>
          <a:xfrm>
            <a:off x="-2236680" y="1394280"/>
            <a:ext cx="4387680" cy="5468400"/>
            <a:chOff x="-2236680" y="1394280"/>
            <a:chExt cx="4387680" cy="5468400"/>
          </a:xfrm>
        </p:grpSpPr>
        <p:sp>
          <p:nvSpPr>
            <p:cNvPr id="69" name="Google Shape;216;p29"/>
            <p:cNvSpPr/>
            <p:nvPr/>
          </p:nvSpPr>
          <p:spPr>
            <a:xfrm flipV="1" rot="18559800">
              <a:off x="-1377360" y="2982960"/>
              <a:ext cx="2669760" cy="3484800"/>
            </a:xfrm>
            <a:custGeom>
              <a:avLst/>
              <a:gdLst>
                <a:gd name="textAreaLeft" fmla="*/ 0 w 2669760"/>
                <a:gd name="textAreaRight" fmla="*/ 2670840 w 2669760"/>
                <a:gd name="textAreaTop" fmla="*/ 720 h 3484800"/>
                <a:gd name="textAreaBottom" fmla="*/ 348660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" name="Google Shape;217;p29"/>
            <p:cNvSpPr/>
            <p:nvPr/>
          </p:nvSpPr>
          <p:spPr>
            <a:xfrm flipV="1" rot="1546200">
              <a:off x="-1315080" y="1724760"/>
              <a:ext cx="1909440" cy="1701360"/>
            </a:xfrm>
            <a:custGeom>
              <a:avLst/>
              <a:gdLst>
                <a:gd name="textAreaLeft" fmla="*/ 0 w 1909440"/>
                <a:gd name="textAreaRight" fmla="*/ 1910160 w 1909440"/>
                <a:gd name="textAreaTop" fmla="*/ 0 h 1701360"/>
                <a:gd name="textAreaBottom" fmla="*/ 1702440 h 170136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1" name="Google Shape;218;p29"/>
          <p:cNvSpPr/>
          <p:nvPr/>
        </p:nvSpPr>
        <p:spPr>
          <a:xfrm flipH="1" rot="10986600">
            <a:off x="7908480" y="1555560"/>
            <a:ext cx="2086200" cy="4547880"/>
          </a:xfrm>
          <a:custGeom>
            <a:avLst/>
            <a:gdLst>
              <a:gd name="textAreaLeft" fmla="*/ -720 w 2086200"/>
              <a:gd name="textAreaRight" fmla="*/ 2086560 w 2086200"/>
              <a:gd name="textAreaTop" fmla="*/ 0 h 4547880"/>
              <a:gd name="textAreaBottom" fmla="*/ 4548960 h 454788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23;p30"/>
          <p:cNvSpPr/>
          <p:nvPr/>
        </p:nvSpPr>
        <p:spPr>
          <a:xfrm flipH="1" rot="21290400">
            <a:off x="-633240" y="-344520"/>
            <a:ext cx="4125960" cy="1320840"/>
          </a:xfrm>
          <a:custGeom>
            <a:avLst/>
            <a:gdLst>
              <a:gd name="textAreaLeft" fmla="*/ -720 w 4125960"/>
              <a:gd name="textAreaRight" fmla="*/ 4126320 w 4125960"/>
              <a:gd name="textAreaTop" fmla="*/ 0 h 1320840"/>
              <a:gd name="textAreaBottom" fmla="*/ 1321920 h 132084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" name="Google Shape;224;p30"/>
          <p:cNvSpPr/>
          <p:nvPr/>
        </p:nvSpPr>
        <p:spPr>
          <a:xfrm flipH="1" rot="10986000">
            <a:off x="7799760" y="1328040"/>
            <a:ext cx="2304000" cy="5020560"/>
          </a:xfrm>
          <a:custGeom>
            <a:avLst/>
            <a:gdLst>
              <a:gd name="textAreaLeft" fmla="*/ 720 w 2304000"/>
              <a:gd name="textAreaRight" fmla="*/ 2305800 w 2304000"/>
              <a:gd name="textAreaTop" fmla="*/ 0 h 5020560"/>
              <a:gd name="textAreaBottom" fmla="*/ 5020920 h 502056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19;p4"/>
          <p:cNvGrpSpPr/>
          <p:nvPr/>
        </p:nvGrpSpPr>
        <p:grpSpPr>
          <a:xfrm>
            <a:off x="5946120" y="-769680"/>
            <a:ext cx="5416560" cy="4772520"/>
            <a:chOff x="5946120" y="-769680"/>
            <a:chExt cx="5416560" cy="4772520"/>
          </a:xfrm>
        </p:grpSpPr>
        <p:sp>
          <p:nvSpPr>
            <p:cNvPr id="77" name="Google Shape;20;p4"/>
            <p:cNvSpPr/>
            <p:nvPr/>
          </p:nvSpPr>
          <p:spPr>
            <a:xfrm rot="687000">
              <a:off x="6072840" y="-388080"/>
              <a:ext cx="4010760" cy="1679040"/>
            </a:xfrm>
            <a:custGeom>
              <a:avLst/>
              <a:gdLst>
                <a:gd name="textAreaLeft" fmla="*/ 0 w 4010760"/>
                <a:gd name="textAreaRight" fmla="*/ 4011840 w 4010760"/>
                <a:gd name="textAreaTop" fmla="*/ 0 h 1679040"/>
                <a:gd name="textAreaBottom" fmla="*/ 1680120 h 16790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21;p4"/>
            <p:cNvSpPr/>
            <p:nvPr/>
          </p:nvSpPr>
          <p:spPr>
            <a:xfrm rot="7974600">
              <a:off x="8241480" y="1054800"/>
              <a:ext cx="2697120" cy="2332440"/>
            </a:xfrm>
            <a:custGeom>
              <a:avLst/>
              <a:gdLst>
                <a:gd name="textAreaLeft" fmla="*/ 0 w 2697120"/>
                <a:gd name="textAreaRight" fmla="*/ 2698200 w 2697120"/>
                <a:gd name="textAreaTop" fmla="*/ 0 h 2332440"/>
                <a:gd name="textAreaBottom" fmla="*/ 2333520 h 233244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9" name="Google Shape;22;p4"/>
          <p:cNvSpPr/>
          <p:nvPr/>
        </p:nvSpPr>
        <p:spPr>
          <a:xfrm rot="310800">
            <a:off x="-756000" y="3621240"/>
            <a:ext cx="2208600" cy="2293560"/>
          </a:xfrm>
          <a:custGeom>
            <a:avLst/>
            <a:gdLst>
              <a:gd name="textAreaLeft" fmla="*/ 0 w 2208600"/>
              <a:gd name="textAreaRight" fmla="*/ 2209680 w 2208600"/>
              <a:gd name="textAreaTop" fmla="*/ 0 h 2293560"/>
              <a:gd name="textAreaBottom" fmla="*/ 2294640 h 22935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228;p31"/>
          <p:cNvSpPr/>
          <p:nvPr/>
        </p:nvSpPr>
        <p:spPr>
          <a:xfrm>
            <a:off x="1654920" y="3413160"/>
            <a:ext cx="363888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, and includes icons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, and infographics &amp; images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230;p32"/>
          <p:cNvGrpSpPr/>
          <p:nvPr/>
        </p:nvGrpSpPr>
        <p:grpSpPr>
          <a:xfrm>
            <a:off x="7305840" y="-2669400"/>
            <a:ext cx="3305160" cy="4824000"/>
            <a:chOff x="7305840" y="-2669400"/>
            <a:chExt cx="3305160" cy="4824000"/>
          </a:xfrm>
        </p:grpSpPr>
        <p:sp>
          <p:nvSpPr>
            <p:cNvPr id="88" name="Google Shape;231;p32"/>
            <p:cNvSpPr/>
            <p:nvPr/>
          </p:nvSpPr>
          <p:spPr>
            <a:xfrm rot="10608600">
              <a:off x="7846920" y="-1401840"/>
              <a:ext cx="2669040" cy="3484800"/>
            </a:xfrm>
            <a:custGeom>
              <a:avLst/>
              <a:gdLst>
                <a:gd name="textAreaLeft" fmla="*/ 0 w 2669040"/>
                <a:gd name="textAreaRight" fmla="*/ 2670120 w 2669040"/>
                <a:gd name="textAreaTop" fmla="*/ 0 h 3484800"/>
                <a:gd name="textAreaBottom" fmla="*/ 348588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232;p32"/>
            <p:cNvSpPr/>
            <p:nvPr/>
          </p:nvSpPr>
          <p:spPr>
            <a:xfrm rot="6022200">
              <a:off x="7359480" y="-2427480"/>
              <a:ext cx="1909080" cy="1701000"/>
            </a:xfrm>
            <a:custGeom>
              <a:avLst/>
              <a:gdLst>
                <a:gd name="textAreaLeft" fmla="*/ 0 w 1909080"/>
                <a:gd name="textAreaRight" fmla="*/ 1910160 w 1909080"/>
                <a:gd name="textAreaTop" fmla="*/ 0 h 1701000"/>
                <a:gd name="textAreaBottom" fmla="*/ 1702080 h 170100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90" name="Google Shape;233;p32"/>
          <p:cNvSpPr/>
          <p:nvPr/>
        </p:nvSpPr>
        <p:spPr>
          <a:xfrm rot="11607000">
            <a:off x="-929880" y="-287640"/>
            <a:ext cx="2085840" cy="4546440"/>
          </a:xfrm>
          <a:custGeom>
            <a:avLst/>
            <a:gdLst>
              <a:gd name="textAreaLeft" fmla="*/ 0 w 2085840"/>
              <a:gd name="textAreaRight" fmla="*/ 2086920 w 2085840"/>
              <a:gd name="textAreaTop" fmla="*/ 0 h 4546440"/>
              <a:gd name="textAreaBottom" fmla="*/ 4547520 h 454644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235;p33"/>
          <p:cNvGrpSpPr/>
          <p:nvPr/>
        </p:nvGrpSpPr>
        <p:grpSpPr>
          <a:xfrm>
            <a:off x="7466400" y="1032480"/>
            <a:ext cx="4543200" cy="4974120"/>
            <a:chOff x="7466400" y="1032480"/>
            <a:chExt cx="4543200" cy="4974120"/>
          </a:xfrm>
        </p:grpSpPr>
        <p:sp>
          <p:nvSpPr>
            <p:cNvPr id="92" name="Google Shape;236;p33"/>
            <p:cNvSpPr/>
            <p:nvPr/>
          </p:nvSpPr>
          <p:spPr>
            <a:xfrm flipH="1" rot="14918400">
              <a:off x="7711200" y="1872720"/>
              <a:ext cx="4053240" cy="3292920"/>
            </a:xfrm>
            <a:custGeom>
              <a:avLst/>
              <a:gdLst>
                <a:gd name="textAreaLeft" fmla="*/ -720 w 4053240"/>
                <a:gd name="textAreaRight" fmla="*/ 4053600 w 4053240"/>
                <a:gd name="textAreaTop" fmla="*/ 0 h 3292920"/>
                <a:gd name="textAreaBottom" fmla="*/ 3294000 h 329292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37;p33"/>
            <p:cNvSpPr/>
            <p:nvPr/>
          </p:nvSpPr>
          <p:spPr>
            <a:xfrm flipH="1" rot="10792800">
              <a:off x="8740800" y="1292760"/>
              <a:ext cx="491040" cy="640440"/>
            </a:xfrm>
            <a:custGeom>
              <a:avLst/>
              <a:gdLst>
                <a:gd name="textAreaLeft" fmla="*/ 720 w 491040"/>
                <a:gd name="textAreaRight" fmla="*/ 492840 w 491040"/>
                <a:gd name="textAreaTop" fmla="*/ 0 h 640440"/>
                <a:gd name="textAreaBottom" fmla="*/ 641520 h 64044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" name="Google Shape;238;p33"/>
          <p:cNvGrpSpPr/>
          <p:nvPr/>
        </p:nvGrpSpPr>
        <p:grpSpPr>
          <a:xfrm>
            <a:off x="-925560" y="-567720"/>
            <a:ext cx="1782360" cy="4636080"/>
            <a:chOff x="-925560" y="-567720"/>
            <a:chExt cx="1782360" cy="4636080"/>
          </a:xfrm>
        </p:grpSpPr>
        <p:sp>
          <p:nvSpPr>
            <p:cNvPr id="95" name="Google Shape;239;p33"/>
            <p:cNvSpPr/>
            <p:nvPr/>
          </p:nvSpPr>
          <p:spPr>
            <a:xfrm rot="16200000">
              <a:off x="-1632600" y="749160"/>
              <a:ext cx="3715200" cy="1081080"/>
            </a:xfrm>
            <a:custGeom>
              <a:avLst/>
              <a:gdLst>
                <a:gd name="textAreaLeft" fmla="*/ 0 w 3715200"/>
                <a:gd name="textAreaRight" fmla="*/ 3716280 w 3715200"/>
                <a:gd name="textAreaTop" fmla="*/ 0 h 1081080"/>
                <a:gd name="textAreaBottom" fmla="*/ 1082160 h 10810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" name="Google Shape;240;p33"/>
            <p:cNvSpPr/>
            <p:nvPr/>
          </p:nvSpPr>
          <p:spPr>
            <a:xfrm rot="2566800">
              <a:off x="-762480" y="2663640"/>
              <a:ext cx="1456560" cy="1049760"/>
            </a:xfrm>
            <a:custGeom>
              <a:avLst/>
              <a:gdLst>
                <a:gd name="textAreaLeft" fmla="*/ 0 w 1456560"/>
                <a:gd name="textAreaRight" fmla="*/ 1457640 w 1456560"/>
                <a:gd name="textAreaTop" fmla="*/ 0 h 1049760"/>
                <a:gd name="textAreaBottom" fmla="*/ 1050840 h 104976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9;p5"/>
          <p:cNvSpPr/>
          <p:nvPr/>
        </p:nvSpPr>
        <p:spPr>
          <a:xfrm rot="17976600">
            <a:off x="-1488960" y="2815560"/>
            <a:ext cx="2937960" cy="2681640"/>
          </a:xfrm>
          <a:custGeom>
            <a:avLst/>
            <a:gdLst>
              <a:gd name="textAreaLeft" fmla="*/ 0 w 2937960"/>
              <a:gd name="textAreaRight" fmla="*/ 2939040 w 2937960"/>
              <a:gd name="textAreaTop" fmla="*/ 0 h 2681640"/>
              <a:gd name="textAreaBottom" fmla="*/ 2682720 h 2681640"/>
            </a:gdLst>
            <a:ahLst/>
            <a:rect l="textAreaLeft" t="textAreaTop" r="textAreaRight" b="textAreaBottom"/>
            <a:pathLst>
              <a:path w="1744129" h="1592160">
                <a:moveTo>
                  <a:pt x="1316806" y="16048"/>
                </a:moveTo>
                <a:cubicBezTo>
                  <a:pt x="1074490" y="-39102"/>
                  <a:pt x="816935" y="53576"/>
                  <a:pt x="621481" y="207119"/>
                </a:cubicBezTo>
                <a:cubicBezTo>
                  <a:pt x="426028" y="360662"/>
                  <a:pt x="282582" y="569450"/>
                  <a:pt x="147899" y="778333"/>
                </a:cubicBezTo>
                <a:cubicBezTo>
                  <a:pt x="64459" y="907778"/>
                  <a:pt x="-20123" y="1053987"/>
                  <a:pt x="4261" y="1206101"/>
                </a:cubicBezTo>
                <a:cubicBezTo>
                  <a:pt x="33599" y="1388791"/>
                  <a:pt x="212764" y="1511758"/>
                  <a:pt x="391262" y="1560336"/>
                </a:cubicBezTo>
                <a:cubicBezTo>
                  <a:pt x="744259" y="1656348"/>
                  <a:pt x="1147833" y="1530046"/>
                  <a:pt x="1383005" y="1249821"/>
                </a:cubicBezTo>
                <a:cubicBezTo>
                  <a:pt x="1483494" y="1130187"/>
                  <a:pt x="1553217" y="988360"/>
                  <a:pt x="1621988" y="848056"/>
                </a:cubicBezTo>
                <a:cubicBezTo>
                  <a:pt x="1711618" y="665177"/>
                  <a:pt x="1791818" y="546590"/>
                  <a:pt x="1710284" y="345232"/>
                </a:cubicBezTo>
                <a:cubicBezTo>
                  <a:pt x="1643895" y="181306"/>
                  <a:pt x="1488352" y="55005"/>
                  <a:pt x="1316806" y="15952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30;p5"/>
          <p:cNvSpPr/>
          <p:nvPr/>
        </p:nvSpPr>
        <p:spPr>
          <a:xfrm rot="7522800">
            <a:off x="7623720" y="-414000"/>
            <a:ext cx="6593760" cy="5357880"/>
          </a:xfrm>
          <a:custGeom>
            <a:avLst/>
            <a:gdLst>
              <a:gd name="textAreaLeft" fmla="*/ 0 w 6593760"/>
              <a:gd name="textAreaRight" fmla="*/ 6594840 w 6593760"/>
              <a:gd name="textAreaTop" fmla="*/ 0 h 5357880"/>
              <a:gd name="textAreaBottom" fmla="*/ 5358960 h 53578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9" name="Google Shape;31;p5"/>
          <p:cNvSpPr/>
          <p:nvPr/>
        </p:nvSpPr>
        <p:spPr>
          <a:xfrm flipH="1" rot="16896000">
            <a:off x="4294440" y="-1176480"/>
            <a:ext cx="1460520" cy="1903680"/>
          </a:xfrm>
          <a:custGeom>
            <a:avLst/>
            <a:gdLst>
              <a:gd name="textAreaLeft" fmla="*/ -720 w 1460520"/>
              <a:gd name="textAreaRight" fmla="*/ 1460880 w 1460520"/>
              <a:gd name="textAreaTop" fmla="*/ 0 h 1903680"/>
              <a:gd name="textAreaBottom" fmla="*/ 1904760 h 1903680"/>
            </a:gdLst>
            <a:ahLst/>
            <a:rect l="textAreaLeft" t="textAreaTop" r="textAreaRight" b="textAreaBottom"/>
            <a:pathLst>
              <a:path w="364045" h="474454">
                <a:moveTo>
                  <a:pt x="157163" y="474440"/>
                </a:moveTo>
                <a:cubicBezTo>
                  <a:pt x="155734" y="474440"/>
                  <a:pt x="154210" y="474440"/>
                  <a:pt x="152781" y="474440"/>
                </a:cubicBezTo>
                <a:lnTo>
                  <a:pt x="153162" y="462058"/>
                </a:lnTo>
                <a:cubicBezTo>
                  <a:pt x="154686" y="462058"/>
                  <a:pt x="156210" y="462058"/>
                  <a:pt x="157829" y="462058"/>
                </a:cubicBezTo>
                <a:cubicBezTo>
                  <a:pt x="163068" y="462058"/>
                  <a:pt x="168307" y="461772"/>
                  <a:pt x="173641" y="461296"/>
                </a:cubicBezTo>
                <a:lnTo>
                  <a:pt x="174784" y="473583"/>
                </a:lnTo>
                <a:cubicBezTo>
                  <a:pt x="168878" y="474155"/>
                  <a:pt x="163068" y="474536"/>
                  <a:pt x="157258" y="474440"/>
                </a:cubicBezTo>
                <a:close/>
                <a:moveTo>
                  <a:pt x="130873" y="472250"/>
                </a:moveTo>
                <a:cubicBezTo>
                  <a:pt x="123539" y="471106"/>
                  <a:pt x="116395" y="469297"/>
                  <a:pt x="109347" y="467106"/>
                </a:cubicBezTo>
                <a:lnTo>
                  <a:pt x="113062" y="455295"/>
                </a:lnTo>
                <a:cubicBezTo>
                  <a:pt x="119443" y="457295"/>
                  <a:pt x="126111" y="458914"/>
                  <a:pt x="132779" y="459962"/>
                </a:cubicBezTo>
                <a:lnTo>
                  <a:pt x="130778" y="472154"/>
                </a:lnTo>
                <a:close/>
                <a:moveTo>
                  <a:pt x="196405" y="470154"/>
                </a:moveTo>
                <a:lnTo>
                  <a:pt x="193738" y="458057"/>
                </a:lnTo>
                <a:cubicBezTo>
                  <a:pt x="200310" y="456629"/>
                  <a:pt x="206978" y="454723"/>
                  <a:pt x="213455" y="452533"/>
                </a:cubicBezTo>
                <a:lnTo>
                  <a:pt x="217456" y="464248"/>
                </a:lnTo>
                <a:cubicBezTo>
                  <a:pt x="210502" y="466630"/>
                  <a:pt x="203454" y="468630"/>
                  <a:pt x="196405" y="470154"/>
                </a:cubicBezTo>
                <a:close/>
                <a:moveTo>
                  <a:pt x="88868" y="458819"/>
                </a:moveTo>
                <a:cubicBezTo>
                  <a:pt x="83248" y="456057"/>
                  <a:pt x="77819" y="452819"/>
                  <a:pt x="72771" y="449389"/>
                </a:cubicBezTo>
                <a:lnTo>
                  <a:pt x="69913" y="447389"/>
                </a:lnTo>
                <a:lnTo>
                  <a:pt x="77057" y="437293"/>
                </a:lnTo>
                <a:lnTo>
                  <a:pt x="79343" y="438912"/>
                </a:lnTo>
                <a:cubicBezTo>
                  <a:pt x="84296" y="442341"/>
                  <a:pt x="89249" y="445198"/>
                  <a:pt x="94392" y="447770"/>
                </a:cubicBezTo>
                <a:lnTo>
                  <a:pt x="88868" y="458819"/>
                </a:lnTo>
                <a:close/>
                <a:moveTo>
                  <a:pt x="237744" y="455867"/>
                </a:moveTo>
                <a:lnTo>
                  <a:pt x="232410" y="444722"/>
                </a:lnTo>
                <a:cubicBezTo>
                  <a:pt x="238506" y="441770"/>
                  <a:pt x="244507" y="438436"/>
                  <a:pt x="250222" y="434721"/>
                </a:cubicBezTo>
                <a:lnTo>
                  <a:pt x="256889" y="445103"/>
                </a:lnTo>
                <a:cubicBezTo>
                  <a:pt x="250793" y="449009"/>
                  <a:pt x="244316" y="452628"/>
                  <a:pt x="237744" y="455771"/>
                </a:cubicBezTo>
                <a:close/>
                <a:moveTo>
                  <a:pt x="52959" y="433197"/>
                </a:moveTo>
                <a:cubicBezTo>
                  <a:pt x="47720" y="428149"/>
                  <a:pt x="42863" y="422529"/>
                  <a:pt x="38385" y="416623"/>
                </a:cubicBezTo>
                <a:lnTo>
                  <a:pt x="48292" y="409099"/>
                </a:lnTo>
                <a:cubicBezTo>
                  <a:pt x="52388" y="414528"/>
                  <a:pt x="56959" y="419671"/>
                  <a:pt x="61722" y="424339"/>
                </a:cubicBezTo>
                <a:lnTo>
                  <a:pt x="53054" y="433197"/>
                </a:lnTo>
                <a:close/>
                <a:moveTo>
                  <a:pt x="274606" y="432149"/>
                </a:moveTo>
                <a:lnTo>
                  <a:pt x="266700" y="422624"/>
                </a:lnTo>
                <a:cubicBezTo>
                  <a:pt x="271843" y="418338"/>
                  <a:pt x="276987" y="413671"/>
                  <a:pt x="281844" y="408718"/>
                </a:cubicBezTo>
                <a:lnTo>
                  <a:pt x="290703" y="417386"/>
                </a:lnTo>
                <a:cubicBezTo>
                  <a:pt x="285559" y="422624"/>
                  <a:pt x="280130" y="427577"/>
                  <a:pt x="274606" y="432149"/>
                </a:cubicBezTo>
                <a:close/>
                <a:moveTo>
                  <a:pt x="305085" y="401003"/>
                </a:moveTo>
                <a:lnTo>
                  <a:pt x="295370" y="393287"/>
                </a:lnTo>
                <a:cubicBezTo>
                  <a:pt x="299561" y="387953"/>
                  <a:pt x="303657" y="382334"/>
                  <a:pt x="307372" y="376523"/>
                </a:cubicBezTo>
                <a:lnTo>
                  <a:pt x="317754" y="383286"/>
                </a:lnTo>
                <a:cubicBezTo>
                  <a:pt x="313754" y="389382"/>
                  <a:pt x="309467" y="395288"/>
                  <a:pt x="304991" y="401003"/>
                </a:cubicBezTo>
                <a:close/>
                <a:moveTo>
                  <a:pt x="26289" y="398240"/>
                </a:moveTo>
                <a:cubicBezTo>
                  <a:pt x="22765" y="392049"/>
                  <a:pt x="19526" y="385381"/>
                  <a:pt x="16669" y="378523"/>
                </a:cubicBezTo>
                <a:lnTo>
                  <a:pt x="28099" y="373761"/>
                </a:lnTo>
                <a:cubicBezTo>
                  <a:pt x="30766" y="380143"/>
                  <a:pt x="33718" y="386334"/>
                  <a:pt x="37052" y="392144"/>
                </a:cubicBezTo>
                <a:lnTo>
                  <a:pt x="26289" y="398240"/>
                </a:lnTo>
                <a:close/>
                <a:moveTo>
                  <a:pt x="328898" y="364617"/>
                </a:moveTo>
                <a:lnTo>
                  <a:pt x="317945" y="358807"/>
                </a:lnTo>
                <a:cubicBezTo>
                  <a:pt x="321087" y="352806"/>
                  <a:pt x="324135" y="346615"/>
                  <a:pt x="326898" y="340138"/>
                </a:cubicBezTo>
                <a:lnTo>
                  <a:pt x="338233" y="345091"/>
                </a:lnTo>
                <a:cubicBezTo>
                  <a:pt x="335375" y="351854"/>
                  <a:pt x="332137" y="358426"/>
                  <a:pt x="328803" y="364617"/>
                </a:cubicBezTo>
                <a:close/>
                <a:moveTo>
                  <a:pt x="9430" y="357854"/>
                </a:moveTo>
                <a:cubicBezTo>
                  <a:pt x="7429" y="351092"/>
                  <a:pt x="5715" y="343948"/>
                  <a:pt x="4381" y="336613"/>
                </a:cubicBezTo>
                <a:lnTo>
                  <a:pt x="16573" y="334328"/>
                </a:lnTo>
                <a:cubicBezTo>
                  <a:pt x="17907" y="341186"/>
                  <a:pt x="19526" y="347948"/>
                  <a:pt x="21336" y="354330"/>
                </a:cubicBezTo>
                <a:lnTo>
                  <a:pt x="9430" y="357854"/>
                </a:lnTo>
                <a:close/>
                <a:moveTo>
                  <a:pt x="346138" y="324898"/>
                </a:moveTo>
                <a:lnTo>
                  <a:pt x="334423" y="320897"/>
                </a:lnTo>
                <a:cubicBezTo>
                  <a:pt x="336613" y="314515"/>
                  <a:pt x="338614" y="307753"/>
                  <a:pt x="340423" y="301085"/>
                </a:cubicBezTo>
                <a:lnTo>
                  <a:pt x="352425" y="304229"/>
                </a:lnTo>
                <a:cubicBezTo>
                  <a:pt x="350615" y="311277"/>
                  <a:pt x="348425" y="318230"/>
                  <a:pt x="346138" y="324993"/>
                </a:cubicBezTo>
                <a:close/>
                <a:moveTo>
                  <a:pt x="1238" y="315087"/>
                </a:moveTo>
                <a:cubicBezTo>
                  <a:pt x="571" y="307943"/>
                  <a:pt x="95" y="300609"/>
                  <a:pt x="0" y="293370"/>
                </a:cubicBezTo>
                <a:lnTo>
                  <a:pt x="12382" y="293084"/>
                </a:lnTo>
                <a:cubicBezTo>
                  <a:pt x="12478" y="299942"/>
                  <a:pt x="12954" y="306991"/>
                  <a:pt x="13621" y="313754"/>
                </a:cubicBezTo>
                <a:lnTo>
                  <a:pt x="1334" y="314992"/>
                </a:lnTo>
                <a:close/>
                <a:moveTo>
                  <a:pt x="357092" y="282988"/>
                </a:moveTo>
                <a:lnTo>
                  <a:pt x="344900" y="280702"/>
                </a:lnTo>
                <a:cubicBezTo>
                  <a:pt x="346138" y="273844"/>
                  <a:pt x="347186" y="266986"/>
                  <a:pt x="348043" y="260128"/>
                </a:cubicBezTo>
                <a:lnTo>
                  <a:pt x="360331" y="261556"/>
                </a:lnTo>
                <a:cubicBezTo>
                  <a:pt x="359569" y="268605"/>
                  <a:pt x="358426" y="275844"/>
                  <a:pt x="357092" y="282988"/>
                </a:cubicBezTo>
                <a:close/>
                <a:moveTo>
                  <a:pt x="12763" y="272510"/>
                </a:moveTo>
                <a:lnTo>
                  <a:pt x="381" y="271844"/>
                </a:lnTo>
                <a:cubicBezTo>
                  <a:pt x="762" y="264700"/>
                  <a:pt x="1428" y="257461"/>
                  <a:pt x="2381" y="250317"/>
                </a:cubicBezTo>
                <a:lnTo>
                  <a:pt x="14668" y="251936"/>
                </a:lnTo>
                <a:cubicBezTo>
                  <a:pt x="13811" y="258794"/>
                  <a:pt x="13145" y="265747"/>
                  <a:pt x="12763" y="272605"/>
                </a:cubicBezTo>
                <a:close/>
                <a:moveTo>
                  <a:pt x="362331" y="240221"/>
                </a:moveTo>
                <a:lnTo>
                  <a:pt x="350044" y="239363"/>
                </a:lnTo>
                <a:cubicBezTo>
                  <a:pt x="350520" y="232791"/>
                  <a:pt x="350901" y="225743"/>
                  <a:pt x="351187" y="218408"/>
                </a:cubicBezTo>
                <a:lnTo>
                  <a:pt x="363569" y="218885"/>
                </a:lnTo>
                <a:cubicBezTo>
                  <a:pt x="363284" y="226409"/>
                  <a:pt x="362902" y="233553"/>
                  <a:pt x="362426" y="240316"/>
                </a:cubicBezTo>
                <a:close/>
                <a:moveTo>
                  <a:pt x="18002" y="231267"/>
                </a:moveTo>
                <a:lnTo>
                  <a:pt x="5905" y="228790"/>
                </a:lnTo>
                <a:lnTo>
                  <a:pt x="6953" y="223933"/>
                </a:lnTo>
                <a:cubicBezTo>
                  <a:pt x="8191" y="218504"/>
                  <a:pt x="9430" y="213074"/>
                  <a:pt x="10953" y="207740"/>
                </a:cubicBezTo>
                <a:lnTo>
                  <a:pt x="22860" y="210979"/>
                </a:lnTo>
                <a:cubicBezTo>
                  <a:pt x="21431" y="216122"/>
                  <a:pt x="20193" y="221361"/>
                  <a:pt x="19050" y="226600"/>
                </a:cubicBezTo>
                <a:lnTo>
                  <a:pt x="18097" y="231172"/>
                </a:lnTo>
                <a:close/>
                <a:moveTo>
                  <a:pt x="364045" y="197453"/>
                </a:moveTo>
                <a:lnTo>
                  <a:pt x="351663" y="197453"/>
                </a:lnTo>
                <a:cubicBezTo>
                  <a:pt x="351663" y="197453"/>
                  <a:pt x="351663" y="190500"/>
                  <a:pt x="351663" y="190500"/>
                </a:cubicBezTo>
                <a:cubicBezTo>
                  <a:pt x="351663" y="185833"/>
                  <a:pt x="351663" y="181070"/>
                  <a:pt x="351472" y="176308"/>
                </a:cubicBezTo>
                <a:lnTo>
                  <a:pt x="363855" y="176022"/>
                </a:lnTo>
                <a:cubicBezTo>
                  <a:pt x="363950" y="180880"/>
                  <a:pt x="364045" y="185738"/>
                  <a:pt x="364045" y="190500"/>
                </a:cubicBezTo>
                <a:lnTo>
                  <a:pt x="364045" y="197358"/>
                </a:lnTo>
                <a:close/>
                <a:moveTo>
                  <a:pt x="28860" y="191167"/>
                </a:moveTo>
                <a:lnTo>
                  <a:pt x="17145" y="187262"/>
                </a:lnTo>
                <a:cubicBezTo>
                  <a:pt x="19431" y="180404"/>
                  <a:pt x="22003" y="173546"/>
                  <a:pt x="24669" y="166973"/>
                </a:cubicBezTo>
                <a:lnTo>
                  <a:pt x="36100" y="171640"/>
                </a:lnTo>
                <a:cubicBezTo>
                  <a:pt x="33528" y="178022"/>
                  <a:pt x="31052" y="184595"/>
                  <a:pt x="28860" y="191167"/>
                </a:cubicBezTo>
                <a:close/>
                <a:moveTo>
                  <a:pt x="350711" y="155353"/>
                </a:moveTo>
                <a:cubicBezTo>
                  <a:pt x="350329" y="148400"/>
                  <a:pt x="349853" y="141351"/>
                  <a:pt x="349186" y="134398"/>
                </a:cubicBezTo>
                <a:lnTo>
                  <a:pt x="361474" y="133255"/>
                </a:lnTo>
                <a:cubicBezTo>
                  <a:pt x="362141" y="140398"/>
                  <a:pt x="362712" y="147542"/>
                  <a:pt x="363093" y="154686"/>
                </a:cubicBezTo>
                <a:lnTo>
                  <a:pt x="350711" y="155353"/>
                </a:lnTo>
                <a:close/>
                <a:moveTo>
                  <a:pt x="44577" y="152590"/>
                </a:moveTo>
                <a:lnTo>
                  <a:pt x="33433" y="147161"/>
                </a:lnTo>
                <a:cubicBezTo>
                  <a:pt x="36576" y="140684"/>
                  <a:pt x="40005" y="134207"/>
                  <a:pt x="43529" y="128016"/>
                </a:cubicBezTo>
                <a:lnTo>
                  <a:pt x="54293" y="134112"/>
                </a:lnTo>
                <a:cubicBezTo>
                  <a:pt x="50863" y="140018"/>
                  <a:pt x="47625" y="146209"/>
                  <a:pt x="44577" y="152495"/>
                </a:cubicBezTo>
                <a:close/>
                <a:moveTo>
                  <a:pt x="65151" y="116586"/>
                </a:moveTo>
                <a:lnTo>
                  <a:pt x="54864" y="109728"/>
                </a:lnTo>
                <a:cubicBezTo>
                  <a:pt x="58864" y="103727"/>
                  <a:pt x="63151" y="97822"/>
                  <a:pt x="67532" y="92202"/>
                </a:cubicBezTo>
                <a:lnTo>
                  <a:pt x="77248" y="99822"/>
                </a:lnTo>
                <a:cubicBezTo>
                  <a:pt x="73057" y="105156"/>
                  <a:pt x="68961" y="110871"/>
                  <a:pt x="65056" y="116586"/>
                </a:cubicBezTo>
                <a:close/>
                <a:moveTo>
                  <a:pt x="346710" y="113633"/>
                </a:moveTo>
                <a:cubicBezTo>
                  <a:pt x="345662" y="106489"/>
                  <a:pt x="344424" y="99536"/>
                  <a:pt x="343091" y="93154"/>
                </a:cubicBezTo>
                <a:lnTo>
                  <a:pt x="355187" y="90583"/>
                </a:lnTo>
                <a:cubicBezTo>
                  <a:pt x="356616" y="97250"/>
                  <a:pt x="357854" y="104394"/>
                  <a:pt x="358997" y="111823"/>
                </a:cubicBezTo>
                <a:lnTo>
                  <a:pt x="346710" y="113633"/>
                </a:lnTo>
                <a:close/>
                <a:moveTo>
                  <a:pt x="90773" y="84011"/>
                </a:moveTo>
                <a:lnTo>
                  <a:pt x="81629" y="75629"/>
                </a:lnTo>
                <a:cubicBezTo>
                  <a:pt x="86582" y="70199"/>
                  <a:pt x="91821" y="65056"/>
                  <a:pt x="97060" y="60293"/>
                </a:cubicBezTo>
                <a:lnTo>
                  <a:pt x="105442" y="69437"/>
                </a:lnTo>
                <a:cubicBezTo>
                  <a:pt x="100489" y="74009"/>
                  <a:pt x="95535" y="78867"/>
                  <a:pt x="90773" y="84011"/>
                </a:cubicBezTo>
                <a:close/>
                <a:moveTo>
                  <a:pt x="337851" y="73152"/>
                </a:moveTo>
                <a:cubicBezTo>
                  <a:pt x="335661" y="66199"/>
                  <a:pt x="333184" y="59817"/>
                  <a:pt x="330518" y="54197"/>
                </a:cubicBezTo>
                <a:lnTo>
                  <a:pt x="341662" y="48863"/>
                </a:lnTo>
                <a:cubicBezTo>
                  <a:pt x="344614" y="54959"/>
                  <a:pt x="347281" y="61913"/>
                  <a:pt x="349662" y="69437"/>
                </a:cubicBezTo>
                <a:lnTo>
                  <a:pt x="337851" y="73152"/>
                </a:lnTo>
                <a:close/>
                <a:moveTo>
                  <a:pt x="121253" y="56197"/>
                </a:moveTo>
                <a:lnTo>
                  <a:pt x="113729" y="46387"/>
                </a:lnTo>
                <a:cubicBezTo>
                  <a:pt x="119539" y="42005"/>
                  <a:pt x="125539" y="37814"/>
                  <a:pt x="131636" y="34004"/>
                </a:cubicBezTo>
                <a:lnTo>
                  <a:pt x="138208" y="44482"/>
                </a:lnTo>
                <a:cubicBezTo>
                  <a:pt x="132493" y="48101"/>
                  <a:pt x="126778" y="52006"/>
                  <a:pt x="121253" y="56197"/>
                </a:cubicBezTo>
                <a:close/>
                <a:moveTo>
                  <a:pt x="148590" y="38576"/>
                </a:moveTo>
                <a:lnTo>
                  <a:pt x="142875" y="27622"/>
                </a:lnTo>
                <a:cubicBezTo>
                  <a:pt x="149066" y="24384"/>
                  <a:pt x="155734" y="21336"/>
                  <a:pt x="162687" y="18574"/>
                </a:cubicBezTo>
                <a:lnTo>
                  <a:pt x="167354" y="30004"/>
                </a:lnTo>
                <a:cubicBezTo>
                  <a:pt x="160782" y="32671"/>
                  <a:pt x="154495" y="35528"/>
                  <a:pt x="148590" y="38576"/>
                </a:cubicBezTo>
                <a:close/>
                <a:moveTo>
                  <a:pt x="320135" y="37814"/>
                </a:moveTo>
                <a:cubicBezTo>
                  <a:pt x="316039" y="33052"/>
                  <a:pt x="311086" y="28861"/>
                  <a:pt x="305467" y="25337"/>
                </a:cubicBezTo>
                <a:lnTo>
                  <a:pt x="311944" y="14859"/>
                </a:lnTo>
                <a:cubicBezTo>
                  <a:pt x="318611" y="18955"/>
                  <a:pt x="324517" y="24003"/>
                  <a:pt x="329469" y="29718"/>
                </a:cubicBezTo>
                <a:lnTo>
                  <a:pt x="320135" y="37814"/>
                </a:lnTo>
                <a:close/>
                <a:moveTo>
                  <a:pt x="186880" y="22955"/>
                </a:moveTo>
                <a:lnTo>
                  <a:pt x="183166" y="11144"/>
                </a:lnTo>
                <a:cubicBezTo>
                  <a:pt x="190119" y="8954"/>
                  <a:pt x="197168" y="7048"/>
                  <a:pt x="204121" y="5525"/>
                </a:cubicBezTo>
                <a:lnTo>
                  <a:pt x="206787" y="17621"/>
                </a:lnTo>
                <a:cubicBezTo>
                  <a:pt x="200120" y="19145"/>
                  <a:pt x="193357" y="20955"/>
                  <a:pt x="186785" y="22955"/>
                </a:cubicBezTo>
                <a:close/>
                <a:moveTo>
                  <a:pt x="287560" y="17336"/>
                </a:moveTo>
                <a:cubicBezTo>
                  <a:pt x="281559" y="15430"/>
                  <a:pt x="274987" y="14097"/>
                  <a:pt x="267938" y="13335"/>
                </a:cubicBezTo>
                <a:lnTo>
                  <a:pt x="269367" y="1048"/>
                </a:lnTo>
                <a:cubicBezTo>
                  <a:pt x="277177" y="2000"/>
                  <a:pt x="284512" y="3429"/>
                  <a:pt x="291179" y="5525"/>
                </a:cubicBezTo>
                <a:lnTo>
                  <a:pt x="287560" y="17336"/>
                </a:lnTo>
                <a:close/>
                <a:moveTo>
                  <a:pt x="227171" y="14002"/>
                </a:moveTo>
                <a:lnTo>
                  <a:pt x="225552" y="1714"/>
                </a:lnTo>
                <a:cubicBezTo>
                  <a:pt x="232981" y="762"/>
                  <a:pt x="240316" y="95"/>
                  <a:pt x="247364" y="0"/>
                </a:cubicBezTo>
                <a:lnTo>
                  <a:pt x="247650" y="12382"/>
                </a:lnTo>
                <a:cubicBezTo>
                  <a:pt x="241078" y="12573"/>
                  <a:pt x="234125" y="13049"/>
                  <a:pt x="227171" y="14002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0" name="Google Shape;32;p5"/>
          <p:cNvSpPr/>
          <p:nvPr/>
        </p:nvSpPr>
        <p:spPr>
          <a:xfrm flipH="1" rot="19073400">
            <a:off x="3689280" y="4398120"/>
            <a:ext cx="2377800" cy="2056680"/>
          </a:xfrm>
          <a:custGeom>
            <a:avLst/>
            <a:gdLst>
              <a:gd name="textAreaLeft" fmla="*/ -360 w 2377800"/>
              <a:gd name="textAreaRight" fmla="*/ 2378520 w 2377800"/>
              <a:gd name="textAreaTop" fmla="*/ 0 h 2056680"/>
              <a:gd name="textAreaBottom" fmla="*/ 2057760 h 2056680"/>
            </a:gdLst>
            <a:ahLst/>
            <a:rect l="textAreaLeft" t="textAreaTop" r="textAreaRight" b="textAreaBottom"/>
            <a:pathLst>
              <a:path w="2058516" h="1780329">
                <a:moveTo>
                  <a:pt x="643542" y="1780139"/>
                </a:moveTo>
                <a:cubicBezTo>
                  <a:pt x="571437" y="1780139"/>
                  <a:pt x="499333" y="1768519"/>
                  <a:pt x="431515" y="1744611"/>
                </a:cubicBezTo>
                <a:cubicBezTo>
                  <a:pt x="211868" y="1667078"/>
                  <a:pt x="41085" y="1460099"/>
                  <a:pt x="6605" y="1229689"/>
                </a:cubicBezTo>
                <a:cubicBezTo>
                  <a:pt x="-27876" y="999280"/>
                  <a:pt x="74899" y="751439"/>
                  <a:pt x="262256" y="612946"/>
                </a:cubicBezTo>
                <a:cubicBezTo>
                  <a:pt x="336836" y="557796"/>
                  <a:pt x="423228" y="519029"/>
                  <a:pt x="506667" y="481596"/>
                </a:cubicBezTo>
                <a:cubicBezTo>
                  <a:pt x="596107" y="441496"/>
                  <a:pt x="688595" y="399967"/>
                  <a:pt x="766033" y="338340"/>
                </a:cubicBezTo>
                <a:cubicBezTo>
                  <a:pt x="807752" y="305098"/>
                  <a:pt x="845567" y="265664"/>
                  <a:pt x="882143" y="227564"/>
                </a:cubicBezTo>
                <a:cubicBezTo>
                  <a:pt x="926434" y="181368"/>
                  <a:pt x="972154" y="133553"/>
                  <a:pt x="1025589" y="96215"/>
                </a:cubicBezTo>
                <a:cubicBezTo>
                  <a:pt x="1168274" y="-3608"/>
                  <a:pt x="1366870" y="-27420"/>
                  <a:pt x="1556799" y="32587"/>
                </a:cubicBezTo>
                <a:cubicBezTo>
                  <a:pt x="1720153" y="84118"/>
                  <a:pt x="1859694" y="188797"/>
                  <a:pt x="1949896" y="327386"/>
                </a:cubicBezTo>
                <a:cubicBezTo>
                  <a:pt x="2042764" y="470071"/>
                  <a:pt x="2078388" y="644854"/>
                  <a:pt x="2047812" y="806970"/>
                </a:cubicBezTo>
                <a:cubicBezTo>
                  <a:pt x="2010760" y="1003185"/>
                  <a:pt x="1877696" y="1187494"/>
                  <a:pt x="1673289" y="1325987"/>
                </a:cubicBezTo>
                <a:cubicBezTo>
                  <a:pt x="1586040" y="1385138"/>
                  <a:pt x="1484028" y="1425143"/>
                  <a:pt x="1385349" y="1463909"/>
                </a:cubicBezTo>
                <a:cubicBezTo>
                  <a:pt x="1268858" y="1509629"/>
                  <a:pt x="1148367" y="1556969"/>
                  <a:pt x="1056355" y="1635264"/>
                </a:cubicBezTo>
                <a:cubicBezTo>
                  <a:pt x="945389" y="1729657"/>
                  <a:pt x="794608" y="1780330"/>
                  <a:pt x="643828" y="1780330"/>
                </a:cubicBezTo>
                <a:close/>
                <a:moveTo>
                  <a:pt x="1348868" y="9442"/>
                </a:moveTo>
                <a:cubicBezTo>
                  <a:pt x="1231425" y="9442"/>
                  <a:pt x="1120078" y="41541"/>
                  <a:pt x="1030923" y="103930"/>
                </a:cubicBezTo>
                <a:cubicBezTo>
                  <a:pt x="978346" y="140791"/>
                  <a:pt x="932816" y="188226"/>
                  <a:pt x="888906" y="234136"/>
                </a:cubicBezTo>
                <a:cubicBezTo>
                  <a:pt x="852139" y="272522"/>
                  <a:pt x="814135" y="312241"/>
                  <a:pt x="771844" y="345865"/>
                </a:cubicBezTo>
                <a:cubicBezTo>
                  <a:pt x="693548" y="408158"/>
                  <a:pt x="600488" y="449973"/>
                  <a:pt x="510478" y="490359"/>
                </a:cubicBezTo>
                <a:cubicBezTo>
                  <a:pt x="427419" y="527602"/>
                  <a:pt x="341599" y="566178"/>
                  <a:pt x="267780" y="620661"/>
                </a:cubicBezTo>
                <a:cubicBezTo>
                  <a:pt x="83186" y="757059"/>
                  <a:pt x="-18065" y="1001280"/>
                  <a:pt x="15939" y="1228356"/>
                </a:cubicBezTo>
                <a:cubicBezTo>
                  <a:pt x="49943" y="1455432"/>
                  <a:pt x="218155" y="1659267"/>
                  <a:pt x="434658" y="1735753"/>
                </a:cubicBezTo>
                <a:lnTo>
                  <a:pt x="434658" y="1735753"/>
                </a:lnTo>
                <a:cubicBezTo>
                  <a:pt x="641160" y="1808714"/>
                  <a:pt x="888430" y="1765376"/>
                  <a:pt x="1049973" y="1627930"/>
                </a:cubicBezTo>
                <a:cubicBezTo>
                  <a:pt x="1143223" y="1548587"/>
                  <a:pt x="1264476" y="1501057"/>
                  <a:pt x="1381729" y="1455051"/>
                </a:cubicBezTo>
                <a:cubicBezTo>
                  <a:pt x="1479932" y="1416475"/>
                  <a:pt x="1581469" y="1376660"/>
                  <a:pt x="1667860" y="1318081"/>
                </a:cubicBezTo>
                <a:cubicBezTo>
                  <a:pt x="1870171" y="1181017"/>
                  <a:pt x="2001807" y="998899"/>
                  <a:pt x="2038383" y="805160"/>
                </a:cubicBezTo>
                <a:cubicBezTo>
                  <a:pt x="2068577" y="645426"/>
                  <a:pt x="2033335" y="473214"/>
                  <a:pt x="1941894" y="332530"/>
                </a:cubicBezTo>
                <a:cubicBezTo>
                  <a:pt x="1852931" y="195751"/>
                  <a:pt x="1715104" y="92500"/>
                  <a:pt x="1553941" y="41636"/>
                </a:cubicBezTo>
                <a:cubicBezTo>
                  <a:pt x="1485742" y="20110"/>
                  <a:pt x="1416305" y="9537"/>
                  <a:pt x="1348963" y="9537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35;p6"/>
          <p:cNvSpPr/>
          <p:nvPr/>
        </p:nvSpPr>
        <p:spPr>
          <a:xfrm flipH="1" rot="6226200">
            <a:off x="8370000" y="-420120"/>
            <a:ext cx="2441520" cy="2534040"/>
          </a:xfrm>
          <a:custGeom>
            <a:avLst/>
            <a:gdLst>
              <a:gd name="textAreaLeft" fmla="*/ 720 w 2441520"/>
              <a:gd name="textAreaRight" fmla="*/ 2443320 w 2441520"/>
              <a:gd name="textAreaTop" fmla="*/ 0 h 2534040"/>
              <a:gd name="textAreaBottom" fmla="*/ 2534760 h 253404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8" name="Google Shape;36;p6"/>
          <p:cNvSpPr/>
          <p:nvPr/>
        </p:nvSpPr>
        <p:spPr>
          <a:xfrm rot="12203400">
            <a:off x="-822960" y="3769920"/>
            <a:ext cx="3207960" cy="1856160"/>
          </a:xfrm>
          <a:custGeom>
            <a:avLst/>
            <a:gdLst>
              <a:gd name="textAreaLeft" fmla="*/ 0 w 3207960"/>
              <a:gd name="textAreaRight" fmla="*/ 3209040 w 3207960"/>
              <a:gd name="textAreaTop" fmla="*/ 0 h 1856160"/>
              <a:gd name="textAreaBottom" fmla="*/ 1857240 h 185616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40;p7"/>
          <p:cNvSpPr/>
          <p:nvPr/>
        </p:nvSpPr>
        <p:spPr>
          <a:xfrm rot="13297800">
            <a:off x="7201440" y="349560"/>
            <a:ext cx="5095800" cy="5291640"/>
          </a:xfrm>
          <a:custGeom>
            <a:avLst/>
            <a:gdLst>
              <a:gd name="textAreaLeft" fmla="*/ 0 w 5095800"/>
              <a:gd name="textAreaRight" fmla="*/ 5096880 w 5095800"/>
              <a:gd name="textAreaTop" fmla="*/ 0 h 5291640"/>
              <a:gd name="textAreaBottom" fmla="*/ 5292720 h 529164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Google Shape;41;p7"/>
          <p:cNvSpPr/>
          <p:nvPr/>
        </p:nvSpPr>
        <p:spPr>
          <a:xfrm flipH="1" rot="14814000">
            <a:off x="8209440" y="4566240"/>
            <a:ext cx="599040" cy="431280"/>
          </a:xfrm>
          <a:custGeom>
            <a:avLst/>
            <a:gdLst>
              <a:gd name="textAreaLeft" fmla="*/ 720 w 599040"/>
              <a:gd name="textAreaRight" fmla="*/ 600840 w 599040"/>
              <a:gd name="textAreaTop" fmla="*/ 0 h 431280"/>
              <a:gd name="textAreaBottom" fmla="*/ 432360 h 431280"/>
            </a:gdLst>
            <a:ahLst/>
            <a:rect l="textAreaLeft" t="textAreaTop" r="textAreaRight" b="textAreaBottom"/>
            <a:pathLst>
              <a:path w="231419" h="166848">
                <a:moveTo>
                  <a:pt x="107158" y="166848"/>
                </a:moveTo>
                <a:cubicBezTo>
                  <a:pt x="76392" y="166848"/>
                  <a:pt x="47912" y="156847"/>
                  <a:pt x="28100" y="138750"/>
                </a:cubicBezTo>
                <a:cubicBezTo>
                  <a:pt x="3144" y="115985"/>
                  <a:pt x="-6475" y="80171"/>
                  <a:pt x="4478" y="51501"/>
                </a:cubicBezTo>
                <a:cubicBezTo>
                  <a:pt x="15622" y="22640"/>
                  <a:pt x="47150" y="1971"/>
                  <a:pt x="82964" y="161"/>
                </a:cubicBezTo>
                <a:lnTo>
                  <a:pt x="82964" y="161"/>
                </a:lnTo>
                <a:cubicBezTo>
                  <a:pt x="118111" y="-1554"/>
                  <a:pt x="154116" y="10543"/>
                  <a:pt x="176595" y="31879"/>
                </a:cubicBezTo>
                <a:lnTo>
                  <a:pt x="180786" y="35784"/>
                </a:lnTo>
                <a:cubicBezTo>
                  <a:pt x="200979" y="54644"/>
                  <a:pt x="238603" y="89696"/>
                  <a:pt x="230221" y="115508"/>
                </a:cubicBezTo>
                <a:cubicBezTo>
                  <a:pt x="226220" y="127796"/>
                  <a:pt x="214886" y="134749"/>
                  <a:pt x="203169" y="140464"/>
                </a:cubicBezTo>
                <a:cubicBezTo>
                  <a:pt x="169832" y="156752"/>
                  <a:pt x="141924" y="165039"/>
                  <a:pt x="115349" y="166563"/>
                </a:cubicBezTo>
                <a:cubicBezTo>
                  <a:pt x="112587" y="166753"/>
                  <a:pt x="109824" y="166848"/>
                  <a:pt x="107062" y="166848"/>
                </a:cubicBezTo>
                <a:close/>
                <a:moveTo>
                  <a:pt x="83535" y="9686"/>
                </a:moveTo>
                <a:lnTo>
                  <a:pt x="83535" y="9686"/>
                </a:lnTo>
                <a:cubicBezTo>
                  <a:pt x="56770" y="11019"/>
                  <a:pt x="24766" y="25593"/>
                  <a:pt x="13432" y="54929"/>
                </a:cubicBezTo>
                <a:cubicBezTo>
                  <a:pt x="3811" y="79980"/>
                  <a:pt x="12479" y="111603"/>
                  <a:pt x="34577" y="131701"/>
                </a:cubicBezTo>
                <a:cubicBezTo>
                  <a:pt x="54199" y="149608"/>
                  <a:pt x="83535" y="158847"/>
                  <a:pt x="114968" y="157038"/>
                </a:cubicBezTo>
                <a:cubicBezTo>
                  <a:pt x="140305" y="155609"/>
                  <a:pt x="167070" y="147608"/>
                  <a:pt x="199169" y="131892"/>
                </a:cubicBezTo>
                <a:cubicBezTo>
                  <a:pt x="208980" y="127129"/>
                  <a:pt x="218410" y="121414"/>
                  <a:pt x="221362" y="112556"/>
                </a:cubicBezTo>
                <a:cubicBezTo>
                  <a:pt x="227839" y="92553"/>
                  <a:pt x="190502" y="57597"/>
                  <a:pt x="174500" y="42737"/>
                </a:cubicBezTo>
                <a:lnTo>
                  <a:pt x="170213" y="38737"/>
                </a:lnTo>
                <a:cubicBezTo>
                  <a:pt x="149830" y="19401"/>
                  <a:pt x="115825" y="8066"/>
                  <a:pt x="83631" y="968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8;p13"/>
          <p:cNvGrpSpPr/>
          <p:nvPr/>
        </p:nvGrpSpPr>
        <p:grpSpPr>
          <a:xfrm>
            <a:off x="8129880" y="-544680"/>
            <a:ext cx="2197440" cy="6180840"/>
            <a:chOff x="8129880" y="-544680"/>
            <a:chExt cx="2197440" cy="6180840"/>
          </a:xfrm>
        </p:grpSpPr>
        <p:sp>
          <p:nvSpPr>
            <p:cNvPr id="5" name="Google Shape;69;p13"/>
            <p:cNvSpPr/>
            <p:nvPr/>
          </p:nvSpPr>
          <p:spPr>
            <a:xfrm rot="5400000">
              <a:off x="6941520" y="3237840"/>
              <a:ext cx="3715200" cy="1081080"/>
            </a:xfrm>
            <a:custGeom>
              <a:avLst/>
              <a:gdLst>
                <a:gd name="textAreaLeft" fmla="*/ 0 w 3715200"/>
                <a:gd name="textAreaRight" fmla="*/ 3716280 w 3715200"/>
                <a:gd name="textAreaTop" fmla="*/ 0 h 1081080"/>
                <a:gd name="textAreaBottom" fmla="*/ 1082160 h 10810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70;p13"/>
            <p:cNvSpPr/>
            <p:nvPr/>
          </p:nvSpPr>
          <p:spPr>
            <a:xfrm rot="13366800">
              <a:off x="8330400" y="-106560"/>
              <a:ext cx="1796040" cy="1294560"/>
            </a:xfrm>
            <a:custGeom>
              <a:avLst/>
              <a:gdLst>
                <a:gd name="textAreaLeft" fmla="*/ 0 w 1796040"/>
                <a:gd name="textAreaRight" fmla="*/ 1797120 w 1796040"/>
                <a:gd name="textAreaTop" fmla="*/ 0 h 1294560"/>
                <a:gd name="textAreaBottom" fmla="*/ 1295640 h 129456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" name="Google Shape;71;p13"/>
          <p:cNvGrpSpPr/>
          <p:nvPr/>
        </p:nvGrpSpPr>
        <p:grpSpPr>
          <a:xfrm>
            <a:off x="-3583080" y="-573480"/>
            <a:ext cx="5653800" cy="6049800"/>
            <a:chOff x="-3583080" y="-573480"/>
            <a:chExt cx="5653800" cy="6049800"/>
          </a:xfrm>
        </p:grpSpPr>
        <p:sp>
          <p:nvSpPr>
            <p:cNvPr id="8" name="Google Shape;72;p13"/>
            <p:cNvSpPr/>
            <p:nvPr/>
          </p:nvSpPr>
          <p:spPr>
            <a:xfrm flipH="1" rot="3787800">
              <a:off x="-3158640" y="499320"/>
              <a:ext cx="4804200" cy="3903840"/>
            </a:xfrm>
            <a:custGeom>
              <a:avLst/>
              <a:gdLst>
                <a:gd name="textAreaLeft" fmla="*/ 720 w 4804200"/>
                <a:gd name="textAreaRight" fmla="*/ 4806000 w 4804200"/>
                <a:gd name="textAreaTop" fmla="*/ 0 h 3903840"/>
                <a:gd name="textAreaBottom" fmla="*/ 3904920 h 390384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73;p13"/>
            <p:cNvSpPr/>
            <p:nvPr/>
          </p:nvSpPr>
          <p:spPr>
            <a:xfrm flipH="1" rot="21261600">
              <a:off x="56880" y="4234680"/>
              <a:ext cx="582480" cy="759240"/>
            </a:xfrm>
            <a:custGeom>
              <a:avLst/>
              <a:gdLst>
                <a:gd name="textAreaLeft" fmla="*/ 720 w 582480"/>
                <a:gd name="textAreaRight" fmla="*/ 584280 w 582480"/>
                <a:gd name="textAreaTop" fmla="*/ 0 h 759240"/>
                <a:gd name="textAreaBottom" fmla="*/ 760320 h 75924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7;p14"/>
          <p:cNvSpPr/>
          <p:nvPr/>
        </p:nvSpPr>
        <p:spPr>
          <a:xfrm flipH="1" rot="8100600">
            <a:off x="-2890440" y="183600"/>
            <a:ext cx="5410440" cy="5618520"/>
          </a:xfrm>
          <a:custGeom>
            <a:avLst/>
            <a:gdLst>
              <a:gd name="textAreaLeft" fmla="*/ 720 w 5410440"/>
              <a:gd name="textAreaRight" fmla="*/ 5412240 w 5410440"/>
              <a:gd name="textAreaTop" fmla="*/ 0 h 5618520"/>
              <a:gd name="textAreaBottom" fmla="*/ 5619600 h 561852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82;p15"/>
          <p:cNvGrpSpPr/>
          <p:nvPr/>
        </p:nvGrpSpPr>
        <p:grpSpPr>
          <a:xfrm>
            <a:off x="-1393920" y="-838440"/>
            <a:ext cx="4781520" cy="7025760"/>
            <a:chOff x="-1393920" y="-838440"/>
            <a:chExt cx="4781520" cy="7025760"/>
          </a:xfrm>
        </p:grpSpPr>
        <p:sp>
          <p:nvSpPr>
            <p:cNvPr id="12" name="Google Shape;83;p15"/>
            <p:cNvSpPr/>
            <p:nvPr/>
          </p:nvSpPr>
          <p:spPr>
            <a:xfrm flipH="1" rot="20885400">
              <a:off x="-811800" y="-437040"/>
              <a:ext cx="4067280" cy="1704240"/>
            </a:xfrm>
            <a:custGeom>
              <a:avLst/>
              <a:gdLst>
                <a:gd name="textAreaLeft" fmla="*/ 720 w 4067280"/>
                <a:gd name="textAreaRight" fmla="*/ 4069080 w 4067280"/>
                <a:gd name="textAreaTop" fmla="*/ 0 h 1704240"/>
                <a:gd name="textAreaBottom" fmla="*/ 1705320 h 17042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" name="Google Shape;84;p15"/>
            <p:cNvSpPr/>
            <p:nvPr/>
          </p:nvSpPr>
          <p:spPr>
            <a:xfrm rot="5400000">
              <a:off x="-1549080" y="3497400"/>
              <a:ext cx="2845080" cy="2534760"/>
            </a:xfrm>
            <a:custGeom>
              <a:avLst/>
              <a:gdLst>
                <a:gd name="textAreaLeft" fmla="*/ 0 w 2845080"/>
                <a:gd name="textAreaRight" fmla="*/ 2846160 w 2845080"/>
                <a:gd name="textAreaTop" fmla="*/ 0 h 2534760"/>
                <a:gd name="textAreaBottom" fmla="*/ 2535840 h 253476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8;p16"/>
          <p:cNvSpPr/>
          <p:nvPr/>
        </p:nvSpPr>
        <p:spPr>
          <a:xfrm flipH="1" rot="15038400">
            <a:off x="7426080" y="1058760"/>
            <a:ext cx="4803120" cy="3902400"/>
          </a:xfrm>
          <a:custGeom>
            <a:avLst/>
            <a:gdLst>
              <a:gd name="textAreaLeft" fmla="*/ 720 w 4803120"/>
              <a:gd name="textAreaRight" fmla="*/ 4804920 w 4803120"/>
              <a:gd name="textAreaTop" fmla="*/ 0 h 3902400"/>
              <a:gd name="textAreaBottom" fmla="*/ 3903480 h 390240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89;p16"/>
          <p:cNvSpPr/>
          <p:nvPr/>
        </p:nvSpPr>
        <p:spPr>
          <a:xfrm flipH="1" rot="4260600">
            <a:off x="5457960" y="-380160"/>
            <a:ext cx="896760" cy="1168920"/>
          </a:xfrm>
          <a:custGeom>
            <a:avLst/>
            <a:gdLst>
              <a:gd name="textAreaLeft" fmla="*/ -720 w 896760"/>
              <a:gd name="textAreaRight" fmla="*/ 897120 w 896760"/>
              <a:gd name="textAreaTop" fmla="*/ 0 h 1168920"/>
              <a:gd name="textAreaBottom" fmla="*/ 1169640 h 1168920"/>
            </a:gdLst>
            <a:ahLst/>
            <a:rect l="textAreaLeft" t="textAreaTop" r="textAreaRight" b="textAreaBottom"/>
            <a:pathLst>
              <a:path w="364045" h="474454">
                <a:moveTo>
                  <a:pt x="157163" y="474440"/>
                </a:moveTo>
                <a:cubicBezTo>
                  <a:pt x="155734" y="474440"/>
                  <a:pt x="154210" y="474440"/>
                  <a:pt x="152781" y="474440"/>
                </a:cubicBezTo>
                <a:lnTo>
                  <a:pt x="153162" y="462058"/>
                </a:lnTo>
                <a:cubicBezTo>
                  <a:pt x="154686" y="462058"/>
                  <a:pt x="156210" y="462058"/>
                  <a:pt x="157829" y="462058"/>
                </a:cubicBezTo>
                <a:cubicBezTo>
                  <a:pt x="163068" y="462058"/>
                  <a:pt x="168307" y="461772"/>
                  <a:pt x="173641" y="461296"/>
                </a:cubicBezTo>
                <a:lnTo>
                  <a:pt x="174784" y="473583"/>
                </a:lnTo>
                <a:cubicBezTo>
                  <a:pt x="168878" y="474155"/>
                  <a:pt x="163068" y="474536"/>
                  <a:pt x="157258" y="474440"/>
                </a:cubicBezTo>
                <a:close/>
                <a:moveTo>
                  <a:pt x="130873" y="472250"/>
                </a:moveTo>
                <a:cubicBezTo>
                  <a:pt x="123539" y="471106"/>
                  <a:pt x="116395" y="469297"/>
                  <a:pt x="109347" y="467106"/>
                </a:cubicBezTo>
                <a:lnTo>
                  <a:pt x="113062" y="455295"/>
                </a:lnTo>
                <a:cubicBezTo>
                  <a:pt x="119443" y="457295"/>
                  <a:pt x="126111" y="458914"/>
                  <a:pt x="132779" y="459962"/>
                </a:cubicBezTo>
                <a:lnTo>
                  <a:pt x="130778" y="472154"/>
                </a:lnTo>
                <a:close/>
                <a:moveTo>
                  <a:pt x="196405" y="470154"/>
                </a:moveTo>
                <a:lnTo>
                  <a:pt x="193738" y="458057"/>
                </a:lnTo>
                <a:cubicBezTo>
                  <a:pt x="200310" y="456629"/>
                  <a:pt x="206978" y="454723"/>
                  <a:pt x="213455" y="452533"/>
                </a:cubicBezTo>
                <a:lnTo>
                  <a:pt x="217456" y="464248"/>
                </a:lnTo>
                <a:cubicBezTo>
                  <a:pt x="210502" y="466630"/>
                  <a:pt x="203454" y="468630"/>
                  <a:pt x="196405" y="470154"/>
                </a:cubicBezTo>
                <a:close/>
                <a:moveTo>
                  <a:pt x="88868" y="458819"/>
                </a:moveTo>
                <a:cubicBezTo>
                  <a:pt x="83248" y="456057"/>
                  <a:pt x="77819" y="452819"/>
                  <a:pt x="72771" y="449389"/>
                </a:cubicBezTo>
                <a:lnTo>
                  <a:pt x="69913" y="447389"/>
                </a:lnTo>
                <a:lnTo>
                  <a:pt x="77057" y="437293"/>
                </a:lnTo>
                <a:lnTo>
                  <a:pt x="79343" y="438912"/>
                </a:lnTo>
                <a:cubicBezTo>
                  <a:pt x="84296" y="442341"/>
                  <a:pt x="89249" y="445198"/>
                  <a:pt x="94392" y="447770"/>
                </a:cubicBezTo>
                <a:lnTo>
                  <a:pt x="88868" y="458819"/>
                </a:lnTo>
                <a:close/>
                <a:moveTo>
                  <a:pt x="237744" y="455867"/>
                </a:moveTo>
                <a:lnTo>
                  <a:pt x="232410" y="444722"/>
                </a:lnTo>
                <a:cubicBezTo>
                  <a:pt x="238506" y="441770"/>
                  <a:pt x="244507" y="438436"/>
                  <a:pt x="250222" y="434721"/>
                </a:cubicBezTo>
                <a:lnTo>
                  <a:pt x="256889" y="445103"/>
                </a:lnTo>
                <a:cubicBezTo>
                  <a:pt x="250793" y="449009"/>
                  <a:pt x="244316" y="452628"/>
                  <a:pt x="237744" y="455771"/>
                </a:cubicBezTo>
                <a:close/>
                <a:moveTo>
                  <a:pt x="52959" y="433197"/>
                </a:moveTo>
                <a:cubicBezTo>
                  <a:pt x="47720" y="428149"/>
                  <a:pt x="42863" y="422529"/>
                  <a:pt x="38385" y="416623"/>
                </a:cubicBezTo>
                <a:lnTo>
                  <a:pt x="48292" y="409099"/>
                </a:lnTo>
                <a:cubicBezTo>
                  <a:pt x="52388" y="414528"/>
                  <a:pt x="56959" y="419671"/>
                  <a:pt x="61722" y="424339"/>
                </a:cubicBezTo>
                <a:lnTo>
                  <a:pt x="53054" y="433197"/>
                </a:lnTo>
                <a:close/>
                <a:moveTo>
                  <a:pt x="274606" y="432149"/>
                </a:moveTo>
                <a:lnTo>
                  <a:pt x="266700" y="422624"/>
                </a:lnTo>
                <a:cubicBezTo>
                  <a:pt x="271843" y="418338"/>
                  <a:pt x="276987" y="413671"/>
                  <a:pt x="281844" y="408718"/>
                </a:cubicBezTo>
                <a:lnTo>
                  <a:pt x="290703" y="417386"/>
                </a:lnTo>
                <a:cubicBezTo>
                  <a:pt x="285559" y="422624"/>
                  <a:pt x="280130" y="427577"/>
                  <a:pt x="274606" y="432149"/>
                </a:cubicBezTo>
                <a:close/>
                <a:moveTo>
                  <a:pt x="305085" y="401003"/>
                </a:moveTo>
                <a:lnTo>
                  <a:pt x="295370" y="393287"/>
                </a:lnTo>
                <a:cubicBezTo>
                  <a:pt x="299561" y="387953"/>
                  <a:pt x="303657" y="382334"/>
                  <a:pt x="307372" y="376523"/>
                </a:cubicBezTo>
                <a:lnTo>
                  <a:pt x="317754" y="383286"/>
                </a:lnTo>
                <a:cubicBezTo>
                  <a:pt x="313754" y="389382"/>
                  <a:pt x="309467" y="395288"/>
                  <a:pt x="304991" y="401003"/>
                </a:cubicBezTo>
                <a:close/>
                <a:moveTo>
                  <a:pt x="26289" y="398240"/>
                </a:moveTo>
                <a:cubicBezTo>
                  <a:pt x="22765" y="392049"/>
                  <a:pt x="19526" y="385381"/>
                  <a:pt x="16669" y="378523"/>
                </a:cubicBezTo>
                <a:lnTo>
                  <a:pt x="28099" y="373761"/>
                </a:lnTo>
                <a:cubicBezTo>
                  <a:pt x="30766" y="380143"/>
                  <a:pt x="33718" y="386334"/>
                  <a:pt x="37052" y="392144"/>
                </a:cubicBezTo>
                <a:lnTo>
                  <a:pt x="26289" y="398240"/>
                </a:lnTo>
                <a:close/>
                <a:moveTo>
                  <a:pt x="328898" y="364617"/>
                </a:moveTo>
                <a:lnTo>
                  <a:pt x="317945" y="358807"/>
                </a:lnTo>
                <a:cubicBezTo>
                  <a:pt x="321087" y="352806"/>
                  <a:pt x="324135" y="346615"/>
                  <a:pt x="326898" y="340138"/>
                </a:cubicBezTo>
                <a:lnTo>
                  <a:pt x="338233" y="345091"/>
                </a:lnTo>
                <a:cubicBezTo>
                  <a:pt x="335375" y="351854"/>
                  <a:pt x="332137" y="358426"/>
                  <a:pt x="328803" y="364617"/>
                </a:cubicBezTo>
                <a:close/>
                <a:moveTo>
                  <a:pt x="9430" y="357854"/>
                </a:moveTo>
                <a:cubicBezTo>
                  <a:pt x="7429" y="351092"/>
                  <a:pt x="5715" y="343948"/>
                  <a:pt x="4381" y="336613"/>
                </a:cubicBezTo>
                <a:lnTo>
                  <a:pt x="16573" y="334328"/>
                </a:lnTo>
                <a:cubicBezTo>
                  <a:pt x="17907" y="341186"/>
                  <a:pt x="19526" y="347948"/>
                  <a:pt x="21336" y="354330"/>
                </a:cubicBezTo>
                <a:lnTo>
                  <a:pt x="9430" y="357854"/>
                </a:lnTo>
                <a:close/>
                <a:moveTo>
                  <a:pt x="346138" y="324898"/>
                </a:moveTo>
                <a:lnTo>
                  <a:pt x="334423" y="320897"/>
                </a:lnTo>
                <a:cubicBezTo>
                  <a:pt x="336613" y="314515"/>
                  <a:pt x="338614" y="307753"/>
                  <a:pt x="340423" y="301085"/>
                </a:cubicBezTo>
                <a:lnTo>
                  <a:pt x="352425" y="304229"/>
                </a:lnTo>
                <a:cubicBezTo>
                  <a:pt x="350615" y="311277"/>
                  <a:pt x="348425" y="318230"/>
                  <a:pt x="346138" y="324993"/>
                </a:cubicBezTo>
                <a:close/>
                <a:moveTo>
                  <a:pt x="1238" y="315087"/>
                </a:moveTo>
                <a:cubicBezTo>
                  <a:pt x="571" y="307943"/>
                  <a:pt x="95" y="300609"/>
                  <a:pt x="0" y="293370"/>
                </a:cubicBezTo>
                <a:lnTo>
                  <a:pt x="12382" y="293084"/>
                </a:lnTo>
                <a:cubicBezTo>
                  <a:pt x="12478" y="299942"/>
                  <a:pt x="12954" y="306991"/>
                  <a:pt x="13621" y="313754"/>
                </a:cubicBezTo>
                <a:lnTo>
                  <a:pt x="1334" y="314992"/>
                </a:lnTo>
                <a:close/>
                <a:moveTo>
                  <a:pt x="357092" y="282988"/>
                </a:moveTo>
                <a:lnTo>
                  <a:pt x="344900" y="280702"/>
                </a:lnTo>
                <a:cubicBezTo>
                  <a:pt x="346138" y="273844"/>
                  <a:pt x="347186" y="266986"/>
                  <a:pt x="348043" y="260128"/>
                </a:cubicBezTo>
                <a:lnTo>
                  <a:pt x="360331" y="261556"/>
                </a:lnTo>
                <a:cubicBezTo>
                  <a:pt x="359569" y="268605"/>
                  <a:pt x="358426" y="275844"/>
                  <a:pt x="357092" y="282988"/>
                </a:cubicBezTo>
                <a:close/>
                <a:moveTo>
                  <a:pt x="12763" y="272510"/>
                </a:moveTo>
                <a:lnTo>
                  <a:pt x="381" y="271844"/>
                </a:lnTo>
                <a:cubicBezTo>
                  <a:pt x="762" y="264700"/>
                  <a:pt x="1428" y="257461"/>
                  <a:pt x="2381" y="250317"/>
                </a:cubicBezTo>
                <a:lnTo>
                  <a:pt x="14668" y="251936"/>
                </a:lnTo>
                <a:cubicBezTo>
                  <a:pt x="13811" y="258794"/>
                  <a:pt x="13145" y="265747"/>
                  <a:pt x="12763" y="272605"/>
                </a:cubicBezTo>
                <a:close/>
                <a:moveTo>
                  <a:pt x="362331" y="240221"/>
                </a:moveTo>
                <a:lnTo>
                  <a:pt x="350044" y="239363"/>
                </a:lnTo>
                <a:cubicBezTo>
                  <a:pt x="350520" y="232791"/>
                  <a:pt x="350901" y="225743"/>
                  <a:pt x="351187" y="218408"/>
                </a:cubicBezTo>
                <a:lnTo>
                  <a:pt x="363569" y="218885"/>
                </a:lnTo>
                <a:cubicBezTo>
                  <a:pt x="363284" y="226409"/>
                  <a:pt x="362902" y="233553"/>
                  <a:pt x="362426" y="240316"/>
                </a:cubicBezTo>
                <a:close/>
                <a:moveTo>
                  <a:pt x="18002" y="231267"/>
                </a:moveTo>
                <a:lnTo>
                  <a:pt x="5905" y="228790"/>
                </a:lnTo>
                <a:lnTo>
                  <a:pt x="6953" y="223933"/>
                </a:lnTo>
                <a:cubicBezTo>
                  <a:pt x="8191" y="218504"/>
                  <a:pt x="9430" y="213074"/>
                  <a:pt x="10953" y="207740"/>
                </a:cubicBezTo>
                <a:lnTo>
                  <a:pt x="22860" y="210979"/>
                </a:lnTo>
                <a:cubicBezTo>
                  <a:pt x="21431" y="216122"/>
                  <a:pt x="20193" y="221361"/>
                  <a:pt x="19050" y="226600"/>
                </a:cubicBezTo>
                <a:lnTo>
                  <a:pt x="18097" y="231172"/>
                </a:lnTo>
                <a:close/>
                <a:moveTo>
                  <a:pt x="364045" y="197453"/>
                </a:moveTo>
                <a:lnTo>
                  <a:pt x="351663" y="197453"/>
                </a:lnTo>
                <a:cubicBezTo>
                  <a:pt x="351663" y="197453"/>
                  <a:pt x="351663" y="190500"/>
                  <a:pt x="351663" y="190500"/>
                </a:cubicBezTo>
                <a:cubicBezTo>
                  <a:pt x="351663" y="185833"/>
                  <a:pt x="351663" y="181070"/>
                  <a:pt x="351472" y="176308"/>
                </a:cubicBezTo>
                <a:lnTo>
                  <a:pt x="363855" y="176022"/>
                </a:lnTo>
                <a:cubicBezTo>
                  <a:pt x="363950" y="180880"/>
                  <a:pt x="364045" y="185738"/>
                  <a:pt x="364045" y="190500"/>
                </a:cubicBezTo>
                <a:lnTo>
                  <a:pt x="364045" y="197358"/>
                </a:lnTo>
                <a:close/>
                <a:moveTo>
                  <a:pt x="28860" y="191167"/>
                </a:moveTo>
                <a:lnTo>
                  <a:pt x="17145" y="187262"/>
                </a:lnTo>
                <a:cubicBezTo>
                  <a:pt x="19431" y="180404"/>
                  <a:pt x="22003" y="173546"/>
                  <a:pt x="24669" y="166973"/>
                </a:cubicBezTo>
                <a:lnTo>
                  <a:pt x="36100" y="171640"/>
                </a:lnTo>
                <a:cubicBezTo>
                  <a:pt x="33528" y="178022"/>
                  <a:pt x="31052" y="184595"/>
                  <a:pt x="28860" y="191167"/>
                </a:cubicBezTo>
                <a:close/>
                <a:moveTo>
                  <a:pt x="350711" y="155353"/>
                </a:moveTo>
                <a:cubicBezTo>
                  <a:pt x="350329" y="148400"/>
                  <a:pt x="349853" y="141351"/>
                  <a:pt x="349186" y="134398"/>
                </a:cubicBezTo>
                <a:lnTo>
                  <a:pt x="361474" y="133255"/>
                </a:lnTo>
                <a:cubicBezTo>
                  <a:pt x="362141" y="140398"/>
                  <a:pt x="362712" y="147542"/>
                  <a:pt x="363093" y="154686"/>
                </a:cubicBezTo>
                <a:lnTo>
                  <a:pt x="350711" y="155353"/>
                </a:lnTo>
                <a:close/>
                <a:moveTo>
                  <a:pt x="44577" y="152590"/>
                </a:moveTo>
                <a:lnTo>
                  <a:pt x="33433" y="147161"/>
                </a:lnTo>
                <a:cubicBezTo>
                  <a:pt x="36576" y="140684"/>
                  <a:pt x="40005" y="134207"/>
                  <a:pt x="43529" y="128016"/>
                </a:cubicBezTo>
                <a:lnTo>
                  <a:pt x="54293" y="134112"/>
                </a:lnTo>
                <a:cubicBezTo>
                  <a:pt x="50863" y="140018"/>
                  <a:pt x="47625" y="146209"/>
                  <a:pt x="44577" y="152495"/>
                </a:cubicBezTo>
                <a:close/>
                <a:moveTo>
                  <a:pt x="65151" y="116586"/>
                </a:moveTo>
                <a:lnTo>
                  <a:pt x="54864" y="109728"/>
                </a:lnTo>
                <a:cubicBezTo>
                  <a:pt x="58864" y="103727"/>
                  <a:pt x="63151" y="97822"/>
                  <a:pt x="67532" y="92202"/>
                </a:cubicBezTo>
                <a:lnTo>
                  <a:pt x="77248" y="99822"/>
                </a:lnTo>
                <a:cubicBezTo>
                  <a:pt x="73057" y="105156"/>
                  <a:pt x="68961" y="110871"/>
                  <a:pt x="65056" y="116586"/>
                </a:cubicBezTo>
                <a:close/>
                <a:moveTo>
                  <a:pt x="346710" y="113633"/>
                </a:moveTo>
                <a:cubicBezTo>
                  <a:pt x="345662" y="106489"/>
                  <a:pt x="344424" y="99536"/>
                  <a:pt x="343091" y="93154"/>
                </a:cubicBezTo>
                <a:lnTo>
                  <a:pt x="355187" y="90583"/>
                </a:lnTo>
                <a:cubicBezTo>
                  <a:pt x="356616" y="97250"/>
                  <a:pt x="357854" y="104394"/>
                  <a:pt x="358997" y="111823"/>
                </a:cubicBezTo>
                <a:lnTo>
                  <a:pt x="346710" y="113633"/>
                </a:lnTo>
                <a:close/>
                <a:moveTo>
                  <a:pt x="90773" y="84011"/>
                </a:moveTo>
                <a:lnTo>
                  <a:pt x="81629" y="75629"/>
                </a:lnTo>
                <a:cubicBezTo>
                  <a:pt x="86582" y="70199"/>
                  <a:pt x="91821" y="65056"/>
                  <a:pt x="97060" y="60293"/>
                </a:cubicBezTo>
                <a:lnTo>
                  <a:pt x="105442" y="69437"/>
                </a:lnTo>
                <a:cubicBezTo>
                  <a:pt x="100489" y="74009"/>
                  <a:pt x="95535" y="78867"/>
                  <a:pt x="90773" y="84011"/>
                </a:cubicBezTo>
                <a:close/>
                <a:moveTo>
                  <a:pt x="337851" y="73152"/>
                </a:moveTo>
                <a:cubicBezTo>
                  <a:pt x="335661" y="66199"/>
                  <a:pt x="333184" y="59817"/>
                  <a:pt x="330518" y="54197"/>
                </a:cubicBezTo>
                <a:lnTo>
                  <a:pt x="341662" y="48863"/>
                </a:lnTo>
                <a:cubicBezTo>
                  <a:pt x="344614" y="54959"/>
                  <a:pt x="347281" y="61913"/>
                  <a:pt x="349662" y="69437"/>
                </a:cubicBezTo>
                <a:lnTo>
                  <a:pt x="337851" y="73152"/>
                </a:lnTo>
                <a:close/>
                <a:moveTo>
                  <a:pt x="121253" y="56197"/>
                </a:moveTo>
                <a:lnTo>
                  <a:pt x="113729" y="46387"/>
                </a:lnTo>
                <a:cubicBezTo>
                  <a:pt x="119539" y="42005"/>
                  <a:pt x="125539" y="37814"/>
                  <a:pt x="131636" y="34004"/>
                </a:cubicBezTo>
                <a:lnTo>
                  <a:pt x="138208" y="44482"/>
                </a:lnTo>
                <a:cubicBezTo>
                  <a:pt x="132493" y="48101"/>
                  <a:pt x="126778" y="52006"/>
                  <a:pt x="121253" y="56197"/>
                </a:cubicBezTo>
                <a:close/>
                <a:moveTo>
                  <a:pt x="148590" y="38576"/>
                </a:moveTo>
                <a:lnTo>
                  <a:pt x="142875" y="27622"/>
                </a:lnTo>
                <a:cubicBezTo>
                  <a:pt x="149066" y="24384"/>
                  <a:pt x="155734" y="21336"/>
                  <a:pt x="162687" y="18574"/>
                </a:cubicBezTo>
                <a:lnTo>
                  <a:pt x="167354" y="30004"/>
                </a:lnTo>
                <a:cubicBezTo>
                  <a:pt x="160782" y="32671"/>
                  <a:pt x="154495" y="35528"/>
                  <a:pt x="148590" y="38576"/>
                </a:cubicBezTo>
                <a:close/>
                <a:moveTo>
                  <a:pt x="320135" y="37814"/>
                </a:moveTo>
                <a:cubicBezTo>
                  <a:pt x="316039" y="33052"/>
                  <a:pt x="311086" y="28861"/>
                  <a:pt x="305467" y="25337"/>
                </a:cubicBezTo>
                <a:lnTo>
                  <a:pt x="311944" y="14859"/>
                </a:lnTo>
                <a:cubicBezTo>
                  <a:pt x="318611" y="18955"/>
                  <a:pt x="324517" y="24003"/>
                  <a:pt x="329469" y="29718"/>
                </a:cubicBezTo>
                <a:lnTo>
                  <a:pt x="320135" y="37814"/>
                </a:lnTo>
                <a:close/>
                <a:moveTo>
                  <a:pt x="186880" y="22955"/>
                </a:moveTo>
                <a:lnTo>
                  <a:pt x="183166" y="11144"/>
                </a:lnTo>
                <a:cubicBezTo>
                  <a:pt x="190119" y="8954"/>
                  <a:pt x="197168" y="7048"/>
                  <a:pt x="204121" y="5525"/>
                </a:cubicBezTo>
                <a:lnTo>
                  <a:pt x="206787" y="17621"/>
                </a:lnTo>
                <a:cubicBezTo>
                  <a:pt x="200120" y="19145"/>
                  <a:pt x="193357" y="20955"/>
                  <a:pt x="186785" y="22955"/>
                </a:cubicBezTo>
                <a:close/>
                <a:moveTo>
                  <a:pt x="287560" y="17336"/>
                </a:moveTo>
                <a:cubicBezTo>
                  <a:pt x="281559" y="15430"/>
                  <a:pt x="274987" y="14097"/>
                  <a:pt x="267938" y="13335"/>
                </a:cubicBezTo>
                <a:lnTo>
                  <a:pt x="269367" y="1048"/>
                </a:lnTo>
                <a:cubicBezTo>
                  <a:pt x="277177" y="2000"/>
                  <a:pt x="284512" y="3429"/>
                  <a:pt x="291179" y="5525"/>
                </a:cubicBezTo>
                <a:lnTo>
                  <a:pt x="287560" y="17336"/>
                </a:lnTo>
                <a:close/>
                <a:moveTo>
                  <a:pt x="227171" y="14002"/>
                </a:moveTo>
                <a:lnTo>
                  <a:pt x="225552" y="1714"/>
                </a:lnTo>
                <a:cubicBezTo>
                  <a:pt x="232981" y="762"/>
                  <a:pt x="240316" y="95"/>
                  <a:pt x="247364" y="0"/>
                </a:cubicBezTo>
                <a:lnTo>
                  <a:pt x="247650" y="12382"/>
                </a:lnTo>
                <a:cubicBezTo>
                  <a:pt x="241078" y="12573"/>
                  <a:pt x="234125" y="13049"/>
                  <a:pt x="227171" y="14002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" name="Google Shape;90;p16"/>
          <p:cNvGrpSpPr/>
          <p:nvPr/>
        </p:nvGrpSpPr>
        <p:grpSpPr>
          <a:xfrm>
            <a:off x="-344880" y="-527760"/>
            <a:ext cx="1832760" cy="3786120"/>
            <a:chOff x="-344880" y="-527760"/>
            <a:chExt cx="1832760" cy="3786120"/>
          </a:xfrm>
        </p:grpSpPr>
        <p:sp>
          <p:nvSpPr>
            <p:cNvPr id="19" name="Google Shape;91;p16"/>
            <p:cNvSpPr/>
            <p:nvPr/>
          </p:nvSpPr>
          <p:spPr>
            <a:xfrm rot="15946800">
              <a:off x="-1526760" y="824400"/>
              <a:ext cx="3716640" cy="1081440"/>
            </a:xfrm>
            <a:custGeom>
              <a:avLst/>
              <a:gdLst>
                <a:gd name="textAreaLeft" fmla="*/ 0 w 3716640"/>
                <a:gd name="textAreaRight" fmla="*/ 3717720 w 3716640"/>
                <a:gd name="textAreaTop" fmla="*/ 0 h 1081440"/>
                <a:gd name="textAreaBottom" fmla="*/ 108252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" name="Google Shape;92;p16"/>
            <p:cNvSpPr/>
            <p:nvPr/>
          </p:nvSpPr>
          <p:spPr>
            <a:xfrm rot="10206000">
              <a:off x="516600" y="-153360"/>
              <a:ext cx="920880" cy="663840"/>
            </a:xfrm>
            <a:custGeom>
              <a:avLst/>
              <a:gdLst>
                <a:gd name="textAreaLeft" fmla="*/ 0 w 920880"/>
                <a:gd name="textAreaRight" fmla="*/ 921960 w 920880"/>
                <a:gd name="textAreaTop" fmla="*/ 0 h 663840"/>
                <a:gd name="textAreaBottom" fmla="*/ 664920 h 66384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6;p17"/>
          <p:cNvGrpSpPr/>
          <p:nvPr/>
        </p:nvGrpSpPr>
        <p:grpSpPr>
          <a:xfrm>
            <a:off x="-1871280" y="-897480"/>
            <a:ext cx="5073120" cy="4619520"/>
            <a:chOff x="-1871280" y="-897480"/>
            <a:chExt cx="5073120" cy="4619520"/>
          </a:xfrm>
        </p:grpSpPr>
        <p:sp>
          <p:nvSpPr>
            <p:cNvPr id="22" name="Google Shape;97;p17"/>
            <p:cNvSpPr/>
            <p:nvPr/>
          </p:nvSpPr>
          <p:spPr>
            <a:xfrm flipV="1" rot="10084200">
              <a:off x="-998640" y="-495360"/>
              <a:ext cx="4068720" cy="1703520"/>
            </a:xfrm>
            <a:custGeom>
              <a:avLst/>
              <a:gdLst>
                <a:gd name="textAreaLeft" fmla="*/ 0 w 4068720"/>
                <a:gd name="textAreaRight" fmla="*/ 4069800 w 4068720"/>
                <a:gd name="textAreaTop" fmla="*/ -36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98;p17"/>
            <p:cNvSpPr/>
            <p:nvPr/>
          </p:nvSpPr>
          <p:spPr>
            <a:xfrm flipV="1" rot="2586600">
              <a:off x="-1487520" y="1117080"/>
              <a:ext cx="2389680" cy="2066760"/>
            </a:xfrm>
            <a:custGeom>
              <a:avLst/>
              <a:gdLst>
                <a:gd name="textAreaLeft" fmla="*/ 0 w 2389680"/>
                <a:gd name="textAreaRight" fmla="*/ 2390760 w 2389680"/>
                <a:gd name="textAreaTop" fmla="*/ -720 h 2066760"/>
                <a:gd name="textAreaBottom" fmla="*/ 2067120 h 206676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" name="Google Shape;99;p17"/>
          <p:cNvSpPr/>
          <p:nvPr/>
        </p:nvSpPr>
        <p:spPr>
          <a:xfrm flipH="1" rot="21289800">
            <a:off x="7445880" y="3252960"/>
            <a:ext cx="2601360" cy="2701800"/>
          </a:xfrm>
          <a:custGeom>
            <a:avLst/>
            <a:gdLst>
              <a:gd name="textAreaLeft" fmla="*/ 720 w 2601360"/>
              <a:gd name="textAreaRight" fmla="*/ 2603160 w 2601360"/>
              <a:gd name="textAreaTop" fmla="*/ 0 h 2701800"/>
              <a:gd name="textAreaBottom" fmla="*/ 270288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103;p18"/>
          <p:cNvGrpSpPr/>
          <p:nvPr/>
        </p:nvGrpSpPr>
        <p:grpSpPr>
          <a:xfrm>
            <a:off x="6825960" y="1075680"/>
            <a:ext cx="4384080" cy="5610960"/>
            <a:chOff x="6825960" y="1075680"/>
            <a:chExt cx="4384080" cy="5610960"/>
          </a:xfrm>
        </p:grpSpPr>
        <p:sp>
          <p:nvSpPr>
            <p:cNvPr id="26" name="Google Shape;104;p18"/>
            <p:cNvSpPr/>
            <p:nvPr/>
          </p:nvSpPr>
          <p:spPr>
            <a:xfrm rot="14124000">
              <a:off x="7683120" y="2856240"/>
              <a:ext cx="2669040" cy="3484800"/>
            </a:xfrm>
            <a:custGeom>
              <a:avLst/>
              <a:gdLst>
                <a:gd name="textAreaLeft" fmla="*/ 0 w 2669040"/>
                <a:gd name="textAreaRight" fmla="*/ 2670120 w 2669040"/>
                <a:gd name="textAreaTop" fmla="*/ 0 h 3484800"/>
                <a:gd name="textAreaBottom" fmla="*/ 348588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5;p18"/>
            <p:cNvSpPr/>
            <p:nvPr/>
          </p:nvSpPr>
          <p:spPr>
            <a:xfrm rot="16658400">
              <a:off x="8064000" y="1332000"/>
              <a:ext cx="2346840" cy="2090880"/>
            </a:xfrm>
            <a:custGeom>
              <a:avLst/>
              <a:gdLst>
                <a:gd name="textAreaLeft" fmla="*/ 0 w 2346840"/>
                <a:gd name="textAreaRight" fmla="*/ 2347920 w 2346840"/>
                <a:gd name="textAreaTop" fmla="*/ 0 h 2090880"/>
                <a:gd name="textAreaBottom" fmla="*/ 2091960 h 209088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8" name="Google Shape;106;p18"/>
          <p:cNvSpPr/>
          <p:nvPr/>
        </p:nvSpPr>
        <p:spPr>
          <a:xfrm rot="10474200">
            <a:off x="-1047960" y="1177200"/>
            <a:ext cx="2390040" cy="5209200"/>
          </a:xfrm>
          <a:custGeom>
            <a:avLst/>
            <a:gdLst>
              <a:gd name="textAreaLeft" fmla="*/ 0 w 2390040"/>
              <a:gd name="textAreaRight" fmla="*/ 2391120 w 2390040"/>
              <a:gd name="textAreaTop" fmla="*/ 0 h 5209200"/>
              <a:gd name="textAreaBottom" fmla="*/ 5210280 h 52092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slideLayout" Target="../slideLayouts/slideLayout3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51;p37"/>
          <p:cNvSpPr/>
          <p:nvPr/>
        </p:nvSpPr>
        <p:spPr>
          <a:xfrm rot="19770000">
            <a:off x="6242760" y="2670480"/>
            <a:ext cx="4374000" cy="3554280"/>
          </a:xfrm>
          <a:custGeom>
            <a:avLst/>
            <a:gdLst>
              <a:gd name="textAreaLeft" fmla="*/ 0 w 4374000"/>
              <a:gd name="textAreaRight" fmla="*/ 4375080 w 4374000"/>
              <a:gd name="textAreaTop" fmla="*/ 0 h 3554280"/>
              <a:gd name="textAreaBottom" fmla="*/ 3555360 h 3554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5080" y="1504800"/>
            <a:ext cx="4523400" cy="13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833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LeoEnergy</a:t>
            </a:r>
            <a:endParaRPr b="0" lang="en-US" sz="10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142000" y="2971800"/>
            <a:ext cx="4771080" cy="9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666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Albert Sans"/>
                <a:ea typeface="Albert Sans"/>
              </a:rPr>
              <a:t>Visualisierung von Energie-Daten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Albert Sans"/>
                <a:ea typeface="Albert Sans"/>
              </a:rPr>
              <a:t>der HTL Leonding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Google Shape;254;p37"/>
          <p:cNvSpPr/>
          <p:nvPr/>
        </p:nvSpPr>
        <p:spPr>
          <a:xfrm rot="20891400">
            <a:off x="7759080" y="2138040"/>
            <a:ext cx="982440" cy="866160"/>
          </a:xfrm>
          <a:custGeom>
            <a:avLst/>
            <a:gdLst>
              <a:gd name="textAreaLeft" fmla="*/ 0 w 982440"/>
              <a:gd name="textAreaRight" fmla="*/ 983520 w 982440"/>
              <a:gd name="textAreaTop" fmla="*/ 0 h 866160"/>
              <a:gd name="textAreaBottom" fmla="*/ 867240 h 86616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Google Shape;255;p37"/>
          <p:cNvSpPr/>
          <p:nvPr/>
        </p:nvSpPr>
        <p:spPr>
          <a:xfrm rot="20109000">
            <a:off x="7932960" y="-88200"/>
            <a:ext cx="599400" cy="1334160"/>
          </a:xfrm>
          <a:custGeom>
            <a:avLst/>
            <a:gdLst>
              <a:gd name="textAreaLeft" fmla="*/ 0 w 599400"/>
              <a:gd name="textAreaRight" fmla="*/ 600480 w 599400"/>
              <a:gd name="textAreaTop" fmla="*/ 0 h 1334160"/>
              <a:gd name="textAreaBottom" fmla="*/ 1335240 h 133416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Google Shape;256;p37"/>
          <p:cNvSpPr/>
          <p:nvPr/>
        </p:nvSpPr>
        <p:spPr>
          <a:xfrm rot="20893200">
            <a:off x="6512760" y="565200"/>
            <a:ext cx="1695240" cy="1510200"/>
          </a:xfrm>
          <a:custGeom>
            <a:avLst/>
            <a:gdLst>
              <a:gd name="textAreaLeft" fmla="*/ 0 w 1695240"/>
              <a:gd name="textAreaRight" fmla="*/ 1696320 w 1695240"/>
              <a:gd name="textAreaTop" fmla="*/ 0 h 1510200"/>
              <a:gd name="textAreaBottom" fmla="*/ 1511280 h 151020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1" name="Google Shape;257;p37"/>
          <p:cNvSpPr/>
          <p:nvPr/>
        </p:nvSpPr>
        <p:spPr>
          <a:xfrm rot="20894400">
            <a:off x="6596280" y="448560"/>
            <a:ext cx="421920" cy="303840"/>
          </a:xfrm>
          <a:custGeom>
            <a:avLst/>
            <a:gdLst>
              <a:gd name="textAreaLeft" fmla="*/ 0 w 421920"/>
              <a:gd name="textAreaRight" fmla="*/ 423000 w 421920"/>
              <a:gd name="textAreaTop" fmla="*/ 0 h 303840"/>
              <a:gd name="textAreaBottom" fmla="*/ 304920 h 303840"/>
            </a:gdLst>
            <a:ahLst/>
            <a:rect l="textAreaLeft" t="textAreaTop" r="textAreaRight" b="textAreaBottom"/>
            <a:pathLst>
              <a:path w="231419" h="166848">
                <a:moveTo>
                  <a:pt x="107158" y="166848"/>
                </a:moveTo>
                <a:cubicBezTo>
                  <a:pt x="76392" y="166848"/>
                  <a:pt x="47912" y="156847"/>
                  <a:pt x="28100" y="138750"/>
                </a:cubicBezTo>
                <a:cubicBezTo>
                  <a:pt x="3144" y="115985"/>
                  <a:pt x="-6475" y="80171"/>
                  <a:pt x="4478" y="51501"/>
                </a:cubicBezTo>
                <a:cubicBezTo>
                  <a:pt x="15622" y="22640"/>
                  <a:pt x="47150" y="1971"/>
                  <a:pt x="82964" y="161"/>
                </a:cubicBezTo>
                <a:lnTo>
                  <a:pt x="82964" y="161"/>
                </a:lnTo>
                <a:cubicBezTo>
                  <a:pt x="118111" y="-1554"/>
                  <a:pt x="154116" y="10543"/>
                  <a:pt x="176595" y="31879"/>
                </a:cubicBezTo>
                <a:lnTo>
                  <a:pt x="180786" y="35784"/>
                </a:lnTo>
                <a:cubicBezTo>
                  <a:pt x="200979" y="54644"/>
                  <a:pt x="238603" y="89696"/>
                  <a:pt x="230221" y="115508"/>
                </a:cubicBezTo>
                <a:cubicBezTo>
                  <a:pt x="226220" y="127796"/>
                  <a:pt x="214886" y="134749"/>
                  <a:pt x="203169" y="140464"/>
                </a:cubicBezTo>
                <a:cubicBezTo>
                  <a:pt x="169832" y="156752"/>
                  <a:pt x="141924" y="165039"/>
                  <a:pt x="115349" y="166563"/>
                </a:cubicBezTo>
                <a:cubicBezTo>
                  <a:pt x="112587" y="166753"/>
                  <a:pt x="109824" y="166848"/>
                  <a:pt x="107062" y="166848"/>
                </a:cubicBezTo>
                <a:close/>
                <a:moveTo>
                  <a:pt x="83535" y="9686"/>
                </a:moveTo>
                <a:lnTo>
                  <a:pt x="83535" y="9686"/>
                </a:lnTo>
                <a:cubicBezTo>
                  <a:pt x="56770" y="11019"/>
                  <a:pt x="24766" y="25593"/>
                  <a:pt x="13432" y="54929"/>
                </a:cubicBezTo>
                <a:cubicBezTo>
                  <a:pt x="3811" y="79980"/>
                  <a:pt x="12479" y="111603"/>
                  <a:pt x="34577" y="131701"/>
                </a:cubicBezTo>
                <a:cubicBezTo>
                  <a:pt x="54199" y="149608"/>
                  <a:pt x="83535" y="158847"/>
                  <a:pt x="114968" y="157038"/>
                </a:cubicBezTo>
                <a:cubicBezTo>
                  <a:pt x="140305" y="155609"/>
                  <a:pt x="167070" y="147608"/>
                  <a:pt x="199169" y="131892"/>
                </a:cubicBezTo>
                <a:cubicBezTo>
                  <a:pt x="208980" y="127129"/>
                  <a:pt x="218410" y="121414"/>
                  <a:pt x="221362" y="112556"/>
                </a:cubicBezTo>
                <a:cubicBezTo>
                  <a:pt x="227839" y="92553"/>
                  <a:pt x="190502" y="57597"/>
                  <a:pt x="174500" y="42737"/>
                </a:cubicBezTo>
                <a:lnTo>
                  <a:pt x="170213" y="38737"/>
                </a:lnTo>
                <a:cubicBezTo>
                  <a:pt x="149830" y="19401"/>
                  <a:pt x="115825" y="8066"/>
                  <a:pt x="83631" y="968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58;p37"/>
          <p:cNvSpPr/>
          <p:nvPr/>
        </p:nvSpPr>
        <p:spPr>
          <a:xfrm rot="11465400">
            <a:off x="352080" y="2692440"/>
            <a:ext cx="1263240" cy="1168200"/>
          </a:xfrm>
          <a:custGeom>
            <a:avLst/>
            <a:gdLst>
              <a:gd name="textAreaLeft" fmla="*/ 0 w 1263240"/>
              <a:gd name="textAreaRight" fmla="*/ 1264320 w 1263240"/>
              <a:gd name="textAreaTop" fmla="*/ 0 h 1168200"/>
              <a:gd name="textAreaBottom" fmla="*/ 1169280 h 1168200"/>
            </a:gdLst>
            <a:ahLst/>
            <a:rect l="textAreaLeft" t="textAreaTop" r="textAreaRight" b="textAreaBottom"/>
            <a:pathLst>
              <a:path w="1262679" h="1167949">
                <a:moveTo>
                  <a:pt x="625316" y="1165384"/>
                </a:moveTo>
                <a:cubicBezTo>
                  <a:pt x="362807" y="1130332"/>
                  <a:pt x="121634" y="957167"/>
                  <a:pt x="0" y="716470"/>
                </a:cubicBezTo>
                <a:cubicBezTo>
                  <a:pt x="115062" y="680466"/>
                  <a:pt x="241078" y="697135"/>
                  <a:pt x="354044" y="739616"/>
                </a:cubicBezTo>
                <a:cubicBezTo>
                  <a:pt x="467011" y="782098"/>
                  <a:pt x="569500" y="848963"/>
                  <a:pt x="670941" y="915257"/>
                </a:cubicBezTo>
                <a:cubicBezTo>
                  <a:pt x="568547" y="746474"/>
                  <a:pt x="518732" y="544735"/>
                  <a:pt x="530543" y="346329"/>
                </a:cubicBezTo>
                <a:cubicBezTo>
                  <a:pt x="707231" y="426148"/>
                  <a:pt x="813054" y="612267"/>
                  <a:pt x="888397" y="794385"/>
                </a:cubicBezTo>
                <a:cubicBezTo>
                  <a:pt x="872490" y="504063"/>
                  <a:pt x="979932" y="208883"/>
                  <a:pt x="1177385" y="0"/>
                </a:cubicBezTo>
                <a:cubicBezTo>
                  <a:pt x="1264158" y="181832"/>
                  <a:pt x="1285780" y="395383"/>
                  <a:pt x="1237393" y="591598"/>
                </a:cubicBezTo>
                <a:cubicBezTo>
                  <a:pt x="1189006" y="787813"/>
                  <a:pt x="1071086" y="965263"/>
                  <a:pt x="910400" y="1083278"/>
                </a:cubicBezTo>
                <a:cubicBezTo>
                  <a:pt x="820103" y="1149572"/>
                  <a:pt x="713327" y="1177099"/>
                  <a:pt x="625221" y="116528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59;p37"/>
          <p:cNvSpPr/>
          <p:nvPr/>
        </p:nvSpPr>
        <p:spPr>
          <a:xfrm rot="5101800">
            <a:off x="5995080" y="4084560"/>
            <a:ext cx="1178640" cy="1365120"/>
          </a:xfrm>
          <a:custGeom>
            <a:avLst/>
            <a:gdLst>
              <a:gd name="textAreaLeft" fmla="*/ 0 w 1178640"/>
              <a:gd name="textAreaRight" fmla="*/ 1179720 w 1178640"/>
              <a:gd name="textAreaTop" fmla="*/ 0 h 1365120"/>
              <a:gd name="textAreaBottom" fmla="*/ 1366200 h 136512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60;p37"/>
          <p:cNvSpPr/>
          <p:nvPr/>
        </p:nvSpPr>
        <p:spPr>
          <a:xfrm rot="19770000">
            <a:off x="-1869120" y="-962280"/>
            <a:ext cx="4374000" cy="3554280"/>
          </a:xfrm>
          <a:custGeom>
            <a:avLst/>
            <a:gdLst>
              <a:gd name="textAreaLeft" fmla="*/ 0 w 4374000"/>
              <a:gd name="textAreaRight" fmla="*/ 4375080 w 4374000"/>
              <a:gd name="textAreaTop" fmla="*/ 0 h 3554280"/>
              <a:gd name="textAreaBottom" fmla="*/ 3555360 h 3554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657440" y="952560"/>
            <a:ext cx="4513680" cy="122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94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5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Live-Demo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1657440" y="2209680"/>
            <a:ext cx="4513680" cy="105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Do you have any questions?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9" name="Google Shape;844;p71"/>
          <p:cNvGrpSpPr/>
          <p:nvPr/>
        </p:nvGrpSpPr>
        <p:grpSpPr>
          <a:xfrm>
            <a:off x="5804280" y="3727440"/>
            <a:ext cx="306000" cy="306000"/>
            <a:chOff x="5804280" y="3727440"/>
            <a:chExt cx="306000" cy="306000"/>
          </a:xfrm>
        </p:grpSpPr>
        <p:sp>
          <p:nvSpPr>
            <p:cNvPr id="180" name="Google Shape;845;p71"/>
            <p:cNvSpPr/>
            <p:nvPr/>
          </p:nvSpPr>
          <p:spPr>
            <a:xfrm>
              <a:off x="5804280" y="3727440"/>
              <a:ext cx="306000" cy="306000"/>
            </a:xfrm>
            <a:custGeom>
              <a:avLst/>
              <a:gdLst>
                <a:gd name="textAreaLeft" fmla="*/ 0 w 306000"/>
                <a:gd name="textAreaRight" fmla="*/ 307080 w 306000"/>
                <a:gd name="textAreaTop" fmla="*/ 0 h 306000"/>
                <a:gd name="textAreaBottom" fmla="*/ 307080 h 306000"/>
              </a:gdLst>
              <a:ah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846;p71"/>
            <p:cNvSpPr/>
            <p:nvPr/>
          </p:nvSpPr>
          <p:spPr>
            <a:xfrm>
              <a:off x="5875560" y="3800520"/>
              <a:ext cx="162720" cy="159480"/>
            </a:xfrm>
            <a:custGeom>
              <a:avLst/>
              <a:gdLst>
                <a:gd name="textAreaLeft" fmla="*/ 0 w 162720"/>
                <a:gd name="textAreaRight" fmla="*/ 163800 w 162720"/>
                <a:gd name="textAreaTop" fmla="*/ 0 h 159480"/>
                <a:gd name="textAreaBottom" fmla="*/ 160560 h 159480"/>
              </a:gdLst>
              <a:ah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2" name="Google Shape;847;p71"/>
            <p:cNvSpPr/>
            <p:nvPr/>
          </p:nvSpPr>
          <p:spPr>
            <a:xfrm>
              <a:off x="6019920" y="3767040"/>
              <a:ext cx="41040" cy="40680"/>
            </a:xfrm>
            <a:custGeom>
              <a:avLst/>
              <a:gdLst>
                <a:gd name="textAreaLeft" fmla="*/ 0 w 41040"/>
                <a:gd name="textAreaRight" fmla="*/ 42120 w 41040"/>
                <a:gd name="textAreaTop" fmla="*/ 0 h 40680"/>
                <a:gd name="textAreaBottom" fmla="*/ 41760 h 40680"/>
              </a:gdLst>
              <a:ah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83" name="Google Shape;848;p71"/>
          <p:cNvGrpSpPr/>
          <p:nvPr/>
        </p:nvGrpSpPr>
        <p:grpSpPr>
          <a:xfrm>
            <a:off x="6281280" y="3748320"/>
            <a:ext cx="295920" cy="264240"/>
            <a:chOff x="6281280" y="3748320"/>
            <a:chExt cx="295920" cy="264240"/>
          </a:xfrm>
        </p:grpSpPr>
        <p:sp>
          <p:nvSpPr>
            <p:cNvPr id="184" name="Google Shape;849;p71"/>
            <p:cNvSpPr/>
            <p:nvPr/>
          </p:nvSpPr>
          <p:spPr>
            <a:xfrm>
              <a:off x="6291720" y="3841920"/>
              <a:ext cx="66960" cy="17064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170640"/>
                <a:gd name="textAreaBottom" fmla="*/ 171720 h 17064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5" name="Google Shape;850;p71"/>
            <p:cNvSpPr/>
            <p:nvPr/>
          </p:nvSpPr>
          <p:spPr>
            <a:xfrm>
              <a:off x="6281280" y="3748320"/>
              <a:ext cx="77400" cy="77400"/>
            </a:xfrm>
            <a:custGeom>
              <a:avLst/>
              <a:gdLst>
                <a:gd name="textAreaLeft" fmla="*/ 0 w 77400"/>
                <a:gd name="textAreaRight" fmla="*/ 78480 w 77400"/>
                <a:gd name="textAreaTop" fmla="*/ 0 h 77400"/>
                <a:gd name="textAreaBottom" fmla="*/ 78480 h 7740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" name="Google Shape;851;p71"/>
            <p:cNvSpPr/>
            <p:nvPr/>
          </p:nvSpPr>
          <p:spPr>
            <a:xfrm>
              <a:off x="6395400" y="3841920"/>
              <a:ext cx="181800" cy="170640"/>
            </a:xfrm>
            <a:custGeom>
              <a:avLst/>
              <a:gdLst>
                <a:gd name="textAreaLeft" fmla="*/ 0 w 181800"/>
                <a:gd name="textAreaRight" fmla="*/ 182880 w 181800"/>
                <a:gd name="textAreaTop" fmla="*/ 0 h 170640"/>
                <a:gd name="textAreaBottom" fmla="*/ 171720 h 17064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87" name="Google Shape;852;p71"/>
          <p:cNvSpPr/>
          <p:nvPr/>
        </p:nvSpPr>
        <p:spPr>
          <a:xfrm>
            <a:off x="6748200" y="3748680"/>
            <a:ext cx="323280" cy="263880"/>
          </a:xfrm>
          <a:custGeom>
            <a:avLst/>
            <a:gdLst>
              <a:gd name="textAreaLeft" fmla="*/ 0 w 323280"/>
              <a:gd name="textAreaRight" fmla="*/ 324360 w 323280"/>
              <a:gd name="textAreaTop" fmla="*/ 0 h 263880"/>
              <a:gd name="textAreaBottom" fmla="*/ 264960 h 263880"/>
            </a:gdLst>
            <a:ahLst/>
            <a:rect l="textAreaLeft" t="textAreaTop" r="textAreaRight" b="textAreaBottom"/>
            <a:pathLst>
              <a:path w="7144" h="5835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8" name="Google Shape;853;p71"/>
          <p:cNvSpPr/>
          <p:nvPr/>
        </p:nvSpPr>
        <p:spPr>
          <a:xfrm>
            <a:off x="1657440" y="4181400"/>
            <a:ext cx="36374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160" bIns="128160" anchor="t">
            <a:norm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+91 620 421 838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Google Shape;854;p71"/>
          <p:cNvSpPr/>
          <p:nvPr/>
        </p:nvSpPr>
        <p:spPr>
          <a:xfrm rot="7164600">
            <a:off x="7379280" y="-31320"/>
            <a:ext cx="3699000" cy="3481200"/>
          </a:xfrm>
          <a:custGeom>
            <a:avLst/>
            <a:gdLst>
              <a:gd name="textAreaLeft" fmla="*/ 0 w 3699000"/>
              <a:gd name="textAreaRight" fmla="*/ 3700080 w 3699000"/>
              <a:gd name="textAreaTop" fmla="*/ 0 h 3481200"/>
              <a:gd name="textAreaBottom" fmla="*/ 3482280 h 348120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0" name="Google Shape;855;p71"/>
          <p:cNvSpPr/>
          <p:nvPr/>
        </p:nvSpPr>
        <p:spPr>
          <a:xfrm rot="4552200">
            <a:off x="-1326600" y="-1554840"/>
            <a:ext cx="4716000" cy="4897440"/>
          </a:xfrm>
          <a:custGeom>
            <a:avLst/>
            <a:gdLst>
              <a:gd name="textAreaLeft" fmla="*/ 0 w 4716000"/>
              <a:gd name="textAreaRight" fmla="*/ 4717080 w 4716000"/>
              <a:gd name="textAreaTop" fmla="*/ 0 h 4897440"/>
              <a:gd name="textAreaBottom" fmla="*/ 4898520 h 489744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1" name="Google Shape;856;p71"/>
          <p:cNvSpPr/>
          <p:nvPr/>
        </p:nvSpPr>
        <p:spPr>
          <a:xfrm rot="520800">
            <a:off x="7481520" y="1627920"/>
            <a:ext cx="997560" cy="1155240"/>
          </a:xfrm>
          <a:custGeom>
            <a:avLst/>
            <a:gdLst>
              <a:gd name="textAreaLeft" fmla="*/ 0 w 997560"/>
              <a:gd name="textAreaRight" fmla="*/ 998640 w 997560"/>
              <a:gd name="textAreaTop" fmla="*/ 0 h 1155240"/>
              <a:gd name="textAreaBottom" fmla="*/ 1156320 h 115524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2" name="Google Shape;857;p71"/>
          <p:cNvSpPr/>
          <p:nvPr/>
        </p:nvSpPr>
        <p:spPr>
          <a:xfrm rot="19861200">
            <a:off x="6580080" y="-597600"/>
            <a:ext cx="2262600" cy="2016000"/>
          </a:xfrm>
          <a:custGeom>
            <a:avLst/>
            <a:gdLst>
              <a:gd name="textAreaLeft" fmla="*/ 0 w 2262600"/>
              <a:gd name="textAreaRight" fmla="*/ 2263680 w 2262600"/>
              <a:gd name="textAreaTop" fmla="*/ 0 h 2016000"/>
              <a:gd name="textAreaBottom" fmla="*/ 2017080 h 201600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1520640" y="3200400"/>
            <a:ext cx="4650480" cy="12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03;p41"/>
          <p:cNvSpPr/>
          <p:nvPr/>
        </p:nvSpPr>
        <p:spPr>
          <a:xfrm rot="8381400">
            <a:off x="-1545480" y="-738720"/>
            <a:ext cx="4252320" cy="3455280"/>
          </a:xfrm>
          <a:custGeom>
            <a:avLst/>
            <a:gdLst>
              <a:gd name="textAreaLeft" fmla="*/ 0 w 4252320"/>
              <a:gd name="textAreaRight" fmla="*/ 4253400 w 4252320"/>
              <a:gd name="textAreaTop" fmla="*/ 0 h 3455280"/>
              <a:gd name="textAreaBottom" fmla="*/ 3456360 h 3455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520" cy="145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Einführung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520" cy="106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LeoEnergy visualisiert sämtliche Daten über den Stromverbrauch &amp; PV-Produktion der HTL Leonding.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306;p41"/>
          <p:cNvSpPr/>
          <p:nvPr/>
        </p:nvSpPr>
        <p:spPr>
          <a:xfrm rot="2532600">
            <a:off x="3381480" y="162720"/>
            <a:ext cx="735840" cy="648720"/>
          </a:xfrm>
          <a:custGeom>
            <a:avLst/>
            <a:gdLst>
              <a:gd name="textAreaLeft" fmla="*/ 0 w 735840"/>
              <a:gd name="textAreaRight" fmla="*/ 736920 w 735840"/>
              <a:gd name="textAreaTop" fmla="*/ 0 h 648720"/>
              <a:gd name="textAreaBottom" fmla="*/ 649800 h 6487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9" name="Google Shape;307;p41"/>
          <p:cNvSpPr/>
          <p:nvPr/>
        </p:nvSpPr>
        <p:spPr>
          <a:xfrm rot="9907200">
            <a:off x="-88560" y="-581040"/>
            <a:ext cx="2714040" cy="2418120"/>
          </a:xfrm>
          <a:custGeom>
            <a:avLst/>
            <a:gdLst>
              <a:gd name="textAreaLeft" fmla="*/ 0 w 2714040"/>
              <a:gd name="textAreaRight" fmla="*/ 2715120 w 2714040"/>
              <a:gd name="textAreaTop" fmla="*/ 0 h 2418120"/>
              <a:gd name="textAreaBottom" fmla="*/ 2419200 h 241812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0" name="Google Shape;308;p41"/>
          <p:cNvSpPr/>
          <p:nvPr/>
        </p:nvSpPr>
        <p:spPr>
          <a:xfrm rot="3612600">
            <a:off x="8386920" y="1333800"/>
            <a:ext cx="3224160" cy="5294160"/>
          </a:xfrm>
          <a:custGeom>
            <a:avLst/>
            <a:gdLst>
              <a:gd name="textAreaLeft" fmla="*/ 0 w 3224160"/>
              <a:gd name="textAreaRight" fmla="*/ 3225240 w 3224160"/>
              <a:gd name="textAreaTop" fmla="*/ 0 h 5294160"/>
              <a:gd name="textAreaBottom" fmla="*/ 5295240 h 529416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1" name="Google Shape;309;p41"/>
          <p:cNvSpPr/>
          <p:nvPr/>
        </p:nvSpPr>
        <p:spPr>
          <a:xfrm rot="7168200">
            <a:off x="630720" y="3826080"/>
            <a:ext cx="693720" cy="1543320"/>
          </a:xfrm>
          <a:custGeom>
            <a:avLst/>
            <a:gdLst>
              <a:gd name="textAreaLeft" fmla="*/ 0 w 693720"/>
              <a:gd name="textAreaRight" fmla="*/ 694800 w 693720"/>
              <a:gd name="textAreaTop" fmla="*/ 0 h 1543320"/>
              <a:gd name="textAreaBottom" fmla="*/ 1544400 h 15433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517;p55"/>
          <p:cNvSpPr/>
          <p:nvPr/>
        </p:nvSpPr>
        <p:spPr>
          <a:xfrm>
            <a:off x="4182480" y="417960"/>
            <a:ext cx="5872320" cy="43063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3960" y="1066680"/>
            <a:ext cx="2989800" cy="180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lt1"/>
                </a:solidFill>
                <a:latin typeface="Caveat Brush"/>
                <a:ea typeface="Caveat Brush"/>
              </a:rPr>
              <a:t>Bedeutung von PV-Daten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723960" y="2952720"/>
            <a:ext cx="298980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PV-Daten bieten wertvolle Einblicke in die Energieproduktion der Solaranlagen. LeoEnergy hilft der HTL, den Energieverbrauch zu überwachen, die Effizienz zu verstehen und Schüler für nachhaltige Praktiken zu sensibilisieren.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520;p55"/>
          <p:cNvSpPr/>
          <p:nvPr/>
        </p:nvSpPr>
        <p:spPr>
          <a:xfrm rot="2200200">
            <a:off x="4473360" y="3558600"/>
            <a:ext cx="1179360" cy="1365840"/>
          </a:xfrm>
          <a:custGeom>
            <a:avLst/>
            <a:gdLst>
              <a:gd name="textAreaLeft" fmla="*/ 0 w 1179360"/>
              <a:gd name="textAreaRight" fmla="*/ 1180440 w 1179360"/>
              <a:gd name="textAreaTop" fmla="*/ 0 h 1365840"/>
              <a:gd name="textAreaBottom" fmla="*/ 1366920 h 136584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6" name="Google Shape;521;p55"/>
          <p:cNvSpPr/>
          <p:nvPr/>
        </p:nvSpPr>
        <p:spPr>
          <a:xfrm rot="5400000">
            <a:off x="5966640" y="-329760"/>
            <a:ext cx="1393200" cy="1228320"/>
          </a:xfrm>
          <a:custGeom>
            <a:avLst/>
            <a:gdLst>
              <a:gd name="textAreaLeft" fmla="*/ 0 w 1393200"/>
              <a:gd name="textAreaRight" fmla="*/ 1394280 w 1393200"/>
              <a:gd name="textAreaTop" fmla="*/ 0 h 1228320"/>
              <a:gd name="textAreaBottom" fmla="*/ 1229400 h 12283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479;p52"/>
          <p:cNvSpPr/>
          <p:nvPr/>
        </p:nvSpPr>
        <p:spPr>
          <a:xfrm>
            <a:off x="3835440" y="1399320"/>
            <a:ext cx="1471680" cy="1385280"/>
          </a:xfrm>
          <a:custGeom>
            <a:avLst/>
            <a:gdLst>
              <a:gd name="textAreaLeft" fmla="*/ 0 w 1471680"/>
              <a:gd name="textAreaRight" fmla="*/ 1472760 w 1471680"/>
              <a:gd name="textAreaTop" fmla="*/ 0 h 1385280"/>
              <a:gd name="textAreaBottom" fmla="*/ 1386360 h 138528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-494280" y="914400"/>
            <a:ext cx="50662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Ziele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038320" y="3762360"/>
            <a:ext cx="5066280" cy="46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Google Shape;483;p52"/>
          <p:cNvSpPr/>
          <p:nvPr/>
        </p:nvSpPr>
        <p:spPr>
          <a:xfrm flipH="1" rot="20315400">
            <a:off x="321120" y="3313800"/>
            <a:ext cx="1177920" cy="1364400"/>
          </a:xfrm>
          <a:custGeom>
            <a:avLst/>
            <a:gdLst>
              <a:gd name="textAreaLeft" fmla="*/ 720 w 1177920"/>
              <a:gd name="textAreaRight" fmla="*/ 1179720 w 1177920"/>
              <a:gd name="textAreaTop" fmla="*/ 0 h 1364400"/>
              <a:gd name="textAreaBottom" fmla="*/ 1365480 h 136440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Google Shape;484;p52"/>
          <p:cNvSpPr/>
          <p:nvPr/>
        </p:nvSpPr>
        <p:spPr>
          <a:xfrm flipH="1" rot="19209600">
            <a:off x="6367680" y="1252800"/>
            <a:ext cx="841680" cy="742680"/>
          </a:xfrm>
          <a:custGeom>
            <a:avLst/>
            <a:gdLst>
              <a:gd name="textAreaLeft" fmla="*/ 720 w 841680"/>
              <a:gd name="textAreaRight" fmla="*/ 843480 w 841680"/>
              <a:gd name="textAreaTop" fmla="*/ 0 h 742680"/>
              <a:gd name="textAreaBottom" fmla="*/ 743760 h 7426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" name="Google Shape;485;p52"/>
          <p:cNvSpPr/>
          <p:nvPr/>
        </p:nvSpPr>
        <p:spPr>
          <a:xfrm flipH="1" rot="10182600">
            <a:off x="5821560" y="-391320"/>
            <a:ext cx="2882520" cy="2568960"/>
          </a:xfrm>
          <a:custGeom>
            <a:avLst/>
            <a:gdLst>
              <a:gd name="textAreaLeft" fmla="*/ -720 w 2882520"/>
              <a:gd name="textAreaRight" fmla="*/ 2882880 w 2882520"/>
              <a:gd name="textAreaTop" fmla="*/ 0 h 2568960"/>
              <a:gd name="textAreaBottom" fmla="*/ 2570040 h 256896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517;p55"/>
          <p:cNvSpPr/>
          <p:nvPr/>
        </p:nvSpPr>
        <p:spPr>
          <a:xfrm>
            <a:off x="4182480" y="417960"/>
            <a:ext cx="5872320" cy="43063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3960" y="1066680"/>
            <a:ext cx="2989800" cy="180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lt1"/>
                </a:solidFill>
                <a:latin typeface="Caveat Brush"/>
                <a:ea typeface="Caveat Brush"/>
              </a:rPr>
              <a:t>Verbesserung der Sichtbarkeit der Daten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23960" y="2952720"/>
            <a:ext cx="2989800" cy="184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1974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lbert Sans"/>
                <a:ea typeface="Albert Sans"/>
              </a:rPr>
              <a:t>Durch die Entwicklung einer benutzerfreundlichen Website ermöglichen wir es den Schülern &amp; Lehrern, die PV-Daten sowie sonstige Stromdaten in Echtzeit zu verfolgen. Dies fördert ein besseres Verständnis für die Vorteile erneuerbarer Energien und deren Einfluss auf den Schulbetrieb.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Albert Sans"/>
                <a:ea typeface="Albert Sans"/>
              </a:rPr>
              <a:t>Es kann auch der Stromverbrauch im historischen Verlauf betrachtet werden.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520;p55"/>
          <p:cNvSpPr/>
          <p:nvPr/>
        </p:nvSpPr>
        <p:spPr>
          <a:xfrm rot="2200200">
            <a:off x="4473360" y="3558600"/>
            <a:ext cx="1179360" cy="1365840"/>
          </a:xfrm>
          <a:custGeom>
            <a:avLst/>
            <a:gdLst>
              <a:gd name="textAreaLeft" fmla="*/ 0 w 1179360"/>
              <a:gd name="textAreaRight" fmla="*/ 1180440 w 1179360"/>
              <a:gd name="textAreaTop" fmla="*/ 0 h 1365840"/>
              <a:gd name="textAreaBottom" fmla="*/ 1366920 h 136584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7" name="Google Shape;521;p55"/>
          <p:cNvSpPr/>
          <p:nvPr/>
        </p:nvSpPr>
        <p:spPr>
          <a:xfrm rot="5400000">
            <a:off x="5966640" y="-329760"/>
            <a:ext cx="1393200" cy="1228320"/>
          </a:xfrm>
          <a:custGeom>
            <a:avLst/>
            <a:gdLst>
              <a:gd name="textAreaLeft" fmla="*/ 0 w 1393200"/>
              <a:gd name="textAreaRight" fmla="*/ 1394280 w 1393200"/>
              <a:gd name="textAreaTop" fmla="*/ 0 h 1228320"/>
              <a:gd name="textAreaBottom" fmla="*/ 1229400 h 12283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03;p41"/>
          <p:cNvSpPr/>
          <p:nvPr/>
        </p:nvSpPr>
        <p:spPr>
          <a:xfrm rot="8381400">
            <a:off x="-1545480" y="-738720"/>
            <a:ext cx="4252320" cy="3455280"/>
          </a:xfrm>
          <a:custGeom>
            <a:avLst/>
            <a:gdLst>
              <a:gd name="textAreaLeft" fmla="*/ 0 w 4252320"/>
              <a:gd name="textAreaRight" fmla="*/ 4253400 w 4252320"/>
              <a:gd name="textAreaTop" fmla="*/ 0 h 3455280"/>
              <a:gd name="textAreaBottom" fmla="*/ 3456360 h 3455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520" cy="145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Förderung des Umweltbewusstseins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520" cy="106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Das Projekt zielt darauf ab, das Bewusstsein für Umweltfragen zu schärfen, indem Schüler aktiv in die Energieerzeugung und -nutzung eingebunden werden. Durch Workshops und Präsentationen lernen sie, wie wichtig nachhaltige Energiequellen sind.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Google Shape;306;p41"/>
          <p:cNvSpPr/>
          <p:nvPr/>
        </p:nvSpPr>
        <p:spPr>
          <a:xfrm rot="2532600">
            <a:off x="3381480" y="162720"/>
            <a:ext cx="735840" cy="648720"/>
          </a:xfrm>
          <a:custGeom>
            <a:avLst/>
            <a:gdLst>
              <a:gd name="textAreaLeft" fmla="*/ 0 w 735840"/>
              <a:gd name="textAreaRight" fmla="*/ 736920 w 735840"/>
              <a:gd name="textAreaTop" fmla="*/ 0 h 648720"/>
              <a:gd name="textAreaBottom" fmla="*/ 649800 h 6487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2" name="Google Shape;307;p41"/>
          <p:cNvSpPr/>
          <p:nvPr/>
        </p:nvSpPr>
        <p:spPr>
          <a:xfrm rot="9907200">
            <a:off x="-88560" y="-581040"/>
            <a:ext cx="2714040" cy="2418120"/>
          </a:xfrm>
          <a:custGeom>
            <a:avLst/>
            <a:gdLst>
              <a:gd name="textAreaLeft" fmla="*/ 0 w 2714040"/>
              <a:gd name="textAreaRight" fmla="*/ 2715120 w 2714040"/>
              <a:gd name="textAreaTop" fmla="*/ 0 h 2418120"/>
              <a:gd name="textAreaBottom" fmla="*/ 2419200 h 241812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3" name="Google Shape;308;p41"/>
          <p:cNvSpPr/>
          <p:nvPr/>
        </p:nvSpPr>
        <p:spPr>
          <a:xfrm rot="3612600">
            <a:off x="8386920" y="1333800"/>
            <a:ext cx="3224160" cy="5294160"/>
          </a:xfrm>
          <a:custGeom>
            <a:avLst/>
            <a:gdLst>
              <a:gd name="textAreaLeft" fmla="*/ 0 w 3224160"/>
              <a:gd name="textAreaRight" fmla="*/ 3225240 w 3224160"/>
              <a:gd name="textAreaTop" fmla="*/ 0 h 5294160"/>
              <a:gd name="textAreaBottom" fmla="*/ 5295240 h 529416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4" name="Google Shape;309;p41"/>
          <p:cNvSpPr/>
          <p:nvPr/>
        </p:nvSpPr>
        <p:spPr>
          <a:xfrm rot="7168200">
            <a:off x="630720" y="3826080"/>
            <a:ext cx="693720" cy="1543320"/>
          </a:xfrm>
          <a:custGeom>
            <a:avLst/>
            <a:gdLst>
              <a:gd name="textAreaLeft" fmla="*/ 0 w 693720"/>
              <a:gd name="textAreaRight" fmla="*/ 694800 w 693720"/>
              <a:gd name="textAreaTop" fmla="*/ 0 h 1543320"/>
              <a:gd name="textAreaBottom" fmla="*/ 1544400 h 15433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14;p42"/>
          <p:cNvSpPr/>
          <p:nvPr/>
        </p:nvSpPr>
        <p:spPr>
          <a:xfrm>
            <a:off x="3835440" y="1399320"/>
            <a:ext cx="1471680" cy="1385280"/>
          </a:xfrm>
          <a:custGeom>
            <a:avLst/>
            <a:gdLst>
              <a:gd name="textAreaLeft" fmla="*/ 0 w 1471680"/>
              <a:gd name="textAreaRight" fmla="*/ 1472760 w 1471680"/>
              <a:gd name="textAreaTop" fmla="*/ 0 h 1385280"/>
              <a:gd name="textAreaBottom" fmla="*/ 1386360 h 138528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77320" y="2820600"/>
            <a:ext cx="50662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Technologien</a:t>
            </a:r>
            <a:br>
              <a:rPr sz="5000"/>
            </a:br>
            <a:r>
              <a:rPr b="0" lang="en" sz="5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&amp; Architektur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3990960" y="1562040"/>
            <a:ext cx="1151280" cy="101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0000" lnSpcReduction="20000"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Google Shape;318;p42"/>
          <p:cNvSpPr/>
          <p:nvPr/>
        </p:nvSpPr>
        <p:spPr>
          <a:xfrm rot="9796800">
            <a:off x="5824800" y="-1026000"/>
            <a:ext cx="4246920" cy="4410000"/>
          </a:xfrm>
          <a:custGeom>
            <a:avLst/>
            <a:gdLst>
              <a:gd name="textAreaLeft" fmla="*/ 0 w 4246920"/>
              <a:gd name="textAreaRight" fmla="*/ 4248000 w 4246920"/>
              <a:gd name="textAreaTop" fmla="*/ 0 h 4410000"/>
              <a:gd name="textAreaBottom" fmla="*/ 4411080 h 44100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9" name="Google Shape;319;p42"/>
          <p:cNvSpPr/>
          <p:nvPr/>
        </p:nvSpPr>
        <p:spPr>
          <a:xfrm rot="21317400">
            <a:off x="7840080" y="2432880"/>
            <a:ext cx="1178280" cy="1364760"/>
          </a:xfrm>
          <a:custGeom>
            <a:avLst/>
            <a:gdLst>
              <a:gd name="textAreaLeft" fmla="*/ 0 w 1178280"/>
              <a:gd name="textAreaRight" fmla="*/ 1179360 w 1178280"/>
              <a:gd name="textAreaTop" fmla="*/ 0 h 1364760"/>
              <a:gd name="textAreaBottom" fmla="*/ 1365840 h 136476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0" name="Google Shape;320;p42"/>
          <p:cNvSpPr/>
          <p:nvPr/>
        </p:nvSpPr>
        <p:spPr>
          <a:xfrm rot="2390400">
            <a:off x="1621440" y="1400400"/>
            <a:ext cx="841680" cy="742320"/>
          </a:xfrm>
          <a:custGeom>
            <a:avLst/>
            <a:gdLst>
              <a:gd name="textAreaLeft" fmla="*/ 0 w 841680"/>
              <a:gd name="textAreaRight" fmla="*/ 842760 w 841680"/>
              <a:gd name="textAreaTop" fmla="*/ 0 h 742320"/>
              <a:gd name="textAreaBottom" fmla="*/ 743400 h 7423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1" name="Google Shape;321;p42"/>
          <p:cNvSpPr/>
          <p:nvPr/>
        </p:nvSpPr>
        <p:spPr>
          <a:xfrm rot="11417400">
            <a:off x="126360" y="-243000"/>
            <a:ext cx="2882520" cy="2568240"/>
          </a:xfrm>
          <a:custGeom>
            <a:avLst/>
            <a:gdLst>
              <a:gd name="textAreaLeft" fmla="*/ 0 w 2882520"/>
              <a:gd name="textAreaRight" fmla="*/ 2883600 w 2882520"/>
              <a:gd name="textAreaTop" fmla="*/ 0 h 2568240"/>
              <a:gd name="textAreaBottom" fmla="*/ 2569320 h 256824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7280" y="0"/>
            <a:ext cx="9143640" cy="51436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3200400" y="685800"/>
            <a:ext cx="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2671200" y="164160"/>
            <a:ext cx="1600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div. Stromzähler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303;p41"/>
          <p:cNvSpPr/>
          <p:nvPr/>
        </p:nvSpPr>
        <p:spPr>
          <a:xfrm rot="8381400">
            <a:off x="-942840" y="-534240"/>
            <a:ext cx="4252320" cy="3455280"/>
          </a:xfrm>
          <a:custGeom>
            <a:avLst/>
            <a:gdLst>
              <a:gd name="textAreaLeft" fmla="*/ 0 w 4252320"/>
              <a:gd name="textAreaRight" fmla="*/ 4253400 w 4252320"/>
              <a:gd name="textAreaTop" fmla="*/ 0 h 3455280"/>
              <a:gd name="textAreaBottom" fmla="*/ 3456360 h 3455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6" name="Google Shape;306;p41"/>
          <p:cNvSpPr/>
          <p:nvPr/>
        </p:nvSpPr>
        <p:spPr>
          <a:xfrm rot="2532600">
            <a:off x="3381480" y="162720"/>
            <a:ext cx="735840" cy="648720"/>
          </a:xfrm>
          <a:custGeom>
            <a:avLst/>
            <a:gdLst>
              <a:gd name="textAreaLeft" fmla="*/ 0 w 735840"/>
              <a:gd name="textAreaRight" fmla="*/ 736920 w 735840"/>
              <a:gd name="textAreaTop" fmla="*/ 0 h 648720"/>
              <a:gd name="textAreaBottom" fmla="*/ 649800 h 6487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7" name="Google Shape;307;p41"/>
          <p:cNvSpPr/>
          <p:nvPr/>
        </p:nvSpPr>
        <p:spPr>
          <a:xfrm rot="9907200">
            <a:off x="882720" y="-365040"/>
            <a:ext cx="2714040" cy="2418120"/>
          </a:xfrm>
          <a:custGeom>
            <a:avLst/>
            <a:gdLst>
              <a:gd name="textAreaLeft" fmla="*/ 0 w 2714040"/>
              <a:gd name="textAreaRight" fmla="*/ 2715120 w 2714040"/>
              <a:gd name="textAreaTop" fmla="*/ 0 h 2418120"/>
              <a:gd name="textAreaBottom" fmla="*/ 2419200 h 241812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" name="Google Shape;308;p41"/>
          <p:cNvSpPr/>
          <p:nvPr/>
        </p:nvSpPr>
        <p:spPr>
          <a:xfrm rot="3612600">
            <a:off x="7429680" y="1209600"/>
            <a:ext cx="3224160" cy="5294160"/>
          </a:xfrm>
          <a:custGeom>
            <a:avLst/>
            <a:gdLst>
              <a:gd name="textAreaLeft" fmla="*/ 0 w 3224160"/>
              <a:gd name="textAreaRight" fmla="*/ 3225240 w 3224160"/>
              <a:gd name="textAreaTop" fmla="*/ 0 h 5294160"/>
              <a:gd name="textAreaBottom" fmla="*/ 5295240 h 529416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9" name="Google Shape;309;p41"/>
          <p:cNvSpPr/>
          <p:nvPr/>
        </p:nvSpPr>
        <p:spPr>
          <a:xfrm rot="7168200">
            <a:off x="630720" y="3826080"/>
            <a:ext cx="693720" cy="1543320"/>
          </a:xfrm>
          <a:custGeom>
            <a:avLst/>
            <a:gdLst>
              <a:gd name="textAreaLeft" fmla="*/ 0 w 693720"/>
              <a:gd name="textAreaRight" fmla="*/ 694800 w 693720"/>
              <a:gd name="textAreaTop" fmla="*/ 0 h 1543320"/>
              <a:gd name="textAreaBottom" fmla="*/ 1544400 h 15433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629400" y="685800"/>
            <a:ext cx="1599840" cy="159984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4343400" y="2971800"/>
            <a:ext cx="2171520" cy="217152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241200" y="1828800"/>
            <a:ext cx="1117440" cy="11426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4"/>
          <a:stretch/>
        </p:blipFill>
        <p:spPr>
          <a:xfrm>
            <a:off x="7459560" y="3429000"/>
            <a:ext cx="1160280" cy="114264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5"/>
          <a:stretch/>
        </p:blipFill>
        <p:spPr>
          <a:xfrm>
            <a:off x="669240" y="352800"/>
            <a:ext cx="6417360" cy="239004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6"/>
          <a:stretch/>
        </p:blipFill>
        <p:spPr>
          <a:xfrm>
            <a:off x="1143000" y="3657600"/>
            <a:ext cx="2971440" cy="62604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7"/>
          <a:stretch/>
        </p:blipFill>
        <p:spPr>
          <a:xfrm>
            <a:off x="2514600" y="2286000"/>
            <a:ext cx="1412280" cy="9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LibreOffice/24.2.7.2$Linux_X86_64 LibreOffice_project/420$Build-2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2025-03-11T08:20:45Z</dcterms:created>
  <dc:creator>Unknown Creator</dc:creator>
  <dc:description/>
  <dc:language>en-US</dc:language>
  <cp:lastModifiedBy/>
  <dcterms:modified xsi:type="dcterms:W3CDTF">2025-03-11T14:35:38Z</dcterms:modified>
  <cp:revision>5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