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30FD59-E00F-46F4-907B-1798649EFAC2}" v="11" dt="2024-06-13T19:50:55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berndorfer Leo" userId="1437926f-39e6-4a93-aaad-fda896635440" providerId="ADAL" clId="{0F30FD59-E00F-46F4-907B-1798649EFAC2}"/>
    <pc:docChg chg="custSel addSld modSld">
      <pc:chgData name="Oberndorfer Leo" userId="1437926f-39e6-4a93-aaad-fda896635440" providerId="ADAL" clId="{0F30FD59-E00F-46F4-907B-1798649EFAC2}" dt="2024-06-13T19:53:18.319" v="646" actId="1076"/>
      <pc:docMkLst>
        <pc:docMk/>
      </pc:docMkLst>
      <pc:sldChg chg="addSp modSp mod">
        <pc:chgData name="Oberndorfer Leo" userId="1437926f-39e6-4a93-aaad-fda896635440" providerId="ADAL" clId="{0F30FD59-E00F-46F4-907B-1798649EFAC2}" dt="2024-06-13T19:48:42.172" v="628" actId="1076"/>
        <pc:sldMkLst>
          <pc:docMk/>
          <pc:sldMk cId="697613301" sldId="257"/>
        </pc:sldMkLst>
        <pc:spChg chg="mod">
          <ac:chgData name="Oberndorfer Leo" userId="1437926f-39e6-4a93-aaad-fda896635440" providerId="ADAL" clId="{0F30FD59-E00F-46F4-907B-1798649EFAC2}" dt="2024-06-13T19:40:17.650" v="217" actId="20577"/>
          <ac:spMkLst>
            <pc:docMk/>
            <pc:sldMk cId="697613301" sldId="257"/>
            <ac:spMk id="3" creationId="{00DA7737-A487-E742-A490-8AE70B49BC00}"/>
          </ac:spMkLst>
        </pc:spChg>
        <pc:picChg chg="add">
          <ac:chgData name="Oberndorfer Leo" userId="1437926f-39e6-4a93-aaad-fda896635440" providerId="ADAL" clId="{0F30FD59-E00F-46F4-907B-1798649EFAC2}" dt="2024-06-13T19:48:11.594" v="625"/>
          <ac:picMkLst>
            <pc:docMk/>
            <pc:sldMk cId="697613301" sldId="257"/>
            <ac:picMk id="1026" creationId="{8631562C-11C5-0F09-3DA0-9E159AD27AEE}"/>
          </ac:picMkLst>
        </pc:picChg>
        <pc:picChg chg="add mod">
          <ac:chgData name="Oberndorfer Leo" userId="1437926f-39e6-4a93-aaad-fda896635440" providerId="ADAL" clId="{0F30FD59-E00F-46F4-907B-1798649EFAC2}" dt="2024-06-13T19:48:42.172" v="628" actId="1076"/>
          <ac:picMkLst>
            <pc:docMk/>
            <pc:sldMk cId="697613301" sldId="257"/>
            <ac:picMk id="1028" creationId="{3DDF061E-4190-6454-8C67-D26E9C3137E1}"/>
          </ac:picMkLst>
        </pc:picChg>
      </pc:sldChg>
      <pc:sldChg chg="addSp modSp mod">
        <pc:chgData name="Oberndorfer Leo" userId="1437926f-39e6-4a93-aaad-fda896635440" providerId="ADAL" clId="{0F30FD59-E00F-46F4-907B-1798649EFAC2}" dt="2024-06-13T19:49:41.222" v="631" actId="1076"/>
        <pc:sldMkLst>
          <pc:docMk/>
          <pc:sldMk cId="511919438" sldId="258"/>
        </pc:sldMkLst>
        <pc:spChg chg="mod">
          <ac:chgData name="Oberndorfer Leo" userId="1437926f-39e6-4a93-aaad-fda896635440" providerId="ADAL" clId="{0F30FD59-E00F-46F4-907B-1798649EFAC2}" dt="2024-06-13T19:43:45.854" v="458" actId="20577"/>
          <ac:spMkLst>
            <pc:docMk/>
            <pc:sldMk cId="511919438" sldId="258"/>
            <ac:spMk id="3" creationId="{345B474D-8222-3170-B0B0-037AF0D6924A}"/>
          </ac:spMkLst>
        </pc:spChg>
        <pc:picChg chg="add mod">
          <ac:chgData name="Oberndorfer Leo" userId="1437926f-39e6-4a93-aaad-fda896635440" providerId="ADAL" clId="{0F30FD59-E00F-46F4-907B-1798649EFAC2}" dt="2024-06-13T19:49:41.222" v="631" actId="1076"/>
          <ac:picMkLst>
            <pc:docMk/>
            <pc:sldMk cId="511919438" sldId="258"/>
            <ac:picMk id="2050" creationId="{19AE2AD6-D5E1-79B5-480A-C573E7DD843E}"/>
          </ac:picMkLst>
        </pc:picChg>
      </pc:sldChg>
      <pc:sldChg chg="addSp modSp mod">
        <pc:chgData name="Oberndorfer Leo" userId="1437926f-39e6-4a93-aaad-fda896635440" providerId="ADAL" clId="{0F30FD59-E00F-46F4-907B-1798649EFAC2}" dt="2024-06-13T19:50:55.936" v="634" actId="1076"/>
        <pc:sldMkLst>
          <pc:docMk/>
          <pc:sldMk cId="995103396" sldId="259"/>
        </pc:sldMkLst>
        <pc:spChg chg="mod">
          <ac:chgData name="Oberndorfer Leo" userId="1437926f-39e6-4a93-aaad-fda896635440" providerId="ADAL" clId="{0F30FD59-E00F-46F4-907B-1798649EFAC2}" dt="2024-06-13T19:45:50.126" v="624" actId="20577"/>
          <ac:spMkLst>
            <pc:docMk/>
            <pc:sldMk cId="995103396" sldId="259"/>
            <ac:spMk id="3" creationId="{48D2723D-958E-20BB-CACA-BED7AF540523}"/>
          </ac:spMkLst>
        </pc:spChg>
        <pc:picChg chg="add mod">
          <ac:chgData name="Oberndorfer Leo" userId="1437926f-39e6-4a93-aaad-fda896635440" providerId="ADAL" clId="{0F30FD59-E00F-46F4-907B-1798649EFAC2}" dt="2024-06-13T19:50:55.936" v="634" actId="1076"/>
          <ac:picMkLst>
            <pc:docMk/>
            <pc:sldMk cId="995103396" sldId="259"/>
            <ac:picMk id="3074" creationId="{0F8060E8-EB77-53D7-9631-D71F17B23A71}"/>
          </ac:picMkLst>
        </pc:picChg>
      </pc:sldChg>
      <pc:sldChg chg="delSp modSp new mod">
        <pc:chgData name="Oberndorfer Leo" userId="1437926f-39e6-4a93-aaad-fda896635440" providerId="ADAL" clId="{0F30FD59-E00F-46F4-907B-1798649EFAC2}" dt="2024-06-13T19:53:18.319" v="646" actId="1076"/>
        <pc:sldMkLst>
          <pc:docMk/>
          <pc:sldMk cId="829696415" sldId="260"/>
        </pc:sldMkLst>
        <pc:spChg chg="mod">
          <ac:chgData name="Oberndorfer Leo" userId="1437926f-39e6-4a93-aaad-fda896635440" providerId="ADAL" clId="{0F30FD59-E00F-46F4-907B-1798649EFAC2}" dt="2024-06-13T19:53:18.319" v="646" actId="1076"/>
          <ac:spMkLst>
            <pc:docMk/>
            <pc:sldMk cId="829696415" sldId="260"/>
            <ac:spMk id="2" creationId="{05191FAD-6000-D734-C62D-A724BC6ABA29}"/>
          </ac:spMkLst>
        </pc:spChg>
        <pc:spChg chg="del">
          <ac:chgData name="Oberndorfer Leo" userId="1437926f-39e6-4a93-aaad-fda896635440" providerId="ADAL" clId="{0F30FD59-E00F-46F4-907B-1798649EFAC2}" dt="2024-06-13T19:53:11.744" v="645" actId="478"/>
          <ac:spMkLst>
            <pc:docMk/>
            <pc:sldMk cId="829696415" sldId="260"/>
            <ac:spMk id="3" creationId="{448A123E-DFCE-F603-2C74-013F43A598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477-C18C-4940-8E26-DFDAA884835B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65AF-9532-45A7-92B7-F52209F1D6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654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477-C18C-4940-8E26-DFDAA884835B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65AF-9532-45A7-92B7-F52209F1D6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698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477-C18C-4940-8E26-DFDAA884835B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65AF-9532-45A7-92B7-F52209F1D6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0277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477-C18C-4940-8E26-DFDAA884835B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65AF-9532-45A7-92B7-F52209F1D69E}" type="slidenum">
              <a:rPr lang="de-AT" smtClean="0"/>
              <a:t>‹Nr.›</a:t>
            </a:fld>
            <a:endParaRPr lang="de-A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437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477-C18C-4940-8E26-DFDAA884835B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65AF-9532-45A7-92B7-F52209F1D6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221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477-C18C-4940-8E26-DFDAA884835B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65AF-9532-45A7-92B7-F52209F1D6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8956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477-C18C-4940-8E26-DFDAA884835B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65AF-9532-45A7-92B7-F52209F1D6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1162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477-C18C-4940-8E26-DFDAA884835B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65AF-9532-45A7-92B7-F52209F1D6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3476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477-C18C-4940-8E26-DFDAA884835B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65AF-9532-45A7-92B7-F52209F1D6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277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477-C18C-4940-8E26-DFDAA884835B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65AF-9532-45A7-92B7-F52209F1D6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477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477-C18C-4940-8E26-DFDAA884835B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65AF-9532-45A7-92B7-F52209F1D6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895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477-C18C-4940-8E26-DFDAA884835B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65AF-9532-45A7-92B7-F52209F1D6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529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477-C18C-4940-8E26-DFDAA884835B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65AF-9532-45A7-92B7-F52209F1D6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3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477-C18C-4940-8E26-DFDAA884835B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65AF-9532-45A7-92B7-F52209F1D6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832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477-C18C-4940-8E26-DFDAA884835B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65AF-9532-45A7-92B7-F52209F1D6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7481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477-C18C-4940-8E26-DFDAA884835B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65AF-9532-45A7-92B7-F52209F1D6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01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477-C18C-4940-8E26-DFDAA884835B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65AF-9532-45A7-92B7-F52209F1D6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596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A75F477-C18C-4940-8E26-DFDAA884835B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36365AF-9532-45A7-92B7-F52209F1D6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3669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38323-B5AD-0F77-65AC-55E35F55B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>
                <a:solidFill>
                  <a:schemeClr val="tx1">
                    <a:lumMod val="95000"/>
                  </a:schemeClr>
                </a:solidFill>
              </a:rPr>
              <a:t>Hotvite</a:t>
            </a:r>
            <a:endParaRPr lang="de-AT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696E57-2BF3-34D2-CEE8-981442FC2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>
                <a:solidFill>
                  <a:schemeClr val="tx1">
                    <a:lumMod val="95000"/>
                  </a:schemeClr>
                </a:solidFill>
              </a:rPr>
              <a:t>SYP-Projekt von</a:t>
            </a:r>
            <a:br>
              <a:rPr lang="de-AT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de-AT" dirty="0">
                <a:solidFill>
                  <a:schemeClr val="tx1">
                    <a:lumMod val="95000"/>
                  </a:schemeClr>
                </a:solidFill>
              </a:rPr>
              <a:t>Leo Oberndorfer, Moritz Bernhofer und Lisa </a:t>
            </a:r>
            <a:r>
              <a:rPr lang="de-AT" dirty="0" err="1">
                <a:solidFill>
                  <a:schemeClr val="tx1">
                    <a:lumMod val="95000"/>
                  </a:schemeClr>
                </a:solidFill>
              </a:rPr>
              <a:t>Wieshofer</a:t>
            </a:r>
            <a:endParaRPr lang="de-AT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24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DAF4E-252D-3241-4E06-C841B8AA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DA7737-A487-E742-A490-8AE70B49B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Bekanntgabe von Veranstaltungen sehr umständlich</a:t>
            </a:r>
          </a:p>
          <a:p>
            <a:r>
              <a:rPr lang="de-AT" dirty="0"/>
              <a:t>Zu viele verschiedene Plattformen ohne Fokus auf Veranstaltungen</a:t>
            </a:r>
          </a:p>
          <a:p>
            <a:r>
              <a:rPr lang="de-AT" dirty="0"/>
              <a:t>Treffen mit einer Freundesgruppe erleichtern</a:t>
            </a:r>
          </a:p>
        </p:txBody>
      </p:sp>
      <p:pic>
        <p:nvPicPr>
          <p:cNvPr id="1028" name="Picture 4" descr="Numbers represented by Words and Blocks | Baamboozle - Baamboozle | The  Most Fun Classroom Games!">
            <a:extLst>
              <a:ext uri="{FF2B5EF4-FFF2-40B4-BE49-F238E27FC236}">
                <a16:creationId xmlns:a16="http://schemas.microsoft.com/office/drawing/2014/main" id="{3DDF061E-4190-6454-8C67-D26E9C313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754" y="3606800"/>
            <a:ext cx="1076019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61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35227-FF87-BFE8-AE60-E8F0704C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5B474D-8222-3170-B0B0-037AF0D69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Interaktive Karte mit Veranstaltungen</a:t>
            </a:r>
          </a:p>
          <a:p>
            <a:r>
              <a:rPr lang="de-AT" dirty="0"/>
              <a:t>Erstellen von eigenen Events</a:t>
            </a:r>
          </a:p>
          <a:p>
            <a:pPr lvl="1"/>
            <a:r>
              <a:rPr lang="de-AT" dirty="0"/>
              <a:t>Eigenschaften des Events festlegen (Titel, Beschreibung, Datum, etc.)</a:t>
            </a:r>
          </a:p>
          <a:p>
            <a:r>
              <a:rPr lang="de-AT" dirty="0"/>
              <a:t>Teilnahme an Events durch Knopfdruck</a:t>
            </a:r>
          </a:p>
          <a:p>
            <a:r>
              <a:rPr lang="de-AT" dirty="0"/>
              <a:t>Bearbeitung von Events durch den Veranstalter</a:t>
            </a:r>
          </a:p>
        </p:txBody>
      </p:sp>
      <p:pic>
        <p:nvPicPr>
          <p:cNvPr id="2050" name="Picture 2" descr="8 Places to Find Free Star Clip Art Images">
            <a:extLst>
              <a:ext uri="{FF2B5EF4-FFF2-40B4-BE49-F238E27FC236}">
                <a16:creationId xmlns:a16="http://schemas.microsoft.com/office/drawing/2014/main" id="{19AE2AD6-D5E1-79B5-480A-C573E7DD8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125" y="2003136"/>
            <a:ext cx="1919432" cy="142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91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6EF0F-AA11-A64E-7592-CC2A71CB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D2723D-958E-20BB-CACA-BED7AF54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Sichtbarkeit von Events einstellen</a:t>
            </a:r>
          </a:p>
          <a:p>
            <a:r>
              <a:rPr lang="de-AT" dirty="0"/>
              <a:t>Event-Chat</a:t>
            </a:r>
          </a:p>
          <a:p>
            <a:r>
              <a:rPr lang="de-AT" dirty="0"/>
              <a:t>Events speichern</a:t>
            </a:r>
          </a:p>
          <a:p>
            <a:r>
              <a:rPr lang="de-AT" dirty="0"/>
              <a:t>Nutzer folgen, um keine Events mehr zu verpassen</a:t>
            </a:r>
          </a:p>
          <a:p>
            <a:r>
              <a:rPr lang="de-AT" dirty="0"/>
              <a:t>Profil mit Übersicht meiner Events</a:t>
            </a:r>
          </a:p>
          <a:p>
            <a:r>
              <a:rPr lang="de-AT" dirty="0"/>
              <a:t>Profil bearbeiten</a:t>
            </a:r>
          </a:p>
        </p:txBody>
      </p:sp>
      <p:pic>
        <p:nvPicPr>
          <p:cNvPr id="3074" name="Picture 2" descr="Environmental Issue: Time Clip Art at Clker.com - vector clip art online,  royalty free &amp; public domain">
            <a:extLst>
              <a:ext uri="{FF2B5EF4-FFF2-40B4-BE49-F238E27FC236}">
                <a16:creationId xmlns:a16="http://schemas.microsoft.com/office/drawing/2014/main" id="{0F8060E8-EB77-53D7-9631-D71F17B23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464" y="2599459"/>
            <a:ext cx="1659082" cy="165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10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91FAD-6000-D734-C62D-A724BC6A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de-AT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829696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Benutzerdefiniert 2">
      <a:dk1>
        <a:srgbClr val="330050"/>
      </a:dk1>
      <a:lt1>
        <a:sysClr val="window" lastClr="FFFFFF"/>
      </a:lt1>
      <a:dk2>
        <a:srgbClr val="1B002A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Schiefer</Template>
  <TotalTime>25</TotalTime>
  <Words>90</Words>
  <Application>Microsoft Office PowerPoint</Application>
  <PresentationFormat>Breitbild</PresentationFormat>
  <Paragraphs>20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Schiefer</vt:lpstr>
      <vt:lpstr>Hotvite</vt:lpstr>
      <vt:lpstr>Motivation</vt:lpstr>
      <vt:lpstr>Features</vt:lpstr>
      <vt:lpstr>Ausblick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Oberndorfer Leo</dc:creator>
  <cp:lastModifiedBy>Oberndorfer Leo</cp:lastModifiedBy>
  <cp:revision>1</cp:revision>
  <dcterms:created xsi:type="dcterms:W3CDTF">2024-06-09T13:30:15Z</dcterms:created>
  <dcterms:modified xsi:type="dcterms:W3CDTF">2024-06-13T19:53:21Z</dcterms:modified>
</cp:coreProperties>
</file>