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4</a:t>
            </a:r>
          </a:p>
          <a:p>
            <a:pPr>
              <a:spcBef>
                <a:spcPts val="1000"/>
              </a:spcBef>
            </a:pPr>
            <a:r>
              <a:rPr lang="en-GB" sz="4000" dirty="0">
                <a:solidFill>
                  <a:schemeClr val="accent1">
                    <a:lumMod val="75000"/>
                  </a:schemeClr>
                </a:solidFill>
              </a:rPr>
              <a:t>Question</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2BA4CFD6-0E38-B643-AEC1-38AEEA8DA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95" y="7727"/>
            <a:ext cx="8788305" cy="6850273"/>
          </a:xfrm>
          <a:prstGeom prst="rect">
            <a:avLst/>
          </a:prstGeom>
        </p:spPr>
      </p:pic>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User Profile</a:t>
            </a:r>
            <a:endParaRPr lang="en-GB" sz="4000" dirty="0"/>
          </a:p>
        </p:txBody>
      </p:sp>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3886962367"/>
              </p:ext>
            </p:extLst>
          </p:nvPr>
        </p:nvGraphicFramePr>
        <p:xfrm>
          <a:off x="8987400"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190007"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3845715247"/>
              </p:ext>
            </p:extLst>
          </p:nvPr>
        </p:nvGraphicFramePr>
        <p:xfrm>
          <a:off x="8987400" y="4022307"/>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65B6F-62E2-4131-809E-3A2D8EF3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93" y="681432"/>
            <a:ext cx="10950256" cy="5846527"/>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1448543878"/>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/account/myaccount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/account/user-profile/user-id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3F0778-D4E8-064C-98D2-6CB6A158D7E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Requirements</a:t>
            </a:r>
            <a:endParaRPr lang="en-GB" sz="4000" dirty="0"/>
          </a:p>
        </p:txBody>
      </p:sp>
    </p:spTree>
    <p:extLst>
      <p:ext uri="{BB962C8B-B14F-4D97-AF65-F5344CB8AC3E}">
        <p14:creationId xmlns:p14="http://schemas.microsoft.com/office/powerpoint/2010/main" val="12534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44630C91-1CFA-7C46-8FA9-50C3D84AE31D}"/>
              </a:ext>
            </a:extLst>
          </p:cNvPr>
          <p:cNvPicPr>
            <a:picLocks noChangeAspect="1"/>
          </p:cNvPicPr>
          <p:nvPr/>
        </p:nvPicPr>
        <p:blipFill rotWithShape="1">
          <a:blip r:embed="rId2">
            <a:extLst>
              <a:ext uri="{28A0092B-C50C-407E-A947-70E740481C1C}">
                <a14:useLocalDpi xmlns:a14="http://schemas.microsoft.com/office/drawing/2010/main" val="0"/>
              </a:ext>
            </a:extLst>
          </a:blip>
          <a:srcRect b="1539"/>
          <a:stretch/>
        </p:blipFill>
        <p:spPr>
          <a:xfrm>
            <a:off x="3490968" y="49237"/>
            <a:ext cx="8701032" cy="6759526"/>
          </a:xfrm>
          <a:prstGeom prst="rect">
            <a:avLst/>
          </a:prstGeom>
        </p:spPr>
      </p:pic>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6F9F9536-8C93-6344-9FD5-CC9C4BC25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790" y="41630"/>
            <a:ext cx="8692786" cy="6816370"/>
          </a:xfrm>
          <a:prstGeom prst="rect">
            <a:avLst/>
          </a:prstGeom>
        </p:spPr>
      </p:pic>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AB3D60B3-E9B5-3747-80CD-068AA3A91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596" y="0"/>
            <a:ext cx="8784403" cy="6858000"/>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154</TotalTime>
  <Words>995</Words>
  <Application>Microsoft Macintosh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Mohammad Majid</cp:lastModifiedBy>
  <cp:revision>20</cp:revision>
  <dcterms:created xsi:type="dcterms:W3CDTF">2019-02-15T12:31:13Z</dcterms:created>
  <dcterms:modified xsi:type="dcterms:W3CDTF">2019-02-15T17:10:30Z</dcterms:modified>
</cp:coreProperties>
</file>