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3FDE3-88F6-4F23-9668-A65040C7AC20}" v="4" dt="2019-02-13T17:27:43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00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an Ferguson" userId="d3d78bc380f84dea" providerId="LiveId" clId="{0213FDE3-88F6-4F23-9668-A65040C7AC20}"/>
    <pc:docChg chg="undo custSel mod addSld modSld">
      <pc:chgData name="Euan Ferguson" userId="d3d78bc380f84dea" providerId="LiveId" clId="{0213FDE3-88F6-4F23-9668-A65040C7AC20}" dt="2019-02-13T17:27:43.584" v="17" actId="931"/>
      <pc:docMkLst>
        <pc:docMk/>
      </pc:docMkLst>
      <pc:sldChg chg="addSp delSp modSp add mod setBg">
        <pc:chgData name="Euan Ferguson" userId="d3d78bc380f84dea" providerId="LiveId" clId="{0213FDE3-88F6-4F23-9668-A65040C7AC20}" dt="2019-02-13T17:27:43.584" v="17" actId="931"/>
        <pc:sldMkLst>
          <pc:docMk/>
          <pc:sldMk cId="2225031276" sldId="256"/>
        </pc:sldMkLst>
        <pc:spChg chg="del">
          <ac:chgData name="Euan Ferguson" userId="d3d78bc380f84dea" providerId="LiveId" clId="{0213FDE3-88F6-4F23-9668-A65040C7AC20}" dt="2019-02-13T17:26:51.625" v="1" actId="478"/>
          <ac:spMkLst>
            <pc:docMk/>
            <pc:sldMk cId="2225031276" sldId="256"/>
            <ac:spMk id="2" creationId="{FEDD0E4A-CABE-432F-A104-DE845C75D9A0}"/>
          </ac:spMkLst>
        </pc:spChg>
        <pc:spChg chg="del">
          <ac:chgData name="Euan Ferguson" userId="d3d78bc380f84dea" providerId="LiveId" clId="{0213FDE3-88F6-4F23-9668-A65040C7AC20}" dt="2019-02-13T17:26:53.377" v="2" actId="478"/>
          <ac:spMkLst>
            <pc:docMk/>
            <pc:sldMk cId="2225031276" sldId="256"/>
            <ac:spMk id="3" creationId="{534E9D78-19A4-494B-9261-32573929CFC6}"/>
          </ac:spMkLst>
        </pc:spChg>
        <pc:spChg chg="add del">
          <ac:chgData name="Euan Ferguson" userId="d3d78bc380f84dea" providerId="LiveId" clId="{0213FDE3-88F6-4F23-9668-A65040C7AC20}" dt="2019-02-13T17:27:26.597" v="9" actId="26606"/>
          <ac:spMkLst>
            <pc:docMk/>
            <pc:sldMk cId="2225031276" sldId="256"/>
            <ac:spMk id="10" creationId="{32BC26D8-82FB-445E-AA49-62A77D7C1EE0}"/>
          </ac:spMkLst>
        </pc:spChg>
        <pc:spChg chg="add del">
          <ac:chgData name="Euan Ferguson" userId="d3d78bc380f84dea" providerId="LiveId" clId="{0213FDE3-88F6-4F23-9668-A65040C7AC20}" dt="2019-02-13T17:27:26.597" v="9" actId="26606"/>
          <ac:spMkLst>
            <pc:docMk/>
            <pc:sldMk cId="2225031276" sldId="256"/>
            <ac:spMk id="12" creationId="{CB44330D-EA18-4254-AA95-EB49948539B8}"/>
          </ac:spMkLst>
        </pc:spChg>
        <pc:spChg chg="add del">
          <ac:chgData name="Euan Ferguson" userId="d3d78bc380f84dea" providerId="LiveId" clId="{0213FDE3-88F6-4F23-9668-A65040C7AC20}" dt="2019-02-13T17:27:27.357" v="11" actId="26606"/>
          <ac:spMkLst>
            <pc:docMk/>
            <pc:sldMk cId="2225031276" sldId="256"/>
            <ac:spMk id="14" creationId="{01D0AF59-99C3-4251-AB9A-C966C6AD4400}"/>
          </ac:spMkLst>
        </pc:spChg>
        <pc:spChg chg="add del">
          <ac:chgData name="Euan Ferguson" userId="d3d78bc380f84dea" providerId="LiveId" clId="{0213FDE3-88F6-4F23-9668-A65040C7AC20}" dt="2019-02-13T17:27:27.357" v="11" actId="26606"/>
          <ac:spMkLst>
            <pc:docMk/>
            <pc:sldMk cId="2225031276" sldId="256"/>
            <ac:spMk id="15" creationId="{1855405F-37A2-4869-9154-F8BE3BECE6C3}"/>
          </ac:spMkLst>
        </pc:spChg>
        <pc:spChg chg="add del">
          <ac:chgData name="Euan Ferguson" userId="d3d78bc380f84dea" providerId="LiveId" clId="{0213FDE3-88F6-4F23-9668-A65040C7AC20}" dt="2019-02-13T17:27:28.660" v="13" actId="26606"/>
          <ac:spMkLst>
            <pc:docMk/>
            <pc:sldMk cId="2225031276" sldId="256"/>
            <ac:spMk id="17" creationId="{57845966-6EFC-468A-9CC7-BAB4B95854E7}"/>
          </ac:spMkLst>
        </pc:spChg>
        <pc:spChg chg="add del">
          <ac:chgData name="Euan Ferguson" userId="d3d78bc380f84dea" providerId="LiveId" clId="{0213FDE3-88F6-4F23-9668-A65040C7AC20}" dt="2019-02-13T17:27:28.660" v="13" actId="26606"/>
          <ac:spMkLst>
            <pc:docMk/>
            <pc:sldMk cId="2225031276" sldId="256"/>
            <ac:spMk id="19" creationId="{ADAD1991-FFD1-4E94-ABAB-7560D33008E4}"/>
          </ac:spMkLst>
        </pc:spChg>
        <pc:spChg chg="add del">
          <ac:chgData name="Euan Ferguson" userId="d3d78bc380f84dea" providerId="LiveId" clId="{0213FDE3-88F6-4F23-9668-A65040C7AC20}" dt="2019-02-13T17:27:38.171" v="15" actId="26606"/>
          <ac:spMkLst>
            <pc:docMk/>
            <pc:sldMk cId="2225031276" sldId="256"/>
            <ac:spMk id="21" creationId="{01D0AF59-99C3-4251-AB9A-C966C6AD4400}"/>
          </ac:spMkLst>
        </pc:spChg>
        <pc:spChg chg="add del">
          <ac:chgData name="Euan Ferguson" userId="d3d78bc380f84dea" providerId="LiveId" clId="{0213FDE3-88F6-4F23-9668-A65040C7AC20}" dt="2019-02-13T17:27:38.171" v="15" actId="26606"/>
          <ac:spMkLst>
            <pc:docMk/>
            <pc:sldMk cId="2225031276" sldId="256"/>
            <ac:spMk id="22" creationId="{1855405F-37A2-4869-9154-F8BE3BECE6C3}"/>
          </ac:spMkLst>
        </pc:spChg>
        <pc:picChg chg="add del mod">
          <ac:chgData name="Euan Ferguson" userId="d3d78bc380f84dea" providerId="LiveId" clId="{0213FDE3-88F6-4F23-9668-A65040C7AC20}" dt="2019-02-13T17:27:43.584" v="17" actId="931"/>
          <ac:picMkLst>
            <pc:docMk/>
            <pc:sldMk cId="2225031276" sldId="256"/>
            <ac:picMk id="5" creationId="{D58B1741-9E6E-4A6D-B5C3-294E8FCE9EE2}"/>
          </ac:picMkLst>
        </pc:picChg>
        <pc:picChg chg="add del">
          <ac:chgData name="Euan Ferguson" userId="d3d78bc380f84dea" providerId="LiveId" clId="{0213FDE3-88F6-4F23-9668-A65040C7AC20}" dt="2019-02-13T17:27:28.660" v="13" actId="26606"/>
          <ac:picMkLst>
            <pc:docMk/>
            <pc:sldMk cId="2225031276" sldId="256"/>
            <ac:picMk id="18" creationId="{75554383-98AF-4A47-BB65-705FAAA4BE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F29D-7052-48C9-87DE-19A786F1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662F-943F-40A9-B61D-8844A6436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544F-47E8-4C01-8FA0-655E3D3E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4F4-92B7-4281-B3B7-E2A0B67D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4FB1-393E-4129-809A-27FE6A55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0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63A9-14FD-4EA3-AF0E-FF4410B2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D1052-AE60-4215-A567-38B4EA05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3076-E678-44D1-A885-02036A42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1C4A-6270-41A8-A9FE-87AC356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6ED6-6F4B-4FA7-861B-DF9097BA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29E46-DB74-4F1E-8C64-8088EF086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F162-7A71-45A9-82A5-11ED954D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24A45-72AC-42AB-A683-76E526F4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BE133-1BE8-4B92-83EC-4FEC9E85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89EF3-E2F3-4F6D-A9B7-CCB62C25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3210-5745-4C2D-9198-6C48F32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BEC2-6C9F-4827-AFE4-2D9C8156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5A6E-9D20-4AE7-A9A1-FCD9BE40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768C-5B2C-46F9-8A9C-2479F3D9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A2DC-E8D5-41F0-97C2-E0833233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15CB-6AAF-4CB7-8447-B769ADB0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9964C-C396-420D-94E4-F7B139FE2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5091-CD84-4E7E-AC6B-AD89991C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B35D-59D6-4EE5-897D-7DB7F4A6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5F1F-04A9-4A14-8F16-E82B5CCB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261-3BAC-41F8-8AFE-7D331202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9565-AE49-4ABD-B8B1-6FBA68EB5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07652-34D4-4AAD-AB58-92810E4E7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7A01-A5F4-44FC-8767-BE971C72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86D6B-F7D4-4669-84EF-1617B988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0677-1C48-43AE-A4F1-4097127D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86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9352-CA9D-4398-8686-E30CBD89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9DFD-C896-4906-83EE-5AFF589E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60E97-B17E-4571-B4BD-9216A646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4D29-50C8-4CC3-B9FE-50C153DB3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42AD0-A79A-4087-B9A4-08C9583D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FD0A8-900D-42E7-86F0-DA84A9C1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2891D-1128-44D2-8A39-0C0C454B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50CEC-7FC0-4D1E-8F4F-A9BDEEA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42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D8D3-D0F4-4241-B482-9071B012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E1C9B-CD9B-4C5B-9743-221986D1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4990B-62F3-42A2-BBC3-C840E3FC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D42E-0F49-4BC4-B39B-E37250C5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3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66E30-E427-493C-BF86-AF14619B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A66AD-9DC9-41F6-A4ED-C3728561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ECA47-81B4-4EBA-9819-8F15B504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6D9F-347E-40B8-8EA3-C6B2C8E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B334-903A-4855-A235-859A8F01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681EE-CBCC-4334-B3FF-FDB54DB8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CD4DA-50CE-4654-9138-BD44F9F9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A12E0-43CC-41B7-9A3D-B7AC59AF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C51C-8647-4351-B74A-DD705726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C5FA-75D9-4920-8E2D-4F9884F4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DFEA0-042F-465B-AD8B-093A44F4C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CEA08-2517-4BB7-95F2-7544779E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01DC-A5DC-48B7-8B67-C57A49E3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6AD0C-9947-4B4A-86A9-213742E8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69FDC-337A-4ED1-B09F-8BECDE19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4C05E-C76C-46FD-A1EE-16A13D25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3397-0B25-492B-A128-25BC4EE2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A95B-F730-469D-85E8-1C757E8A7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95E2-F7E1-432B-9C26-D82923F369C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2EED-AD89-4B89-A7D3-08CBDE593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732B-50AF-48C6-B148-E07F3AEB3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2FEE-D7F0-48C4-B09E-5E97FF028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B1741-9E6E-4A6D-B5C3-294E8FCE9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68" y="365760"/>
            <a:ext cx="9579864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3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Euan Ferguson</dc:creator>
  <cp:lastModifiedBy>Euan Ferguson</cp:lastModifiedBy>
  <cp:revision>1</cp:revision>
  <dcterms:created xsi:type="dcterms:W3CDTF">2019-02-13T17:26:38Z</dcterms:created>
  <dcterms:modified xsi:type="dcterms:W3CDTF">2019-02-13T17:27:47Z</dcterms:modified>
</cp:coreProperties>
</file>