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47" d="100"/>
          <a:sy n="47" d="100"/>
        </p:scale>
        <p:origin x="8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an Ferguson" userId="d3d78bc380f84dea" providerId="LiveId" clId="{586F5A15-10D8-4298-927F-4DCAFC5D88ED}"/>
    <pc:docChg chg="modSld">
      <pc:chgData name="Euan Ferguson" userId="d3d78bc380f84dea" providerId="LiveId" clId="{586F5A15-10D8-4298-927F-4DCAFC5D88ED}" dt="2019-02-13T17:19:39.095" v="52" actId="20577"/>
      <pc:docMkLst>
        <pc:docMk/>
      </pc:docMkLst>
      <pc:sldChg chg="modSp">
        <pc:chgData name="Euan Ferguson" userId="d3d78bc380f84dea" providerId="LiveId" clId="{586F5A15-10D8-4298-927F-4DCAFC5D88ED}" dt="2019-02-13T17:19:39.095" v="52" actId="20577"/>
        <pc:sldMkLst>
          <pc:docMk/>
          <pc:sldMk cId="2133127806" sldId="256"/>
        </pc:sldMkLst>
        <pc:spChg chg="mod">
          <ac:chgData name="Euan Ferguson" userId="d3d78bc380f84dea" providerId="LiveId" clId="{586F5A15-10D8-4298-927F-4DCAFC5D88ED}" dt="2019-02-13T17:19:39.095" v="52" actId="20577"/>
          <ac:spMkLst>
            <pc:docMk/>
            <pc:sldMk cId="2133127806" sldId="256"/>
            <ac:spMk id="3" creationId="{F853F8A0-584F-4888-A4EE-629DF4491C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D815-EE55-4F03-96F5-1CD19A4E2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98BB8F-69E3-4C08-8EBD-B66024A83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F3F383-0A7D-46C6-8EF6-956F86F75E28}"/>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5" name="Footer Placeholder 4">
            <a:extLst>
              <a:ext uri="{FF2B5EF4-FFF2-40B4-BE49-F238E27FC236}">
                <a16:creationId xmlns:a16="http://schemas.microsoft.com/office/drawing/2014/main" id="{E1EFA857-6125-4D9D-A798-F2170EA864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7C0A1C-B98F-4E9E-8845-7999EE868331}"/>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228897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9464-84C2-4F28-AC37-6902DC3CB6A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452C43-2029-4A28-8DAF-3AE7EFDDD8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CCBB68-E311-4965-B90D-AD2773F50B12}"/>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5" name="Footer Placeholder 4">
            <a:extLst>
              <a:ext uri="{FF2B5EF4-FFF2-40B4-BE49-F238E27FC236}">
                <a16:creationId xmlns:a16="http://schemas.microsoft.com/office/drawing/2014/main" id="{B7AF0102-8632-48F9-9BEE-0710394C7C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B9B777-873E-4341-BF6E-0768AF0D5743}"/>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388885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2D50A-79D3-4D59-A1E7-5D779FA21A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7E09F2-93CF-486F-B5FE-36D56E8D81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20151F-5A96-470B-92C0-7FBD06D7A351}"/>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5" name="Footer Placeholder 4">
            <a:extLst>
              <a:ext uri="{FF2B5EF4-FFF2-40B4-BE49-F238E27FC236}">
                <a16:creationId xmlns:a16="http://schemas.microsoft.com/office/drawing/2014/main" id="{DC9AFC0D-CC5B-49F7-B7C4-7606786E20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ED52DC-BA7D-4B7E-8B2E-7274A59956DF}"/>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304241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1BAB-9296-49FA-8E5C-1C5710C473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DC8808-E8B5-4EBF-8008-887AC21064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27F8A6-9F91-4319-8612-1034071C5FE6}"/>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5" name="Footer Placeholder 4">
            <a:extLst>
              <a:ext uri="{FF2B5EF4-FFF2-40B4-BE49-F238E27FC236}">
                <a16:creationId xmlns:a16="http://schemas.microsoft.com/office/drawing/2014/main" id="{8168F90D-13D0-4C04-89B8-8B9231E18F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91FCB1-9ADC-4702-8FCB-2E064E445532}"/>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269944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5358-DD56-4531-80E1-99C23D250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5DC7721-1A59-4143-8D1B-4D302EE2B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574343-9A1B-4315-BEFB-429602A4611F}"/>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5" name="Footer Placeholder 4">
            <a:extLst>
              <a:ext uri="{FF2B5EF4-FFF2-40B4-BE49-F238E27FC236}">
                <a16:creationId xmlns:a16="http://schemas.microsoft.com/office/drawing/2014/main" id="{5428F056-F3C7-4D2F-9034-3152ACE20D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EB61C1-4885-4293-A260-0F7B6240748C}"/>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106667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A6BD-A276-4D15-AF18-01BAC64DC9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863069-3F41-4853-859B-1AADE7ED69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96EBA9E-E0FA-4B66-8A4E-4D924BD27A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C8568C-F6FF-4101-87DB-F9D7F624C086}"/>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6" name="Footer Placeholder 5">
            <a:extLst>
              <a:ext uri="{FF2B5EF4-FFF2-40B4-BE49-F238E27FC236}">
                <a16:creationId xmlns:a16="http://schemas.microsoft.com/office/drawing/2014/main" id="{73A2238E-F788-46E2-80BB-560EDB57B8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D961F1-A06A-4E47-8FF5-DC2254C06234}"/>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313266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6554-CACF-4614-8B7C-471110AB76F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988E1B-1808-4D72-BEAE-5BF058E51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0A3F34-9A8D-4561-B135-FE19D4513B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A451E9-A934-489E-84D3-74FE15E7E0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0160A1-E690-4291-84D4-BE58C6D144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51C6CF-F5A0-4965-B80A-5CF63550D7D2}"/>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8" name="Footer Placeholder 7">
            <a:extLst>
              <a:ext uri="{FF2B5EF4-FFF2-40B4-BE49-F238E27FC236}">
                <a16:creationId xmlns:a16="http://schemas.microsoft.com/office/drawing/2014/main" id="{8B0A7174-8E12-446B-A502-061511BBD87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6BBD788-98D0-42DE-978C-42B9F7D4F7F0}"/>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155147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12C4-CDE7-4241-8466-808FFDCEE7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464820-2866-48D9-84A7-3E8EC2EEE764}"/>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4" name="Footer Placeholder 3">
            <a:extLst>
              <a:ext uri="{FF2B5EF4-FFF2-40B4-BE49-F238E27FC236}">
                <a16:creationId xmlns:a16="http://schemas.microsoft.com/office/drawing/2014/main" id="{58DB8AD5-2C53-4AE9-B9A8-D1E7A1D254B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1BC4A9-62B3-4F6E-B95C-4FDFB73A2D72}"/>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44201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DD1CF-3CD0-48EA-8DAB-D3E353E122D6}"/>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3" name="Footer Placeholder 2">
            <a:extLst>
              <a:ext uri="{FF2B5EF4-FFF2-40B4-BE49-F238E27FC236}">
                <a16:creationId xmlns:a16="http://schemas.microsoft.com/office/drawing/2014/main" id="{E649FFFF-806E-4FCC-AFD5-823A41196C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B2A8CD-988F-4773-AD80-A155BD03BC26}"/>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126808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C918-6FB8-434C-A313-326A18651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6E9ACDF-7FA7-496C-97EC-D458EE201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0CE7C2-1CBB-4867-8957-E5B2C5CDD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61FF9D-3D2E-4898-AC41-5EDD6DC8E6D5}"/>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6" name="Footer Placeholder 5">
            <a:extLst>
              <a:ext uri="{FF2B5EF4-FFF2-40B4-BE49-F238E27FC236}">
                <a16:creationId xmlns:a16="http://schemas.microsoft.com/office/drawing/2014/main" id="{6FAC34D9-6188-456B-B3FB-CC0ECBA2F9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1279AB-8724-4CD3-861F-AF95A4D1B53E}"/>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197386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A9A7-2C80-47FF-84B5-D9877013A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32F641D-93E3-476C-AE35-6AF5D4BB24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787A30D-8E1B-4BD0-B9D6-C47D5859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1036C3-5C85-490A-A74D-A138C3B1EE8E}"/>
              </a:ext>
            </a:extLst>
          </p:cNvPr>
          <p:cNvSpPr>
            <a:spLocks noGrp="1"/>
          </p:cNvSpPr>
          <p:nvPr>
            <p:ph type="dt" sz="half" idx="10"/>
          </p:nvPr>
        </p:nvSpPr>
        <p:spPr/>
        <p:txBody>
          <a:bodyPr/>
          <a:lstStyle/>
          <a:p>
            <a:fld id="{0BAE6725-86EE-4340-9A0C-3F668369E764}" type="datetimeFigureOut">
              <a:rPr lang="en-GB" smtClean="0"/>
              <a:t>13/02/2019</a:t>
            </a:fld>
            <a:endParaRPr lang="en-GB"/>
          </a:p>
        </p:txBody>
      </p:sp>
      <p:sp>
        <p:nvSpPr>
          <p:cNvPr id="6" name="Footer Placeholder 5">
            <a:extLst>
              <a:ext uri="{FF2B5EF4-FFF2-40B4-BE49-F238E27FC236}">
                <a16:creationId xmlns:a16="http://schemas.microsoft.com/office/drawing/2014/main" id="{EAE64D39-3559-413A-987E-EF1A4C8A98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0B8C8F-5E46-4A08-99AF-295A6673A679}"/>
              </a:ext>
            </a:extLst>
          </p:cNvPr>
          <p:cNvSpPr>
            <a:spLocks noGrp="1"/>
          </p:cNvSpPr>
          <p:nvPr>
            <p:ph type="sldNum" sz="quarter" idx="12"/>
          </p:nvPr>
        </p:nvSpPr>
        <p:spPr/>
        <p:txBody>
          <a:bodyPr/>
          <a:lstStyle/>
          <a:p>
            <a:fld id="{A8C1F5D6-4974-430B-AB1E-A270F90C8287}" type="slidenum">
              <a:rPr lang="en-GB" smtClean="0"/>
              <a:t>‹#›</a:t>
            </a:fld>
            <a:endParaRPr lang="en-GB"/>
          </a:p>
        </p:txBody>
      </p:sp>
    </p:spTree>
    <p:extLst>
      <p:ext uri="{BB962C8B-B14F-4D97-AF65-F5344CB8AC3E}">
        <p14:creationId xmlns:p14="http://schemas.microsoft.com/office/powerpoint/2010/main" val="392606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54DDD6-2825-45A2-928B-DD110C23A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06C2F1-6B67-4C6C-BDFE-29E4701533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34B452-991B-4941-9164-56FA60EA2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E6725-86EE-4340-9A0C-3F668369E764}" type="datetimeFigureOut">
              <a:rPr lang="en-GB" smtClean="0"/>
              <a:t>13/02/2019</a:t>
            </a:fld>
            <a:endParaRPr lang="en-GB"/>
          </a:p>
        </p:txBody>
      </p:sp>
      <p:sp>
        <p:nvSpPr>
          <p:cNvPr id="5" name="Footer Placeholder 4">
            <a:extLst>
              <a:ext uri="{FF2B5EF4-FFF2-40B4-BE49-F238E27FC236}">
                <a16:creationId xmlns:a16="http://schemas.microsoft.com/office/drawing/2014/main" id="{6CB3AEBE-6B50-4613-A4ED-E7B78A36C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1E74F69-DAC8-40E2-B559-385B559322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1F5D6-4974-430B-AB1E-A270F90C8287}" type="slidenum">
              <a:rPr lang="en-GB" smtClean="0"/>
              <a:t>‹#›</a:t>
            </a:fld>
            <a:endParaRPr lang="en-GB"/>
          </a:p>
        </p:txBody>
      </p:sp>
    </p:spTree>
    <p:extLst>
      <p:ext uri="{BB962C8B-B14F-4D97-AF65-F5344CB8AC3E}">
        <p14:creationId xmlns:p14="http://schemas.microsoft.com/office/powerpoint/2010/main" val="388474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D894-FF6F-40AB-92DB-19D78B08D1DF}"/>
              </a:ext>
            </a:extLst>
          </p:cNvPr>
          <p:cNvSpPr>
            <a:spLocks noGrp="1"/>
          </p:cNvSpPr>
          <p:nvPr>
            <p:ph type="ctrTitle"/>
          </p:nvPr>
        </p:nvSpPr>
        <p:spPr>
          <a:xfrm>
            <a:off x="1524000" y="470780"/>
            <a:ext cx="9144000" cy="956886"/>
          </a:xfrm>
        </p:spPr>
        <p:txBody>
          <a:bodyPr>
            <a:normAutofit/>
          </a:bodyPr>
          <a:lstStyle/>
          <a:p>
            <a:r>
              <a:rPr lang="en-GB" dirty="0"/>
              <a:t>Lab 3 Team B – Ask Students</a:t>
            </a:r>
          </a:p>
        </p:txBody>
      </p:sp>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817001"/>
            <a:ext cx="9144000" cy="4570219"/>
          </a:xfrm>
        </p:spPr>
        <p:txBody>
          <a:bodyPr>
            <a:normAutofit/>
          </a:bodyPr>
          <a:lstStyle/>
          <a:p>
            <a:r>
              <a:rPr lang="en-GB" dirty="0"/>
              <a:t>The objective of our app is to allow students or staff in different universities across Scotland to ask and answer questions put to them.</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It will be possible to view the newest questions, the top questions, and any unanswered questions.</a:t>
            </a:r>
          </a:p>
          <a:p>
            <a:r>
              <a:rPr lang="en-GB" dirty="0"/>
              <a:t>Users will be able to like questions, and the user posting the question will be able to like their favourite answers to </a:t>
            </a:r>
            <a:r>
              <a:rPr lang="en-GB"/>
              <a:t>their question.</a:t>
            </a:r>
            <a:endParaRPr lang="en-GB" dirty="0"/>
          </a:p>
        </p:txBody>
      </p:sp>
    </p:spTree>
    <p:extLst>
      <p:ext uri="{BB962C8B-B14F-4D97-AF65-F5344CB8AC3E}">
        <p14:creationId xmlns:p14="http://schemas.microsoft.com/office/powerpoint/2010/main" val="2133127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133</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Lab 3 Team B – Ask Students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 Team B – Ask Students</dc:title>
  <dc:creator>Euan Ferguson</dc:creator>
  <cp:lastModifiedBy>Euan Ferguson</cp:lastModifiedBy>
  <cp:revision>2</cp:revision>
  <dcterms:created xsi:type="dcterms:W3CDTF">2019-02-13T17:03:48Z</dcterms:created>
  <dcterms:modified xsi:type="dcterms:W3CDTF">2019-02-13T17:19:40Z</dcterms:modified>
</cp:coreProperties>
</file>