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4915211D-4CA7-BE4B-9F84-D32148BC2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40" y="726037"/>
            <a:ext cx="9615362"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031116351"/>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r>
                        <a:rPr lang="en-US" sz="20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D065E8AC-08E1-2546-997C-F04A66487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860" y="0"/>
            <a:ext cx="8765140"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181</TotalTime>
  <Words>992</Words>
  <Application>Microsoft Macintosh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25</cp:revision>
  <dcterms:created xsi:type="dcterms:W3CDTF">2019-02-15T12:31:13Z</dcterms:created>
  <dcterms:modified xsi:type="dcterms:W3CDTF">2019-02-17T19:52:46Z</dcterms:modified>
</cp:coreProperties>
</file>