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CA106-ED33-4578-A16B-EC2AD02A91F7}" v="4" dt="2019-02-15T09:57:24.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Wireframe4</a:t>
            </a:r>
          </a:p>
          <a:p>
            <a:pPr>
              <a:spcBef>
                <a:spcPts val="1000"/>
              </a:spcBef>
            </a:pPr>
            <a:r>
              <a:rPr lang="en-GB" sz="4000" dirty="0">
                <a:solidFill>
                  <a:schemeClr val="accent1">
                    <a:lumMod val="75000"/>
                  </a:schemeClr>
                </a:solidFill>
              </a:rPr>
              <a:t>Question</a:t>
            </a:r>
            <a:endParaRPr lang="en-GB" sz="4000" dirty="0"/>
          </a:p>
        </p:txBody>
      </p:sp>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User Profile</a:t>
            </a:r>
            <a:endParaRPr lang="en-GB" sz="4000" dirty="0"/>
          </a:p>
        </p:txBody>
      </p:sp>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93" y="681432"/>
            <a:ext cx="10950256"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1448543878"/>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/account/myaccount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/account/user-profile/user-id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 put to them.</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a question answered, and signify their favourite answer to their question. Other users will be able to like and dislike answers, which will contribute to the user that the answer belongs to overall likes and dislikes.</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17</TotalTime>
  <Words>999</Words>
  <Application>Microsoft Macintosh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4</cp:revision>
  <dcterms:created xsi:type="dcterms:W3CDTF">2019-02-15T12:31:13Z</dcterms:created>
  <dcterms:modified xsi:type="dcterms:W3CDTF">2019-02-15T13:07:59Z</dcterms:modified>
</cp:coreProperties>
</file>