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17/02/2019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17/02/2019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9A70EEBD-5578-784E-A613-CCE76E3F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40" y="726037"/>
            <a:ext cx="9615362"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031116351"/>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r>
                        <a:rPr lang="en-US" sz="20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3F0778-D4E8-064C-98D2-6CB6A158D7E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Requirements</a:t>
            </a:r>
            <a:endParaRPr lang="en-GB" sz="4000" dirty="0"/>
          </a:p>
        </p:txBody>
      </p:sp>
    </p:spTree>
    <p:extLst>
      <p:ext uri="{BB962C8B-B14F-4D97-AF65-F5344CB8AC3E}">
        <p14:creationId xmlns:p14="http://schemas.microsoft.com/office/powerpoint/2010/main" val="1253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185</TotalTime>
  <Words>992</Words>
  <Application>Microsoft Macintosh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29</cp:revision>
  <dcterms:created xsi:type="dcterms:W3CDTF">2019-02-15T12:31:13Z</dcterms:created>
  <dcterms:modified xsi:type="dcterms:W3CDTF">2019-02-17T20:01:08Z</dcterms:modified>
</cp:coreProperties>
</file>