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Personas:</a:t>
            </a:r>
            <a:br>
              <a:rPr lang="en-GB" dirty="0">
                <a:solidFill>
                  <a:schemeClr val="accent1">
                    <a:lumMod val="75000"/>
                  </a:schemeClr>
                </a:solidFill>
              </a:rPr>
            </a:br>
            <a:r>
              <a:rPr lang="en-GB" sz="2800" dirty="0">
                <a:latin typeface="Calibri" panose="020F0502020204030204"/>
                <a:ea typeface="+mn-ea"/>
                <a:cs typeface="+mn-cs"/>
              </a:rPr>
              <a:t>Billy Bob–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for Computing Science and Stats in Glasgow University. Billy spends every day studying and working hard to maintain good grades everyday, however she does need a little extra help sometimes with assessments. He spends most of her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as if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a:extLst>
              <a:ext uri="{28A0092B-C50C-407E-A947-70E740481C1C}">
                <a14:useLocalDpi xmlns:a14="http://schemas.microsoft.com/office/drawing/2010/main" val="0"/>
              </a:ext>
            </a:extLst>
          </a:blip>
          <a:srcRect l="4307" r="28631" b="707"/>
          <a:stretch/>
        </p:blipFill>
        <p:spPr>
          <a:xfrm>
            <a:off x="7389094" y="577049"/>
            <a:ext cx="2669451" cy="2223240"/>
          </a:xfrm>
          <a:prstGeom prst="rect">
            <a:avLst/>
          </a:prstGeom>
        </p:spPr>
      </p:pic>
    </p:spTree>
    <p:extLst>
      <p:ext uri="{BB962C8B-B14F-4D97-AF65-F5344CB8AC3E}">
        <p14:creationId xmlns:p14="http://schemas.microsoft.com/office/powerpoint/2010/main" val="3123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Personas:</a:t>
            </a:r>
            <a:br>
              <a:rPr lang="en-GB" dirty="0"/>
            </a:br>
            <a:r>
              <a:rPr lang="en-GB" sz="2800" dirty="0">
                <a:solidFill>
                  <a:prstClr val="black"/>
                </a:solidFill>
                <a:latin typeface="Calibri" panose="020F0502020204030204"/>
                <a:ea typeface="+mn-ea"/>
                <a:cs typeface="+mn-cs"/>
              </a:rPr>
              <a:t>Montana Brown–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for Physics in Glasgow University. Montana travels on the train for two hours to Glasgow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him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1538883"/>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a:extLst>
              <a:ext uri="{28A0092B-C50C-407E-A947-70E740481C1C}">
                <a14:useLocalDpi xmlns:a14="http://schemas.microsoft.com/office/drawing/2010/main" val="0"/>
              </a:ext>
            </a:extLst>
          </a:blip>
          <a:srcRect l="9903" r="31255"/>
          <a:stretch/>
        </p:blipFill>
        <p:spPr>
          <a:xfrm>
            <a:off x="7612382" y="552915"/>
            <a:ext cx="2376698" cy="2275546"/>
          </a:xfrm>
          <a:prstGeom prst="rect">
            <a:avLst/>
          </a:prstGeom>
        </p:spPr>
      </p:pic>
    </p:spTree>
    <p:extLst>
      <p:ext uri="{BB962C8B-B14F-4D97-AF65-F5344CB8AC3E}">
        <p14:creationId xmlns:p14="http://schemas.microsoft.com/office/powerpoint/2010/main" val="72081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331</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User Personas: Billy Bob– Student</vt:lpstr>
      <vt:lpstr>User Personas: Montana Brown– Student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Jazzy Casey</cp:lastModifiedBy>
  <cp:revision>17</cp:revision>
  <dcterms:created xsi:type="dcterms:W3CDTF">2019-02-11T13:28:30Z</dcterms:created>
  <dcterms:modified xsi:type="dcterms:W3CDTF">2019-02-12T12:34:41Z</dcterms:modified>
</cp:coreProperties>
</file>