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14/02/2019</a:t>
            </a:fld>
            <a:endParaRPr lang="en-GB"/>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14/02/2019</a:t>
            </a:fld>
            <a:endParaRPr lang="en-GB"/>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p:txBody>
          <a:bodyPr/>
          <a:lstStyle/>
          <a:p>
            <a:br>
              <a:rPr lang="en-US" dirty="0"/>
            </a:br>
            <a:r>
              <a:rPr lang="en-GB" dirty="0">
                <a:solidFill>
                  <a:schemeClr val="accent1">
                    <a:lumMod val="75000"/>
                  </a:schemeClr>
                </a:solidFill>
              </a:rPr>
              <a:t>Ask Students</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p:txBody>
          <a:bodyPr>
            <a:normAutofit fontScale="40000" lnSpcReduction="20000"/>
          </a:bodyPr>
          <a:lstStyle/>
          <a:p>
            <a:r>
              <a:rPr lang="en-US" dirty="0"/>
              <a:t>Lab 3 Team B</a:t>
            </a:r>
          </a:p>
          <a:p>
            <a:endParaRPr lang="en-US" dirty="0"/>
          </a:p>
          <a:p>
            <a:r>
              <a:rPr lang="en-US" dirty="0"/>
              <a:t>Mohammad Majid – 2324127</a:t>
            </a:r>
          </a:p>
          <a:p>
            <a:r>
              <a:rPr lang="en-US" dirty="0"/>
              <a:t>Euan John Ferguson – 2323460</a:t>
            </a:r>
          </a:p>
          <a:p>
            <a:r>
              <a:rPr lang="en-US" dirty="0"/>
              <a:t>Matthew Wilson – 2251532</a:t>
            </a:r>
          </a:p>
          <a:p>
            <a:r>
              <a:rPr lang="en-US" dirty="0"/>
              <a:t>Jasmine </a:t>
            </a:r>
            <a:r>
              <a:rPr lang="en-US" dirty="0" err="1"/>
              <a:t>Naowarat</a:t>
            </a:r>
            <a:r>
              <a:rPr lang="en-US" dirty="0"/>
              <a:t> Casey – 2325421</a:t>
            </a:r>
          </a:p>
          <a:p>
            <a:r>
              <a:rPr lang="en-US"/>
              <a:t>James Bradford - 2324024</a:t>
            </a:r>
            <a:endParaRPr lang="en-US" dirty="0"/>
          </a:p>
        </p:txBody>
      </p:sp>
    </p:spTree>
    <p:extLst>
      <p:ext uri="{BB962C8B-B14F-4D97-AF65-F5344CB8AC3E}">
        <p14:creationId xmlns:p14="http://schemas.microsoft.com/office/powerpoint/2010/main" val="277390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A53E39-3197-C949-BA76-771C6F01D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0624"/>
            <a:ext cx="10515600" cy="4638835"/>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781902175"/>
              </p:ext>
            </p:extLst>
          </p:nvPr>
        </p:nvGraphicFramePr>
        <p:xfrm>
          <a:off x="838198" y="1293541"/>
          <a:ext cx="9197900" cy="435864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/account/</a:t>
                      </a:r>
                      <a:r>
                        <a:rPr lang="en-US" sz="2000" b="0">
                          <a:solidFill>
                            <a:schemeClr val="tx1"/>
                          </a:solidFill>
                        </a:rPr>
                        <a:t>myaccount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a:t>
                      </a:r>
                      <a:r>
                        <a:rPr lang="en-US" sz="2000" b="0" dirty="0" err="1">
                          <a:solidFill>
                            <a:schemeClr val="tx1"/>
                          </a:solidFill>
                        </a:rPr>
                        <a:t>faq</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/category/question-id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/latest-questions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/top-questions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r>
                        <a:rPr lang="en-US" sz="2000" b="0" dirty="0">
                          <a:solidFill>
                            <a:schemeClr val="tx1"/>
                          </a:solidFill>
                        </a:rPr>
                        <a:t>/unanswered-questions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E3D4-F15F-5E4D-8D29-8E697C85C960}"/>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F7520E69-E730-264F-82D5-9F8E56D35FEF}"/>
              </a:ext>
            </a:extLst>
          </p:cNvPr>
          <p:cNvSpPr>
            <a:spLocks noGrp="1"/>
          </p:cNvSpPr>
          <p:nvPr>
            <p:ph idx="1"/>
          </p:nvPr>
        </p:nvSpPr>
        <p:spPr/>
        <p:txBody>
          <a:bodyPr>
            <a:normAutofit fontScale="47500" lnSpcReduction="20000"/>
          </a:bodyPr>
          <a:lstStyle/>
          <a:p>
            <a:r>
              <a:rPr lang="en-US" dirty="0"/>
              <a:t>/account/myaccount</a:t>
            </a:r>
          </a:p>
          <a:p>
            <a:pPr marL="0" indent="0">
              <a:buNone/>
            </a:pPr>
            <a:r>
              <a:rPr lang="en-US" dirty="0"/>
              <a:t>Change password, university, student status, profile pic </a:t>
            </a:r>
            <a:r>
              <a:rPr lang="en-US" dirty="0" err="1"/>
              <a:t>etc</a:t>
            </a:r>
            <a:r>
              <a:rPr lang="en-US" dirty="0"/>
              <a:t> on myaccount page</a:t>
            </a:r>
          </a:p>
          <a:p>
            <a:pPr marL="0" indent="0">
              <a:buNone/>
            </a:pPr>
            <a:endParaRPr lang="en-US" dirty="0"/>
          </a:p>
          <a:p>
            <a:pPr marL="0" indent="0">
              <a:buNone/>
            </a:pPr>
            <a:r>
              <a:rPr lang="en-US" dirty="0"/>
              <a:t>How do we create categories? Maybe we should let anyone create one and an administrator’s approval is required before its public? i.e. unapproved categories will be hidden from regular users and admin users can see them on a restricted page, open them then choose to approve or decline. Approve makes them a public category and decline deletes them from database. We would only need one extra view and a Boolean in a category to implement this.</a:t>
            </a:r>
          </a:p>
          <a:p>
            <a:pPr marL="0" indent="0">
              <a:buNone/>
            </a:pPr>
            <a:r>
              <a:rPr lang="en-US" dirty="0"/>
              <a:t>A form that allows admin users to ban regular users from creating users. Admins can create categories without approval. Easy to implement something like, you must be a member with x amount of likes or a member for over 14 days before u can create a category.</a:t>
            </a:r>
          </a:p>
          <a:p>
            <a:pPr marL="0" indent="0">
              <a:buNone/>
            </a:pPr>
            <a:r>
              <a:rPr lang="en-US" dirty="0"/>
              <a:t>Complexity increases when we think about deleting categories, what happens to questions, etc.</a:t>
            </a:r>
          </a:p>
          <a:p>
            <a:pPr marL="0" indent="0">
              <a:buNone/>
            </a:pPr>
            <a:endParaRPr lang="en-US" dirty="0"/>
          </a:p>
          <a:p>
            <a:pPr marL="0" indent="0">
              <a:buNone/>
            </a:pPr>
            <a:r>
              <a:rPr lang="en-US" dirty="0"/>
              <a:t>If we decide on this, we only need to add an “approve category” page that is accessible by admins and a “create category” page accessible by all (except regular users who don’t meet the requirements)</a:t>
            </a:r>
          </a:p>
          <a:p>
            <a:pPr marL="0" indent="0">
              <a:buNone/>
            </a:pPr>
            <a:endParaRPr lang="en-US" dirty="0"/>
          </a:p>
          <a:p>
            <a:pPr marL="0" indent="0">
              <a:buNone/>
            </a:pPr>
            <a:r>
              <a:rPr lang="en-US" dirty="0"/>
              <a:t>Discuss on Thurs, might get too complex, alternatives?</a:t>
            </a:r>
          </a:p>
          <a:p>
            <a:pPr marL="0" indent="0">
              <a:buNone/>
            </a:pPr>
            <a:endParaRPr lang="en-US" dirty="0"/>
          </a:p>
          <a:p>
            <a:pPr marL="0" indent="0">
              <a:buNone/>
            </a:pPr>
            <a:r>
              <a:rPr lang="en-US" b="1" dirty="0">
                <a:solidFill>
                  <a:srgbClr val="C00000"/>
                </a:solidFill>
              </a:rPr>
              <a:t>MAKE SURE WE WILL HAVE EVERYTHING FROM THE IMPLEMENTATION MARK SCHEME</a:t>
            </a:r>
          </a:p>
        </p:txBody>
      </p:sp>
    </p:spTree>
    <p:extLst>
      <p:ext uri="{BB962C8B-B14F-4D97-AF65-F5344CB8AC3E}">
        <p14:creationId xmlns:p14="http://schemas.microsoft.com/office/powerpoint/2010/main" val="1438714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305</Words>
  <Application>Microsoft Macintosh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Ask Students</vt:lpstr>
      <vt:lpstr>Site Map</vt:lpstr>
      <vt:lpstr>Site URLs</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Jazzy Casey</dc:creator>
  <cp:lastModifiedBy>Mohammad Majid</cp:lastModifiedBy>
  <cp:revision>50</cp:revision>
  <dcterms:created xsi:type="dcterms:W3CDTF">2019-02-11T13:28:30Z</dcterms:created>
  <dcterms:modified xsi:type="dcterms:W3CDTF">2019-02-14T17:53:04Z</dcterms:modified>
</cp:coreProperties>
</file>