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18/02/2019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18/02/2019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John Ferguson – 2323460</a:t>
            </a:r>
          </a:p>
          <a:p>
            <a:r>
              <a:rPr lang="en-US" sz="1600" dirty="0"/>
              <a:t>Matthew Wilson – 2251532</a:t>
            </a:r>
          </a:p>
          <a:p>
            <a:r>
              <a:rPr lang="en-US" sz="1600" dirty="0"/>
              <a:t>Jasmine Naowarat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9A70EEBD-5578-784E-A613-CCE76E3FC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descr="A screenshot of a cell phone&#13;&#10;&#13;&#10;Description automatically generated">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025" y="0"/>
            <a:ext cx="8804975"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176680782"/>
              </p:ext>
            </p:extLst>
          </p:nvPr>
        </p:nvGraphicFramePr>
        <p:xfrm>
          <a:off x="5884047" y="4030772"/>
          <a:ext cx="2875236" cy="1554480"/>
        </p:xfrm>
        <a:graphic>
          <a:graphicData uri="http://schemas.openxmlformats.org/drawingml/2006/table">
            <a:tbl>
              <a:tblPr firstRow="1" bandRow="1">
                <a:tableStyleId>{74C1A8A3-306A-4EB7-A6B1-4F7E0EB9C5D6}</a:tableStyleId>
              </a:tblPr>
              <a:tblGrid>
                <a:gridCol w="1078723">
                  <a:extLst>
                    <a:ext uri="{9D8B030D-6E8A-4147-A177-3AD203B41FA5}">
                      <a16:colId xmlns:a16="http://schemas.microsoft.com/office/drawing/2014/main" val="734684168"/>
                    </a:ext>
                  </a:extLst>
                </a:gridCol>
                <a:gridCol w="1796513">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5884047" y="3676970"/>
            <a:ext cx="2824672"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3886962367"/>
              </p:ext>
            </p:extLst>
          </p:nvPr>
        </p:nvGraphicFramePr>
        <p:xfrm>
          <a:off x="8987400"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9190007" y="409372"/>
            <a:ext cx="2824672"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3845715247"/>
              </p:ext>
            </p:extLst>
          </p:nvPr>
        </p:nvGraphicFramePr>
        <p:xfrm>
          <a:off x="8987400" y="4022307"/>
          <a:ext cx="2824672" cy="207264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time</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987400" y="3676970"/>
            <a:ext cx="2824672"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294495783"/>
              </p:ext>
            </p:extLst>
          </p:nvPr>
        </p:nvGraphicFramePr>
        <p:xfrm>
          <a:off x="5884047" y="750088"/>
          <a:ext cx="2824672" cy="2590800"/>
        </p:xfrm>
        <a:graphic>
          <a:graphicData uri="http://schemas.openxmlformats.org/drawingml/2006/table">
            <a:tbl>
              <a:tblPr firstRow="1" bandRow="1">
                <a:tableStyleId>{74C1A8A3-306A-4EB7-A6B1-4F7E0EB9C5D6}</a:tableStyleId>
              </a:tblPr>
              <a:tblGrid>
                <a:gridCol w="1412336">
                  <a:extLst>
                    <a:ext uri="{9D8B030D-6E8A-4147-A177-3AD203B41FA5}">
                      <a16:colId xmlns:a16="http://schemas.microsoft.com/office/drawing/2014/main" val="734684168"/>
                    </a:ext>
                  </a:extLst>
                </a:gridCol>
                <a:gridCol w="141233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dirty="0"/>
                        <a:t>university</a:t>
                      </a:r>
                    </a:p>
                  </a:txBody>
                  <a:tcPr/>
                </a:tc>
                <a:tc>
                  <a:txBody>
                    <a:bodyPr/>
                    <a:lstStyle/>
                    <a:p>
                      <a:r>
                        <a:rPr lang="en-GB" sz="1100" dirty="0"/>
                        <a:t>Char(128)</a:t>
                      </a:r>
                    </a:p>
                  </a:txBody>
                  <a:tcPr/>
                </a:tc>
                <a:extLst>
                  <a:ext uri="{0D108BD9-81ED-4DB2-BD59-A6C34878D82A}">
                    <a16:rowId xmlns:a16="http://schemas.microsoft.com/office/drawing/2014/main" val="903016933"/>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5884047" y="409372"/>
            <a:ext cx="2824672" cy="338554"/>
          </a:xfrm>
          <a:prstGeom prst="rect">
            <a:avLst/>
          </a:prstGeom>
          <a:noFill/>
        </p:spPr>
        <p:txBody>
          <a:bodyPr wrap="square" rtlCol="0">
            <a:spAutoFit/>
          </a:bodyPr>
          <a:lstStyle/>
          <a:p>
            <a:pPr algn="ctr"/>
            <a:r>
              <a:rPr lang="en-GB" sz="1600" dirty="0"/>
              <a:t>User</a:t>
            </a:r>
            <a:endParaRPr lang="en-GB" sz="1400" dirty="0"/>
          </a:p>
        </p:txBody>
      </p:sp>
      <p:pic>
        <p:nvPicPr>
          <p:cNvPr id="15" name="Picture 14">
            <a:extLst>
              <a:ext uri="{FF2B5EF4-FFF2-40B4-BE49-F238E27FC236}">
                <a16:creationId xmlns:a16="http://schemas.microsoft.com/office/drawing/2014/main" id="{A72D8E24-1048-4360-946E-D67F826DC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28" y="1916756"/>
            <a:ext cx="4931746" cy="3810895"/>
          </a:xfrm>
          <a:prstGeom prst="rect">
            <a:avLst/>
          </a:prstGeom>
        </p:spPr>
      </p:pic>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65B6F-62E2-4131-809E-3A2D8EF3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40" y="726037"/>
            <a:ext cx="9615362" cy="584652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3031116351"/>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a:t>
                      </a:r>
                      <a:r>
                        <a:rPr lang="en-US" sz="2000" b="0" dirty="0" err="1">
                          <a:solidFill>
                            <a:schemeClr val="tx1"/>
                          </a:solidFill>
                        </a:rPr>
                        <a:t>myprofile</a:t>
                      </a:r>
                      <a:r>
                        <a:rPr lang="en-US" sz="20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/faq</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a:t>
            </a:r>
            <a:r>
              <a:rPr lang="en-GB" sz="2000"/>
              <a:t>their questions </a:t>
            </a:r>
            <a:r>
              <a:rPr lang="en-GB" sz="2000" dirty="0"/>
              <a:t>as answered</a:t>
            </a:r>
          </a:p>
          <a:p>
            <a:r>
              <a:rPr lang="en-GB" sz="2000" dirty="0"/>
              <a:t>Rate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3;&#10;&#13;&#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3;&#10;&#13;&#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186</TotalTime>
  <Words>1117</Words>
  <Application>Microsoft Macintosh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30</cp:revision>
  <dcterms:created xsi:type="dcterms:W3CDTF">2019-02-15T12:31:13Z</dcterms:created>
  <dcterms:modified xsi:type="dcterms:W3CDTF">2019-02-18T12:59:18Z</dcterms:modified>
</cp:coreProperties>
</file>