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F5C-8FFB-4180-8C22-496BFD4B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83A6-D12A-4915-8DEF-A7A9A1B7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3398-9AE5-46E6-9E54-DBB613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F9D0-B400-4D5B-ADD3-E69A4D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4566-6A0D-4153-BB2C-593F8C58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A4A3-295C-4191-864F-86632C82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DDC1-49C9-4719-A82D-19170E0B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20F5-6B63-4350-8BC1-A4B133A0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2A72-3947-4393-899B-D7E81D23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0D55-85D0-44B4-BFCF-D4486DA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20DFD-BFF7-447F-B479-99F465A9E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BAEE-5330-4D7E-B6F2-F2840A05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EB7-86BB-4553-AB62-0A7A619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A336-E195-4AB0-AF5C-EAC08D1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8C09-3A5B-4A3B-8B77-C6C0CE1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3201-044E-4B6B-B3EB-96BB285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63A7-0A81-4539-8A00-997371BE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3C10-560B-4897-9BF8-5D3DCB50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A11A-EB71-4F1D-83B0-3B353196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7DD3-F6BD-4EE1-B792-9D0FF2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4C3C-CAB3-42EC-82C2-804F252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615C-02B8-4B9B-BDBD-66CA1633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0C94-F90D-448E-9DB8-7848874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81FE-C8E7-4056-AD49-5C71122E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FF01-DC43-40A0-AC3E-734A7F2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392-E139-4A11-BB74-90B82E24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FED3-2B86-4FAE-B565-7AB79371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1F04-46F7-477E-BE9D-132780F2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19AD-83E2-4E1D-A2D1-A016518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E832-41E0-4BAF-9708-026D1A0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8221-BFB0-491A-9EC6-B0D6577C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385A-6659-4B2B-8079-5CECD096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7EF4-DF5D-4073-9EC5-5D96B1F2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758A5-93FE-4E82-8FDD-C6FA4CCB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D6765-59B5-4587-867A-A848EFE4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C44A4-AFE2-4A5F-AAF6-B263C377F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1DF7-5B67-4239-AA44-BEB3C994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1FD5-EF51-438A-941D-340E8015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395C-E524-4009-8565-0BD0F9B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7DF-7A69-4369-B990-DF9A169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62432-04D0-4D6F-89C2-47B32BE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4EF89-FBB6-4ECC-B2BF-23B7FB7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A495-576E-4EC0-9929-70B4A30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80EA7-A01F-4C08-9C43-5ED01E7E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3D56-3EF8-49B1-B8D4-6F14DD6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A230-5795-4CA1-9872-B7116C3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30E0-085D-4010-A2F3-0591793E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F243-B68B-4EC8-A24F-A9656EBA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39BE-11BD-434F-A7CB-AC6459346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C619A-5139-42F0-94E2-253EF4B7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C0DD-2DDB-4B97-B29F-8DB16299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D57A-E70E-496E-A6D4-71194B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450-8294-49D9-9E44-06AD86CC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F748-D47C-47E2-A219-501D1692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819E-A599-4DE1-89CB-7FD18EF4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5241-551C-47D8-83F8-50457D0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2DC-98D4-4FB5-BC23-851C871E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0A2D-A186-422C-BC0B-0CC4956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ABB-577B-4894-88F2-768AF17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168A7-815E-48DB-ACC4-59FE756A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855F-E47D-4417-BEA8-9DB553E8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00B3-9A48-4FED-81EC-02BBC45F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7559-4A4F-47EE-B336-758AE8197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4EE5A-666D-4D53-BA2C-0EC2EFB048AD}"/>
              </a:ext>
            </a:extLst>
          </p:cNvPr>
          <p:cNvSpPr txBox="1">
            <a:spLocks/>
          </p:cNvSpPr>
          <p:nvPr/>
        </p:nvSpPr>
        <p:spPr>
          <a:xfrm>
            <a:off x="838201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site visitor must be able to:</a:t>
            </a:r>
          </a:p>
          <a:p>
            <a:r>
              <a:rPr lang="en-GB" sz="2000" dirty="0"/>
              <a:t>View categories, questions and answers</a:t>
            </a:r>
          </a:p>
          <a:p>
            <a:r>
              <a:rPr lang="en-GB" sz="2000" dirty="0"/>
              <a:t>Browse through categories, search for question and answers</a:t>
            </a:r>
          </a:p>
          <a:p>
            <a:r>
              <a:rPr lang="en-GB" sz="2000" dirty="0"/>
              <a:t>Create an account to become a registered user</a:t>
            </a:r>
          </a:p>
          <a:p>
            <a:r>
              <a:rPr lang="en-GB" sz="2000" dirty="0"/>
              <a:t>View a registered user’s profile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 site admin must be able to:</a:t>
            </a:r>
          </a:p>
          <a:p>
            <a:r>
              <a:rPr lang="en-GB" sz="2000" dirty="0"/>
              <a:t>Do everything a registered user can do</a:t>
            </a:r>
          </a:p>
          <a:p>
            <a:r>
              <a:rPr lang="en-GB" sz="2000" dirty="0"/>
              <a:t>Add/edit/delete questions and answers</a:t>
            </a:r>
          </a:p>
          <a:p>
            <a:r>
              <a:rPr lang="en-GB" sz="2000" dirty="0"/>
              <a:t>Approve/deny a request to create a category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231D65-B1B9-DC4D-AE25-377EAF746D7B}"/>
              </a:ext>
            </a:extLst>
          </p:cNvPr>
          <p:cNvSpPr txBox="1">
            <a:spLocks/>
          </p:cNvSpPr>
          <p:nvPr/>
        </p:nvSpPr>
        <p:spPr>
          <a:xfrm>
            <a:off x="838200" y="505605"/>
            <a:ext cx="10515600" cy="76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Design Specification</a:t>
            </a:r>
            <a:endParaRPr lang="en-GB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A6E9F-B2F1-9E4F-89B5-144C3CB4F048}"/>
              </a:ext>
            </a:extLst>
          </p:cNvPr>
          <p:cNvSpPr txBox="1">
            <a:spLocks/>
          </p:cNvSpPr>
          <p:nvPr/>
        </p:nvSpPr>
        <p:spPr>
          <a:xfrm>
            <a:off x="6200076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registered user must be able to:</a:t>
            </a:r>
          </a:p>
          <a:p>
            <a:r>
              <a:rPr lang="en-GB" sz="2000" dirty="0"/>
              <a:t>Do everything a site visitor can do</a:t>
            </a:r>
          </a:p>
          <a:p>
            <a:r>
              <a:rPr lang="en-GB" sz="2000" dirty="0"/>
              <a:t>Log in and log out of their account</a:t>
            </a:r>
          </a:p>
          <a:p>
            <a:r>
              <a:rPr lang="en-GB" sz="2000" dirty="0"/>
              <a:t>Update their profile and delete their account</a:t>
            </a:r>
          </a:p>
          <a:p>
            <a:r>
              <a:rPr lang="en-GB" sz="2000" dirty="0"/>
              <a:t>Ask and answer questions</a:t>
            </a:r>
          </a:p>
          <a:p>
            <a:r>
              <a:rPr lang="en-GB" sz="2000" dirty="0"/>
              <a:t>Request for a new category</a:t>
            </a:r>
          </a:p>
          <a:p>
            <a:r>
              <a:rPr lang="en-GB" sz="2000" dirty="0"/>
              <a:t>Mark </a:t>
            </a:r>
            <a:r>
              <a:rPr lang="en-GB" sz="2000"/>
              <a:t>their questions </a:t>
            </a:r>
            <a:r>
              <a:rPr lang="en-GB" sz="2000" dirty="0"/>
              <a:t>as answered</a:t>
            </a:r>
          </a:p>
          <a:p>
            <a:r>
              <a:rPr lang="en-GB" sz="2000" dirty="0"/>
              <a:t>Rate other users’ answers</a:t>
            </a:r>
          </a:p>
          <a:p>
            <a:r>
              <a:rPr lang="en-GB" sz="2000" dirty="0"/>
              <a:t>Edit any of their questions or answers</a:t>
            </a:r>
          </a:p>
        </p:txBody>
      </p:sp>
    </p:spTree>
    <p:extLst>
      <p:ext uri="{BB962C8B-B14F-4D97-AF65-F5344CB8AC3E}">
        <p14:creationId xmlns:p14="http://schemas.microsoft.com/office/powerpoint/2010/main" val="3649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</dc:title>
  <dc:creator>Jazzy Casey</dc:creator>
  <cp:lastModifiedBy>Mohammad Majid</cp:lastModifiedBy>
  <cp:revision>15</cp:revision>
  <dcterms:created xsi:type="dcterms:W3CDTF">2019-02-18T10:44:11Z</dcterms:created>
  <dcterms:modified xsi:type="dcterms:W3CDTF">2019-02-18T12:13:28Z</dcterms:modified>
</cp:coreProperties>
</file>