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9A70EEBD-5578-784E-A613-CCE76E3FC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40" y="726037"/>
            <a:ext cx="9615362"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031116351"/>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r>
                        <a:rPr lang="en-US" sz="20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a:t>
            </a:r>
            <a:r>
              <a:rPr lang="en-GB" sz="2000"/>
              <a:t>their questions </a:t>
            </a:r>
            <a:r>
              <a:rPr lang="en-GB" sz="2000" dirty="0"/>
              <a:t>as answered</a:t>
            </a:r>
          </a:p>
          <a:p>
            <a:r>
              <a:rPr lang="en-GB" sz="2000" dirty="0"/>
              <a:t>Rate other users’ answers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185</TotalTime>
  <Words>1117</Words>
  <Application>Microsoft Macintosh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30</cp:revision>
  <dcterms:created xsi:type="dcterms:W3CDTF">2019-02-15T12:31:13Z</dcterms:created>
  <dcterms:modified xsi:type="dcterms:W3CDTF">2019-02-18T12:58:55Z</dcterms:modified>
</cp:coreProperties>
</file>