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5" d="100"/>
          <a:sy n="115" d="100"/>
        </p:scale>
        <p:origin x="5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12/02/2019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12/02/2019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everyday,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a:extLst>
              <a:ext uri="{28A0092B-C50C-407E-A947-70E740481C1C}">
                <a14:useLocalDpi xmlns:a14="http://schemas.microsoft.com/office/drawing/2010/main" val="0"/>
              </a:ext>
            </a:extLst>
          </a:blip>
          <a:srcRect l="4307" r="28631" b="707"/>
          <a:stretch/>
        </p:blipFill>
        <p:spPr>
          <a:xfrm>
            <a:off x="7389094" y="577049"/>
            <a:ext cx="2669451" cy="2223240"/>
          </a:xfrm>
          <a:prstGeom prst="rect">
            <a:avLst/>
          </a:prstGeom>
        </p:spPr>
      </p:pic>
    </p:spTree>
    <p:extLst>
      <p:ext uri="{BB962C8B-B14F-4D97-AF65-F5344CB8AC3E}">
        <p14:creationId xmlns:p14="http://schemas.microsoft.com/office/powerpoint/2010/main" val="3123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1538883"/>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a:extLst>
              <a:ext uri="{28A0092B-C50C-407E-A947-70E740481C1C}">
                <a14:useLocalDpi xmlns:a14="http://schemas.microsoft.com/office/drawing/2010/main" val="0"/>
              </a:ext>
            </a:extLst>
          </a:blip>
          <a:srcRect l="9903" r="31255"/>
          <a:stretch/>
        </p:blipFill>
        <p:spPr>
          <a:xfrm>
            <a:off x="7612382" y="552915"/>
            <a:ext cx="2376698" cy="2275546"/>
          </a:xfrm>
          <a:prstGeom prst="rect">
            <a:avLst/>
          </a:prstGeom>
        </p:spPr>
      </p:pic>
    </p:spTree>
    <p:extLst>
      <p:ext uri="{BB962C8B-B14F-4D97-AF65-F5344CB8AC3E}">
        <p14:creationId xmlns:p14="http://schemas.microsoft.com/office/powerpoint/2010/main" val="72081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330</Words>
  <Application>Microsoft Macintosh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User Persona 1: Billy Bob– Student</vt:lpstr>
      <vt:lpstr>User Persona 2: Montana Brown– Student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Mohammad Majid</cp:lastModifiedBy>
  <cp:revision>18</cp:revision>
  <dcterms:created xsi:type="dcterms:W3CDTF">2019-02-11T13:28:30Z</dcterms:created>
  <dcterms:modified xsi:type="dcterms:W3CDTF">2019-02-12T19:02:22Z</dcterms:modified>
</cp:coreProperties>
</file>