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78"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2324127m.pythonanywhere.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4875EB-4A8D-40ED-B018-DAFA6F07CF78}"/>
              </a:ext>
            </a:extLst>
          </p:cNvPr>
          <p:cNvSpPr/>
          <p:nvPr/>
        </p:nvSpPr>
        <p:spPr>
          <a:xfrm>
            <a:off x="3396343" y="936171"/>
            <a:ext cx="5399314" cy="49203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3565071" y="1287178"/>
            <a:ext cx="5061857" cy="1409745"/>
          </a:xfrm>
        </p:spPr>
        <p:txBody>
          <a:bodyPr>
            <a:normAutofit/>
          </a:bodyPr>
          <a:lstStyle/>
          <a:p>
            <a:r>
              <a:rPr lang="en-GB" sz="5400" dirty="0">
                <a:latin typeface="Dubai Light" panose="020B0303030403030204" pitchFamily="34" charset="-78"/>
                <a:cs typeface="Dubai Light" panose="020B0303030403030204" pitchFamily="34" charset="-78"/>
              </a:rPr>
              <a:t>Ask Students</a:t>
            </a:r>
            <a:br>
              <a:rPr lang="en-GB" sz="5400" dirty="0">
                <a:latin typeface="Dubai Light" panose="020B0303030403030204" pitchFamily="34" charset="-78"/>
                <a:cs typeface="Dubai Light" panose="020B0303030403030204" pitchFamily="34" charset="-78"/>
              </a:rPr>
            </a:br>
            <a:r>
              <a:rPr lang="en-GB" sz="3600" dirty="0">
                <a:latin typeface="Dubai Light" panose="020B0303030403030204" pitchFamily="34" charset="-78"/>
                <a:cs typeface="Dubai Light" panose="020B0303030403030204" pitchFamily="34" charset="-78"/>
              </a:rPr>
              <a:t>Project Presentation</a:t>
            </a:r>
            <a:endParaRPr lang="en-US" sz="5400" dirty="0">
              <a:latin typeface="Dubai Light" panose="020B0303030403030204" pitchFamily="34" charset="-78"/>
              <a:cs typeface="Dubai Light" panose="020B0303030403030204" pitchFamily="34" charset="-78"/>
            </a:endParaRPr>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2000"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Mohammad Majid – 2324127</a:t>
            </a:r>
          </a:p>
          <a:p>
            <a:r>
              <a:rPr lang="en-US" sz="2000" dirty="0">
                <a:latin typeface="Times New Roman" panose="02020603050405020304" pitchFamily="18" charset="0"/>
                <a:cs typeface="Times New Roman" panose="02020603050405020304" pitchFamily="18" charset="0"/>
              </a:rPr>
              <a:t>Euan Ferguson – 2323460</a:t>
            </a:r>
          </a:p>
          <a:p>
            <a:r>
              <a:rPr lang="en-US" sz="2000" dirty="0">
                <a:latin typeface="Times New Roman" panose="02020603050405020304" pitchFamily="18" charset="0"/>
                <a:cs typeface="Times New Roman" panose="02020603050405020304" pitchFamily="18" charset="0"/>
              </a:rPr>
              <a:t>Matthew Wilson – 2251532</a:t>
            </a:r>
          </a:p>
          <a:p>
            <a:r>
              <a:rPr lang="en-US" sz="2000" dirty="0">
                <a:latin typeface="Times New Roman" panose="02020603050405020304" pitchFamily="18" charset="0"/>
                <a:cs typeface="Times New Roman" panose="02020603050405020304" pitchFamily="18" charset="0"/>
              </a:rPr>
              <a:t>Jasmine Casey – 2325421</a:t>
            </a:r>
          </a:p>
          <a:p>
            <a:r>
              <a:rPr lang="en-US" sz="2000" dirty="0">
                <a:latin typeface="Times New Roman" panose="02020603050405020304" pitchFamily="18" charset="0"/>
                <a:cs typeface="Times New Roman" panose="02020603050405020304" pitchFamily="18" charset="0"/>
              </a:rPr>
              <a:t>James Bradford - 2324024</a:t>
            </a:r>
          </a:p>
        </p:txBody>
      </p:sp>
      <p:cxnSp>
        <p:nvCxnSpPr>
          <p:cNvPr id="10" name="Straight Connector 9">
            <a:extLst>
              <a:ext uri="{FF2B5EF4-FFF2-40B4-BE49-F238E27FC236}">
                <a16:creationId xmlns:a16="http://schemas.microsoft.com/office/drawing/2014/main" id="{DEF47191-3C81-4DFC-BC90-0D124B84376E}"/>
              </a:ext>
            </a:extLst>
          </p:cNvPr>
          <p:cNvCxnSpPr/>
          <p:nvPr/>
        </p:nvCxnSpPr>
        <p:spPr>
          <a:xfrm>
            <a:off x="3924299" y="2988174"/>
            <a:ext cx="434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90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answerers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199" y="450996"/>
            <a:ext cx="10515600" cy="1325563"/>
          </a:xfrm>
        </p:spPr>
        <p:txBody>
          <a:bodyPr>
            <a:normAutofit/>
          </a:bodyPr>
          <a:lstStyle/>
          <a:p>
            <a:pPr lvl="0">
              <a:spcBef>
                <a:spcPts val="1000"/>
              </a:spcBef>
            </a:pPr>
            <a:r>
              <a:rPr lang="en-GB" dirty="0">
                <a:solidFill>
                  <a:schemeClr val="accent1">
                    <a:lumMod val="75000"/>
                  </a:schemeClr>
                </a:solidFill>
              </a:rPr>
              <a:t>Overview of Technologies Used:</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199" y="1621970"/>
            <a:ext cx="5257801" cy="4332516"/>
          </a:xfrm>
        </p:spPr>
        <p:txBody>
          <a:bodyPr>
            <a:normAutofit/>
          </a:bodyPr>
          <a:lstStyle/>
          <a:p>
            <a:pPr marL="0" lvl="0" indent="0">
              <a:buNone/>
            </a:pPr>
            <a:r>
              <a:rPr lang="en-GB" sz="3300" dirty="0">
                <a:solidFill>
                  <a:schemeClr val="accent1">
                    <a:lumMod val="75000"/>
                  </a:schemeClr>
                </a:solidFill>
              </a:rPr>
              <a:t>Extra Resources:</a:t>
            </a:r>
          </a:p>
          <a:p>
            <a:pPr lvl="0"/>
            <a:r>
              <a:rPr lang="en-GB" sz="3300" dirty="0" err="1"/>
              <a:t>BootStrap</a:t>
            </a:r>
            <a:r>
              <a:rPr lang="en-GB" sz="3300" dirty="0"/>
              <a:t> 4</a:t>
            </a:r>
          </a:p>
          <a:p>
            <a:pPr lvl="0"/>
            <a:r>
              <a:rPr lang="en-GB" sz="3300" dirty="0"/>
              <a:t>jQuery </a:t>
            </a:r>
          </a:p>
          <a:p>
            <a:pPr lvl="0"/>
            <a:r>
              <a:rPr lang="en-GB" sz="3300" dirty="0"/>
              <a:t>jQuery Validate</a:t>
            </a:r>
          </a:p>
          <a:p>
            <a:pPr lvl="0"/>
            <a:r>
              <a:rPr lang="en-GB" sz="3300" dirty="0"/>
              <a:t>jQuery UI</a:t>
            </a:r>
          </a:p>
          <a:p>
            <a:pPr lvl="0"/>
            <a:r>
              <a:rPr lang="en-GB" sz="3300" dirty="0"/>
              <a:t>Django Registration Redux</a:t>
            </a:r>
          </a:p>
          <a:p>
            <a:pPr marL="0" indent="0">
              <a:buNone/>
            </a:pPr>
            <a:endParaRPr lang="en-GB" sz="1800" dirty="0"/>
          </a:p>
        </p:txBody>
      </p:sp>
      <p:sp>
        <p:nvSpPr>
          <p:cNvPr id="5" name="Rectangle 4">
            <a:extLst>
              <a:ext uri="{FF2B5EF4-FFF2-40B4-BE49-F238E27FC236}">
                <a16:creationId xmlns:a16="http://schemas.microsoft.com/office/drawing/2014/main" id="{20BB9F5B-95B1-4304-BFB2-EEE43F90DC90}"/>
              </a:ext>
            </a:extLst>
          </p:cNvPr>
          <p:cNvSpPr/>
          <p:nvPr/>
        </p:nvSpPr>
        <p:spPr>
          <a:xfrm>
            <a:off x="6095999" y="1621970"/>
            <a:ext cx="4637314" cy="3600986"/>
          </a:xfrm>
          <a:prstGeom prst="rect">
            <a:avLst/>
          </a:prstGeom>
        </p:spPr>
        <p:txBody>
          <a:bodyPr wrap="square">
            <a:spAutoFit/>
          </a:bodyPr>
          <a:lstStyle/>
          <a:p>
            <a:r>
              <a:rPr lang="en-GB" sz="3200" dirty="0">
                <a:solidFill>
                  <a:schemeClr val="accent1">
                    <a:lumMod val="75000"/>
                  </a:schemeClr>
                </a:solidFill>
              </a:rPr>
              <a:t>Languages Used:</a:t>
            </a:r>
          </a:p>
          <a:p>
            <a:pPr marL="342900" indent="-342900">
              <a:buFont typeface="Arial" panose="020B0604020202020204" pitchFamily="34" charset="0"/>
              <a:buChar char="•"/>
            </a:pPr>
            <a:r>
              <a:rPr lang="en-GB" sz="3200" dirty="0"/>
              <a:t>Python</a:t>
            </a:r>
          </a:p>
          <a:p>
            <a:pPr marL="342900" indent="-342900">
              <a:buFont typeface="Arial" panose="020B0604020202020204" pitchFamily="34" charset="0"/>
              <a:buChar char="•"/>
            </a:pPr>
            <a:r>
              <a:rPr lang="en-GB" sz="3200" dirty="0"/>
              <a:t>Html</a:t>
            </a:r>
          </a:p>
          <a:p>
            <a:pPr marL="342900" indent="-342900">
              <a:buFont typeface="Arial" panose="020B0604020202020204" pitchFamily="34" charset="0"/>
              <a:buChar char="•"/>
            </a:pPr>
            <a:r>
              <a:rPr lang="en-GB" sz="3200" dirty="0"/>
              <a:t>CSS</a:t>
            </a:r>
          </a:p>
          <a:p>
            <a:pPr marL="342900" indent="-342900">
              <a:buFont typeface="Arial" panose="020B0604020202020204" pitchFamily="34" charset="0"/>
              <a:buChar char="•"/>
            </a:pPr>
            <a:r>
              <a:rPr lang="en-GB" sz="3200" dirty="0"/>
              <a:t>JavaScript</a:t>
            </a:r>
          </a:p>
          <a:p>
            <a:pPr marL="342900" indent="-342900">
              <a:buFont typeface="Arial" panose="020B0604020202020204" pitchFamily="34" charset="0"/>
              <a:buChar char="•"/>
            </a:pPr>
            <a:r>
              <a:rPr lang="en-GB" sz="3200" dirty="0"/>
              <a:t>jQuery</a:t>
            </a:r>
          </a:p>
          <a:p>
            <a:pPr marL="342900" indent="-342900">
              <a:buFont typeface="Arial" panose="020B0604020202020204" pitchFamily="34" charset="0"/>
              <a:buChar char="•"/>
            </a:pPr>
            <a:r>
              <a:rPr lang="en-GB" sz="3200" dirty="0"/>
              <a:t>Ajax</a:t>
            </a:r>
          </a:p>
        </p:txBody>
      </p:sp>
    </p:spTree>
    <p:extLst>
      <p:ext uri="{BB962C8B-B14F-4D97-AF65-F5344CB8AC3E}">
        <p14:creationId xmlns:p14="http://schemas.microsoft.com/office/powerpoint/2010/main" val="22053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Contributions:</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0" y="1556657"/>
            <a:ext cx="10515599" cy="4686380"/>
          </a:xfrm>
        </p:spPr>
        <p:txBody>
          <a:bodyPr>
            <a:normAutofit/>
          </a:bodyPr>
          <a:lstStyle/>
          <a:p>
            <a:pPr marL="0" indent="0">
              <a:buNone/>
            </a:pPr>
            <a:r>
              <a:rPr lang="en-US" sz="2400" dirty="0"/>
              <a:t>Originally, contributions were arranged as:</a:t>
            </a:r>
          </a:p>
          <a:p>
            <a:pPr marL="0" indent="0">
              <a:buNone/>
            </a:pPr>
            <a:endParaRPr lang="en-US" sz="200" dirty="0"/>
          </a:p>
          <a:p>
            <a:r>
              <a:rPr lang="en-US" dirty="0">
                <a:solidFill>
                  <a:schemeClr val="accent1">
                    <a:lumMod val="75000"/>
                  </a:schemeClr>
                </a:solidFill>
              </a:rPr>
              <a:t>User Authentication: </a:t>
            </a:r>
            <a:r>
              <a:rPr lang="en-US" sz="2400" dirty="0"/>
              <a:t>Mohammad Majid </a:t>
            </a:r>
          </a:p>
          <a:p>
            <a:r>
              <a:rPr lang="en-US" dirty="0">
                <a:solidFill>
                  <a:schemeClr val="accent1">
                    <a:lumMod val="75000"/>
                  </a:schemeClr>
                </a:solidFill>
              </a:rPr>
              <a:t>Unit Testing: </a:t>
            </a:r>
            <a:r>
              <a:rPr lang="en-US" sz="2400" dirty="0"/>
              <a:t>Euan Ferguson, Matthew Wilson, Jasmine Casey</a:t>
            </a:r>
          </a:p>
          <a:p>
            <a:r>
              <a:rPr lang="en-US" dirty="0">
                <a:solidFill>
                  <a:schemeClr val="accent1">
                    <a:lumMod val="75000"/>
                  </a:schemeClr>
                </a:solidFill>
              </a:rPr>
              <a:t>Models: </a:t>
            </a:r>
            <a:r>
              <a:rPr lang="en-US" sz="2400" dirty="0"/>
              <a:t>Euan Ferguson</a:t>
            </a:r>
          </a:p>
          <a:p>
            <a:r>
              <a:rPr lang="en-US" dirty="0" err="1">
                <a:solidFill>
                  <a:schemeClr val="accent1">
                    <a:lumMod val="75000"/>
                  </a:schemeClr>
                </a:solidFill>
              </a:rPr>
              <a:t>Javascript</a:t>
            </a:r>
            <a:r>
              <a:rPr lang="en-US" dirty="0">
                <a:solidFill>
                  <a:schemeClr val="accent1">
                    <a:lumMod val="75000"/>
                  </a:schemeClr>
                </a:solidFill>
              </a:rPr>
              <a:t>/Ajax:  </a:t>
            </a:r>
            <a:r>
              <a:rPr lang="en-US" sz="2400" dirty="0"/>
              <a:t>James Bradford</a:t>
            </a:r>
          </a:p>
          <a:p>
            <a:r>
              <a:rPr lang="en-US" dirty="0">
                <a:solidFill>
                  <a:schemeClr val="accent1">
                    <a:lumMod val="75000"/>
                  </a:schemeClr>
                </a:solidFill>
              </a:rPr>
              <a:t>Views: </a:t>
            </a:r>
            <a:r>
              <a:rPr lang="en-US" sz="2400" dirty="0"/>
              <a:t>Euan Ferguson, Matthew Wilson, Jasmine Casey</a:t>
            </a:r>
          </a:p>
          <a:p>
            <a:r>
              <a:rPr lang="en-US" dirty="0">
                <a:solidFill>
                  <a:schemeClr val="accent1">
                    <a:lumMod val="75000"/>
                  </a:schemeClr>
                </a:solidFill>
              </a:rPr>
              <a:t>Templates/Bootstrap/CSS: </a:t>
            </a:r>
            <a:r>
              <a:rPr lang="en-US" sz="2400" dirty="0"/>
              <a:t>Mohammed Majid, James Bradford</a:t>
            </a:r>
          </a:p>
          <a:p>
            <a:pPr marL="0" indent="0">
              <a:buNone/>
            </a:pPr>
            <a:endParaRPr lang="en-US" sz="2400" dirty="0"/>
          </a:p>
          <a:p>
            <a:pPr marL="0" indent="0">
              <a:buNone/>
            </a:pPr>
            <a:r>
              <a:rPr lang="en-US" sz="2400" dirty="0"/>
              <a:t>However, near the end, we all contributed to parts of everything.</a:t>
            </a:r>
          </a:p>
          <a:p>
            <a:pPr marL="0" lvl="0" indent="0">
              <a:buNone/>
            </a:pPr>
            <a:endParaRPr lang="en-GB" sz="2400" dirty="0">
              <a:solidFill>
                <a:schemeClr val="accent1">
                  <a:lumMod val="75000"/>
                </a:schemeClr>
              </a:solidFill>
            </a:endParaRPr>
          </a:p>
        </p:txBody>
      </p:sp>
    </p:spTree>
    <p:extLst>
      <p:ext uri="{BB962C8B-B14F-4D97-AF65-F5344CB8AC3E}">
        <p14:creationId xmlns:p14="http://schemas.microsoft.com/office/powerpoint/2010/main" val="29238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F053F7-428B-435D-8383-81778BBC22B8}"/>
              </a:ext>
            </a:extLst>
          </p:cNvPr>
          <p:cNvSpPr/>
          <p:nvPr/>
        </p:nvSpPr>
        <p:spPr>
          <a:xfrm>
            <a:off x="745671" y="1670956"/>
            <a:ext cx="10700657" cy="3516086"/>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1154EC0-25E5-4C4C-8CCE-FF82A63991A5}"/>
              </a:ext>
            </a:extLst>
          </p:cNvPr>
          <p:cNvSpPr>
            <a:spLocks noGrp="1"/>
          </p:cNvSpPr>
          <p:nvPr>
            <p:ph idx="1"/>
          </p:nvPr>
        </p:nvSpPr>
        <p:spPr>
          <a:xfrm>
            <a:off x="838200" y="2542579"/>
            <a:ext cx="10515600" cy="1772841"/>
          </a:xfrm>
        </p:spPr>
        <p:txBody>
          <a:bodyPr>
            <a:normAutofit/>
          </a:bodyPr>
          <a:lstStyle/>
          <a:p>
            <a:pPr marL="0" indent="0" algn="ctr">
              <a:buNone/>
            </a:pPr>
            <a:r>
              <a:rPr lang="en-GB" sz="4800" u="sng" dirty="0"/>
              <a:t>Python Anywhere URL:</a:t>
            </a:r>
            <a:r>
              <a:rPr lang="en-GB" sz="4800" dirty="0"/>
              <a:t> </a:t>
            </a:r>
            <a:r>
              <a:rPr lang="en-GB" sz="4800" u="sng" dirty="0">
                <a:hlinkClick r:id="rId3"/>
              </a:rPr>
              <a:t>http://2324127m.pythonanywhere.com/</a:t>
            </a:r>
            <a:endParaRPr lang="en-GB" sz="4800" dirty="0"/>
          </a:p>
          <a:p>
            <a:pPr marL="0" indent="0" algn="ctr">
              <a:buNone/>
            </a:pPr>
            <a:endParaRPr lang="en-GB" dirty="0"/>
          </a:p>
        </p:txBody>
      </p:sp>
    </p:spTree>
    <p:extLst>
      <p:ext uri="{BB962C8B-B14F-4D97-AF65-F5344CB8AC3E}">
        <p14:creationId xmlns:p14="http://schemas.microsoft.com/office/powerpoint/2010/main" val="390595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388</TotalTime>
  <Words>1013</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Dubai Light</vt:lpstr>
      <vt:lpstr>Times New Roman</vt:lpstr>
      <vt:lpstr>Office Theme</vt:lpstr>
      <vt:lpstr>Ask Students Project Presentation</vt:lpstr>
      <vt:lpstr>PowerPoint Presentation</vt:lpstr>
      <vt:lpstr>PowerPoint Presentation</vt:lpstr>
      <vt:lpstr>User Persona 1: Billy Bob – Student</vt:lpstr>
      <vt:lpstr>User Persona 2: Montana Brown – Student</vt:lpstr>
      <vt:lpstr>User Persona 3: Doctor David Kanas – Lecturer</vt:lpstr>
      <vt:lpstr>Overview of Technologies Used:</vt:lpstr>
      <vt:lpstr>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dc:creator>Euan Ferguson</dc:creator>
  <cp:lastModifiedBy>Jasmine Casey (student)</cp:lastModifiedBy>
  <cp:revision>65</cp:revision>
  <dcterms:created xsi:type="dcterms:W3CDTF">2019-02-15T12:31:13Z</dcterms:created>
  <dcterms:modified xsi:type="dcterms:W3CDTF">2019-03-21T14:54:39Z</dcterms:modified>
</cp:coreProperties>
</file>