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</p:sldIdLst>
  <p:sldSz cx="9144000" cy="6858000" type="screen4x3"/>
  <p:notesSz cx="6858000" cy="9144000"/>
  <p:defaultTextStyle>
    <a:defPPr>
      <a:defRPr lang="en-US"/>
    </a:defPPr>
    <a:lvl1pPr marL="0" lvl="0" indent="0" algn="l" defTabSz="449580">
      <a:lnSpc>
        <a:spcPct val="100000"/>
      </a:lnSpc>
      <a:spcBef>
        <a:spcPct val="0"/>
      </a:spcBef>
      <a:spcAft>
        <a:spcPct val="0"/>
      </a:spcAft>
      <a:buClr>
        <a:schemeClr val="tx1"/>
      </a:buClr>
      <a:buNone/>
      <a:defRPr sz="11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81000" lvl="1" indent="0" algn="l" defTabSz="449580">
      <a:lnSpc>
        <a:spcPct val="100000"/>
      </a:lnSpc>
      <a:spcBef>
        <a:spcPct val="0"/>
      </a:spcBef>
      <a:spcAft>
        <a:spcPct val="0"/>
      </a:spcAft>
      <a:buClr>
        <a:schemeClr val="tx1"/>
      </a:buClr>
      <a:buSzTx/>
      <a:buFont typeface="Arial" panose="020B0604020202020204" pitchFamily="34" charset="0"/>
      <a:buNone/>
      <a:defRPr sz="11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62000" lvl="2" indent="0" algn="l" defTabSz="449580">
      <a:lnSpc>
        <a:spcPct val="100000"/>
      </a:lnSpc>
      <a:spcBef>
        <a:spcPct val="0"/>
      </a:spcBef>
      <a:spcAft>
        <a:spcPct val="0"/>
      </a:spcAft>
      <a:buClr>
        <a:schemeClr val="tx1"/>
      </a:buClr>
      <a:buSzTx/>
      <a:buFontTx/>
      <a:buNone/>
      <a:defRPr sz="11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43000" lvl="3" indent="0" algn="l" defTabSz="449580">
      <a:lnSpc>
        <a:spcPct val="100000"/>
      </a:lnSpc>
      <a:spcBef>
        <a:spcPct val="0"/>
      </a:spcBef>
      <a:spcAft>
        <a:spcPct val="0"/>
      </a:spcAft>
      <a:buClr>
        <a:schemeClr val="tx1"/>
      </a:buClr>
      <a:buSzTx/>
      <a:buFont typeface="Arial" panose="020B0604020202020204" pitchFamily="34" charset="0"/>
      <a:buNone/>
      <a:defRPr sz="11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24000" lvl="4" indent="0" algn="l" defTabSz="449580">
      <a:lnSpc>
        <a:spcPct val="100000"/>
      </a:lnSpc>
      <a:spcBef>
        <a:spcPct val="0"/>
      </a:spcBef>
      <a:spcAft>
        <a:spcPct val="0"/>
      </a:spcAft>
      <a:buClr>
        <a:schemeClr val="tx1"/>
      </a:buClr>
      <a:buSzTx/>
      <a:buFontTx/>
      <a:buNone/>
      <a:defRPr sz="11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449580">
      <a:lnSpc>
        <a:spcPct val="100000"/>
      </a:lnSpc>
      <a:spcBef>
        <a:spcPct val="0"/>
      </a:spcBef>
      <a:spcAft>
        <a:spcPct val="0"/>
      </a:spcAft>
      <a:buClr>
        <a:schemeClr val="tx1"/>
      </a:buClr>
      <a:buSzTx/>
      <a:buFontTx/>
      <a:buNone/>
      <a:defRPr sz="11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449580">
      <a:lnSpc>
        <a:spcPct val="100000"/>
      </a:lnSpc>
      <a:spcBef>
        <a:spcPct val="0"/>
      </a:spcBef>
      <a:spcAft>
        <a:spcPct val="0"/>
      </a:spcAft>
      <a:buClr>
        <a:schemeClr val="tx1"/>
      </a:buClr>
      <a:buSzTx/>
      <a:buFontTx/>
      <a:buNone/>
      <a:defRPr sz="11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449580">
      <a:lnSpc>
        <a:spcPct val="100000"/>
      </a:lnSpc>
      <a:spcBef>
        <a:spcPct val="0"/>
      </a:spcBef>
      <a:spcAft>
        <a:spcPct val="0"/>
      </a:spcAft>
      <a:buClr>
        <a:schemeClr val="tx1"/>
      </a:buClr>
      <a:buSzTx/>
      <a:buFontTx/>
      <a:buNone/>
      <a:defRPr sz="11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449580">
      <a:lnSpc>
        <a:spcPct val="100000"/>
      </a:lnSpc>
      <a:spcBef>
        <a:spcPct val="0"/>
      </a:spcBef>
      <a:spcAft>
        <a:spcPct val="0"/>
      </a:spcAft>
      <a:buClr>
        <a:schemeClr val="tx1"/>
      </a:buClr>
      <a:buSzTx/>
      <a:buFontTx/>
      <a:buNone/>
      <a:defRPr sz="11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70"/>
        <p:guide pos="2882"/>
      </p:guideLst>
    </p:cSldViewPr>
  </p:slideViewPr>
  <p:gridSpacing cx="45006" cy="45006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082" y="287338"/>
            <a:ext cx="2062956" cy="5811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0213" y="287338"/>
            <a:ext cx="6069277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0213" y="1577975"/>
            <a:ext cx="4043394" cy="452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8644" y="1577975"/>
            <a:ext cx="4043394" cy="452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5" name="日期时间区1"/>
          <p:cNvSpPr/>
          <p:nvPr>
            <p:ph type="dt" sz="quarter"/>
          </p:nvPr>
        </p:nvSpPr>
        <p:spPr>
          <a:xfrm>
            <a:off x="430213" y="6242050"/>
            <a:ext cx="2439987" cy="5032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>
              <a:buFontTx/>
              <a:defRPr sz="1400"/>
            </a:lvl1pPr>
          </a:lstStyle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1026" name="页脚区1"/>
          <p:cNvSpPr/>
          <p:nvPr>
            <p:ph type="ftr" sz="quarter"/>
          </p:nvPr>
        </p:nvSpPr>
        <p:spPr>
          <a:xfrm>
            <a:off x="3371850" y="6242050"/>
            <a:ext cx="2439988" cy="5032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ctr">
              <a:buFontTx/>
              <a:defRPr sz="1400"/>
            </a:lvl1pPr>
          </a:lstStyle>
          <a:p>
            <a:pPr lvl="0">
              <a:spcBef>
                <a:spcPct val="0"/>
              </a:spcBef>
              <a:buClrTx/>
              <a:buSzTx/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1027" name="幻灯片号码区1"/>
          <p:cNvSpPr/>
          <p:nvPr>
            <p:ph type="sldNum" sz="quarter"/>
          </p:nvPr>
        </p:nvSpPr>
        <p:spPr>
          <a:xfrm>
            <a:off x="6242050" y="6242050"/>
            <a:ext cx="2439988" cy="5032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r">
              <a:buFontTx/>
              <a:defRPr sz="1400"/>
            </a:lvl1pPr>
          </a:lstStyle>
          <a:p>
            <a:pPr lvl="0">
              <a:spcBef>
                <a:spcPct val="0"/>
              </a:spcBef>
              <a:buClrTx/>
              <a:buSz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标题放置区1"/>
          <p:cNvSpPr/>
          <p:nvPr>
            <p:ph type="title"/>
          </p:nvPr>
        </p:nvSpPr>
        <p:spPr>
          <a:xfrm>
            <a:off x="430213" y="287338"/>
            <a:ext cx="8251825" cy="1147762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en-US"/>
              <a:t>单击这里</a:t>
            </a:r>
            <a:endParaRPr lang="zh-CN" altLang="en-US"/>
          </a:p>
        </p:txBody>
      </p:sp>
      <p:sp>
        <p:nvSpPr>
          <p:cNvPr id="1029" name="文本放置区1"/>
          <p:cNvSpPr/>
          <p:nvPr>
            <p:ph type="body"/>
          </p:nvPr>
        </p:nvSpPr>
        <p:spPr>
          <a:xfrm>
            <a:off x="430213" y="1577975"/>
            <a:ext cx="8251825" cy="4521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/>
              <a:t>单击这里编辑母板文本格式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85750"/>
            <a:r>
              <a:rPr lang="zh-CN" altLang="en-US"/>
              <a:t>第三级</a:t>
            </a:r>
            <a:endParaRPr lang="zh-CN" altLang="en-US"/>
          </a:p>
          <a:p>
            <a:pPr lvl="3" indent="-285750"/>
            <a:r>
              <a:rPr lang="zh-CN" altLang="en-US"/>
              <a:t>第四级</a:t>
            </a:r>
            <a:endParaRPr lang="zh-CN" altLang="en-US"/>
          </a:p>
          <a:p>
            <a:pPr lvl="4" indent="-285750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lvl="0" indent="-285750" algn="l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19125" lvl="1" indent="-285750" algn="l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Tx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52500" lvl="2" indent="-285750" algn="l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Tx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33500" lvl="3" indent="-285750" algn="l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14500" lvl="4" indent="-285750" algn="l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1000" lvl="1" indent="0" algn="ctr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Tx/>
        <a:buNone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62000" lvl="2" indent="0" algn="ctr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Tx/>
        <a:buNone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43000" lvl="3" indent="0" algn="ctr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Tx/>
        <a:buNone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24000" lvl="4" indent="0" algn="ctr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Tx/>
        <a:buNone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Tx/>
        <a:buNone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Tx/>
        <a:buNone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Tx/>
        <a:buNone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449580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Tx/>
        <a:buNone/>
        <a:defRPr sz="1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1" name="幻灯片标题1"/>
          <p:cNvSpPr/>
          <p:nvPr>
            <p:ph type="title"/>
          </p:nvPr>
        </p:nvSpPr>
        <p:spPr>
          <a:xfrm>
            <a:off x="450850" y="269875"/>
            <a:ext cx="8250238" cy="1173163"/>
          </a:xfrm>
        </p:spPr>
        <p:txBody>
          <a:bodyPr wrap="square" lIns="91440" tIns="45720" rIns="91440" bIns="45720" anchor="ctr"/>
          <a:p>
            <a:pPr>
              <a:buClr>
                <a:schemeClr val="tx1"/>
              </a:buClr>
              <a:buSzTx/>
              <a:buFontTx/>
            </a:pPr>
            <a:r>
              <a:rPr lang="zh-CN" altLang="en-US">
                <a:solidFill>
                  <a:srgbClr val="FF0000"/>
                </a:solidFill>
              </a:rPr>
              <a:t>音乐堡垒用户故事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22" name="对象1"/>
          <p:cNvSpPr/>
          <p:nvPr>
            <p:ph idx="1"/>
          </p:nvPr>
        </p:nvSpPr>
        <p:spPr>
          <a:xfrm>
            <a:off x="450850" y="1577975"/>
            <a:ext cx="8250238" cy="4508500"/>
          </a:xfrm>
        </p:spPr>
        <p:txBody>
          <a:bodyPr wrap="square" lIns="91440" tIns="45720" rIns="91440" bIns="45720" anchor="t"/>
          <a:p>
            <a:pPr>
              <a:buClrTx/>
              <a:buSzTx/>
              <a:buFontTx/>
            </a:pPr>
            <a:r>
              <a:rPr lang="zh-CN" alt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作为管理员：可以上架和删除音乐，也</a:t>
            </a:r>
            <a:r>
              <a:rPr lang="zh-CN" alt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可以编辑音乐商品的价格。</a:t>
            </a:r>
            <a:endParaRPr lang="zh-CN" altLang="en-US" sz="2000">
              <a:solidFill>
                <a:srgbClr val="007F00"/>
              </a:solidFill>
              <a:sym typeface="+mn-ea"/>
            </a:endParaRPr>
          </a:p>
          <a:p>
            <a:pPr>
              <a:buClrTx/>
              <a:buSzTx/>
              <a:buFontTx/>
            </a:pPr>
            <a:endParaRPr lang="zh-CN" altLang="en-US" sz="2000">
              <a:solidFill>
                <a:srgbClr val="007F00"/>
              </a:solidFill>
            </a:endParaRPr>
          </a:p>
          <a:p>
            <a:pPr>
              <a:buClrTx/>
              <a:buSzTx/>
              <a:buFontTx/>
            </a:pPr>
            <a:r>
              <a:rPr lang="zh-CN" altLang="en-US" sz="2000">
                <a:solidFill>
                  <a:srgbClr val="00B0F0"/>
                </a:solidFill>
              </a:rPr>
              <a:t>作为用户：可以通过用户名，手机号，</a:t>
            </a:r>
            <a:r>
              <a:rPr lang="en-US" altLang="zh-CN" sz="2000">
                <a:solidFill>
                  <a:srgbClr val="00B0F0"/>
                </a:solidFill>
              </a:rPr>
              <a:t>QQ</a:t>
            </a:r>
            <a:r>
              <a:rPr lang="zh-CN" altLang="en-US" sz="2000">
                <a:solidFill>
                  <a:srgbClr val="00B0F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000">
                <a:solidFill>
                  <a:srgbClr val="00B0F0"/>
                </a:solidFill>
              </a:rPr>
              <a:t>微信在我们平台上注册。</a:t>
            </a:r>
            <a:endParaRPr lang="zh-CN" altLang="en-US" sz="2000">
              <a:solidFill>
                <a:srgbClr val="00B0F0"/>
              </a:solidFill>
            </a:endParaRPr>
          </a:p>
          <a:p>
            <a:pPr>
              <a:buClrTx/>
              <a:buSzTx/>
              <a:buFontTx/>
            </a:pPr>
            <a:r>
              <a:rPr lang="zh-CN" altLang="en-US" sz="2000">
                <a:solidFill>
                  <a:srgbClr val="00B0F0"/>
                </a:solidFill>
              </a:rPr>
              <a:t>作为用户：可以在线上直接收听我们平台上的免费音乐，还可以进行点赞收藏评论等一系列操作。</a:t>
            </a:r>
            <a:endParaRPr lang="zh-CN" altLang="en-US" sz="2000">
              <a:solidFill>
                <a:srgbClr val="00B0F0"/>
              </a:solidFill>
            </a:endParaRPr>
          </a:p>
          <a:p>
            <a:pPr>
              <a:buClrTx/>
              <a:buSzTx/>
              <a:buFontTx/>
            </a:pPr>
            <a:r>
              <a:rPr lang="zh-CN" altLang="en-US" sz="2000">
                <a:solidFill>
                  <a:srgbClr val="00B0F0"/>
                </a:solidFill>
                <a:sym typeface="+mn-ea"/>
              </a:rPr>
              <a:t>作为用户：如果喜欢唱歌的话还可以在我们平台进行</a:t>
            </a:r>
            <a:r>
              <a:rPr lang="en-US" altLang="zh-CN" sz="2000">
                <a:solidFill>
                  <a:srgbClr val="00B0F0"/>
                </a:solidFill>
                <a:sym typeface="+mn-ea"/>
              </a:rPr>
              <a:t>k</a:t>
            </a:r>
            <a:r>
              <a:rPr lang="zh-CN" altLang="en-US" sz="2000">
                <a:solidFill>
                  <a:srgbClr val="00B0F0"/>
                </a:solidFill>
                <a:sym typeface="+mn-ea"/>
              </a:rPr>
              <a:t>歌，歌曲还可以发布，让网友或自己的好友听到，同样还可以进行点赞或评论等操作。</a:t>
            </a:r>
            <a:endParaRPr lang="zh-CN" altLang="en-US" sz="2000">
              <a:solidFill>
                <a:srgbClr val="00B0F0"/>
              </a:solidFill>
            </a:endParaRPr>
          </a:p>
          <a:p>
            <a:pPr>
              <a:buClrTx/>
              <a:buSzTx/>
              <a:buFontTx/>
            </a:pPr>
            <a:r>
              <a:rPr lang="zh-CN" altLang="en-US" sz="2000">
                <a:solidFill>
                  <a:srgbClr val="00B0F0"/>
                </a:solidFill>
              </a:rPr>
              <a:t>作为用户：如果喜欢用我们的软件的话，可以购买我们的</a:t>
            </a:r>
            <a:r>
              <a:rPr lang="en-US" altLang="zh-CN" sz="2000">
                <a:solidFill>
                  <a:srgbClr val="00B0F0"/>
                </a:solidFill>
              </a:rPr>
              <a:t>VIP</a:t>
            </a:r>
            <a:r>
              <a:rPr lang="zh-CN" altLang="en-US" sz="2000">
                <a:solidFill>
                  <a:srgbClr val="00B0F0"/>
                </a:solidFill>
              </a:rPr>
              <a:t>，当你成为</a:t>
            </a:r>
            <a:r>
              <a:rPr lang="en-US" altLang="zh-CN" sz="2000">
                <a:solidFill>
                  <a:srgbClr val="00B0F0"/>
                </a:solidFill>
              </a:rPr>
              <a:t>VIP</a:t>
            </a:r>
            <a:r>
              <a:rPr lang="zh-CN" altLang="en-US" sz="2000">
                <a:solidFill>
                  <a:srgbClr val="00B0F0"/>
                </a:solidFill>
                <a:ea typeface="宋体" panose="02010600030101010101" pitchFamily="2" charset="-122"/>
              </a:rPr>
              <a:t>用户时可以解锁更多好听的歌曲</a:t>
            </a:r>
            <a:r>
              <a:rPr lang="zh-CN" altLang="en-US" sz="2000">
                <a:solidFill>
                  <a:srgbClr val="00B0F0"/>
                </a:solidFill>
              </a:rPr>
              <a:t>，</a:t>
            </a:r>
            <a:r>
              <a:rPr lang="en-US" altLang="zh-CN" sz="2000">
                <a:solidFill>
                  <a:srgbClr val="00B0F0"/>
                </a:solidFill>
              </a:rPr>
              <a:t>VIP</a:t>
            </a:r>
            <a:r>
              <a:rPr lang="zh-CN" altLang="en-US" sz="2000">
                <a:solidFill>
                  <a:srgbClr val="00B0F0"/>
                </a:solidFill>
                <a:ea typeface="宋体" panose="02010600030101010101" pitchFamily="2" charset="-122"/>
              </a:rPr>
              <a:t>过期时也可继续</a:t>
            </a:r>
            <a:r>
              <a:rPr lang="zh-CN" altLang="en-US" sz="2000">
                <a:solidFill>
                  <a:srgbClr val="00B0F0"/>
                </a:solidFill>
                <a:sym typeface="+mn-ea"/>
              </a:rPr>
              <a:t>续费</a:t>
            </a:r>
            <a:r>
              <a:rPr lang="en-US" altLang="zh-CN" sz="2000">
                <a:solidFill>
                  <a:srgbClr val="00B0F0"/>
                </a:solidFill>
                <a:sym typeface="+mn-ea"/>
              </a:rPr>
              <a:t>VIP</a:t>
            </a:r>
            <a:r>
              <a:rPr lang="zh-CN" altLang="en-US" sz="2000">
                <a:solidFill>
                  <a:srgbClr val="00B0F0"/>
                </a:solidFill>
              </a:rPr>
              <a:t>。</a:t>
            </a:r>
            <a:endParaRPr lang="zh-CN" altLang="en-US" sz="2000">
              <a:solidFill>
                <a:srgbClr val="00B0F0"/>
              </a:solidFill>
            </a:endParaRPr>
          </a:p>
          <a:p>
            <a:pPr>
              <a:buClrTx/>
              <a:buSzTx/>
              <a:buFontTx/>
            </a:pPr>
            <a:r>
              <a:rPr lang="zh-CN" altLang="en-US" sz="2000">
                <a:solidFill>
                  <a:srgbClr val="00B0F0"/>
                </a:solidFill>
              </a:rPr>
              <a:t>作为用户：当然非</a:t>
            </a:r>
            <a:r>
              <a:rPr lang="en-US" altLang="zh-CN" sz="2000">
                <a:solidFill>
                  <a:srgbClr val="00B0F0"/>
                </a:solidFill>
              </a:rPr>
              <a:t>VIP</a:t>
            </a:r>
            <a:r>
              <a:rPr lang="zh-CN" altLang="en-US" sz="2000">
                <a:solidFill>
                  <a:srgbClr val="00B0F0"/>
                </a:solidFill>
                <a:ea typeface="宋体" panose="02010600030101010101" pitchFamily="2" charset="-122"/>
              </a:rPr>
              <a:t>用户，也</a:t>
            </a:r>
            <a:r>
              <a:rPr lang="zh-CN" altLang="en-US" sz="2000">
                <a:solidFill>
                  <a:srgbClr val="00B0F0"/>
                </a:solidFill>
              </a:rPr>
              <a:t>可以购买音乐和音乐专辑，可拥有永久的下载权限，大量购买时，平台还支持加入购物车统一购买。</a:t>
            </a:r>
            <a:endParaRPr lang="zh-CN" altLang="en-US" sz="2000">
              <a:solidFill>
                <a:srgbClr val="00B0F0"/>
              </a:solidFill>
            </a:endParaRPr>
          </a:p>
          <a:p>
            <a:pPr>
              <a:buClrTx/>
              <a:buSzTx/>
              <a:buFontTx/>
            </a:pPr>
            <a:endParaRPr lang="zh-CN" altLang="en-US" sz="2000">
              <a:solidFill>
                <a:srgbClr val="00B0F0"/>
              </a:solidFill>
            </a:endParaRPr>
          </a:p>
          <a:p>
            <a:pPr>
              <a:buClrTx/>
              <a:buSzTx/>
              <a:buFontTx/>
            </a:pPr>
            <a:r>
              <a:rPr lang="zh-CN" altLang="en-US" sz="2000">
                <a:solidFill>
                  <a:srgbClr val="007F00"/>
                </a:solidFill>
                <a:sym typeface="+mn-ea"/>
              </a:rPr>
              <a:t>作为市场经理：可以查看商品订单，可以通过</a:t>
            </a:r>
            <a:r>
              <a:rPr lang="en-US" altLang="zh-CN" sz="2000">
                <a:solidFill>
                  <a:srgbClr val="007F00"/>
                </a:solidFill>
                <a:sym typeface="+mn-ea"/>
              </a:rPr>
              <a:t>VIP</a:t>
            </a:r>
            <a:r>
              <a:rPr lang="zh-CN" altLang="en-US" sz="2000">
                <a:solidFill>
                  <a:srgbClr val="007F00"/>
                </a:solidFill>
                <a:sym typeface="+mn-ea"/>
              </a:rPr>
              <a:t>到期时间，快速找到订单。</a:t>
            </a:r>
            <a:endParaRPr lang="zh-CN" altLang="en-US" sz="2000">
              <a:solidFill>
                <a:srgbClr val="007F00"/>
              </a:solidFill>
              <a:sym typeface="+mn-ea"/>
            </a:endParaRPr>
          </a:p>
          <a:p>
            <a:pPr>
              <a:buClrTx/>
              <a:buSzTx/>
              <a:buFontTx/>
            </a:pPr>
            <a:endParaRPr lang="zh-CN" altLang="en-US" sz="2000">
              <a:solidFill>
                <a:srgbClr val="00B0F0"/>
              </a:solidFill>
            </a:endParaRPr>
          </a:p>
          <a:p>
            <a:pPr>
              <a:buClrTx/>
              <a:buSzTx/>
              <a:buFontTx/>
            </a:pPr>
            <a:endParaRPr lang="zh-CN" altLang="en-US" sz="20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缺省的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WPS 演示</Application>
  <PresentationFormat/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缺省的设计</vt:lpstr>
      <vt:lpstr>音乐堡垒用户故事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音乐堡垒用户故事</dc:title>
  <dc:creator/>
  <cp:lastModifiedBy>.     </cp:lastModifiedBy>
  <cp:revision>6</cp:revision>
  <dcterms:created xsi:type="dcterms:W3CDTF">2020-03-24T05:59:00Z</dcterms:created>
  <dcterms:modified xsi:type="dcterms:W3CDTF">2020-03-24T06:47:02Z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