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Bitter Medium" pitchFamily="2" charset="77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53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17878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kern="0" spc="-185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Completing my MLSA Internship on Full-Stack Web Development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537090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 recently completed my internship at MLSA, focusing on full-stack web development. I gained valuable experience and knowledge in building dynamic and interactive web applications.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73167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793790" y="6714768"/>
            <a:ext cx="334211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B2E3C"/>
                </a:solidFill>
                <a:latin typeface="Open Sans Bold" pitchFamily="34" charset="0"/>
                <a:ea typeface="Open Sans Bold" pitchFamily="34" charset="-122"/>
              </a:rPr>
              <a:t>By </a:t>
            </a:r>
            <a:r>
              <a:rPr lang="en-US" sz="2200" b="1" kern="0" spc="-36" dirty="0" err="1">
                <a:solidFill>
                  <a:srgbClr val="2B2E3C"/>
                </a:solidFill>
                <a:latin typeface="Open Sans Bold" pitchFamily="34" charset="0"/>
                <a:ea typeface="Open Sans Bold" pitchFamily="34" charset="-122"/>
              </a:rPr>
              <a:t>Ansh</a:t>
            </a:r>
            <a:r>
              <a:rPr lang="en-US" sz="2200" b="1" kern="0" spc="-36" dirty="0">
                <a:solidFill>
                  <a:srgbClr val="2B2E3C"/>
                </a:solidFill>
                <a:latin typeface="Open Sans Bold" pitchFamily="34" charset="0"/>
                <a:ea typeface="Open Sans Bold" pitchFamily="34" charset="-122"/>
              </a:rPr>
              <a:t> Kumar Kaushal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1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3657" y="537210"/>
            <a:ext cx="7776686" cy="1220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kern="0" spc="-115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HTML, CSS, and JavaScript: My Journey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965240" y="2051090"/>
            <a:ext cx="22860" cy="5641896"/>
          </a:xfrm>
          <a:prstGeom prst="roundRect">
            <a:avLst>
              <a:gd name="adj" fmla="val 358918"/>
            </a:avLst>
          </a:prstGeom>
          <a:solidFill>
            <a:srgbClr val="E2C8B5"/>
          </a:solidFill>
          <a:ln/>
        </p:spPr>
      </p:sp>
      <p:sp>
        <p:nvSpPr>
          <p:cNvPr id="5" name="Shape 2"/>
          <p:cNvSpPr/>
          <p:nvPr/>
        </p:nvSpPr>
        <p:spPr>
          <a:xfrm>
            <a:off x="1173540" y="2479000"/>
            <a:ext cx="683657" cy="22860"/>
          </a:xfrm>
          <a:prstGeom prst="roundRect">
            <a:avLst>
              <a:gd name="adj" fmla="val 358918"/>
            </a:avLst>
          </a:prstGeom>
          <a:solidFill>
            <a:srgbClr val="E2C8B5"/>
          </a:solidFill>
          <a:ln/>
        </p:spPr>
      </p:sp>
      <p:sp>
        <p:nvSpPr>
          <p:cNvPr id="6" name="Shape 3"/>
          <p:cNvSpPr/>
          <p:nvPr/>
        </p:nvSpPr>
        <p:spPr>
          <a:xfrm>
            <a:off x="756940" y="2270760"/>
            <a:ext cx="439460" cy="439460"/>
          </a:xfrm>
          <a:prstGeom prst="roundRect">
            <a:avLst>
              <a:gd name="adj" fmla="val 1867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20175" y="2343983"/>
            <a:ext cx="112871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kern="0" spc="-69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2051090" y="2246352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kern="0" spc="-58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HTML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2051090" y="2668667"/>
            <a:ext cx="6409253" cy="937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 learned to build the structure of webpages, including elements like headings, paragraphs, and lists. I was able to organize content and define its layout.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1173540" y="4424720"/>
            <a:ext cx="683657" cy="22860"/>
          </a:xfrm>
          <a:prstGeom prst="roundRect">
            <a:avLst>
              <a:gd name="adj" fmla="val 358918"/>
            </a:avLst>
          </a:prstGeom>
          <a:solidFill>
            <a:srgbClr val="E2C8B5"/>
          </a:solidFill>
          <a:ln/>
        </p:spPr>
      </p:sp>
      <p:sp>
        <p:nvSpPr>
          <p:cNvPr id="11" name="Shape 8"/>
          <p:cNvSpPr/>
          <p:nvPr/>
        </p:nvSpPr>
        <p:spPr>
          <a:xfrm>
            <a:off x="756940" y="4216479"/>
            <a:ext cx="439460" cy="439460"/>
          </a:xfrm>
          <a:prstGeom prst="roundRect">
            <a:avLst>
              <a:gd name="adj" fmla="val 1867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00410" y="4289703"/>
            <a:ext cx="152400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kern="0" spc="-69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2051090" y="4192072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kern="0" spc="-58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CSS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2051090" y="4614386"/>
            <a:ext cx="6409253" cy="937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Next, I learned how to style those pages, adding colors, fonts, and layout. I was able to control the visual appearance and responsiveness of my web pages.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173540" y="6370439"/>
            <a:ext cx="683657" cy="22860"/>
          </a:xfrm>
          <a:prstGeom prst="roundRect">
            <a:avLst>
              <a:gd name="adj" fmla="val 358918"/>
            </a:avLst>
          </a:prstGeom>
          <a:solidFill>
            <a:srgbClr val="E2C8B5"/>
          </a:solidFill>
          <a:ln/>
        </p:spPr>
      </p:sp>
      <p:sp>
        <p:nvSpPr>
          <p:cNvPr id="16" name="Shape 13"/>
          <p:cNvSpPr/>
          <p:nvPr/>
        </p:nvSpPr>
        <p:spPr>
          <a:xfrm>
            <a:off x="756940" y="6162199"/>
            <a:ext cx="439460" cy="439460"/>
          </a:xfrm>
          <a:prstGeom prst="roundRect">
            <a:avLst>
              <a:gd name="adj" fmla="val 1867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897195" y="6235422"/>
            <a:ext cx="158829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kern="0" spc="-69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2051090" y="613779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kern="0" spc="-58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JavaScript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2051090" y="6560106"/>
            <a:ext cx="6409253" cy="937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Finally, I learned how to add interactivity to my websites. I used JavaScript to implement dynamic behavior like user interactions and data manipulation.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92036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Project 1: Personal Webpage/Portfolio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HTML Structure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 designed a layout for my portfolio, with sections for my skills, projects, and contact information. I used HTML elements to create a user-friendly and easy-to-navigate structure.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CSS Styling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CSS, I styled the page to reflect my personality and interests. I chose color schemes and fonts that were visually appealing and reflected my personal brand.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5419C3-ED71-B089-CC58-C5556EBD6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05" y="3024554"/>
            <a:ext cx="5266015" cy="4529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7471" y="762000"/>
            <a:ext cx="7709059" cy="1281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kern="0" spc="-121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Project 2: Building a Calculator App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1" y="2350532"/>
            <a:ext cx="1024890" cy="163996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49780" y="2555438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61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HTML Structure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049780" y="2998708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 created the basic structure of the calculator using HTML, setting up the display area, buttons for numbers and operations.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1" y="3990499"/>
            <a:ext cx="1024890" cy="163996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49780" y="4195405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61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CSS Styling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049780" y="4638675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CSS, I styled the calculator's appearance, choosing colors, fonts, and layout to make it visually appealing and easy to use.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71" y="5630466"/>
            <a:ext cx="1024890" cy="183713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49780" y="5835372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61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JavaScript Logic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049780" y="6278642"/>
            <a:ext cx="6376749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 implemented the logic behind the calculator using JavaScript. I handled button clicks, calculated results, and ensured that the calculator functioned as expected.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B708DA-2918-CD4C-DF72-D4B484E6E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948" y="966906"/>
            <a:ext cx="5763896" cy="68142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068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Key Takeaways and Lessons Learned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96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3456" y="3204686"/>
            <a:ext cx="13096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Problem-Solving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61009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 learned to approach challenges creatively and strategically. Debugging and troubleshooting became essential skills.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1196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52154" y="3204686"/>
            <a:ext cx="17692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Collaboration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61009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Working on projects with my friends improved my communication and teamwork skills.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90657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56667" y="5991582"/>
            <a:ext cx="18442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9065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Continuous Learning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3969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 understood the importance of staying up-to-date with the latest web development trends and technologies.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47446"/>
            <a:ext cx="7556421" cy="763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50808"/>
            <a:ext cx="7843773" cy="4157955"/>
          </a:xfrm>
          <a:prstGeom prst="roundRect">
            <a:avLst>
              <a:gd name="adj" fmla="val 343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514624" y="3375659"/>
            <a:ext cx="7321987" cy="31517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IN" sz="2400" dirty="0">
                <a:effectLst/>
                <a:latin typeface="TimesNewRomanPSMT"/>
              </a:rPr>
              <a:t>The MLSA internship has been an amazing experience for me. It helped me learn new skills and discover my passion for web development. I am excited to use what I learned to create more projects in the future. With the knowledge I gained, I look forward to exploring new opportunities in web development and making my mark in this field. </a:t>
            </a:r>
            <a:endParaRPr lang="en-IN" sz="2400" dirty="0"/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435</Words>
  <Application>Microsoft Macintosh PowerPoint</Application>
  <PresentationFormat>Custom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Bitter Medium</vt:lpstr>
      <vt:lpstr>Arial</vt:lpstr>
      <vt:lpstr>Open Sans Bold</vt:lpstr>
      <vt:lpstr>TimesNewRomanPSMT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Rachit Agarwal</cp:lastModifiedBy>
  <cp:revision>2</cp:revision>
  <dcterms:created xsi:type="dcterms:W3CDTF">2024-10-30T13:54:53Z</dcterms:created>
  <dcterms:modified xsi:type="dcterms:W3CDTF">2024-10-30T14:32:39Z</dcterms:modified>
</cp:coreProperties>
</file>