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7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10/17/2012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Assembling and Disassembling the CPU.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229600" cy="990600"/>
          </a:xfrm>
        </p:spPr>
        <p:txBody>
          <a:bodyPr>
            <a:normAutofit/>
          </a:bodyPr>
          <a:lstStyle/>
          <a:p>
            <a:pPr lvl="0"/>
            <a:r>
              <a:rPr lang="en-US" sz="2000" dirty="0" smtClean="0">
                <a:latin typeface="Times New Roman" pitchFamily="18" charset="0"/>
                <a:cs typeface="Times New Roman" pitchFamily="18" charset="0"/>
              </a:rPr>
              <a:t>Step3: CMOS Battery installation (configure, Clock speed, Jumper and multiplier Jumper) </a:t>
            </a:r>
          </a:p>
          <a:p>
            <a:endParaRPr lang="en-US" sz="2000" dirty="0">
              <a:latin typeface="Times New Roman" pitchFamily="18" charset="0"/>
              <a:cs typeface="Times New Roman" pitchFamily="18" charset="0"/>
            </a:endParaRPr>
          </a:p>
        </p:txBody>
      </p:sp>
      <p:pic>
        <p:nvPicPr>
          <p:cNvPr id="3074" name="Picture 1" descr="MVC-361L"/>
          <p:cNvPicPr>
            <a:picLocks noChangeAspect="1" noChangeArrowheads="1"/>
          </p:cNvPicPr>
          <p:nvPr/>
        </p:nvPicPr>
        <p:blipFill>
          <a:blip r:embed="rId2" cstate="print"/>
          <a:srcRect/>
          <a:stretch>
            <a:fillRect/>
          </a:stretch>
        </p:blipFill>
        <p:spPr bwMode="auto">
          <a:xfrm>
            <a:off x="1143000" y="1295400"/>
            <a:ext cx="69342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2057400"/>
          </a:xfrm>
        </p:spPr>
        <p:txBody>
          <a:bodyPr>
            <a:normAutofit/>
          </a:bodyPr>
          <a:lstStyle/>
          <a:p>
            <a:pPr lvl="0"/>
            <a:r>
              <a:rPr lang="en-US" sz="2000" dirty="0" smtClean="0">
                <a:latin typeface="Times New Roman" pitchFamily="18" charset="0"/>
                <a:cs typeface="Times New Roman" pitchFamily="18" charset="0"/>
              </a:rPr>
              <a:t>Step4: Install motherboard </a:t>
            </a: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case. Install wires for front panel and mother power connectors.</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Take antistatic precautions property mount motherboard and screws it with screws gently, properly aligns expansion slots and ensure ports. Proper accessibility at the back.</a:t>
            </a:r>
            <a:endParaRPr lang="en-US" sz="2000" dirty="0">
              <a:latin typeface="Times New Roman" pitchFamily="18" charset="0"/>
              <a:cs typeface="Times New Roman" pitchFamily="18" charset="0"/>
            </a:endParaRPr>
          </a:p>
        </p:txBody>
      </p:sp>
      <p:pic>
        <p:nvPicPr>
          <p:cNvPr id="4098" name="Picture 2" descr="MVC-293L"/>
          <p:cNvPicPr>
            <a:picLocks noChangeAspect="1" noChangeArrowheads="1"/>
          </p:cNvPicPr>
          <p:nvPr/>
        </p:nvPicPr>
        <p:blipFill>
          <a:blip r:embed="rId2" cstate="print"/>
          <a:srcRect/>
          <a:stretch>
            <a:fillRect/>
          </a:stretch>
        </p:blipFill>
        <p:spPr bwMode="auto">
          <a:xfrm>
            <a:off x="1752600" y="2362200"/>
            <a:ext cx="56388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2057400"/>
          </a:xfrm>
        </p:spPr>
        <p:txBody>
          <a:bodyPr>
            <a:normAutofit/>
          </a:bodyPr>
          <a:lstStyle/>
          <a:p>
            <a:pPr lvl="0"/>
            <a:r>
              <a:rPr lang="en-US" sz="2000" dirty="0" smtClean="0">
                <a:latin typeface="Times New Roman" pitchFamily="18" charset="0"/>
                <a:cs typeface="Times New Roman" pitchFamily="18" charset="0"/>
              </a:rPr>
              <a:t>Step5: Case wiring (front panel ports) connect various wires like those power led, Keys which restart switch, HDD led, Turbo switch and etc. to corresponding motherboard positions.</a:t>
            </a:r>
          </a:p>
          <a:p>
            <a:endParaRPr lang="en-US" sz="2000" dirty="0" smtClean="0">
              <a:latin typeface="Times New Roman" pitchFamily="18" charset="0"/>
              <a:cs typeface="Times New Roman" pitchFamily="18" charset="0"/>
            </a:endParaRPr>
          </a:p>
          <a:p>
            <a:pPr lvl="0"/>
            <a:r>
              <a:rPr lang="en-US" sz="2000" dirty="0" smtClean="0"/>
              <a:t>Step6: Install the power supply (install SMPS)</a:t>
            </a:r>
          </a:p>
          <a:p>
            <a:endParaRPr lang="en-US" sz="2000" dirty="0">
              <a:latin typeface="Times New Roman" pitchFamily="18" charset="0"/>
              <a:cs typeface="Times New Roman" pitchFamily="18" charset="0"/>
            </a:endParaRPr>
          </a:p>
        </p:txBody>
      </p:sp>
      <p:pic>
        <p:nvPicPr>
          <p:cNvPr id="5122" name="Picture 3" descr="MVC-313L"/>
          <p:cNvPicPr>
            <a:picLocks noChangeAspect="1" noChangeArrowheads="1"/>
          </p:cNvPicPr>
          <p:nvPr/>
        </p:nvPicPr>
        <p:blipFill>
          <a:blip r:embed="rId2" cstate="print"/>
          <a:srcRect/>
          <a:stretch>
            <a:fillRect/>
          </a:stretch>
        </p:blipFill>
        <p:spPr bwMode="auto">
          <a:xfrm>
            <a:off x="1447800" y="2209800"/>
            <a:ext cx="64770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229600" cy="1295400"/>
          </a:xfrm>
        </p:spPr>
        <p:txBody>
          <a:bodyPr>
            <a:normAutofit lnSpcReduction="10000"/>
          </a:bodyPr>
          <a:lstStyle/>
          <a:p>
            <a:pPr lvl="0"/>
            <a:r>
              <a:rPr lang="en-US" sz="2000" dirty="0" smtClean="0">
                <a:latin typeface="Times New Roman" pitchFamily="18" charset="0"/>
                <a:cs typeface="Times New Roman" pitchFamily="18" charset="0"/>
              </a:rPr>
              <a:t>Step7: Hard disk drive system installation. As Motherboard already provides a aide HDD controller, simply connect hard disk drive to this controller, and enable controller. Take HDD cable of 40 Pins and attach correct and to the 40 pin HDD header on the Motherboard</a:t>
            </a:r>
          </a:p>
          <a:p>
            <a:endParaRPr lang="en-US" dirty="0"/>
          </a:p>
        </p:txBody>
      </p:sp>
      <p:pic>
        <p:nvPicPr>
          <p:cNvPr id="6146" name="Picture 4" descr="MVC-346L"/>
          <p:cNvPicPr>
            <a:picLocks noChangeAspect="1" noChangeArrowheads="1"/>
          </p:cNvPicPr>
          <p:nvPr/>
        </p:nvPicPr>
        <p:blipFill>
          <a:blip r:embed="rId2" cstate="print"/>
          <a:srcRect/>
          <a:stretch>
            <a:fillRect/>
          </a:stretch>
        </p:blipFill>
        <p:spPr bwMode="auto">
          <a:xfrm>
            <a:off x="1143000" y="2209800"/>
            <a:ext cx="6934200" cy="4343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1447800"/>
          </a:xfrm>
        </p:spPr>
        <p:txBody>
          <a:bodyPr>
            <a:normAutofit/>
          </a:bodyPr>
          <a:lstStyle/>
          <a:p>
            <a:pPr lvl="0"/>
            <a:r>
              <a:rPr lang="en-US" sz="2000" dirty="0" smtClean="0">
                <a:latin typeface="Times New Roman" pitchFamily="18" charset="0"/>
                <a:cs typeface="Times New Roman" pitchFamily="18" charset="0"/>
              </a:rPr>
              <a:t>Step8: CD-ROM Drive:</a:t>
            </a:r>
          </a:p>
          <a:p>
            <a:pPr lvl="0"/>
            <a:r>
              <a:rPr lang="en-US" sz="2000" dirty="0" smtClean="0">
                <a:latin typeface="Times New Roman" pitchFamily="18" charset="0"/>
                <a:cs typeface="Times New Roman" pitchFamily="18" charset="0"/>
              </a:rPr>
              <a:t>Installing on IDE (Integrated Development Environments) secondary channel of the controller. Explain connections pin alignments, master slave combination.</a:t>
            </a:r>
          </a:p>
          <a:p>
            <a:endParaRPr lang="en-US" sz="2000" dirty="0">
              <a:latin typeface="Times New Roman" pitchFamily="18" charset="0"/>
              <a:cs typeface="Times New Roman" pitchFamily="18" charset="0"/>
            </a:endParaRPr>
          </a:p>
        </p:txBody>
      </p:sp>
      <p:pic>
        <p:nvPicPr>
          <p:cNvPr id="7170" name="Picture 5" descr="MVC-365L"/>
          <p:cNvPicPr>
            <a:picLocks noChangeAspect="1" noChangeArrowheads="1"/>
          </p:cNvPicPr>
          <p:nvPr/>
        </p:nvPicPr>
        <p:blipFill>
          <a:blip r:embed="rId2" cstate="print"/>
          <a:srcRect/>
          <a:stretch>
            <a:fillRect/>
          </a:stretch>
        </p:blipFill>
        <p:spPr bwMode="auto">
          <a:xfrm>
            <a:off x="1905000" y="2057400"/>
            <a:ext cx="5943600" cy="4114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1752600"/>
          </a:xfrm>
        </p:spPr>
        <p:txBody>
          <a:bodyPr>
            <a:normAutofit/>
          </a:bodyPr>
          <a:lstStyle/>
          <a:p>
            <a:pPr lvl="0"/>
            <a:r>
              <a:rPr lang="en-US" sz="2000" dirty="0" smtClean="0">
                <a:latin typeface="Times New Roman" pitchFamily="18" charset="0"/>
                <a:cs typeface="Times New Roman" pitchFamily="18" charset="0"/>
              </a:rPr>
              <a:t>Step9:Floppy drive installation</a:t>
            </a:r>
          </a:p>
          <a:p>
            <a:pPr lvl="0"/>
            <a:r>
              <a:rPr lang="en-US" sz="2000" dirty="0" smtClean="0">
                <a:latin typeface="Times New Roman" pitchFamily="18" charset="0"/>
                <a:cs typeface="Times New Roman" pitchFamily="18" charset="0"/>
              </a:rPr>
              <a:t>If controller already is motherboard, don’t install a new controller, simply connect the floppy drive cable to an attach the controller. End to the 34 pin floppy drive disk (FDD) Header on the motherboard (take care of pins Alignments)</a:t>
            </a:r>
          </a:p>
          <a:p>
            <a:endParaRPr lang="en-US" sz="2000" dirty="0">
              <a:latin typeface="Times New Roman" pitchFamily="18" charset="0"/>
              <a:cs typeface="Times New Roman" pitchFamily="18" charset="0"/>
            </a:endParaRPr>
          </a:p>
        </p:txBody>
      </p:sp>
      <p:pic>
        <p:nvPicPr>
          <p:cNvPr id="8194" name="Picture 6" descr="MVC-343L"/>
          <p:cNvPicPr>
            <a:picLocks noChangeAspect="1" noChangeArrowheads="1"/>
          </p:cNvPicPr>
          <p:nvPr/>
        </p:nvPicPr>
        <p:blipFill>
          <a:blip r:embed="rId2" cstate="print"/>
          <a:srcRect/>
          <a:stretch>
            <a:fillRect/>
          </a:stretch>
        </p:blipFill>
        <p:spPr bwMode="auto">
          <a:xfrm>
            <a:off x="2057400" y="2743200"/>
            <a:ext cx="6019800" cy="3962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229600" cy="5562600"/>
          </a:xfrm>
        </p:spPr>
        <p:txBody>
          <a:bodyPr>
            <a:noAutofit/>
          </a:bodyPr>
          <a:lstStyle/>
          <a:p>
            <a:pPr lvl="0"/>
            <a:r>
              <a:rPr lang="en-US" sz="2000" u="sng" dirty="0" smtClean="0">
                <a:latin typeface="Times New Roman" pitchFamily="18" charset="0"/>
                <a:cs typeface="Times New Roman" pitchFamily="18" charset="0"/>
              </a:rPr>
              <a:t>Step10:Sound board Installation:</a:t>
            </a:r>
            <a:r>
              <a:rPr lang="en-US" sz="2000" dirty="0" smtClean="0">
                <a:latin typeface="Times New Roman" pitchFamily="18" charset="0"/>
                <a:cs typeface="Times New Roman" pitchFamily="18" charset="0"/>
              </a:rPr>
              <a:t> </a:t>
            </a:r>
          </a:p>
          <a:p>
            <a:pPr lvl="0"/>
            <a:r>
              <a:rPr lang="en-US" sz="2000" dirty="0" smtClean="0">
                <a:latin typeface="Times New Roman" pitchFamily="18" charset="0"/>
                <a:cs typeface="Times New Roman" pitchFamily="18" charset="0"/>
              </a:rPr>
              <a:t>Installing an audio card, which use different interrupts .IVO address and one DMA channel(Direct memory access). Beware of hard complies plug and plug type to do automatically other jumper settings like MIDI and game board setting.</a:t>
            </a:r>
          </a:p>
          <a:p>
            <a:endParaRPr lang="en-US" sz="2000" dirty="0" smtClean="0">
              <a:latin typeface="Times New Roman" pitchFamily="18" charset="0"/>
              <a:cs typeface="Times New Roman" pitchFamily="18" charset="0"/>
            </a:endParaRPr>
          </a:p>
          <a:p>
            <a:pPr lvl="0"/>
            <a:r>
              <a:rPr lang="en-US" sz="2000" u="sng" dirty="0" smtClean="0">
                <a:latin typeface="Times New Roman" pitchFamily="18" charset="0"/>
                <a:cs typeface="Times New Roman" pitchFamily="18" charset="0"/>
              </a:rPr>
              <a:t>Step11:System precaution: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Before closing things up, check whether all Hardware is physically, properly installed and connected before installing on hard disk, check the following</a:t>
            </a:r>
          </a:p>
          <a:p>
            <a:endParaRPr lang="en-US" sz="2000" dirty="0" smtClean="0">
              <a:latin typeface="Times New Roman" pitchFamily="18" charset="0"/>
              <a:cs typeface="Times New Roman" pitchFamily="18" charset="0"/>
            </a:endParaRPr>
          </a:p>
          <a:p>
            <a:pPr marL="457200" lvl="0" indent="-457200">
              <a:buFont typeface="+mj-lt"/>
              <a:buAutoNum type="alphaLcParenR"/>
            </a:pPr>
            <a:r>
              <a:rPr lang="en-US" sz="2000" dirty="0" smtClean="0">
                <a:latin typeface="Times New Roman" pitchFamily="18" charset="0"/>
                <a:cs typeface="Times New Roman" pitchFamily="18" charset="0"/>
              </a:rPr>
              <a:t>Securing of motherboard , expansion boards and etc., no louse screws.</a:t>
            </a:r>
          </a:p>
          <a:p>
            <a:pPr marL="457200" lvl="0" indent="-457200">
              <a:buFont typeface="+mj-lt"/>
              <a:buAutoNum type="alphaLcParenR"/>
            </a:pPr>
            <a:r>
              <a:rPr lang="en-US" sz="2000" dirty="0" smtClean="0">
                <a:latin typeface="Times New Roman" pitchFamily="18" charset="0"/>
                <a:cs typeface="Times New Roman" pitchFamily="18" charset="0"/>
              </a:rPr>
              <a:t>Check proper seating of expansion cards no interference with CPU RAM Chips.</a:t>
            </a:r>
          </a:p>
          <a:p>
            <a:pPr marL="457200" lvl="0" indent="-457200">
              <a:buFont typeface="+mj-lt"/>
              <a:buAutoNum type="alphaLcParenR"/>
            </a:pPr>
            <a:r>
              <a:rPr lang="en-US" sz="2000" dirty="0" smtClean="0">
                <a:latin typeface="Times New Roman" pitchFamily="18" charset="0"/>
                <a:cs typeface="Times New Roman" pitchFamily="18" charset="0"/>
              </a:rPr>
              <a:t>Routing properly , Ribbon cables etc.. always from heat of supply , Fans, Video ports.</a:t>
            </a:r>
          </a:p>
          <a:p>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229600" cy="4389120"/>
          </a:xfrm>
        </p:spPr>
        <p:txBody>
          <a:bodyPr>
            <a:normAutofit fontScale="70000" lnSpcReduction="20000"/>
          </a:bodyPr>
          <a:lstStyle/>
          <a:p>
            <a:pPr lvl="0"/>
            <a:r>
              <a:rPr lang="en-US" dirty="0" smtClean="0">
                <a:latin typeface="Times New Roman" pitchFamily="18" charset="0"/>
                <a:cs typeface="Times New Roman" pitchFamily="18" charset="0"/>
              </a:rPr>
              <a:t>Step12:  Back up the CMOS</a:t>
            </a:r>
          </a:p>
          <a:p>
            <a:pPr lvl="0">
              <a:buNone/>
            </a:pP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If motherboard has a video port already attached. Connect monitor to this port , enable video controllers, loading monitor drivers, choosing resolution.</a:t>
            </a:r>
          </a:p>
          <a:p>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Step13:Keyboard Installation</a:t>
            </a:r>
          </a:p>
          <a:p>
            <a:pPr lvl="0"/>
            <a:endParaRPr lang="en-US" dirty="0" smtClean="0">
              <a:latin typeface="Times New Roman" pitchFamily="18" charset="0"/>
              <a:cs typeface="Times New Roman" pitchFamily="18" charset="0"/>
            </a:endParaRPr>
          </a:p>
          <a:p>
            <a:pPr lvl="0">
              <a:buFont typeface="Wingdings" pitchFamily="2" charset="2"/>
              <a:buChar char="ü"/>
            </a:pPr>
            <a:r>
              <a:rPr lang="en-US" dirty="0" smtClean="0">
                <a:latin typeface="Times New Roman" pitchFamily="18" charset="0"/>
                <a:cs typeface="Times New Roman" pitchFamily="18" charset="0"/>
              </a:rPr>
              <a:t> Attach the keyboard cable to the corresponding port in the case. This port would be connected to motherboard.</a:t>
            </a:r>
          </a:p>
          <a:p>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Step14:Install the Mouse</a:t>
            </a:r>
          </a:p>
          <a:p>
            <a:pPr lvl="0"/>
            <a:endParaRPr lang="en-US" dirty="0" smtClean="0">
              <a:latin typeface="Times New Roman" pitchFamily="18" charset="0"/>
              <a:cs typeface="Times New Roman" pitchFamily="18" charset="0"/>
            </a:endParaRPr>
          </a:p>
          <a:p>
            <a:pPr lvl="0">
              <a:buFont typeface="Wingdings" pitchFamily="2" charset="2"/>
              <a:buChar char="ü"/>
            </a:pPr>
            <a:r>
              <a:rPr lang="en-US" dirty="0" smtClean="0">
                <a:latin typeface="Times New Roman" pitchFamily="18" charset="0"/>
                <a:cs typeface="Times New Roman" pitchFamily="18" charset="0"/>
              </a:rPr>
              <a:t>If there is a serial port to connect attach cable to proper connectors.</a:t>
            </a:r>
          </a:p>
          <a:p>
            <a:pPr lvl="0">
              <a:buFont typeface="Wingdings" pitchFamily="2" charset="2"/>
              <a:buChar char="ü"/>
            </a:pPr>
            <a:r>
              <a:rPr lang="en-US" dirty="0" smtClean="0">
                <a:latin typeface="Times New Roman" pitchFamily="18" charset="0"/>
                <a:cs typeface="Times New Roman" pitchFamily="18" charset="0"/>
              </a:rPr>
              <a:t>Explain difference with PS/2 mouse and adaptor </a:t>
            </a:r>
          </a:p>
          <a:p>
            <a:pPr lvl="0">
              <a:buFont typeface="Wingdings" pitchFamily="2" charset="2"/>
              <a:buChar char="ü"/>
            </a:pPr>
            <a:r>
              <a:rPr lang="en-US" dirty="0" smtClean="0">
                <a:latin typeface="Times New Roman" pitchFamily="18" charset="0"/>
                <a:cs typeface="Times New Roman" pitchFamily="18" charset="0"/>
              </a:rPr>
              <a:t>Explain bus mouse and how it is configured in open ISA slot.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229600" cy="4389120"/>
          </a:xfrm>
        </p:spPr>
        <p:txBody>
          <a:bodyPr>
            <a:normAutofit/>
          </a:bodyPr>
          <a:lstStyle/>
          <a:p>
            <a:pPr lvl="0"/>
            <a:r>
              <a:rPr lang="en-US" sz="2000" dirty="0" smtClean="0">
                <a:latin typeface="Times New Roman" pitchFamily="18" charset="0"/>
                <a:cs typeface="Times New Roman" pitchFamily="18" charset="0"/>
              </a:rPr>
              <a:t>Step15:Burn in Test</a:t>
            </a:r>
          </a:p>
          <a:p>
            <a:pPr lvl="0">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Check component Failures by keeping devices and PC powered on long periods after it is completely and successfully assembled.</a:t>
            </a:r>
          </a:p>
          <a:p>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Step16:Step Button Up</a:t>
            </a:r>
          </a:p>
          <a:p>
            <a:pPr lvl="0">
              <a:buNone/>
            </a:pP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When all hardware components installed and connected, PC Powered on and everything working properly than close the outer casing and bolt it</a:t>
            </a:r>
          </a:p>
          <a:p>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b="1" dirty="0" smtClean="0"/>
              <a:t>Disassembling a PC</a:t>
            </a:r>
            <a:endParaRPr lang="en-US" dirty="0" smtClean="0"/>
          </a:p>
          <a:p>
            <a:pPr>
              <a:buNone/>
            </a:pPr>
            <a:r>
              <a:rPr lang="en-US" dirty="0" smtClean="0"/>
              <a:t> </a:t>
            </a:r>
          </a:p>
          <a:p>
            <a:pPr lvl="0"/>
            <a:r>
              <a:rPr lang="en-US" dirty="0" smtClean="0"/>
              <a:t>Requirements for Disassembling:</a:t>
            </a:r>
          </a:p>
          <a:p>
            <a:pPr lvl="0">
              <a:buNone/>
            </a:pPr>
            <a:endParaRPr lang="en-US" dirty="0" smtClean="0"/>
          </a:p>
          <a:p>
            <a:pPr>
              <a:buFont typeface="Wingdings" pitchFamily="2" charset="2"/>
              <a:buChar char="ü"/>
            </a:pPr>
            <a:r>
              <a:rPr lang="en-US" dirty="0" smtClean="0"/>
              <a:t>P.C Which is assembled</a:t>
            </a:r>
          </a:p>
          <a:p>
            <a:pPr>
              <a:buFont typeface="Wingdings" pitchFamily="2" charset="2"/>
              <a:buChar char="ü"/>
            </a:pPr>
            <a:r>
              <a:rPr lang="en-US" dirty="0" smtClean="0"/>
              <a:t>Screw driver</a:t>
            </a:r>
          </a:p>
          <a:p>
            <a:pPr>
              <a:buFont typeface="Wingdings" pitchFamily="2" charset="2"/>
              <a:buChar char="ü"/>
            </a:pPr>
            <a:r>
              <a:rPr lang="en-US" dirty="0" smtClean="0"/>
              <a:t>Cutting player</a:t>
            </a:r>
          </a:p>
          <a:p>
            <a:pPr>
              <a:buFont typeface="Wingdings" pitchFamily="2" charset="2"/>
              <a:buChar char="ü"/>
            </a:pPr>
            <a:r>
              <a:rPr lang="en-US" dirty="0" smtClean="0"/>
              <a:t>Tester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229600" cy="6096000"/>
          </a:xfrm>
        </p:spPr>
        <p:txBody>
          <a:bodyPr>
            <a:normAutofit lnSpcReduction="10000"/>
          </a:bodyPr>
          <a:lstStyle/>
          <a:p>
            <a:r>
              <a:rPr lang="en-US" b="1" dirty="0" smtClean="0"/>
              <a:t>Procedure:</a:t>
            </a:r>
            <a:endParaRPr lang="en-US" dirty="0" smtClean="0"/>
          </a:p>
          <a:p>
            <a:pPr lvl="0"/>
            <a:endParaRPr lang="en-US" dirty="0" smtClean="0"/>
          </a:p>
          <a:p>
            <a:pPr lvl="0"/>
            <a:r>
              <a:rPr lang="en-US" sz="2000" dirty="0" smtClean="0">
                <a:latin typeface="Times New Roman" pitchFamily="18" charset="0"/>
                <a:cs typeface="Times New Roman" pitchFamily="18" charset="0"/>
              </a:rPr>
              <a:t>Step1: Shut down the PC if it is running</a:t>
            </a:r>
          </a:p>
          <a:p>
            <a:pPr lvl="0"/>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Step2: Switch of power supply and remove power cables from the power supply switch.</a:t>
            </a:r>
          </a:p>
          <a:p>
            <a:pPr lvl="0"/>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Step3:Remove all the cables connected to CPU i.e.,. </a:t>
            </a:r>
          </a:p>
          <a:p>
            <a:pPr lvl="0"/>
            <a:endParaRPr lang="en-US" sz="2000" dirty="0" smtClean="0">
              <a:latin typeface="Times New Roman" pitchFamily="18" charset="0"/>
              <a:cs typeface="Times New Roman" pitchFamily="18" charset="0"/>
            </a:endParaRPr>
          </a:p>
          <a:p>
            <a:pPr lvl="0">
              <a:buFont typeface="Wingdings" pitchFamily="2" charset="2"/>
              <a:buChar char="ü"/>
            </a:pPr>
            <a:r>
              <a:rPr lang="en-US" sz="2000" dirty="0" smtClean="0">
                <a:latin typeface="Times New Roman" pitchFamily="18" charset="0"/>
                <a:cs typeface="Times New Roman" pitchFamily="18" charset="0"/>
              </a:rPr>
              <a:t>Power plugs which are connected to CPU and Monitor</a:t>
            </a:r>
          </a:p>
          <a:p>
            <a:pPr lvl="0">
              <a:buFont typeface="Wingdings" pitchFamily="2" charset="2"/>
              <a:buChar char="ü"/>
            </a:pPr>
            <a:r>
              <a:rPr lang="en-US" sz="2000" dirty="0" smtClean="0">
                <a:latin typeface="Times New Roman" pitchFamily="18" charset="0"/>
                <a:cs typeface="Times New Roman" pitchFamily="18" charset="0"/>
              </a:rPr>
              <a:t>Remove all the cables from Input/ output panel ports.</a:t>
            </a:r>
          </a:p>
          <a:p>
            <a:pPr lvl="0">
              <a:buFont typeface="Wingdings" pitchFamily="2" charset="2"/>
              <a:buChar char="ü"/>
            </a:pPr>
            <a:r>
              <a:rPr lang="en-US" sz="2000" dirty="0" smtClean="0">
                <a:latin typeface="Times New Roman" pitchFamily="18" charset="0"/>
                <a:cs typeface="Times New Roman" pitchFamily="18" charset="0"/>
              </a:rPr>
              <a:t>Display cable </a:t>
            </a:r>
          </a:p>
          <a:p>
            <a:pPr lvl="0">
              <a:buFont typeface="Wingdings" pitchFamily="2" charset="2"/>
              <a:buChar char="ü"/>
            </a:pPr>
            <a:r>
              <a:rPr lang="en-US" sz="2000" dirty="0" smtClean="0">
                <a:latin typeface="Times New Roman" pitchFamily="18" charset="0"/>
                <a:cs typeface="Times New Roman" pitchFamily="18" charset="0"/>
              </a:rPr>
              <a:t>Keyboard </a:t>
            </a:r>
          </a:p>
          <a:p>
            <a:pPr lvl="0">
              <a:buFont typeface="Wingdings" pitchFamily="2" charset="2"/>
              <a:buChar char="ü"/>
            </a:pPr>
            <a:r>
              <a:rPr lang="en-US" sz="2000" dirty="0" smtClean="0">
                <a:latin typeface="Times New Roman" pitchFamily="18" charset="0"/>
                <a:cs typeface="Times New Roman" pitchFamily="18" charset="0"/>
              </a:rPr>
              <a:t>Mouse </a:t>
            </a:r>
          </a:p>
          <a:p>
            <a:pPr lvl="0">
              <a:buFont typeface="Wingdings" pitchFamily="2" charset="2"/>
              <a:buChar char="ü"/>
            </a:pPr>
            <a:r>
              <a:rPr lang="en-US" sz="2000" dirty="0" smtClean="0">
                <a:latin typeface="Times New Roman" pitchFamily="18" charset="0"/>
                <a:cs typeface="Times New Roman" pitchFamily="18" charset="0"/>
              </a:rPr>
              <a:t>Printer and LAN</a:t>
            </a:r>
          </a:p>
          <a:p>
            <a:pPr lvl="0">
              <a:buFont typeface="Wingdings" pitchFamily="2" charset="2"/>
              <a:buChar char="ü"/>
            </a:pPr>
            <a:r>
              <a:rPr lang="en-US" sz="2000" dirty="0" smtClean="0">
                <a:latin typeface="Times New Roman" pitchFamily="18" charset="0"/>
                <a:cs typeface="Times New Roman" pitchFamily="18" charset="0"/>
              </a:rPr>
              <a:t>Audio ports </a:t>
            </a:r>
          </a:p>
          <a:p>
            <a:pPr lvl="0">
              <a:buFont typeface="Wingdings" pitchFamily="2" charset="2"/>
              <a:buChar char="ü"/>
            </a:pPr>
            <a:r>
              <a:rPr lang="en-US" sz="2000" dirty="0" smtClean="0">
                <a:latin typeface="Times New Roman" pitchFamily="18" charset="0"/>
                <a:cs typeface="Times New Roman" pitchFamily="18" charset="0"/>
              </a:rPr>
              <a:t>Serial Port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Step4: Remove the screws of the slides from the cabinet and then remove the slides from the Cabinet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tep5:Remove the power cables and data cables which are connected to  mother board and hard disk, CD-Drive , Floppy Drive.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Step6:  Remove the front panel cables from the motherboard which are power –led , key switch, hard disk ,drive led, Reset switch led, turbo switch led.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Step7:  Remove the cable of Mother Board speakers.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Step8:  Remove the screws of SMPS and Remove SMPS from the Cabinet.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a:bodyPr>
          <a:lstStyle/>
          <a:p>
            <a:r>
              <a:rPr lang="en-US" sz="2000" dirty="0" smtClean="0">
                <a:latin typeface="Times New Roman" pitchFamily="18" charset="0"/>
                <a:cs typeface="Times New Roman" pitchFamily="18" charset="0"/>
              </a:rPr>
              <a:t>Step9:  Remove all expansion cables from motherboard which are LAN, MODEM, Display…</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Step10:  Remove the screws of Hard Disk , CD-Drive and Floppy drive and then remove Hard Disk, CD-Drive , Floppy drive from the Cabinet.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Step11:  Remove the Screws of Mother Board and then remove motherboard from the cabinet.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Step12:  Remove the Locks of RAM and then remove the RAM from motherboard</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Step13:Remove the Power cable of processor Fan.</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Step14:  Remove the Locks of Processor fan and the Remove Fan from the Processor.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Step15:  Remove the heat sinker from Processor.</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Step16:  Open interlocks of processor and then remove the processor from processor slots/slogs.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Step17:  Remove the CMOS Battery (Locks) from the Motherboard </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6096000"/>
          </a:xfrm>
        </p:spPr>
        <p:txBody>
          <a:bodyPr>
            <a:noAutofit/>
          </a:bodyPr>
          <a:lstStyle/>
          <a:p>
            <a:pPr lvl="0">
              <a:buFont typeface="Wingdings" pitchFamily="2" charset="2"/>
              <a:buChar char="Ø"/>
            </a:pPr>
            <a:r>
              <a:rPr lang="en-US" sz="1600" b="1" dirty="0" smtClean="0"/>
              <a:t>ASSEMBLING</a:t>
            </a:r>
            <a:endParaRPr lang="en-US" sz="1600" dirty="0" smtClean="0"/>
          </a:p>
          <a:p>
            <a:pPr>
              <a:buNone/>
            </a:pPr>
            <a:r>
              <a:rPr lang="en-US" sz="1600" b="1" dirty="0" smtClean="0"/>
              <a:t> </a:t>
            </a:r>
            <a:endParaRPr lang="en-US" sz="1600" dirty="0" smtClean="0"/>
          </a:p>
          <a:p>
            <a:pPr lvl="0"/>
            <a:r>
              <a:rPr lang="en-US" sz="1600" b="1" dirty="0" smtClean="0"/>
              <a:t>REQUIREMENTS FOR ASSEMNLING THE P.C TOOLS:-</a:t>
            </a:r>
            <a:endParaRPr lang="en-US" sz="1600" dirty="0" smtClean="0"/>
          </a:p>
          <a:p>
            <a:pPr>
              <a:buNone/>
            </a:pPr>
            <a:r>
              <a:rPr lang="en-US" sz="1600" b="1" dirty="0" smtClean="0"/>
              <a:t> </a:t>
            </a:r>
            <a:endParaRPr lang="en-US" sz="1600" dirty="0" smtClean="0"/>
          </a:p>
          <a:p>
            <a:pPr lvl="0">
              <a:buFont typeface="Wingdings" pitchFamily="2" charset="2"/>
              <a:buChar char="ü"/>
            </a:pPr>
            <a:r>
              <a:rPr lang="en-US" sz="1600" b="1" dirty="0" smtClean="0"/>
              <a:t>Screw Driver</a:t>
            </a:r>
            <a:endParaRPr lang="en-US" sz="1600" dirty="0" smtClean="0"/>
          </a:p>
          <a:p>
            <a:pPr lvl="0">
              <a:buFont typeface="Wingdings" pitchFamily="2" charset="2"/>
              <a:buChar char="ü"/>
            </a:pPr>
            <a:r>
              <a:rPr lang="en-US" sz="1600" b="1" dirty="0" smtClean="0"/>
              <a:t>Cutting Player</a:t>
            </a:r>
            <a:endParaRPr lang="en-US" sz="1600" dirty="0" smtClean="0"/>
          </a:p>
          <a:p>
            <a:pPr lvl="0">
              <a:buFont typeface="Wingdings" pitchFamily="2" charset="2"/>
              <a:buChar char="ü"/>
            </a:pPr>
            <a:r>
              <a:rPr lang="en-US" sz="1600" b="1" dirty="0" smtClean="0"/>
              <a:t>Tester</a:t>
            </a:r>
            <a:endParaRPr lang="en-US" sz="1600" dirty="0" smtClean="0"/>
          </a:p>
          <a:p>
            <a:pPr lvl="0"/>
            <a:endParaRPr lang="en-US" sz="1600" dirty="0" smtClean="0"/>
          </a:p>
          <a:p>
            <a:pPr lvl="0">
              <a:buFont typeface="Wingdings" pitchFamily="2" charset="2"/>
              <a:buChar char="Ø"/>
            </a:pPr>
            <a:r>
              <a:rPr lang="en-US" sz="1600" dirty="0" smtClean="0"/>
              <a:t>COMPONENTS FOR P.C:</a:t>
            </a:r>
          </a:p>
          <a:p>
            <a:pPr>
              <a:buNone/>
            </a:pPr>
            <a:r>
              <a:rPr lang="en-US" sz="1600" dirty="0" smtClean="0"/>
              <a:t> </a:t>
            </a:r>
          </a:p>
          <a:p>
            <a:pPr lvl="0">
              <a:buFont typeface="Wingdings" pitchFamily="2" charset="2"/>
              <a:buChar char="ü"/>
            </a:pPr>
            <a:r>
              <a:rPr lang="en-US" sz="1600" dirty="0" smtClean="0"/>
              <a:t>	Case</a:t>
            </a:r>
          </a:p>
          <a:p>
            <a:pPr lvl="0">
              <a:buFont typeface="Wingdings" pitchFamily="2" charset="2"/>
              <a:buChar char="ü"/>
            </a:pPr>
            <a:r>
              <a:rPr lang="en-US" sz="1600" dirty="0" smtClean="0"/>
              <a:t>Mother Board (ATX &amp; NLX)</a:t>
            </a:r>
          </a:p>
          <a:p>
            <a:pPr lvl="0">
              <a:buFont typeface="Wingdings" pitchFamily="2" charset="2"/>
              <a:buChar char="ü"/>
            </a:pPr>
            <a:r>
              <a:rPr lang="en-US" sz="1600" dirty="0" smtClean="0"/>
              <a:t>Connectors</a:t>
            </a:r>
          </a:p>
          <a:p>
            <a:pPr lvl="0">
              <a:buFont typeface="Wingdings" pitchFamily="2" charset="2"/>
              <a:buChar char="ü"/>
            </a:pPr>
            <a:r>
              <a:rPr lang="en-US" sz="1600" dirty="0" smtClean="0"/>
              <a:t>Power supply</a:t>
            </a:r>
          </a:p>
          <a:p>
            <a:pPr lvl="0">
              <a:buFont typeface="Wingdings" pitchFamily="2" charset="2"/>
              <a:buChar char="ü"/>
            </a:pPr>
            <a:r>
              <a:rPr lang="en-US" sz="1600" dirty="0" smtClean="0"/>
              <a:t>Front Panel (power switch led)</a:t>
            </a:r>
          </a:p>
          <a:p>
            <a:pPr lvl="0">
              <a:buFont typeface="Wingdings" pitchFamily="2" charset="2"/>
              <a:buChar char="ü"/>
            </a:pPr>
            <a:r>
              <a:rPr lang="en-US" sz="1600" dirty="0" smtClean="0"/>
              <a:t>Back I/O  panel (serial, parallel , USB Ports</a:t>
            </a:r>
          </a:p>
          <a:p>
            <a:pPr lvl="0">
              <a:buFont typeface="Wingdings" pitchFamily="2" charset="2"/>
              <a:buChar char="ü"/>
            </a:pPr>
            <a:r>
              <a:rPr lang="en-US" sz="1600" dirty="0" smtClean="0"/>
              <a:t>Expansion Slots</a:t>
            </a:r>
          </a:p>
          <a:p>
            <a:pPr lvl="0">
              <a:buFont typeface="Wingdings" pitchFamily="2" charset="2"/>
              <a:buChar char="ü"/>
            </a:pPr>
            <a:r>
              <a:rPr lang="en-US" sz="1600" dirty="0" smtClean="0"/>
              <a:t>Memory module</a:t>
            </a:r>
          </a:p>
          <a:p>
            <a:pPr lvl="0">
              <a:buFont typeface="Wingdings" pitchFamily="2" charset="2"/>
              <a:buChar char="ü"/>
            </a:pPr>
            <a:r>
              <a:rPr lang="en-US" sz="1600" dirty="0" smtClean="0"/>
              <a:t>CPU</a:t>
            </a:r>
          </a:p>
          <a:p>
            <a:pPr lvl="0">
              <a:buFont typeface="Wingdings" pitchFamily="2" charset="2"/>
              <a:buChar char="ü"/>
            </a:pPr>
            <a:r>
              <a:rPr lang="en-US" sz="1600" dirty="0" smtClean="0"/>
              <a:t>Fans and Filters.</a:t>
            </a:r>
          </a:p>
          <a:p>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1447800"/>
          </a:xfrm>
        </p:spPr>
        <p:txBody>
          <a:bodyPr>
            <a:normAutofit/>
          </a:bodyPr>
          <a:lstStyle/>
          <a:p>
            <a:pPr lvl="0"/>
            <a:r>
              <a:rPr lang="en-US" sz="2000" b="1" dirty="0" smtClean="0">
                <a:latin typeface="Times New Roman" pitchFamily="18" charset="0"/>
                <a:cs typeface="Times New Roman" pitchFamily="18" charset="0"/>
              </a:rPr>
              <a:t>Steps Required for P.C ASSEMBLING:</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Step1: Installation of CPU(Follow motherboard Manual)Install Heat sinker Fan, do CPU arrangements , CPU sockets and Slots.</a:t>
            </a:r>
          </a:p>
          <a:p>
            <a:endParaRPr lang="en-US" sz="2000" dirty="0">
              <a:latin typeface="Times New Roman" pitchFamily="18" charset="0"/>
              <a:cs typeface="Times New Roman" pitchFamily="18" charset="0"/>
            </a:endParaRPr>
          </a:p>
        </p:txBody>
      </p:sp>
      <p:pic>
        <p:nvPicPr>
          <p:cNvPr id="1026" name="Picture 1" descr="MVC-301L"/>
          <p:cNvPicPr>
            <a:picLocks noChangeAspect="1" noChangeArrowheads="1"/>
          </p:cNvPicPr>
          <p:nvPr/>
        </p:nvPicPr>
        <p:blipFill>
          <a:blip r:embed="rId2" cstate="print"/>
          <a:srcRect/>
          <a:stretch>
            <a:fillRect/>
          </a:stretch>
        </p:blipFill>
        <p:spPr bwMode="auto">
          <a:xfrm>
            <a:off x="990600" y="2362200"/>
            <a:ext cx="69342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229600" cy="685800"/>
          </a:xfrm>
        </p:spPr>
        <p:txBody>
          <a:bodyPr>
            <a:normAutofit fontScale="92500"/>
          </a:bodyPr>
          <a:lstStyle/>
          <a:p>
            <a:pPr lvl="0"/>
            <a:r>
              <a:rPr lang="en-US" dirty="0" smtClean="0"/>
              <a:t>Step2: Installation of Memory , SDR and DDR Memory.</a:t>
            </a:r>
          </a:p>
          <a:p>
            <a:endParaRPr lang="en-US" dirty="0"/>
          </a:p>
        </p:txBody>
      </p:sp>
      <p:pic>
        <p:nvPicPr>
          <p:cNvPr id="2050" name="Picture 2" descr="MVC-308L"/>
          <p:cNvPicPr>
            <a:picLocks noChangeAspect="1" noChangeArrowheads="1"/>
          </p:cNvPicPr>
          <p:nvPr/>
        </p:nvPicPr>
        <p:blipFill>
          <a:blip r:embed="rId2" cstate="print"/>
          <a:srcRect/>
          <a:stretch>
            <a:fillRect/>
          </a:stretch>
        </p:blipFill>
        <p:spPr bwMode="auto">
          <a:xfrm>
            <a:off x="609600" y="1676400"/>
            <a:ext cx="71628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TotalTime>
  <Words>777</Words>
  <Application>Microsoft Office PowerPoint</Application>
  <PresentationFormat>On-screen Show (4:3)</PresentationFormat>
  <Paragraphs>115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Assembling and Disassembling the CPU.</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Assembling and Disassembling the CPU.</dc:title>
  <dc:creator/>
  <cp:lastModifiedBy>SRI HARSHA</cp:lastModifiedBy>
  <cp:revision>23</cp:revision>
  <dcterms:created xsi:type="dcterms:W3CDTF">2006-08-16T00:00:00Z</dcterms:created>
  <dcterms:modified xsi:type="dcterms:W3CDTF">2012-10-17T05:10:15Z</dcterms:modified>
</cp:coreProperties>
</file>