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EEF17C-659F-A34A-98FF-3EFB9453B9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/>
    <p:restoredTop sz="86387"/>
  </p:normalViewPr>
  <p:slideViewPr>
    <p:cSldViewPr snapToGrid="0" snapToObjects="1">
      <p:cViewPr varScale="1">
        <p:scale>
          <a:sx n="113" d="100"/>
          <a:sy n="113" d="100"/>
        </p:scale>
        <p:origin x="19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6F96-A5D1-E54D-BC80-469BC4A1C43B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047DA-C214-2341-A984-6FA334B6C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0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3C96-5F56-1048-9830-93E4038D4734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E50DC-FDEE-104B-8A6B-35ABAD6B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00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4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92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CDA0E6-181F-3742-B29D-C463638404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86779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0D6D04E-D74D-DE42-A846-33CCE31A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154547"/>
            <a:ext cx="6362700" cy="312141"/>
          </a:xfrm>
        </p:spPr>
        <p:txBody>
          <a:bodyPr>
            <a:noAutofit/>
          </a:bodyPr>
          <a:lstStyle>
            <a:lvl1pPr>
              <a:defRPr sz="2800" b="1" u="none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E7E1F35-50E6-E345-87FD-612FEA97E8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0" y="6416823"/>
            <a:ext cx="4572000" cy="72000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70AA77C-48F4-1D46-90CE-11A2D108A37B}"/>
              </a:ext>
            </a:extLst>
          </p:cNvPr>
          <p:cNvSpPr txBox="1"/>
          <p:nvPr userDrawn="1"/>
        </p:nvSpPr>
        <p:spPr>
          <a:xfrm>
            <a:off x="6056080" y="6268157"/>
            <a:ext cx="19848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3399FF"/>
                </a:solidFill>
                <a:effectLst/>
                <a:latin typeface="Times New Roman" panose="02020603050405020304" pitchFamily="18" charset="0"/>
                <a:ea typeface="华文彩云" pitchFamily="2" charset="-122"/>
                <a:cs typeface="Times New Roman" panose="02020603050405020304" pitchFamily="18" charset="0"/>
              </a:rPr>
              <a:t>Thermodynamics</a:t>
            </a:r>
            <a:r>
              <a:rPr lang="zh-CN" altLang="en-US" sz="1800" b="1" dirty="0">
                <a:solidFill>
                  <a:srgbClr val="3399FF"/>
                </a:solidFill>
                <a:effectLst/>
                <a:latin typeface="华文彩云" pitchFamily="2" charset="-122"/>
                <a:ea typeface="华文彩云" pitchFamily="2" charset="-122"/>
              </a:rPr>
              <a:t>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C4079F1-3B8B-CF47-B10D-83ECCD1CB18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813535"/>
            <a:ext cx="8229600" cy="526253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58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2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1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40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0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49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4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5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1</a:t>
            </a:r>
            <a:r>
              <a:rPr kumimoji="1" lang="en-US" altLang="zh-CN" dirty="0"/>
              <a:t>111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7B5-67C4-FD46-9C43-1C258F524861}" type="datetimeFigureOut">
              <a:rPr kumimoji="1" lang="zh-CN" altLang="en-US" smtClean="0"/>
              <a:t>2020/9/3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1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u="sng" kern="1200">
          <a:solidFill>
            <a:srgbClr val="000090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80" y="568960"/>
            <a:ext cx="8493760" cy="199136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4000" b="1" u="none" dirty="0">
                <a:solidFill>
                  <a:srgbClr val="002060"/>
                </a:solidFill>
              </a:rPr>
              <a:t>Chemical</a:t>
            </a:r>
            <a:r>
              <a:rPr kumimoji="1" lang="zh-CN" altLang="en-US" sz="4000" b="1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4000" b="1" u="none" dirty="0">
                <a:solidFill>
                  <a:srgbClr val="002060"/>
                </a:solidFill>
              </a:rPr>
              <a:t>Engineering</a:t>
            </a:r>
            <a:r>
              <a:rPr kumimoji="1" lang="zh-CN" altLang="en-US" sz="4000" b="1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4000" b="1" u="none" dirty="0">
                <a:solidFill>
                  <a:srgbClr val="002060"/>
                </a:solidFill>
              </a:rPr>
              <a:t>Thermodynamics</a:t>
            </a:r>
            <a:br>
              <a:rPr kumimoji="1" lang="en-US" altLang="zh-CN" sz="5400" u="none" dirty="0">
                <a:solidFill>
                  <a:srgbClr val="002060"/>
                </a:solidFill>
              </a:rPr>
            </a:br>
            <a:r>
              <a:rPr kumimoji="1" lang="en-US" altLang="zh-CN" sz="3100" u="none" dirty="0">
                <a:solidFill>
                  <a:srgbClr val="002060"/>
                </a:solidFill>
              </a:rPr>
              <a:t>Lecture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7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Refrigeration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and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Liquefaction</a:t>
            </a:r>
            <a:br>
              <a:rPr kumimoji="1" lang="en-US" altLang="zh-CN" sz="3100" u="none" dirty="0">
                <a:solidFill>
                  <a:srgbClr val="002060"/>
                </a:solidFill>
              </a:rPr>
            </a:br>
            <a:r>
              <a:rPr kumimoji="1" lang="en-US" altLang="zh-CN" sz="3100" u="none" dirty="0" err="1">
                <a:solidFill>
                  <a:srgbClr val="002060"/>
                </a:solidFill>
              </a:rPr>
              <a:t>Xiaofei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Xu</a:t>
            </a:r>
            <a:endParaRPr kumimoji="1" lang="zh-CN" altLang="en-US" sz="3100" u="none" dirty="0">
              <a:solidFill>
                <a:srgbClr val="00206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77A54B-A8C9-AC44-8477-8E4FA9E3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119812"/>
            <a:ext cx="2514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C7A26-285E-464F-996C-8C6D774C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4E1B85-36A4-5842-8E53-F07338CF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8" y="924007"/>
            <a:ext cx="8263054" cy="17261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AABBE2-85EE-DC4A-A7CC-2170B60E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74" y="2927122"/>
            <a:ext cx="2565430" cy="35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8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FBF6-4088-FD4D-A45E-BF2C2805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ADE32A-B6DE-D74B-A3DF-2B11BE7C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849725"/>
            <a:ext cx="7310841" cy="1681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A49038-74DB-C745-9091-04AE763F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88" y="2776732"/>
            <a:ext cx="2698910" cy="39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7AC59-3062-674F-B466-8D62E4FD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Liquefaction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46215-471D-994C-8A68-E6BA8A0E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6"/>
            <a:ext cx="8229600" cy="1692597"/>
          </a:xfrm>
        </p:spPr>
        <p:txBody>
          <a:bodyPr/>
          <a:lstStyle/>
          <a:p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pressure</a:t>
            </a:r>
          </a:p>
          <a:p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expansion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obtained</a:t>
            </a:r>
          </a:p>
          <a:p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throttling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30F9F-1617-9144-A0C0-C8175B22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22" y="2655267"/>
            <a:ext cx="3663950" cy="31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3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E843-7196-F14B-A741-F9CCF870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Linde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Liquefaction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4C1165-E453-E641-AA76-DD3F28B2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44" y="837495"/>
            <a:ext cx="6846711" cy="38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8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4DF8-0BAD-504A-9187-E5DA0FCC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Liquefaction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0EAF3B-553A-8147-9281-4BE51595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56" y="780267"/>
            <a:ext cx="6873522" cy="48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973AF-67EB-C644-B38B-C19ED9FC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Refrigerator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26FA0-45B3-9847-97B1-CF43B7A05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536"/>
                <a:ext cx="8229600" cy="1684338"/>
              </a:xfrm>
            </p:spPr>
            <p:txBody>
              <a:bodyPr/>
              <a:lstStyle/>
              <a:p>
                <a:r>
                  <a:rPr kumimoji="1" lang="en-US" altLang="zh-CN" dirty="0"/>
                  <a:t>Reversed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cycle</a:t>
                </a:r>
              </a:p>
              <a:p>
                <a:r>
                  <a:rPr kumimoji="1" lang="en-US" altLang="zh-CN" dirty="0"/>
                  <a:t>Coefficient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performance: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26FA0-45B3-9847-97B1-CF43B7A05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536"/>
                <a:ext cx="8229600" cy="1684338"/>
              </a:xfrm>
              <a:blipFill>
                <a:blip r:embed="rId2"/>
                <a:stretch>
                  <a:fillRect l="-1080" t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A9A24F-CE29-534C-B509-862917E2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06" y="3268706"/>
            <a:ext cx="5085885" cy="29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2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939FC-08C6-2B44-98E3-BF30EC4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5" y="176851"/>
            <a:ext cx="8597590" cy="312141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Vapor-Compression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719D8-F393-F94B-BA49-A5AE4048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1215987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air-conditioning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DC342-9C27-104F-B4B7-AED3B37DF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2"/>
          <a:stretch/>
        </p:blipFill>
        <p:spPr>
          <a:xfrm>
            <a:off x="273206" y="1981518"/>
            <a:ext cx="3410782" cy="3287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BFA25-586D-0A48-B3B2-1054F3F6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002" y="2029522"/>
            <a:ext cx="5051251" cy="32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939FC-08C6-2B44-98E3-BF30EC4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5" y="176851"/>
            <a:ext cx="8597590" cy="312141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Vapor-Compression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719D8-F393-F94B-BA49-A5AE4048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172894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1-2:</a:t>
            </a:r>
            <a:r>
              <a:rPr kumimoji="1" lang="zh-CN" altLang="en-US" dirty="0"/>
              <a:t> </a:t>
            </a:r>
            <a:r>
              <a:rPr kumimoji="1" lang="en-US" altLang="zh-CN" dirty="0"/>
              <a:t>Isentropic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compression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2-3: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Constant-pressure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condenser</a:t>
            </a:r>
          </a:p>
          <a:p>
            <a:r>
              <a:rPr kumimoji="1" lang="en-US" altLang="zh-CN" dirty="0"/>
              <a:t>3-4: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Throttling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expansion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</a:t>
            </a:r>
          </a:p>
          <a:p>
            <a:r>
              <a:rPr kumimoji="1" lang="en-US" altLang="zh-CN" dirty="0"/>
              <a:t>4-1: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Constant-pressure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absorption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evaporator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BFA25-586D-0A48-B3B2-1054F3F69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00"/>
          <a:stretch/>
        </p:blipFill>
        <p:spPr>
          <a:xfrm>
            <a:off x="1120224" y="2553630"/>
            <a:ext cx="2505433" cy="3287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4D990-500A-C047-BA08-48EE8976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18" y="3166945"/>
            <a:ext cx="2836510" cy="24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939FC-08C6-2B44-98E3-BF30EC4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5" y="176851"/>
            <a:ext cx="8597590" cy="312141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Vapor-Compression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719D8-F393-F94B-BA49-A5AE40489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535"/>
                <a:ext cx="8229600" cy="172894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719D8-F393-F94B-BA49-A5AE40489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535"/>
                <a:ext cx="8229600" cy="1728943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49E8744-EF6B-E643-BD1F-9E26BA2FC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00"/>
          <a:stretch/>
        </p:blipFill>
        <p:spPr>
          <a:xfrm>
            <a:off x="3319283" y="1705031"/>
            <a:ext cx="2505433" cy="32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1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0958D-9860-F748-8137-F2C0DA52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83EA06-DA4C-FE44-918E-7DFEADEE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901700"/>
            <a:ext cx="8394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D052F-523F-BC41-8B22-0744337C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872B3-A08F-C845-940B-0BDEC052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refrigerant</a:t>
            </a:r>
          </a:p>
          <a:p>
            <a:r>
              <a:rPr kumimoji="1" lang="en-US" altLang="zh-CN" dirty="0"/>
              <a:t>Irreversibility</a:t>
            </a:r>
          </a:p>
          <a:p>
            <a:r>
              <a:rPr kumimoji="1" lang="en-US" altLang="zh-CN" dirty="0"/>
              <a:t>Toxicity,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flammability,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corrosion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vapor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concerns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67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B2C9A-0DBA-5C43-A69A-55374E61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Absorption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9DFE4-86D1-284E-A866-6F874A394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7B63F2-573D-0E48-8B01-BBC0600F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2"/>
          <a:stretch/>
        </p:blipFill>
        <p:spPr>
          <a:xfrm>
            <a:off x="457200" y="2159938"/>
            <a:ext cx="3410782" cy="32879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407B58-A6FB-294C-87B8-10A8ED77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33" y="2159938"/>
            <a:ext cx="4446717" cy="30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390AB-82F2-CF41-B54F-895AFF0D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Pump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757FF-6757-DB4F-B40D-E5B9655D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6"/>
            <a:ext cx="8229600" cy="1338650"/>
          </a:xfrm>
        </p:spPr>
        <p:txBody>
          <a:bodyPr/>
          <a:lstStyle/>
          <a:p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opposite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spontaneous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transfer.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17F23-317F-AB47-9035-C6B50994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655182"/>
            <a:ext cx="2512216" cy="3764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8D8260-F6DA-254F-9EEA-9686CD14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75" y="1890597"/>
            <a:ext cx="2572316" cy="35288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FE5AB9C-A061-864A-BCF7-1E70CF5B62BC}"/>
              </a:ext>
            </a:extLst>
          </p:cNvPr>
          <p:cNvSpPr txBox="1"/>
          <p:nvPr/>
        </p:nvSpPr>
        <p:spPr>
          <a:xfrm>
            <a:off x="1803418" y="5582799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Refrigerator</a:t>
            </a:r>
            <a:endParaRPr kumimoji="1" lang="zh-CN" altLang="en-US"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62FB2E-1CBA-0749-8A09-AA1A08AD6D0B}"/>
              </a:ext>
            </a:extLst>
          </p:cNvPr>
          <p:cNvSpPr txBox="1"/>
          <p:nvPr/>
        </p:nvSpPr>
        <p:spPr>
          <a:xfrm>
            <a:off x="5653904" y="5582799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Heat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Pump</a:t>
            </a:r>
            <a:endParaRPr kumimoji="1" lang="zh-CN" altLang="en-US"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444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>
            <a:solidFill>
              <a:srgbClr val="002060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180</Words>
  <Application>Microsoft Macintosh PowerPoint</Application>
  <PresentationFormat>全屏显示(4:3)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华文彩云</vt:lpstr>
      <vt:lpstr>Arial</vt:lpstr>
      <vt:lpstr>Calibri</vt:lpstr>
      <vt:lpstr>Cambria Math</vt:lpstr>
      <vt:lpstr>Times New Roman</vt:lpstr>
      <vt:lpstr>Office 主题</vt:lpstr>
      <vt:lpstr>Chemical Engineering Thermodynamics Lecture 7 Refrigeration and Liquefaction Xiaofei Xu</vt:lpstr>
      <vt:lpstr>The Carnot Refrigerator</vt:lpstr>
      <vt:lpstr>The Ideal Vapor-Compression Refrigeration Cycle</vt:lpstr>
      <vt:lpstr>The Ideal Vapor-Compression Refrigeration Cycle</vt:lpstr>
      <vt:lpstr>The Ideal Vapor-Compression Refrigeration Cycle</vt:lpstr>
      <vt:lpstr>Example</vt:lpstr>
      <vt:lpstr>The Choice of Refrigerant</vt:lpstr>
      <vt:lpstr>Absorption Refrigerator</vt:lpstr>
      <vt:lpstr>The Heat Pump</vt:lpstr>
      <vt:lpstr>Example</vt:lpstr>
      <vt:lpstr>Example</vt:lpstr>
      <vt:lpstr>Liquefaction Processes</vt:lpstr>
      <vt:lpstr>Linde Liquefaction Process</vt:lpstr>
      <vt:lpstr>Claude Liquefaction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Thermodynamics</dc:title>
  <dc:creator>xiaofei xu</dc:creator>
  <cp:lastModifiedBy>Microsoft Office User</cp:lastModifiedBy>
  <cp:revision>387</cp:revision>
  <dcterms:created xsi:type="dcterms:W3CDTF">2014-12-26T06:09:51Z</dcterms:created>
  <dcterms:modified xsi:type="dcterms:W3CDTF">2020-09-03T01:12:19Z</dcterms:modified>
</cp:coreProperties>
</file>