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84" r:id="rId3"/>
    <p:sldId id="327" r:id="rId4"/>
    <p:sldId id="326" r:id="rId5"/>
    <p:sldId id="286" r:id="rId6"/>
    <p:sldId id="288" r:id="rId7"/>
    <p:sldId id="290" r:id="rId8"/>
    <p:sldId id="291" r:id="rId9"/>
    <p:sldId id="292" r:id="rId10"/>
    <p:sldId id="293" r:id="rId11"/>
    <p:sldId id="415" r:id="rId12"/>
    <p:sldId id="294" r:id="rId13"/>
    <p:sldId id="295" r:id="rId14"/>
    <p:sldId id="378" r:id="rId15"/>
    <p:sldId id="379" r:id="rId16"/>
    <p:sldId id="380" r:id="rId17"/>
    <p:sldId id="298" r:id="rId18"/>
    <p:sldId id="384" r:id="rId19"/>
    <p:sldId id="385" r:id="rId20"/>
    <p:sldId id="386" r:id="rId21"/>
    <p:sldId id="387" r:id="rId22"/>
    <p:sldId id="301" r:id="rId23"/>
    <p:sldId id="388" r:id="rId24"/>
    <p:sldId id="303" r:id="rId25"/>
    <p:sldId id="304" r:id="rId26"/>
    <p:sldId id="394" r:id="rId27"/>
    <p:sldId id="307" r:id="rId28"/>
    <p:sldId id="308" r:id="rId29"/>
    <p:sldId id="398" r:id="rId30"/>
    <p:sldId id="399" r:id="rId31"/>
    <p:sldId id="401" r:id="rId32"/>
    <p:sldId id="314" r:id="rId33"/>
    <p:sldId id="403" r:id="rId34"/>
    <p:sldId id="405" r:id="rId35"/>
    <p:sldId id="316" r:id="rId36"/>
    <p:sldId id="317" r:id="rId37"/>
    <p:sldId id="406" r:id="rId38"/>
    <p:sldId id="318" r:id="rId39"/>
    <p:sldId id="319" r:id="rId40"/>
    <p:sldId id="408" r:id="rId41"/>
    <p:sldId id="321" r:id="rId42"/>
    <p:sldId id="410" r:id="rId43"/>
    <p:sldId id="27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120" d="100"/>
          <a:sy n="120" d="100"/>
        </p:scale>
        <p:origin x="-1290" y="-90"/>
      </p:cViewPr>
      <p:guideLst>
        <p:guide orient="horz" pos="2250"/>
        <p:guide pos="29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606" y="-90"/>
      </p:cViewPr>
      <p:guideLst>
        <p:guide orient="horz" pos="3000"/>
        <p:guide pos="220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8.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97ED42-4658-4BB7-B5BE-7684A9796C5E}" type="datetimeFigureOut">
              <a:rPr lang="zh-CN" altLang="en-US" smtClean="0"/>
              <a:pPr/>
              <a:t>2017/10/20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B2D4F0-C5ED-4102-BEA1-365D0D7123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2017/10/20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3313"/>
          <p:cNvSpPr>
            <a:spLocks noGrp="1" noRot="1" noChangeAspect="1" noTextEdit="1"/>
          </p:cNvSpPr>
          <p:nvPr>
            <p:ph type="sldImg"/>
          </p:nvPr>
        </p:nvSpPr>
        <p:spPr/>
        <p:txBody>
          <a:bodyPr/>
          <a:lstStyle/>
          <a:p>
            <a:endParaRPr lang="zh-CN" altLang="en-US"/>
          </a:p>
        </p:txBody>
      </p:sp>
      <p:sp>
        <p:nvSpPr>
          <p:cNvPr id="13315" name="文本占位符 13314"/>
          <p:cNvSpPr>
            <a:spLocks noGrp="1"/>
          </p:cNvSpPr>
          <p:nvPr>
            <p:ph type="body" idx="1"/>
          </p:nvPr>
        </p:nvSpPr>
        <p:spPr>
          <a:xfrm>
            <a:off x="914400" y="4343400"/>
            <a:ext cx="50292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4</a:t>
            </a:fld>
            <a:endParaRPr 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64513"/>
          <p:cNvSpPr>
            <a:spLocks noGrp="1" noRot="1" noChangeAspect="1" noTextEdit="1"/>
          </p:cNvSpPr>
          <p:nvPr>
            <p:ph type="sldImg"/>
          </p:nvPr>
        </p:nvSpPr>
        <p:spPr/>
        <p:txBody>
          <a:bodyPr/>
          <a:lstStyle/>
          <a:p>
            <a:endParaRPr lang="zh-CN" altLang="en-US"/>
          </a:p>
        </p:txBody>
      </p:sp>
      <p:sp>
        <p:nvSpPr>
          <p:cNvPr id="61442" name="文本占位符 64514"/>
          <p:cNvSpPr>
            <a:spLocks noGrp="1"/>
          </p:cNvSpPr>
          <p:nvPr>
            <p:ph type="body"/>
          </p:nvPr>
        </p:nvSpPr>
        <p:spPr>
          <a:xfrm>
            <a:off x="914400" y="4343400"/>
            <a:ext cx="5029200" cy="4114800"/>
          </a:xfrm>
        </p:spPr>
        <p:txBody>
          <a:bodyPr anchor="t"/>
          <a:lstStyle/>
          <a:p>
            <a:pPr lvl="0"/>
            <a:endParaRPr dirty="0"/>
          </a:p>
        </p:txBody>
      </p:sp>
      <p:sp>
        <p:nvSpPr>
          <p:cNvPr id="61443"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26</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70657"/>
          <p:cNvSpPr>
            <a:spLocks noGrp="1" noRot="1" noChangeAspect="1" noTextEdit="1"/>
          </p:cNvSpPr>
          <p:nvPr>
            <p:ph type="sldImg"/>
          </p:nvPr>
        </p:nvSpPr>
        <p:spPr/>
        <p:txBody>
          <a:bodyPr/>
          <a:lstStyle/>
          <a:p>
            <a:endParaRPr lang="zh-CN" altLang="en-US"/>
          </a:p>
        </p:txBody>
      </p:sp>
      <p:sp>
        <p:nvSpPr>
          <p:cNvPr id="67586" name="文本占位符 70658"/>
          <p:cNvSpPr>
            <a:spLocks noGrp="1"/>
          </p:cNvSpPr>
          <p:nvPr>
            <p:ph type="body"/>
          </p:nvPr>
        </p:nvSpPr>
        <p:spPr>
          <a:xfrm>
            <a:off x="914400" y="4343400"/>
            <a:ext cx="5029200" cy="4114800"/>
          </a:xfrm>
        </p:spPr>
        <p:txBody>
          <a:bodyPr anchor="t"/>
          <a:lstStyle/>
          <a:p>
            <a:pPr lvl="0"/>
            <a:endParaRPr dirty="0"/>
          </a:p>
        </p:txBody>
      </p:sp>
      <p:sp>
        <p:nvSpPr>
          <p:cNvPr id="67587"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29</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72705"/>
          <p:cNvSpPr>
            <a:spLocks noGrp="1" noRot="1" noChangeAspect="1" noTextEdit="1"/>
          </p:cNvSpPr>
          <p:nvPr>
            <p:ph type="sldImg"/>
          </p:nvPr>
        </p:nvSpPr>
        <p:spPr/>
        <p:txBody>
          <a:bodyPr/>
          <a:lstStyle/>
          <a:p>
            <a:endParaRPr lang="zh-CN" altLang="en-US"/>
          </a:p>
        </p:txBody>
      </p:sp>
      <p:sp>
        <p:nvSpPr>
          <p:cNvPr id="69634" name="文本占位符 72706"/>
          <p:cNvSpPr>
            <a:spLocks noGrp="1"/>
          </p:cNvSpPr>
          <p:nvPr>
            <p:ph type="body"/>
          </p:nvPr>
        </p:nvSpPr>
        <p:spPr>
          <a:xfrm>
            <a:off x="914400" y="4343400"/>
            <a:ext cx="5029200" cy="4114800"/>
          </a:xfrm>
        </p:spPr>
        <p:txBody>
          <a:bodyPr anchor="t"/>
          <a:lstStyle/>
          <a:p>
            <a:pPr lvl="0"/>
            <a:endParaRPr dirty="0"/>
          </a:p>
        </p:txBody>
      </p:sp>
      <p:sp>
        <p:nvSpPr>
          <p:cNvPr id="69635"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30</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74753"/>
          <p:cNvSpPr>
            <a:spLocks noGrp="1" noRot="1" noChangeAspect="1" noTextEdit="1"/>
          </p:cNvSpPr>
          <p:nvPr>
            <p:ph type="sldImg"/>
          </p:nvPr>
        </p:nvSpPr>
        <p:spPr/>
        <p:txBody>
          <a:bodyPr/>
          <a:lstStyle/>
          <a:p>
            <a:endParaRPr lang="zh-CN" altLang="en-US"/>
          </a:p>
        </p:txBody>
      </p:sp>
      <p:sp>
        <p:nvSpPr>
          <p:cNvPr id="71682" name="文本占位符 74754"/>
          <p:cNvSpPr>
            <a:spLocks noGrp="1"/>
          </p:cNvSpPr>
          <p:nvPr>
            <p:ph type="body"/>
          </p:nvPr>
        </p:nvSpPr>
        <p:spPr>
          <a:xfrm>
            <a:off x="914400" y="4343400"/>
            <a:ext cx="5029200" cy="4114800"/>
          </a:xfrm>
        </p:spPr>
        <p:txBody>
          <a:bodyPr anchor="t"/>
          <a:lstStyle/>
          <a:p>
            <a:pPr lvl="0"/>
            <a:endParaRPr dirty="0"/>
          </a:p>
        </p:txBody>
      </p:sp>
      <p:sp>
        <p:nvSpPr>
          <p:cNvPr id="71683"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31</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00353"/>
          <p:cNvSpPr>
            <a:spLocks noGrp="1" noRot="1" noChangeAspect="1" noTextEdit="1"/>
          </p:cNvSpPr>
          <p:nvPr>
            <p:ph type="sldImg"/>
          </p:nvPr>
        </p:nvSpPr>
        <p:spPr/>
        <p:txBody>
          <a:bodyPr/>
          <a:lstStyle/>
          <a:p>
            <a:endParaRPr lang="zh-CN" altLang="en-US"/>
          </a:p>
        </p:txBody>
      </p:sp>
      <p:sp>
        <p:nvSpPr>
          <p:cNvPr id="74754" name="文本占位符 100354"/>
          <p:cNvSpPr>
            <a:spLocks noGrp="1"/>
          </p:cNvSpPr>
          <p:nvPr>
            <p:ph type="body"/>
          </p:nvPr>
        </p:nvSpPr>
        <p:spPr>
          <a:xfrm>
            <a:off x="914400" y="4343400"/>
            <a:ext cx="5029200" cy="4114800"/>
          </a:xfrm>
        </p:spPr>
        <p:txBody>
          <a:bodyPr anchor="t"/>
          <a:lstStyle/>
          <a:p>
            <a:pPr lvl="0"/>
            <a:endParaRPr dirty="0"/>
          </a:p>
        </p:txBody>
      </p:sp>
      <p:sp>
        <p:nvSpPr>
          <p:cNvPr id="74755"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33</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78849"/>
          <p:cNvSpPr>
            <a:spLocks noGrp="1" noRot="1" noChangeAspect="1" noTextEdit="1"/>
          </p:cNvSpPr>
          <p:nvPr>
            <p:ph type="sldImg"/>
          </p:nvPr>
        </p:nvSpPr>
        <p:spPr/>
        <p:txBody>
          <a:bodyPr/>
          <a:lstStyle/>
          <a:p>
            <a:endParaRPr lang="zh-CN" altLang="en-US"/>
          </a:p>
        </p:txBody>
      </p:sp>
      <p:sp>
        <p:nvSpPr>
          <p:cNvPr id="78850" name="文本占位符 78850"/>
          <p:cNvSpPr>
            <a:spLocks noGrp="1"/>
          </p:cNvSpPr>
          <p:nvPr>
            <p:ph type="body"/>
          </p:nvPr>
        </p:nvSpPr>
        <p:spPr>
          <a:xfrm>
            <a:off x="914400" y="4343400"/>
            <a:ext cx="5029200" cy="4114800"/>
          </a:xfrm>
        </p:spPr>
        <p:txBody>
          <a:bodyPr anchor="t"/>
          <a:lstStyle/>
          <a:p>
            <a:pPr lvl="0"/>
            <a:endParaRPr dirty="0"/>
          </a:p>
        </p:txBody>
      </p:sp>
      <p:sp>
        <p:nvSpPr>
          <p:cNvPr id="78851"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37</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87041"/>
          <p:cNvSpPr>
            <a:spLocks noGrp="1" noRot="1" noChangeAspect="1" noTextEdit="1"/>
          </p:cNvSpPr>
          <p:nvPr>
            <p:ph type="sldImg"/>
          </p:nvPr>
        </p:nvSpPr>
        <p:spPr/>
        <p:txBody>
          <a:bodyPr/>
          <a:lstStyle/>
          <a:p>
            <a:endParaRPr lang="zh-CN" altLang="en-US"/>
          </a:p>
        </p:txBody>
      </p:sp>
      <p:sp>
        <p:nvSpPr>
          <p:cNvPr id="84994" name="文本占位符 87042"/>
          <p:cNvSpPr>
            <a:spLocks noGrp="1"/>
          </p:cNvSpPr>
          <p:nvPr>
            <p:ph type="body"/>
          </p:nvPr>
        </p:nvSpPr>
        <p:spPr>
          <a:xfrm>
            <a:off x="914400" y="4343400"/>
            <a:ext cx="5029200" cy="4114800"/>
          </a:xfrm>
        </p:spPr>
        <p:txBody>
          <a:bodyPr anchor="t"/>
          <a:lstStyle/>
          <a:p>
            <a:pPr lvl="0"/>
            <a:endParaRPr dirty="0"/>
          </a:p>
        </p:txBody>
      </p:sp>
      <p:sp>
        <p:nvSpPr>
          <p:cNvPr id="84995"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40</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84993"/>
          <p:cNvSpPr>
            <a:spLocks noGrp="1" noRot="1" noChangeAspect="1" noTextEdit="1"/>
          </p:cNvSpPr>
          <p:nvPr>
            <p:ph type="sldImg"/>
          </p:nvPr>
        </p:nvSpPr>
        <p:spPr/>
        <p:txBody>
          <a:bodyPr/>
          <a:lstStyle/>
          <a:p>
            <a:endParaRPr lang="zh-CN" altLang="en-US"/>
          </a:p>
        </p:txBody>
      </p:sp>
      <p:sp>
        <p:nvSpPr>
          <p:cNvPr id="89090" name="文本占位符 84994"/>
          <p:cNvSpPr>
            <a:spLocks noGrp="1"/>
          </p:cNvSpPr>
          <p:nvPr>
            <p:ph type="body"/>
          </p:nvPr>
        </p:nvSpPr>
        <p:spPr>
          <a:xfrm>
            <a:off x="914400" y="4343400"/>
            <a:ext cx="5029200" cy="4114800"/>
          </a:xfrm>
        </p:spPr>
        <p:txBody>
          <a:bodyPr anchor="t"/>
          <a:lstStyle/>
          <a:p>
            <a:pPr lvl="0"/>
            <a:endParaRPr dirty="0"/>
          </a:p>
        </p:txBody>
      </p:sp>
      <p:sp>
        <p:nvSpPr>
          <p:cNvPr id="89091"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42</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98305"/>
          <p:cNvSpPr>
            <a:spLocks noGrp="1" noRot="1" noChangeAspect="1" noTextEdit="1"/>
          </p:cNvSpPr>
          <p:nvPr>
            <p:ph type="sldImg"/>
          </p:nvPr>
        </p:nvSpPr>
        <p:spPr/>
        <p:txBody>
          <a:bodyPr/>
          <a:lstStyle/>
          <a:p>
            <a:endParaRPr lang="zh-CN" altLang="en-US"/>
          </a:p>
        </p:txBody>
      </p:sp>
      <p:sp>
        <p:nvSpPr>
          <p:cNvPr id="34818" name="文本占位符 98306"/>
          <p:cNvSpPr>
            <a:spLocks noGrp="1"/>
          </p:cNvSpPr>
          <p:nvPr>
            <p:ph type="body"/>
          </p:nvPr>
        </p:nvSpPr>
        <p:spPr>
          <a:xfrm>
            <a:off x="914400" y="4343400"/>
            <a:ext cx="5029200" cy="4114800"/>
          </a:xfrm>
        </p:spPr>
        <p:txBody>
          <a:bodyPr anchor="t"/>
          <a:lstStyle/>
          <a:p>
            <a:pPr lvl="0"/>
            <a:endParaRPr dirty="0"/>
          </a:p>
        </p:txBody>
      </p:sp>
      <p:sp>
        <p:nvSpPr>
          <p:cNvPr id="34819"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14</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92161"/>
          <p:cNvSpPr>
            <a:spLocks noGrp="1" noRot="1" noChangeAspect="1" noTextEdit="1"/>
          </p:cNvSpPr>
          <p:nvPr>
            <p:ph type="sldImg"/>
          </p:nvPr>
        </p:nvSpPr>
        <p:spPr/>
        <p:txBody>
          <a:bodyPr/>
          <a:lstStyle/>
          <a:p>
            <a:endParaRPr lang="zh-CN" altLang="en-US"/>
          </a:p>
        </p:txBody>
      </p:sp>
      <p:sp>
        <p:nvSpPr>
          <p:cNvPr id="36866" name="文本占位符 92162"/>
          <p:cNvSpPr>
            <a:spLocks noGrp="1"/>
          </p:cNvSpPr>
          <p:nvPr>
            <p:ph type="body"/>
          </p:nvPr>
        </p:nvSpPr>
        <p:spPr>
          <a:xfrm>
            <a:off x="914400" y="4343400"/>
            <a:ext cx="5029200" cy="4114800"/>
          </a:xfrm>
        </p:spPr>
        <p:txBody>
          <a:bodyPr anchor="t"/>
          <a:lstStyle/>
          <a:p>
            <a:pPr lvl="0"/>
            <a:endParaRPr dirty="0"/>
          </a:p>
        </p:txBody>
      </p:sp>
      <p:sp>
        <p:nvSpPr>
          <p:cNvPr id="36867"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15</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39937"/>
          <p:cNvSpPr>
            <a:spLocks noGrp="1" noRot="1" noChangeAspect="1" noTextEdit="1"/>
          </p:cNvSpPr>
          <p:nvPr>
            <p:ph type="sldImg"/>
          </p:nvPr>
        </p:nvSpPr>
        <p:spPr/>
        <p:txBody>
          <a:bodyPr/>
          <a:lstStyle/>
          <a:p>
            <a:endParaRPr lang="zh-CN" altLang="en-US"/>
          </a:p>
        </p:txBody>
      </p:sp>
      <p:sp>
        <p:nvSpPr>
          <p:cNvPr id="38914" name="文本占位符 39938"/>
          <p:cNvSpPr>
            <a:spLocks noGrp="1"/>
          </p:cNvSpPr>
          <p:nvPr>
            <p:ph type="body"/>
          </p:nvPr>
        </p:nvSpPr>
        <p:spPr>
          <a:xfrm>
            <a:off x="914400" y="4343400"/>
            <a:ext cx="5029200" cy="4114800"/>
          </a:xfrm>
        </p:spPr>
        <p:txBody>
          <a:bodyPr anchor="t"/>
          <a:lstStyle/>
          <a:p>
            <a:pPr lvl="0"/>
            <a:endParaRPr dirty="0"/>
          </a:p>
        </p:txBody>
      </p:sp>
      <p:sp>
        <p:nvSpPr>
          <p:cNvPr id="38915"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16</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44033"/>
          <p:cNvSpPr>
            <a:spLocks noGrp="1" noRot="1" noChangeAspect="1" noTextEdit="1"/>
          </p:cNvSpPr>
          <p:nvPr>
            <p:ph type="sldImg"/>
          </p:nvPr>
        </p:nvSpPr>
        <p:spPr/>
        <p:txBody>
          <a:bodyPr/>
          <a:lstStyle/>
          <a:p>
            <a:endParaRPr lang="zh-CN" altLang="en-US"/>
          </a:p>
        </p:txBody>
      </p:sp>
      <p:sp>
        <p:nvSpPr>
          <p:cNvPr id="43010" name="文本占位符 44034"/>
          <p:cNvSpPr>
            <a:spLocks noGrp="1"/>
          </p:cNvSpPr>
          <p:nvPr>
            <p:ph type="body"/>
          </p:nvPr>
        </p:nvSpPr>
        <p:spPr>
          <a:xfrm>
            <a:off x="914400" y="4343400"/>
            <a:ext cx="5029200" cy="4114800"/>
          </a:xfrm>
        </p:spPr>
        <p:txBody>
          <a:bodyPr anchor="t"/>
          <a:lstStyle/>
          <a:p>
            <a:pPr lvl="0"/>
            <a:endParaRPr dirty="0"/>
          </a:p>
        </p:txBody>
      </p:sp>
      <p:sp>
        <p:nvSpPr>
          <p:cNvPr id="43011"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18</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46081"/>
          <p:cNvSpPr>
            <a:spLocks noGrp="1" noRot="1" noChangeAspect="1" noTextEdit="1"/>
          </p:cNvSpPr>
          <p:nvPr>
            <p:ph type="sldImg"/>
          </p:nvPr>
        </p:nvSpPr>
        <p:spPr/>
        <p:txBody>
          <a:bodyPr/>
          <a:lstStyle/>
          <a:p>
            <a:endParaRPr lang="zh-CN" altLang="en-US"/>
          </a:p>
        </p:txBody>
      </p:sp>
      <p:sp>
        <p:nvSpPr>
          <p:cNvPr id="45058" name="文本占位符 46082"/>
          <p:cNvSpPr>
            <a:spLocks noGrp="1"/>
          </p:cNvSpPr>
          <p:nvPr>
            <p:ph type="body"/>
          </p:nvPr>
        </p:nvSpPr>
        <p:spPr>
          <a:xfrm>
            <a:off x="914400" y="4343400"/>
            <a:ext cx="5029200" cy="4114800"/>
          </a:xfrm>
        </p:spPr>
        <p:txBody>
          <a:bodyPr anchor="t"/>
          <a:lstStyle/>
          <a:p>
            <a:pPr lvl="0"/>
            <a:endParaRPr dirty="0"/>
          </a:p>
        </p:txBody>
      </p:sp>
      <p:sp>
        <p:nvSpPr>
          <p:cNvPr id="45059"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19</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48129"/>
          <p:cNvSpPr>
            <a:spLocks noGrp="1" noRot="1" noChangeAspect="1" noTextEdit="1"/>
          </p:cNvSpPr>
          <p:nvPr>
            <p:ph type="sldImg"/>
          </p:nvPr>
        </p:nvSpPr>
        <p:spPr/>
        <p:txBody>
          <a:bodyPr/>
          <a:lstStyle/>
          <a:p>
            <a:endParaRPr lang="zh-CN" altLang="en-US"/>
          </a:p>
        </p:txBody>
      </p:sp>
      <p:sp>
        <p:nvSpPr>
          <p:cNvPr id="47106" name="文本占位符 48130"/>
          <p:cNvSpPr>
            <a:spLocks noGrp="1"/>
          </p:cNvSpPr>
          <p:nvPr>
            <p:ph type="body"/>
          </p:nvPr>
        </p:nvSpPr>
        <p:spPr>
          <a:xfrm>
            <a:off x="914400" y="4343400"/>
            <a:ext cx="5029200" cy="4114800"/>
          </a:xfrm>
        </p:spPr>
        <p:txBody>
          <a:bodyPr anchor="t"/>
          <a:lstStyle/>
          <a:p>
            <a:pPr lvl="0"/>
            <a:endParaRPr dirty="0"/>
          </a:p>
        </p:txBody>
      </p:sp>
      <p:sp>
        <p:nvSpPr>
          <p:cNvPr id="47107"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20</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50177"/>
          <p:cNvSpPr>
            <a:spLocks noGrp="1" noRot="1" noChangeAspect="1" noTextEdit="1"/>
          </p:cNvSpPr>
          <p:nvPr>
            <p:ph type="sldImg"/>
          </p:nvPr>
        </p:nvSpPr>
        <p:spPr/>
        <p:txBody>
          <a:bodyPr/>
          <a:lstStyle/>
          <a:p>
            <a:endParaRPr lang="zh-CN" altLang="en-US"/>
          </a:p>
        </p:txBody>
      </p:sp>
      <p:sp>
        <p:nvSpPr>
          <p:cNvPr id="49154" name="文本占位符 50178"/>
          <p:cNvSpPr>
            <a:spLocks noGrp="1"/>
          </p:cNvSpPr>
          <p:nvPr>
            <p:ph type="body"/>
          </p:nvPr>
        </p:nvSpPr>
        <p:spPr>
          <a:xfrm>
            <a:off x="914400" y="4343400"/>
            <a:ext cx="5029200" cy="4114800"/>
          </a:xfrm>
        </p:spPr>
        <p:txBody>
          <a:bodyPr anchor="t"/>
          <a:lstStyle/>
          <a:p>
            <a:pPr lvl="0"/>
            <a:endParaRPr dirty="0"/>
          </a:p>
        </p:txBody>
      </p:sp>
      <p:sp>
        <p:nvSpPr>
          <p:cNvPr id="49155"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21</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56321"/>
          <p:cNvSpPr>
            <a:spLocks noGrp="1" noRot="1" noChangeAspect="1" noTextEdit="1"/>
          </p:cNvSpPr>
          <p:nvPr>
            <p:ph type="sldImg"/>
          </p:nvPr>
        </p:nvSpPr>
        <p:spPr/>
        <p:txBody>
          <a:bodyPr/>
          <a:lstStyle/>
          <a:p>
            <a:endParaRPr lang="zh-CN" altLang="en-US"/>
          </a:p>
        </p:txBody>
      </p:sp>
      <p:sp>
        <p:nvSpPr>
          <p:cNvPr id="53250" name="文本占位符 56322"/>
          <p:cNvSpPr>
            <a:spLocks noGrp="1"/>
          </p:cNvSpPr>
          <p:nvPr>
            <p:ph type="body"/>
          </p:nvPr>
        </p:nvSpPr>
        <p:spPr>
          <a:xfrm>
            <a:off x="914400" y="4343400"/>
            <a:ext cx="5029200" cy="4114800"/>
          </a:xfrm>
        </p:spPr>
        <p:txBody>
          <a:bodyPr anchor="t"/>
          <a:lstStyle/>
          <a:p>
            <a:pPr lvl="0"/>
            <a:endParaRPr dirty="0"/>
          </a:p>
        </p:txBody>
      </p:sp>
      <p:sp>
        <p:nvSpPr>
          <p:cNvPr id="53251" name="灯片编号占位符 1"/>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sz="1200" dirty="0"/>
              <a:pPr lvl="0" algn="r"/>
              <a:t>23</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pic>
        <p:nvPicPr>
          <p:cNvPr id="7" name="Picture 2"/>
          <p:cNvPicPr>
            <a:picLocks noChangeAspect="1" noChangeArrowheads="1"/>
          </p:cNvPicPr>
          <p:nvPr userDrawn="1"/>
        </p:nvPicPr>
        <p:blipFill>
          <a:blip r:embed="rId2"/>
          <a:srcRect/>
          <a:stretch>
            <a:fillRect/>
          </a:stretch>
        </p:blipFill>
        <p:spPr bwMode="auto">
          <a:xfrm>
            <a:off x="8252642" y="0"/>
            <a:ext cx="891358" cy="872788"/>
          </a:xfrm>
          <a:prstGeom prst="rect">
            <a:avLst/>
          </a:prstGeom>
          <a:noFill/>
          <a:ln w="9525">
            <a:noFill/>
            <a:miter lim="800000"/>
            <a:headEnd/>
            <a:tailEnd/>
          </a:ln>
          <a:effectLst/>
        </p:spPr>
      </p:pic>
      <p:sp>
        <p:nvSpPr>
          <p:cNvPr id="8" name="TextBox 7"/>
          <p:cNvSpPr txBox="1"/>
          <p:nvPr userDrawn="1"/>
        </p:nvSpPr>
        <p:spPr>
          <a:xfrm>
            <a:off x="6572264" y="142852"/>
            <a:ext cx="1569660" cy="369332"/>
          </a:xfrm>
          <a:prstGeom prst="rect">
            <a:avLst/>
          </a:prstGeom>
          <a:noFill/>
        </p:spPr>
        <p:txBody>
          <a:bodyPr wrap="none" rtlCol="0">
            <a:spAutoFit/>
          </a:bodyPr>
          <a:lstStyle/>
          <a:p>
            <a:r>
              <a:rPr lang="zh-CN" altLang="en-US" dirty="0" smtClean="0">
                <a:solidFill>
                  <a:schemeClr val="accent1">
                    <a:lumMod val="75000"/>
                  </a:schemeClr>
                </a:solidFill>
                <a:latin typeface="楷体" pitchFamily="49" charset="-122"/>
                <a:ea typeface="楷体" pitchFamily="49" charset="-122"/>
              </a:rPr>
              <a:t>华东理工大学</a:t>
            </a:r>
            <a:endParaRPr lang="zh-CN" altLang="en-US" dirty="0">
              <a:solidFill>
                <a:schemeClr val="accent1">
                  <a:lumMod val="75000"/>
                </a:schemeClr>
              </a:solidFill>
              <a:latin typeface="楷体" pitchFamily="49" charset="-122"/>
              <a:ea typeface="楷体"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1Line with Content + Gradient 13 angle">
    <p:spTree>
      <p:nvGrpSpPr>
        <p:cNvPr id="1" name=""/>
        <p:cNvGrpSpPr/>
        <p:nvPr/>
      </p:nvGrpSpPr>
      <p:grpSpPr>
        <a:xfrm>
          <a:off x="0" y="0"/>
          <a:ext cx="0" cy="0"/>
          <a:chOff x="0" y="0"/>
          <a:chExt cx="0" cy="0"/>
        </a:xfrm>
      </p:grpSpPr>
      <p:sp>
        <p:nvSpPr>
          <p:cNvPr id="4" name="Freeform 6"/>
          <p:cNvSpPr/>
          <p:nvPr userDrawn="1"/>
        </p:nvSpPr>
        <p:spPr>
          <a:xfrm>
            <a:off x="4070195" y="6122020"/>
            <a:ext cx="5073805" cy="735980"/>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a:gsLst>
              <a:gs pos="15000">
                <a:srgbClr val="1E89C5"/>
              </a:gs>
              <a:gs pos="85000">
                <a:srgbClr val="00104D"/>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en-US">
              <a:latin typeface="Arial Unicode MS" pitchFamily="34" charset="-122"/>
              <a:ea typeface="黑体" pitchFamily="49" charset="-122"/>
            </a:endParaRPr>
          </a:p>
        </p:txBody>
      </p:sp>
      <p:sp>
        <p:nvSpPr>
          <p:cNvPr id="5" name="Freeform 7"/>
          <p:cNvSpPr/>
          <p:nvPr userDrawn="1"/>
        </p:nvSpPr>
        <p:spPr>
          <a:xfrm rot="10800000">
            <a:off x="-1" y="-1"/>
            <a:ext cx="4560850" cy="334538"/>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a:gsLst>
              <a:gs pos="15000">
                <a:srgbClr val="1E89C5"/>
              </a:gs>
              <a:gs pos="85000">
                <a:srgbClr val="00104D"/>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en-US">
              <a:latin typeface="Arial Unicode MS" pitchFamily="34" charset="-122"/>
              <a:ea typeface="黑体" pitchFamily="49" charset="-122"/>
            </a:endParaRPr>
          </a:p>
        </p:txBody>
      </p:sp>
      <p:sp>
        <p:nvSpPr>
          <p:cNvPr id="13" name="Content Placeholder 12"/>
          <p:cNvSpPr>
            <a:spLocks noGrp="1"/>
          </p:cNvSpPr>
          <p:nvPr>
            <p:ph sz="quarter" idx="14" hasCustomPrompt="1"/>
          </p:nvPr>
        </p:nvSpPr>
        <p:spPr>
          <a:xfrm>
            <a:off x="365760" y="1137920"/>
            <a:ext cx="8348472" cy="5015992"/>
          </a:xfrm>
        </p:spPr>
        <p:txBody>
          <a:bodyPr>
            <a:normAutofit/>
          </a:bodyPr>
          <a:lstStyle>
            <a:lvl1pPr marL="0" indent="177800">
              <a:buNone/>
              <a:defRPr sz="2400" baseline="0">
                <a:latin typeface="Arial Unicode MS" pitchFamily="34" charset="-122"/>
                <a:ea typeface="黑体" pitchFamily="49" charset="-122"/>
              </a:defRPr>
            </a:lvl1pPr>
            <a:lvl2pPr marL="342900" indent="103505">
              <a:buNone/>
              <a:defRPr sz="2000" baseline="0">
                <a:latin typeface="Arial Unicode MS" pitchFamily="34" charset="-122"/>
                <a:ea typeface="黑体" pitchFamily="49" charset="-122"/>
              </a:defRPr>
            </a:lvl2pPr>
            <a:lvl3pPr marL="571500" indent="142875">
              <a:buNone/>
              <a:defRPr sz="1800" baseline="0">
                <a:latin typeface="Arial Unicode MS" pitchFamily="34" charset="-122"/>
                <a:ea typeface="黑体" pitchFamily="49" charset="-122"/>
              </a:defRPr>
            </a:lvl3pPr>
            <a:lvl4pPr marL="800100" indent="92075">
              <a:buNone/>
              <a:defRPr sz="1800" baseline="0">
                <a:latin typeface="Arial Unicode MS" pitchFamily="34" charset="-122"/>
                <a:ea typeface="黑体" pitchFamily="49" charset="-122"/>
              </a:defRPr>
            </a:lvl4pPr>
            <a:lvl5pPr marL="1028700" indent="132080">
              <a:buNone/>
              <a:defRPr sz="1800" baseline="0">
                <a:latin typeface="Arial Unicode MS" pitchFamily="34" charset="-122"/>
                <a:ea typeface="黑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hasCustomPrompt="1"/>
          </p:nvPr>
        </p:nvSpPr>
        <p:spPr>
          <a:xfrm>
            <a:off x="339725" y="420624"/>
            <a:ext cx="8375650" cy="439737"/>
          </a:xfrm>
          <a:prstGeom prst="rect">
            <a:avLst/>
          </a:prstGeom>
        </p:spPr>
        <p:txBody>
          <a:bodyPr anchor="t">
            <a:noAutofit/>
          </a:bodyPr>
          <a:lstStyle>
            <a:lvl1pPr marL="0" marR="0" indent="0" algn="l" defTabSz="914400" rtl="0" eaLnBrk="1" latinLnBrk="0" hangingPunct="1">
              <a:lnSpc>
                <a:spcPts val="3300"/>
              </a:lnSpc>
              <a:spcBef>
                <a:spcPct val="0"/>
              </a:spcBef>
              <a:spcAft>
                <a:spcPts val="0"/>
              </a:spcAft>
              <a:buClrTx/>
              <a:buSzTx/>
              <a:buFontTx/>
              <a:buNone/>
              <a:defRPr sz="3600" baseline="0">
                <a:solidFill>
                  <a:schemeClr val="tx1"/>
                </a:solidFill>
                <a:latin typeface="Arial Unicode MS" pitchFamily="34" charset="-122"/>
                <a:ea typeface="黑体" pitchFamily="49" charset="-122"/>
              </a:defRPr>
            </a:lvl1pPr>
          </a:lstStyle>
          <a:p>
            <a:r>
              <a:rPr lang="en-US" altLang="zh-CN" smtClean="0"/>
              <a:t>Click to edit Master title style</a:t>
            </a:r>
            <a:endParaRPr lang="en-US" dirty="0"/>
          </a:p>
        </p:txBody>
      </p:sp>
      <p:sp>
        <p:nvSpPr>
          <p:cNvPr id="6" name="Date Placeholder 9"/>
          <p:cNvSpPr>
            <a:spLocks noGrp="1"/>
          </p:cNvSpPr>
          <p:nvPr>
            <p:ph type="dt" sz="half" idx="15"/>
          </p:nvPr>
        </p:nvSpPr>
        <p:spPr/>
        <p:txBody>
          <a:bodyPr/>
          <a:lstStyle>
            <a:lvl1pPr>
              <a:defRPr baseline="0">
                <a:latin typeface="Arial Unicode MS" pitchFamily="34" charset="-122"/>
                <a:ea typeface="黑体" pitchFamily="49" charset="-122"/>
              </a:defRPr>
            </a:lvl1pPr>
          </a:lstStyle>
          <a:p>
            <a:pPr>
              <a:defRPr/>
            </a:pPr>
            <a:fld id="{2DA453B6-63AA-4CD1-A31A-30D016BFDC5F}" type="datetime1">
              <a:rPr altLang="zh-CN"/>
              <a:pPr>
                <a:defRPr/>
              </a:pPr>
              <a:t></a:t>
            </a:fld>
            <a:endParaRPr lang="zh-CN" altLang="en-US" dirty="0"/>
          </a:p>
        </p:txBody>
      </p:sp>
      <p:sp>
        <p:nvSpPr>
          <p:cNvPr id="7" name="Slide Number Placeholder 10"/>
          <p:cNvSpPr>
            <a:spLocks noGrp="1"/>
          </p:cNvSpPr>
          <p:nvPr>
            <p:ph type="sldNum" sz="quarter" idx="16"/>
          </p:nvPr>
        </p:nvSpPr>
        <p:spPr/>
        <p:txBody>
          <a:bodyPr/>
          <a:lstStyle>
            <a:lvl1pPr>
              <a:defRPr baseline="0">
                <a:latin typeface="Arial Unicode MS" pitchFamily="34" charset="-122"/>
                <a:ea typeface="黑体" pitchFamily="49" charset="-122"/>
              </a:defRPr>
            </a:lvl1pPr>
          </a:lstStyle>
          <a:p>
            <a:pPr>
              <a:defRPr/>
            </a:pPr>
            <a:fld id="{AE60324F-2D06-4459-A0E0-3CC155FBDCFD}" type="slidenum">
              <a:rPr altLang="zh-CN"/>
              <a:pPr>
                <a:defRPr/>
              </a:pPr>
              <a:t>‹#›</a:t>
            </a:fld>
            <a:endParaRPr lang="zh-CN" altLang="en-US" dirty="0"/>
          </a:p>
        </p:txBody>
      </p:sp>
      <p:sp>
        <p:nvSpPr>
          <p:cNvPr id="8" name="Footer Placeholder 11"/>
          <p:cNvSpPr>
            <a:spLocks noGrp="1"/>
          </p:cNvSpPr>
          <p:nvPr>
            <p:ph type="ftr" sz="quarter" idx="17"/>
          </p:nvPr>
        </p:nvSpPr>
        <p:spPr/>
        <p:txBody>
          <a:bodyPr/>
          <a:lstStyle>
            <a:lvl1pPr>
              <a:defRPr baseline="0">
                <a:latin typeface="Arial Unicode MS" pitchFamily="34" charset="-122"/>
                <a:ea typeface="黑体" pitchFamily="49" charset="-122"/>
              </a:defRPr>
            </a:lvl1pPr>
          </a:lstStyle>
          <a:p>
            <a:pPr>
              <a:defRPr/>
            </a:pPr>
            <a:endParaRPr lang="zh-CN" alt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1Line with Content + Gradient 13 angle">
    <p:spTree>
      <p:nvGrpSpPr>
        <p:cNvPr id="1" name=""/>
        <p:cNvGrpSpPr/>
        <p:nvPr/>
      </p:nvGrpSpPr>
      <p:grpSpPr>
        <a:xfrm>
          <a:off x="0" y="0"/>
          <a:ext cx="0" cy="0"/>
          <a:chOff x="0" y="0"/>
          <a:chExt cx="0" cy="0"/>
        </a:xfrm>
      </p:grpSpPr>
      <p:sp>
        <p:nvSpPr>
          <p:cNvPr id="3" name="Freeform 6"/>
          <p:cNvSpPr/>
          <p:nvPr userDrawn="1"/>
        </p:nvSpPr>
        <p:spPr>
          <a:xfrm>
            <a:off x="4070195" y="6122020"/>
            <a:ext cx="5073805" cy="735980"/>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flip="none" rotWithShape="1">
            <a:gsLst>
              <a:gs pos="100000">
                <a:srgbClr val="C44306"/>
              </a:gs>
              <a:gs pos="0">
                <a:srgbClr val="EB9113"/>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ts val="0"/>
              </a:spcBef>
              <a:spcAft>
                <a:spcPts val="0"/>
              </a:spcAft>
              <a:defRPr/>
            </a:pPr>
            <a:endParaRPr lang="en-US" sz="2000" dirty="0">
              <a:solidFill>
                <a:prstClr val="white"/>
              </a:solidFill>
              <a:latin typeface="+mj-lt"/>
            </a:endParaRPr>
          </a:p>
        </p:txBody>
      </p:sp>
      <p:sp>
        <p:nvSpPr>
          <p:cNvPr id="4" name="Freeform 7"/>
          <p:cNvSpPr/>
          <p:nvPr userDrawn="1"/>
        </p:nvSpPr>
        <p:spPr>
          <a:xfrm rot="10800000">
            <a:off x="-1" y="-1"/>
            <a:ext cx="4560850" cy="334538"/>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flip="none" rotWithShape="1">
            <a:gsLst>
              <a:gs pos="100000">
                <a:srgbClr val="C44306"/>
              </a:gs>
              <a:gs pos="0">
                <a:srgbClr val="EB9113"/>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ts val="0"/>
              </a:spcBef>
              <a:spcAft>
                <a:spcPts val="0"/>
              </a:spcAft>
              <a:defRPr/>
            </a:pPr>
            <a:endParaRPr lang="en-US" sz="2000" dirty="0">
              <a:solidFill>
                <a:prstClr val="white"/>
              </a:solidFill>
              <a:latin typeface="+mj-lt"/>
            </a:endParaRPr>
          </a:p>
        </p:txBody>
      </p:sp>
      <p:sp>
        <p:nvSpPr>
          <p:cNvPr id="13" name="Content Placeholder 12"/>
          <p:cNvSpPr>
            <a:spLocks noGrp="1"/>
          </p:cNvSpPr>
          <p:nvPr>
            <p:ph sz="quarter" idx="14" hasCustomPrompt="1"/>
          </p:nvPr>
        </p:nvSpPr>
        <p:spPr>
          <a:xfrm>
            <a:off x="365760" y="421341"/>
            <a:ext cx="8348472" cy="5732571"/>
          </a:xfrm>
        </p:spPr>
        <p:txBody>
          <a:bodyPr>
            <a:normAutofit/>
          </a:bodyPr>
          <a:lstStyle>
            <a:lvl1pPr marL="0" indent="177800">
              <a:buNone/>
              <a:defRPr sz="2400" baseline="0">
                <a:latin typeface="Arial Unicode MS" pitchFamily="34" charset="-122"/>
                <a:ea typeface="黑体" pitchFamily="49" charset="-122"/>
              </a:defRPr>
            </a:lvl1pPr>
            <a:lvl2pPr marL="342900" indent="103505">
              <a:buNone/>
              <a:defRPr sz="2000" baseline="0">
                <a:latin typeface="Arial Unicode MS" pitchFamily="34" charset="-122"/>
                <a:ea typeface="黑体" pitchFamily="49" charset="-122"/>
              </a:defRPr>
            </a:lvl2pPr>
            <a:lvl3pPr marL="571500" indent="142875">
              <a:buNone/>
              <a:defRPr sz="1800" baseline="0">
                <a:latin typeface="Arial Unicode MS" pitchFamily="34" charset="-122"/>
                <a:ea typeface="黑体" pitchFamily="49" charset="-122"/>
              </a:defRPr>
            </a:lvl3pPr>
            <a:lvl4pPr marL="800100" indent="92075">
              <a:buNone/>
              <a:defRPr sz="1800" baseline="0">
                <a:latin typeface="Arial Unicode MS" pitchFamily="34" charset="-122"/>
                <a:ea typeface="黑体" pitchFamily="49" charset="-122"/>
              </a:defRPr>
            </a:lvl4pPr>
            <a:lvl5pPr marL="1028700" indent="132080">
              <a:buNone/>
              <a:defRPr sz="1800" baseline="0">
                <a:latin typeface="Arial Unicode MS" pitchFamily="34" charset="-122"/>
                <a:ea typeface="黑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9"/>
          <p:cNvSpPr>
            <a:spLocks noGrp="1"/>
          </p:cNvSpPr>
          <p:nvPr>
            <p:ph type="dt" sz="half" idx="15"/>
          </p:nvPr>
        </p:nvSpPr>
        <p:spPr/>
        <p:txBody>
          <a:bodyPr/>
          <a:lstStyle>
            <a:lvl1pPr>
              <a:defRPr baseline="0">
                <a:latin typeface="Arial Unicode MS" pitchFamily="34" charset="-122"/>
                <a:ea typeface="黑体" pitchFamily="49" charset="-122"/>
              </a:defRPr>
            </a:lvl1pPr>
          </a:lstStyle>
          <a:p>
            <a:pPr>
              <a:defRPr/>
            </a:pPr>
            <a:fld id="{9A6DA34B-04BD-4299-9A57-8160E2AB7C00}" type="datetime1">
              <a:rPr altLang="zh-CN"/>
              <a:pPr>
                <a:defRPr/>
              </a:pPr>
              <a:t></a:t>
            </a:fld>
            <a:endParaRPr lang="zh-CN" altLang="en-US" dirty="0"/>
          </a:p>
        </p:txBody>
      </p:sp>
      <p:sp>
        <p:nvSpPr>
          <p:cNvPr id="6" name="Slide Number Placeholder 10"/>
          <p:cNvSpPr>
            <a:spLocks noGrp="1"/>
          </p:cNvSpPr>
          <p:nvPr>
            <p:ph type="sldNum" sz="quarter" idx="16"/>
          </p:nvPr>
        </p:nvSpPr>
        <p:spPr/>
        <p:txBody>
          <a:bodyPr/>
          <a:lstStyle>
            <a:lvl1pPr>
              <a:defRPr baseline="0">
                <a:latin typeface="Arial Unicode MS" pitchFamily="34" charset="-122"/>
                <a:ea typeface="黑体" pitchFamily="49" charset="-122"/>
              </a:defRPr>
            </a:lvl1pPr>
          </a:lstStyle>
          <a:p>
            <a:pPr>
              <a:defRPr/>
            </a:pPr>
            <a:fld id="{F9965A82-F51D-48E9-9C6E-65838BB82488}" type="slidenum">
              <a:rPr altLang="zh-CN"/>
              <a:pPr>
                <a:defRPr/>
              </a:pPr>
              <a:t>‹#›</a:t>
            </a:fld>
            <a:endParaRPr lang="zh-CN" altLang="en-US" dirty="0"/>
          </a:p>
        </p:txBody>
      </p:sp>
      <p:sp>
        <p:nvSpPr>
          <p:cNvPr id="7" name="Footer Placeholder 11"/>
          <p:cNvSpPr>
            <a:spLocks noGrp="1"/>
          </p:cNvSpPr>
          <p:nvPr>
            <p:ph type="ftr" sz="quarter" idx="17"/>
          </p:nvPr>
        </p:nvSpPr>
        <p:spPr/>
        <p:txBody>
          <a:bodyPr/>
          <a:lstStyle>
            <a:lvl1pPr>
              <a:defRPr baseline="0">
                <a:latin typeface="Arial Unicode MS" pitchFamily="34" charset="-122"/>
                <a:ea typeface="黑体" pitchFamily="49" charset="-122"/>
              </a:defRPr>
            </a:lvl1pPr>
          </a:lstStyle>
          <a:p>
            <a:pPr>
              <a:defRPr/>
            </a:pPr>
            <a:endParaRPr lang="zh-CN" alt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 1"/>
          <p:cNvSpPr>
            <a:spLocks noGrp="1"/>
          </p:cNvSpPr>
          <p:nvPr>
            <p:ph type="title"/>
          </p:nvPr>
        </p:nvSpPr>
        <p:spPr>
          <a:xfrm>
            <a:off x="-144463" y="-71438"/>
            <a:ext cx="8070851" cy="1200151"/>
          </a:xfrm>
        </p:spPr>
        <p:txBody>
          <a:bodyPr>
            <a:normAutofit/>
          </a:bodyPr>
          <a:lstStyle>
            <a:lvl1pPr>
              <a:defRPr sz="4000">
                <a:solidFill>
                  <a:schemeClr val="accent1">
                    <a:lumMod val="75000"/>
                  </a:schemeClr>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287338" y="2079625"/>
            <a:ext cx="8070850" cy="4081463"/>
          </a:xfrm>
        </p:spPr>
        <p:txBody>
          <a:bodyPr/>
          <a:lstStyle>
            <a:lvl1pPr>
              <a:defRPr>
                <a:latin typeface="黑体" pitchFamily="49" charset="-122"/>
                <a:ea typeface="黑体" pitchFamily="49" charset="-122"/>
              </a:defRPr>
            </a:lvl1pPr>
            <a:lvl2pPr>
              <a:defRPr>
                <a:latin typeface="楷体" pitchFamily="49" charset="-122"/>
                <a:ea typeface="楷体" pitchFamily="49" charset="-122"/>
              </a:defRPr>
            </a:lvl2pPr>
            <a:lvl3pPr>
              <a:defRPr>
                <a:latin typeface="楷体" pitchFamily="49" charset="-122"/>
                <a:ea typeface="楷体" pitchFamily="49" charset="-122"/>
              </a:defRPr>
            </a:lvl3pPr>
            <a:lvl4pPr>
              <a:defRPr>
                <a:latin typeface="楷体" pitchFamily="49" charset="-122"/>
                <a:ea typeface="楷体" pitchFamily="49" charset="-122"/>
              </a:defRPr>
            </a:lvl4pPr>
            <a:lvl5pPr>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日期占位符 3"/>
          <p:cNvSpPr>
            <a:spLocks noGrp="1"/>
          </p:cNvSpPr>
          <p:nvPr>
            <p:ph type="dt" sz="half" idx="10"/>
          </p:nvPr>
        </p:nvSpPr>
        <p:spPr>
          <a:xfrm>
            <a:off x="285750" y="6321425"/>
            <a:ext cx="2162175" cy="500063"/>
          </a:xfrm>
        </p:spPr>
        <p:txBody>
          <a:bodyPr/>
          <a:lstStyle>
            <a:lvl1pPr>
              <a:defRPr/>
            </a:lvl1pPr>
          </a:lstStyle>
          <a:p>
            <a:endParaRPr lang="en-US" altLang="zh-CN"/>
          </a:p>
        </p:txBody>
      </p:sp>
      <p:sp>
        <p:nvSpPr>
          <p:cNvPr id="10" name="页脚占位符 4"/>
          <p:cNvSpPr>
            <a:spLocks noGrp="1"/>
          </p:cNvSpPr>
          <p:nvPr>
            <p:ph type="ftr" sz="quarter" idx="11"/>
          </p:nvPr>
        </p:nvSpPr>
        <p:spPr>
          <a:xfrm>
            <a:off x="2952750" y="6321425"/>
            <a:ext cx="2735263" cy="500063"/>
          </a:xfrm>
        </p:spPr>
        <p:txBody>
          <a:bodyPr/>
          <a:lstStyle>
            <a:lvl1pPr>
              <a:defRPr/>
            </a:lvl1pPr>
          </a:lstStyle>
          <a:p>
            <a:endParaRPr lang="en-US" altLang="zh-CN"/>
          </a:p>
        </p:txBody>
      </p:sp>
      <p:sp>
        <p:nvSpPr>
          <p:cNvPr id="11" name="灯片编号占位符 5"/>
          <p:cNvSpPr>
            <a:spLocks noGrp="1"/>
          </p:cNvSpPr>
          <p:nvPr>
            <p:ph type="sldNum" sz="quarter" idx="12"/>
          </p:nvPr>
        </p:nvSpPr>
        <p:spPr>
          <a:xfrm>
            <a:off x="6192838" y="6321425"/>
            <a:ext cx="2162175" cy="500063"/>
          </a:xfrm>
        </p:spPr>
        <p:txBody>
          <a:bodyPr/>
          <a:lstStyle>
            <a:lvl1pPr>
              <a:defRPr/>
            </a:lvl1pPr>
          </a:lstStyle>
          <a:p>
            <a:fld id="{1B68E431-2626-47B0-9595-C9F779F388D3}" type="slidenum">
              <a:rPr lang="en-US" altLang="zh-CN"/>
              <a:pPr/>
              <a:t>‹#›</a:t>
            </a:fld>
            <a:endParaRPr lang="en-US" altLang="zh-CN"/>
          </a:p>
        </p:txBody>
      </p:sp>
      <p:pic>
        <p:nvPicPr>
          <p:cNvPr id="12" name="Picture 2"/>
          <p:cNvPicPr>
            <a:picLocks noChangeAspect="1" noChangeArrowheads="1"/>
          </p:cNvPicPr>
          <p:nvPr userDrawn="1"/>
        </p:nvPicPr>
        <p:blipFill>
          <a:blip r:embed="rId2"/>
          <a:srcRect/>
          <a:stretch>
            <a:fillRect/>
          </a:stretch>
        </p:blipFill>
        <p:spPr bwMode="auto">
          <a:xfrm>
            <a:off x="8252642" y="0"/>
            <a:ext cx="891358" cy="872788"/>
          </a:xfrm>
          <a:prstGeom prst="rect">
            <a:avLst/>
          </a:prstGeom>
          <a:noFill/>
          <a:ln w="9525">
            <a:noFill/>
            <a:miter lim="800000"/>
            <a:headEnd/>
            <a:tailEnd/>
          </a:ln>
          <a:effectLst/>
        </p:spPr>
      </p:pic>
      <p:grpSp>
        <p:nvGrpSpPr>
          <p:cNvPr id="13" name="Group 6"/>
          <p:cNvGrpSpPr/>
          <p:nvPr userDrawn="1"/>
        </p:nvGrpSpPr>
        <p:grpSpPr bwMode="auto">
          <a:xfrm>
            <a:off x="0" y="857232"/>
            <a:ext cx="9144000" cy="285750"/>
            <a:chOff x="0" y="576"/>
            <a:chExt cx="5760" cy="180"/>
          </a:xfrm>
        </p:grpSpPr>
        <p:grpSp>
          <p:nvGrpSpPr>
            <p:cNvPr id="14" name="Group 7"/>
            <p:cNvGrpSpPr/>
            <p:nvPr/>
          </p:nvGrpSpPr>
          <p:grpSpPr bwMode="auto">
            <a:xfrm flipH="1">
              <a:off x="4896" y="580"/>
              <a:ext cx="864" cy="180"/>
              <a:chOff x="612" y="2353"/>
              <a:chExt cx="1361" cy="311"/>
            </a:xfrm>
          </p:grpSpPr>
          <p:sp>
            <p:nvSpPr>
              <p:cNvPr id="16" name="AutoShape 8"/>
              <p:cNvSpPr>
                <a:spLocks noChangeArrowheads="1"/>
              </p:cNvSpPr>
              <p:nvPr/>
            </p:nvSpPr>
            <p:spPr bwMode="auto">
              <a:xfrm>
                <a:off x="612" y="2361"/>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7" name="AutoShape 9"/>
              <p:cNvSpPr>
                <a:spLocks noChangeArrowheads="1"/>
              </p:cNvSpPr>
              <p:nvPr/>
            </p:nvSpPr>
            <p:spPr bwMode="auto">
              <a:xfrm>
                <a:off x="804" y="2356"/>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8" name="AutoShape 10"/>
              <p:cNvSpPr>
                <a:spLocks noChangeArrowheads="1"/>
              </p:cNvSpPr>
              <p:nvPr/>
            </p:nvSpPr>
            <p:spPr bwMode="auto">
              <a:xfrm>
                <a:off x="995" y="2359"/>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9" name="AutoShape 11"/>
              <p:cNvSpPr>
                <a:spLocks noChangeArrowheads="1"/>
              </p:cNvSpPr>
              <p:nvPr/>
            </p:nvSpPr>
            <p:spPr bwMode="auto">
              <a:xfrm>
                <a:off x="1187" y="2358"/>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20" name="AutoShape 12"/>
              <p:cNvSpPr>
                <a:spLocks noChangeArrowheads="1"/>
              </p:cNvSpPr>
              <p:nvPr/>
            </p:nvSpPr>
            <p:spPr bwMode="auto">
              <a:xfrm>
                <a:off x="1379" y="2356"/>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21" name="AutoShape 13"/>
              <p:cNvSpPr>
                <a:spLocks noChangeArrowheads="1"/>
              </p:cNvSpPr>
              <p:nvPr/>
            </p:nvSpPr>
            <p:spPr bwMode="auto">
              <a:xfrm>
                <a:off x="1571" y="2355"/>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22" name="AutoShape 14"/>
              <p:cNvSpPr>
                <a:spLocks noChangeArrowheads="1"/>
              </p:cNvSpPr>
              <p:nvPr/>
            </p:nvSpPr>
            <p:spPr bwMode="auto">
              <a:xfrm>
                <a:off x="1762" y="2353"/>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grpSp>
        <p:sp>
          <p:nvSpPr>
            <p:cNvPr id="15" name="Line 15"/>
            <p:cNvSpPr>
              <a:spLocks noChangeShapeType="1"/>
            </p:cNvSpPr>
            <p:nvPr/>
          </p:nvSpPr>
          <p:spPr bwMode="auto">
            <a:xfrm>
              <a:off x="0" y="672"/>
              <a:ext cx="5760" cy="0"/>
            </a:xfrm>
            <a:prstGeom prst="line">
              <a:avLst/>
            </a:prstGeom>
            <a:noFill/>
            <a:ln w="19050">
              <a:solidFill>
                <a:schemeClr val="tx1">
                  <a:alpha val="50000"/>
                </a:schemeClr>
              </a:solidFill>
              <a:prstDash val="sysDot"/>
              <a:round/>
            </a:ln>
            <a:effectLst/>
          </p:spPr>
          <p:txBody>
            <a:bodyPr wrap="none" anchor="ctr"/>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7AFF14-26B7-4951-9184-711E71D8B4BF}"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AFF14-26B7-4951-9184-711E71D8B4BF}" type="datetimeFigureOut">
              <a:rPr lang="zh-CN" altLang="en-US" smtClean="0"/>
              <a:pPr/>
              <a:t>2017/10/20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DF8F7-2B53-4BE0-88CF-6B397BA511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audio" Target="../media/audio4.wav"/></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ctrTitle"/>
          </p:nvPr>
        </p:nvSpPr>
        <p:spPr>
          <a:xfrm>
            <a:off x="1403329" y="44433"/>
            <a:ext cx="6551828" cy="1980595"/>
          </a:xfrm>
        </p:spPr>
        <p:txBody>
          <a:bodyPr vert="horz" lIns="91440" tIns="45720" rIns="91440" bIns="45720" rtlCol="0" anchor="ctr">
            <a:normAutofit/>
          </a:bodyPr>
          <a:lstStyle/>
          <a:p>
            <a:r>
              <a:rPr lang="zh-CN" altLang="en-US" sz="3600" dirty="0" smtClean="0">
                <a:latin typeface="黑体" pitchFamily="49" charset="-122"/>
                <a:ea typeface="黑体" pitchFamily="49" charset="-122"/>
              </a:rPr>
              <a:t>第一讲  </a:t>
            </a:r>
            <a:r>
              <a:rPr lang="zh-CN" altLang="en-US" sz="3600" dirty="0">
                <a:latin typeface="黑体" pitchFamily="49" charset="-122"/>
                <a:ea typeface="黑体" pitchFamily="49" charset="-122"/>
              </a:rPr>
              <a:t>正投影法和基本几何元素的投影</a:t>
            </a:r>
          </a:p>
        </p:txBody>
      </p:sp>
      <p:sp>
        <p:nvSpPr>
          <p:cNvPr id="5" name="Rectangle 3"/>
          <p:cNvSpPr>
            <a:spLocks noGrp="1" noRot="1" noChangeArrowheads="1"/>
          </p:cNvSpPr>
          <p:nvPr>
            <p:ph type="subTitle" idx="1"/>
          </p:nvPr>
        </p:nvSpPr>
        <p:spPr>
          <a:xfrm>
            <a:off x="1403985" y="1988820"/>
            <a:ext cx="7112635" cy="2879090"/>
          </a:xfrm>
          <a:noFill/>
        </p:spPr>
        <p:txBody>
          <a:bodyPr vert="horz" lIns="91440" tIns="45720" rIns="91440" bIns="45720" rtlCol="0" anchor="ctr">
            <a:normAutofit/>
          </a:bodyPr>
          <a:lstStyle/>
          <a:p>
            <a:pPr marL="514350" indent="-514350" algn="l">
              <a:lnSpc>
                <a:spcPct val="135000"/>
              </a:lnSpc>
              <a:spcBef>
                <a:spcPct val="0"/>
              </a:spcBef>
              <a:buAutoNum type="arabicPlain"/>
            </a:pPr>
            <a:r>
              <a:rPr lang="zh-CN" altLang="en-US" dirty="0" smtClean="0">
                <a:solidFill>
                  <a:srgbClr val="0000FF"/>
                </a:solidFill>
                <a:latin typeface="黑体" charset="0"/>
                <a:ea typeface="黑体" charset="0"/>
              </a:rPr>
              <a:t>绪论</a:t>
            </a:r>
            <a:endParaRPr lang="zh-CN" altLang="en-US" dirty="0">
              <a:solidFill>
                <a:srgbClr val="0000FF"/>
              </a:solidFill>
              <a:latin typeface="黑体" charset="0"/>
              <a:ea typeface="黑体" charset="0"/>
            </a:endParaRPr>
          </a:p>
          <a:p>
            <a:pPr marL="514350" indent="-514350" algn="l">
              <a:lnSpc>
                <a:spcPct val="135000"/>
              </a:lnSpc>
              <a:spcBef>
                <a:spcPct val="0"/>
              </a:spcBef>
            </a:pPr>
            <a:r>
              <a:rPr lang="en-US" altLang="zh-CN" dirty="0" smtClean="0">
                <a:solidFill>
                  <a:srgbClr val="0000FF"/>
                </a:solidFill>
                <a:latin typeface="黑体" charset="0"/>
                <a:ea typeface="黑体" charset="0"/>
              </a:rPr>
              <a:t>2  </a:t>
            </a:r>
            <a:r>
              <a:rPr lang="zh-CN" altLang="en-US" dirty="0">
                <a:solidFill>
                  <a:srgbClr val="0000FF"/>
                </a:solidFill>
                <a:latin typeface="黑体" charset="0"/>
                <a:ea typeface="黑体" charset="0"/>
              </a:rPr>
              <a:t>投影法的基本概念 	</a:t>
            </a:r>
          </a:p>
          <a:p>
            <a:pPr algn="l">
              <a:lnSpc>
                <a:spcPct val="135000"/>
              </a:lnSpc>
              <a:spcBef>
                <a:spcPct val="0"/>
              </a:spcBef>
            </a:pPr>
            <a:r>
              <a:rPr lang="en-US" altLang="zh-CN" dirty="0" smtClean="0">
                <a:solidFill>
                  <a:srgbClr val="0000FF"/>
                </a:solidFill>
                <a:latin typeface="黑体" charset="0"/>
                <a:ea typeface="黑体" charset="0"/>
              </a:rPr>
              <a:t>3  </a:t>
            </a:r>
            <a:r>
              <a:rPr lang="zh-CN" altLang="en-US" dirty="0">
                <a:solidFill>
                  <a:srgbClr val="0000FF"/>
                </a:solidFill>
                <a:latin typeface="黑体" charset="0"/>
                <a:ea typeface="黑体" charset="0"/>
              </a:rPr>
              <a:t>多面投影体系的建立和投影规律</a:t>
            </a:r>
          </a:p>
          <a:p>
            <a:pPr algn="l">
              <a:lnSpc>
                <a:spcPct val="135000"/>
              </a:lnSpc>
              <a:spcBef>
                <a:spcPct val="0"/>
              </a:spcBef>
            </a:pPr>
            <a:r>
              <a:rPr lang="en-US" altLang="zh-CN" dirty="0" smtClean="0">
                <a:solidFill>
                  <a:srgbClr val="0000FF"/>
                </a:solidFill>
                <a:latin typeface="黑体" charset="0"/>
                <a:ea typeface="黑体" charset="0"/>
              </a:rPr>
              <a:t>4  </a:t>
            </a:r>
            <a:r>
              <a:rPr lang="zh-CN" altLang="en-US" dirty="0">
                <a:solidFill>
                  <a:srgbClr val="0000FF"/>
                </a:solidFill>
                <a:latin typeface="黑体" charset="0"/>
                <a:ea typeface="黑体" charset="0"/>
              </a:rPr>
              <a:t>点的投影</a:t>
            </a:r>
            <a:r>
              <a:rPr lang="zh-CN" altLang="en-US" sz="3600" b="1" dirty="0">
                <a:solidFill>
                  <a:schemeClr val="tx2"/>
                </a:solidFill>
                <a:latin typeface="黑体" charset="0"/>
                <a:ea typeface="黑体" charset="0"/>
              </a:rPr>
              <a:t>	</a:t>
            </a:r>
          </a:p>
        </p:txBody>
      </p:sp>
      <p:grpSp>
        <p:nvGrpSpPr>
          <p:cNvPr id="6" name="Group 6"/>
          <p:cNvGrpSpPr/>
          <p:nvPr/>
        </p:nvGrpSpPr>
        <p:grpSpPr bwMode="auto">
          <a:xfrm>
            <a:off x="-36829" y="1476194"/>
            <a:ext cx="9144000" cy="285750"/>
            <a:chOff x="0" y="576"/>
            <a:chExt cx="5760" cy="180"/>
          </a:xfrm>
        </p:grpSpPr>
        <p:grpSp>
          <p:nvGrpSpPr>
            <p:cNvPr id="7" name="Group 7"/>
            <p:cNvGrpSpPr/>
            <p:nvPr/>
          </p:nvGrpSpPr>
          <p:grpSpPr bwMode="auto">
            <a:xfrm flipH="1">
              <a:off x="4896" y="578"/>
              <a:ext cx="864" cy="180"/>
              <a:chOff x="612" y="2353"/>
              <a:chExt cx="1361" cy="311"/>
            </a:xfrm>
          </p:grpSpPr>
          <p:sp>
            <p:nvSpPr>
              <p:cNvPr id="9" name="AutoShape 8"/>
              <p:cNvSpPr>
                <a:spLocks noChangeArrowheads="1"/>
              </p:cNvSpPr>
              <p:nvPr/>
            </p:nvSpPr>
            <p:spPr bwMode="auto">
              <a:xfrm>
                <a:off x="612" y="2361"/>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0" name="AutoShape 9"/>
              <p:cNvSpPr>
                <a:spLocks noChangeArrowheads="1"/>
              </p:cNvSpPr>
              <p:nvPr/>
            </p:nvSpPr>
            <p:spPr bwMode="auto">
              <a:xfrm>
                <a:off x="804" y="2356"/>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1" name="AutoShape 10"/>
              <p:cNvSpPr>
                <a:spLocks noChangeArrowheads="1"/>
              </p:cNvSpPr>
              <p:nvPr/>
            </p:nvSpPr>
            <p:spPr bwMode="auto">
              <a:xfrm>
                <a:off x="995" y="2359"/>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2" name="AutoShape 11"/>
              <p:cNvSpPr>
                <a:spLocks noChangeArrowheads="1"/>
              </p:cNvSpPr>
              <p:nvPr/>
            </p:nvSpPr>
            <p:spPr bwMode="auto">
              <a:xfrm>
                <a:off x="1187" y="2358"/>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3" name="AutoShape 12"/>
              <p:cNvSpPr>
                <a:spLocks noChangeArrowheads="1"/>
              </p:cNvSpPr>
              <p:nvPr/>
            </p:nvSpPr>
            <p:spPr bwMode="auto">
              <a:xfrm>
                <a:off x="1379" y="2356"/>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4" name="AutoShape 13"/>
              <p:cNvSpPr>
                <a:spLocks noChangeArrowheads="1"/>
              </p:cNvSpPr>
              <p:nvPr/>
            </p:nvSpPr>
            <p:spPr bwMode="auto">
              <a:xfrm>
                <a:off x="1571" y="2355"/>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5" name="AutoShape 14"/>
              <p:cNvSpPr>
                <a:spLocks noChangeArrowheads="1"/>
              </p:cNvSpPr>
              <p:nvPr/>
            </p:nvSpPr>
            <p:spPr bwMode="auto">
              <a:xfrm>
                <a:off x="1762" y="2353"/>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grpSp>
        <p:sp>
          <p:nvSpPr>
            <p:cNvPr id="8" name="Line 15"/>
            <p:cNvSpPr>
              <a:spLocks noChangeShapeType="1"/>
            </p:cNvSpPr>
            <p:nvPr/>
          </p:nvSpPr>
          <p:spPr bwMode="auto">
            <a:xfrm>
              <a:off x="0" y="672"/>
              <a:ext cx="5760" cy="0"/>
            </a:xfrm>
            <a:prstGeom prst="line">
              <a:avLst/>
            </a:prstGeom>
            <a:noFill/>
            <a:ln w="19050">
              <a:solidFill>
                <a:schemeClr val="tx1">
                  <a:alpha val="50000"/>
                </a:schemeClr>
              </a:solidFill>
              <a:prstDash val="sysDot"/>
              <a:round/>
            </a:ln>
            <a:effectLst/>
          </p:spPr>
          <p:txBody>
            <a:bodyPr wrap="none" anchor="ctr"/>
            <a:lstStyle/>
            <a:p>
              <a:endParaRPr lang="zh-CN" altLang="en-US"/>
            </a:p>
          </p:txBody>
        </p:sp>
      </p:gr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sz="2800">
                <a:solidFill>
                  <a:srgbClr val="FF0000"/>
                </a:solidFill>
                <a:latin typeface="黑体" charset="0"/>
                <a:ea typeface="黑体" charset="0"/>
                <a:cs typeface="+mn-cs"/>
              </a:rPr>
              <a:t>（3）平行投影的基本特性</a:t>
            </a:r>
          </a:p>
        </p:txBody>
      </p:sp>
      <p:sp>
        <p:nvSpPr>
          <p:cNvPr id="3" name="内容占位符 2"/>
          <p:cNvSpPr>
            <a:spLocks noGrp="1"/>
          </p:cNvSpPr>
          <p:nvPr>
            <p:ph idx="1"/>
          </p:nvPr>
        </p:nvSpPr>
        <p:spPr>
          <a:xfrm>
            <a:off x="179705" y="1484630"/>
            <a:ext cx="4324985" cy="5130800"/>
          </a:xfrm>
        </p:spPr>
        <p:txBody>
          <a:bodyPr>
            <a:noAutofit/>
          </a:bodyPr>
          <a:lstStyle/>
          <a:p>
            <a:pPr marL="0" indent="0">
              <a:buNone/>
            </a:pPr>
            <a:r>
              <a:rPr lang="zh-CN" altLang="en-US" sz="2800"/>
              <a:t>1　点的投影仍为点,直线的投影一般为直线，特殊情况为一点。</a:t>
            </a:r>
          </a:p>
          <a:p>
            <a:pPr marL="0" indent="0">
              <a:buNone/>
            </a:pPr>
            <a:r>
              <a:rPr lang="zh-CN" altLang="en-US" sz="2800"/>
              <a:t>2　点在直线上，该点的投影必在该直线的投影上</a:t>
            </a:r>
          </a:p>
          <a:p>
            <a:pPr marL="0" indent="0">
              <a:buNone/>
            </a:pPr>
            <a:r>
              <a:rPr lang="zh-CN" altLang="en-US" sz="2800"/>
              <a:t>3　积聚性---平行于投射线的直线和平面,其投影为一点或为一直线。</a:t>
            </a:r>
          </a:p>
          <a:p>
            <a:pPr marL="0" indent="0">
              <a:buNone/>
            </a:pPr>
            <a:endParaRPr lang="zh-CN" altLang="en-US" sz="2800" b="1"/>
          </a:p>
        </p:txBody>
      </p:sp>
      <p:pic>
        <p:nvPicPr>
          <p:cNvPr id="5" name="图片 4"/>
          <p:cNvPicPr>
            <a:picLocks noChangeAspect="1"/>
          </p:cNvPicPr>
          <p:nvPr/>
        </p:nvPicPr>
        <p:blipFill>
          <a:blip r:embed="rId2"/>
          <a:stretch>
            <a:fillRect/>
          </a:stretch>
        </p:blipFill>
        <p:spPr>
          <a:xfrm>
            <a:off x="4860290" y="1196975"/>
            <a:ext cx="4171315" cy="5009515"/>
          </a:xfrm>
          <a:prstGeom prst="rect">
            <a:avLst/>
          </a:prstGeom>
        </p:spPr>
      </p:pic>
      <p:pic>
        <p:nvPicPr>
          <p:cNvPr id="7" name="图片 6"/>
          <p:cNvPicPr>
            <a:picLocks noChangeAspect="1"/>
          </p:cNvPicPr>
          <p:nvPr/>
        </p:nvPicPr>
        <p:blipFill>
          <a:blip r:embed="rId3"/>
          <a:stretch>
            <a:fillRect/>
          </a:stretch>
        </p:blipFill>
        <p:spPr>
          <a:xfrm>
            <a:off x="4211955" y="1844675"/>
            <a:ext cx="1209675" cy="457200"/>
          </a:xfrm>
          <a:prstGeom prst="rect">
            <a:avLst/>
          </a:prstGeom>
        </p:spPr>
      </p:pic>
      <p:pic>
        <p:nvPicPr>
          <p:cNvPr id="8" name="图片 7"/>
          <p:cNvPicPr>
            <a:picLocks noChangeAspect="1"/>
          </p:cNvPicPr>
          <p:nvPr/>
        </p:nvPicPr>
        <p:blipFill>
          <a:blip r:embed="rId4"/>
          <a:stretch>
            <a:fillRect/>
          </a:stretch>
        </p:blipFill>
        <p:spPr>
          <a:xfrm>
            <a:off x="8316595" y="3500755"/>
            <a:ext cx="885825" cy="523875"/>
          </a:xfrm>
          <a:prstGeom prst="rect">
            <a:avLst/>
          </a:prstGeom>
        </p:spPr>
      </p:pic>
      <p:pic>
        <p:nvPicPr>
          <p:cNvPr id="11" name="图片 10"/>
          <p:cNvPicPr>
            <a:picLocks noChangeAspect="1"/>
          </p:cNvPicPr>
          <p:nvPr/>
        </p:nvPicPr>
        <p:blipFill>
          <a:blip r:embed="rId5"/>
          <a:stretch>
            <a:fillRect/>
          </a:stretch>
        </p:blipFill>
        <p:spPr>
          <a:xfrm>
            <a:off x="6516370" y="5373370"/>
            <a:ext cx="409575" cy="733425"/>
          </a:xfrm>
          <a:prstGeom prst="rect">
            <a:avLst/>
          </a:prstGeom>
        </p:spPr>
      </p:pic>
      <p:pic>
        <p:nvPicPr>
          <p:cNvPr id="12" name="图片 11"/>
          <p:cNvPicPr>
            <a:picLocks noChangeAspect="1"/>
          </p:cNvPicPr>
          <p:nvPr/>
        </p:nvPicPr>
        <p:blipFill>
          <a:blip r:embed="rId6"/>
          <a:stretch>
            <a:fillRect/>
          </a:stretch>
        </p:blipFill>
        <p:spPr>
          <a:xfrm>
            <a:off x="6804025" y="5373370"/>
            <a:ext cx="485775" cy="733425"/>
          </a:xfrm>
          <a:prstGeom prst="rect">
            <a:avLst/>
          </a:prstGeom>
        </p:spPr>
      </p:pic>
      <p:pic>
        <p:nvPicPr>
          <p:cNvPr id="14" name="图片 13"/>
          <p:cNvPicPr>
            <a:picLocks noChangeAspect="1"/>
          </p:cNvPicPr>
          <p:nvPr/>
        </p:nvPicPr>
        <p:blipFill>
          <a:blip r:embed="rId7"/>
          <a:stretch>
            <a:fillRect/>
          </a:stretch>
        </p:blipFill>
        <p:spPr>
          <a:xfrm>
            <a:off x="8244205" y="3068955"/>
            <a:ext cx="847725" cy="581025"/>
          </a:xfrm>
          <a:prstGeom prst="rect">
            <a:avLst/>
          </a:prstGeom>
        </p:spPr>
      </p:pic>
      <p:pic>
        <p:nvPicPr>
          <p:cNvPr id="15" name="图片 14"/>
          <p:cNvPicPr>
            <a:picLocks noChangeAspect="1"/>
          </p:cNvPicPr>
          <p:nvPr/>
        </p:nvPicPr>
        <p:blipFill>
          <a:blip r:embed="rId8"/>
          <a:stretch>
            <a:fillRect/>
          </a:stretch>
        </p:blipFill>
        <p:spPr>
          <a:xfrm>
            <a:off x="8316595" y="3789045"/>
            <a:ext cx="914400" cy="523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591820" y="1372870"/>
            <a:ext cx="7724775" cy="2042160"/>
          </a:xfrm>
          <a:prstGeom prst="rect">
            <a:avLst/>
          </a:prstGeom>
          <a:noFill/>
        </p:spPr>
        <p:txBody>
          <a:bodyPr wrap="square" rtlCol="0" anchor="t">
            <a:spAutoFit/>
          </a:bodyPr>
          <a:lstStyle/>
          <a:p>
            <a:pPr marL="0" indent="0">
              <a:buNone/>
            </a:pPr>
            <a:r>
              <a:rPr lang="zh-CN" altLang="en-US" sz="3200">
                <a:latin typeface="黑体" charset="0"/>
                <a:ea typeface="黑体" charset="0"/>
                <a:sym typeface="+mn-ea"/>
              </a:rPr>
              <a:t>4　实形性----平行投影面的直线和平面其投影反映真实形状。</a:t>
            </a:r>
            <a:endParaRPr lang="zh-CN" altLang="en-US" sz="3200">
              <a:latin typeface="黑体" charset="0"/>
              <a:ea typeface="黑体" charset="0"/>
            </a:endParaRPr>
          </a:p>
          <a:p>
            <a:pPr marL="0" indent="0">
              <a:buNone/>
            </a:pPr>
            <a:r>
              <a:rPr lang="zh-CN" altLang="en-US" sz="3200">
                <a:latin typeface="黑体" charset="0"/>
                <a:ea typeface="黑体" charset="0"/>
                <a:sym typeface="+mn-ea"/>
              </a:rPr>
              <a:t>5  平行两直线的投影仍互相平行，其投影长度之比等于该两平行线长度之比。</a:t>
            </a:r>
            <a:endParaRPr lang="zh-CN" altLang="en-US" sz="3200">
              <a:latin typeface="黑体" charset="0"/>
              <a:ea typeface="黑体" charset="0"/>
            </a:endParaRP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chemeClr val="tx1"/>
                </a:solidFill>
              </a:rPr>
              <a:t>三、多面正投影体系的建立和投影规律</a:t>
            </a:r>
          </a:p>
        </p:txBody>
      </p:sp>
      <p:sp>
        <p:nvSpPr>
          <p:cNvPr id="3" name="内容占位符 2"/>
          <p:cNvSpPr>
            <a:spLocks noGrp="1"/>
          </p:cNvSpPr>
          <p:nvPr>
            <p:ph idx="1"/>
          </p:nvPr>
        </p:nvSpPr>
        <p:spPr>
          <a:xfrm>
            <a:off x="287655" y="1007745"/>
            <a:ext cx="8070850" cy="5153660"/>
          </a:xfrm>
        </p:spPr>
        <p:txBody>
          <a:bodyPr/>
          <a:lstStyle/>
          <a:p>
            <a:pPr marL="0" indent="0">
              <a:buNone/>
            </a:pPr>
            <a:r>
              <a:rPr lang="zh-CN" altLang="en-US" sz="2800">
                <a:solidFill>
                  <a:srgbClr val="FF0000"/>
                </a:solidFill>
              </a:rPr>
              <a:t>1 单一正投影不能完全确定物体的形状和大小</a:t>
            </a:r>
          </a:p>
        </p:txBody>
      </p:sp>
      <p:pic>
        <p:nvPicPr>
          <p:cNvPr id="4" name="图片 3"/>
          <p:cNvPicPr>
            <a:picLocks noChangeAspect="1"/>
          </p:cNvPicPr>
          <p:nvPr/>
        </p:nvPicPr>
        <p:blipFill>
          <a:blip r:embed="rId2"/>
          <a:stretch>
            <a:fillRect/>
          </a:stretch>
        </p:blipFill>
        <p:spPr>
          <a:xfrm>
            <a:off x="1260475" y="1562735"/>
            <a:ext cx="6609715" cy="5287010"/>
          </a:xfrm>
          <a:prstGeom prst="rect">
            <a:avLst/>
          </a:prstGeom>
        </p:spPr>
      </p:pic>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67995" y="980440"/>
            <a:ext cx="8070850" cy="5123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793" name="组合 97281"/>
          <p:cNvGrpSpPr/>
          <p:nvPr/>
        </p:nvGrpSpPr>
        <p:grpSpPr>
          <a:xfrm>
            <a:off x="4649788" y="3505200"/>
            <a:ext cx="1109662" cy="1525588"/>
            <a:chOff x="2496" y="2496"/>
            <a:chExt cx="720" cy="768"/>
          </a:xfrm>
        </p:grpSpPr>
        <p:sp>
          <p:nvSpPr>
            <p:cNvPr id="33794" name="任意多边形 97282"/>
            <p:cNvSpPr/>
            <p:nvPr/>
          </p:nvSpPr>
          <p:spPr>
            <a:xfrm>
              <a:off x="2496" y="2496"/>
              <a:ext cx="336" cy="432"/>
            </a:xfrm>
            <a:custGeom>
              <a:avLst/>
              <a:gdLst/>
              <a:ahLst/>
              <a:cxnLst/>
              <a:rect l="0" t="0" r="0" b="0"/>
              <a:pathLst>
                <a:path w="336" h="432">
                  <a:moveTo>
                    <a:pt x="336" y="144"/>
                  </a:moveTo>
                  <a:lnTo>
                    <a:pt x="144" y="0"/>
                  </a:lnTo>
                  <a:lnTo>
                    <a:pt x="0" y="288"/>
                  </a:lnTo>
                  <a:lnTo>
                    <a:pt x="192" y="432"/>
                  </a:lnTo>
                  <a:lnTo>
                    <a:pt x="336" y="144"/>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sz="1600"/>
            </a:p>
          </p:txBody>
        </p:sp>
        <p:grpSp>
          <p:nvGrpSpPr>
            <p:cNvPr id="33795" name="组合 97283"/>
            <p:cNvGrpSpPr/>
            <p:nvPr/>
          </p:nvGrpSpPr>
          <p:grpSpPr>
            <a:xfrm>
              <a:off x="2496" y="2496"/>
              <a:ext cx="720" cy="768"/>
              <a:chOff x="2496" y="2496"/>
              <a:chExt cx="720" cy="768"/>
            </a:xfrm>
          </p:grpSpPr>
          <p:sp>
            <p:nvSpPr>
              <p:cNvPr id="33796" name="任意多边形 97284"/>
              <p:cNvSpPr/>
              <p:nvPr/>
            </p:nvSpPr>
            <p:spPr>
              <a:xfrm>
                <a:off x="2688" y="264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sz="1600"/>
              </a:p>
            </p:txBody>
          </p:sp>
          <p:sp>
            <p:nvSpPr>
              <p:cNvPr id="33797" name="任意多边形 97285"/>
              <p:cNvSpPr/>
              <p:nvPr/>
            </p:nvSpPr>
            <p:spPr>
              <a:xfrm>
                <a:off x="2640" y="2496"/>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sz="1600"/>
              </a:p>
            </p:txBody>
          </p:sp>
          <p:sp>
            <p:nvSpPr>
              <p:cNvPr id="33798" name="任意多边形 97286"/>
              <p:cNvSpPr/>
              <p:nvPr/>
            </p:nvSpPr>
            <p:spPr>
              <a:xfrm>
                <a:off x="2496" y="2784"/>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sz="1600"/>
              </a:p>
            </p:txBody>
          </p:sp>
        </p:grpSp>
      </p:grpSp>
      <p:sp>
        <p:nvSpPr>
          <p:cNvPr id="97288" name="任意多边形 97287"/>
          <p:cNvSpPr/>
          <p:nvPr/>
        </p:nvSpPr>
        <p:spPr>
          <a:xfrm>
            <a:off x="3538538" y="2552700"/>
            <a:ext cx="814387" cy="1238250"/>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sz="1600"/>
          </a:p>
        </p:txBody>
      </p:sp>
      <p:grpSp>
        <p:nvGrpSpPr>
          <p:cNvPr id="97289" name="组合 97288"/>
          <p:cNvGrpSpPr/>
          <p:nvPr/>
        </p:nvGrpSpPr>
        <p:grpSpPr>
          <a:xfrm>
            <a:off x="2428875" y="1600200"/>
            <a:ext cx="3182938" cy="2952750"/>
            <a:chOff x="1344" y="1440"/>
            <a:chExt cx="2064" cy="1488"/>
          </a:xfrm>
        </p:grpSpPr>
        <p:grpSp>
          <p:nvGrpSpPr>
            <p:cNvPr id="33801" name="组合 97289"/>
            <p:cNvGrpSpPr/>
            <p:nvPr/>
          </p:nvGrpSpPr>
          <p:grpSpPr>
            <a:xfrm>
              <a:off x="1344" y="1440"/>
              <a:ext cx="2064" cy="1488"/>
              <a:chOff x="1344" y="1440"/>
              <a:chExt cx="2064" cy="1488"/>
            </a:xfrm>
          </p:grpSpPr>
          <p:sp>
            <p:nvSpPr>
              <p:cNvPr id="33802" name="任意多边形 97290"/>
              <p:cNvSpPr/>
              <p:nvPr/>
            </p:nvSpPr>
            <p:spPr>
              <a:xfrm>
                <a:off x="1344" y="1440"/>
                <a:ext cx="1152" cy="1488"/>
              </a:xfrm>
              <a:custGeom>
                <a:avLst/>
                <a:gdLst/>
                <a:ahLst/>
                <a:cxnLst/>
                <a:rect l="0" t="0" r="0" b="0"/>
                <a:pathLst>
                  <a:path w="1152" h="1488">
                    <a:moveTo>
                      <a:pt x="0" y="0"/>
                    </a:moveTo>
                    <a:lnTo>
                      <a:pt x="0" y="1488"/>
                    </a:lnTo>
                    <a:lnTo>
                      <a:pt x="1152" y="1488"/>
                    </a:lnTo>
                  </a:path>
                </a:pathLst>
              </a:custGeom>
              <a:noFill/>
              <a:ln w="28575" cap="flat" cmpd="sng">
                <a:solidFill>
                  <a:schemeClr val="tx1"/>
                </a:solidFill>
                <a:prstDash val="solid"/>
                <a:round/>
                <a:headEnd type="none" w="med" len="med"/>
                <a:tailEnd type="none" w="med" len="med"/>
              </a:ln>
            </p:spPr>
            <p:txBody>
              <a:bodyPr/>
              <a:lstStyle/>
              <a:p>
                <a:endParaRPr lang="zh-CN" altLang="en-US" sz="1600"/>
              </a:p>
            </p:txBody>
          </p:sp>
          <p:sp>
            <p:nvSpPr>
              <p:cNvPr id="33803" name="任意多边形 97291"/>
              <p:cNvSpPr/>
              <p:nvPr/>
            </p:nvSpPr>
            <p:spPr>
              <a:xfrm>
                <a:off x="1344" y="1440"/>
                <a:ext cx="2064" cy="1488"/>
              </a:xfrm>
              <a:custGeom>
                <a:avLst/>
                <a:gdLst/>
                <a:ahLst/>
                <a:cxnLst/>
                <a:rect l="0" t="0" r="0" b="0"/>
                <a:pathLst>
                  <a:path w="2064" h="1488">
                    <a:moveTo>
                      <a:pt x="0" y="0"/>
                    </a:moveTo>
                    <a:lnTo>
                      <a:pt x="2064" y="0"/>
                    </a:lnTo>
                    <a:lnTo>
                      <a:pt x="2064" y="1488"/>
                    </a:lnTo>
                    <a:lnTo>
                      <a:pt x="1872" y="1488"/>
                    </a:lnTo>
                  </a:path>
                </a:pathLst>
              </a:custGeom>
              <a:noFill/>
              <a:ln w="28575" cap="flat" cmpd="sng">
                <a:solidFill>
                  <a:schemeClr val="tx1"/>
                </a:solidFill>
                <a:prstDash val="solid"/>
                <a:round/>
                <a:headEnd type="none" w="med" len="med"/>
                <a:tailEnd type="none" w="med" len="med"/>
              </a:ln>
            </p:spPr>
            <p:txBody>
              <a:bodyPr/>
              <a:lstStyle/>
              <a:p>
                <a:endParaRPr lang="zh-CN" altLang="en-US" sz="1600"/>
              </a:p>
            </p:txBody>
          </p:sp>
        </p:grpSp>
        <p:sp>
          <p:nvSpPr>
            <p:cNvPr id="33804" name="直接连接符 97292"/>
            <p:cNvSpPr/>
            <p:nvPr/>
          </p:nvSpPr>
          <p:spPr>
            <a:xfrm>
              <a:off x="2448" y="2928"/>
              <a:ext cx="864"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97294" name="组合 97293"/>
          <p:cNvGrpSpPr/>
          <p:nvPr/>
        </p:nvGrpSpPr>
        <p:grpSpPr>
          <a:xfrm>
            <a:off x="3538538" y="2552700"/>
            <a:ext cx="1925637" cy="2190750"/>
            <a:chOff x="2064" y="1920"/>
            <a:chExt cx="1248" cy="1104"/>
          </a:xfrm>
        </p:grpSpPr>
        <p:sp>
          <p:nvSpPr>
            <p:cNvPr id="33806" name="直接连接符 97294"/>
            <p:cNvSpPr/>
            <p:nvPr/>
          </p:nvSpPr>
          <p:spPr>
            <a:xfrm flipH="1" flipV="1">
              <a:off x="2064" y="2208"/>
              <a:ext cx="720" cy="480"/>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07" name="直接连接符 97295"/>
            <p:cNvSpPr/>
            <p:nvPr/>
          </p:nvSpPr>
          <p:spPr>
            <a:xfrm flipH="1" flipV="1">
              <a:off x="2208" y="1920"/>
              <a:ext cx="720" cy="480"/>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08" name="直接连接符 97296"/>
            <p:cNvSpPr/>
            <p:nvPr/>
          </p:nvSpPr>
          <p:spPr>
            <a:xfrm flipH="1" flipV="1">
              <a:off x="2592" y="1920"/>
              <a:ext cx="720" cy="480"/>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09" name="直接连接符 97297"/>
            <p:cNvSpPr/>
            <p:nvPr/>
          </p:nvSpPr>
          <p:spPr>
            <a:xfrm flipH="1" flipV="1">
              <a:off x="2064" y="2544"/>
              <a:ext cx="720" cy="480"/>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97299" name="组合 97298"/>
          <p:cNvGrpSpPr/>
          <p:nvPr/>
        </p:nvGrpSpPr>
        <p:grpSpPr>
          <a:xfrm>
            <a:off x="4649788" y="5505450"/>
            <a:ext cx="1109662" cy="287338"/>
            <a:chOff x="2784" y="3408"/>
            <a:chExt cx="720" cy="144"/>
          </a:xfrm>
        </p:grpSpPr>
        <p:sp>
          <p:nvSpPr>
            <p:cNvPr id="33811" name="任意多边形 97299"/>
            <p:cNvSpPr/>
            <p:nvPr/>
          </p:nvSpPr>
          <p:spPr>
            <a:xfrm>
              <a:off x="2928" y="3408"/>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sz="1600"/>
            </a:p>
          </p:txBody>
        </p:sp>
        <p:sp>
          <p:nvSpPr>
            <p:cNvPr id="33812" name="任意多边形 97300"/>
            <p:cNvSpPr/>
            <p:nvPr/>
          </p:nvSpPr>
          <p:spPr>
            <a:xfrm>
              <a:off x="2784" y="3408"/>
              <a:ext cx="336" cy="144"/>
            </a:xfrm>
            <a:custGeom>
              <a:avLst/>
              <a:gdLst/>
              <a:ahLst/>
              <a:cxnLst/>
              <a:rect l="0" t="0" r="0" b="0"/>
              <a:pathLst>
                <a:path w="336" h="144">
                  <a:moveTo>
                    <a:pt x="144" y="0"/>
                  </a:moveTo>
                  <a:lnTo>
                    <a:pt x="0" y="0"/>
                  </a:lnTo>
                  <a:lnTo>
                    <a:pt x="192" y="144"/>
                  </a:lnTo>
                  <a:lnTo>
                    <a:pt x="336" y="144"/>
                  </a:lnTo>
                  <a:lnTo>
                    <a:pt x="144" y="0"/>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sz="1600"/>
            </a:p>
          </p:txBody>
        </p:sp>
      </p:grpSp>
      <p:grpSp>
        <p:nvGrpSpPr>
          <p:cNvPr id="97302" name="组合 97301"/>
          <p:cNvGrpSpPr/>
          <p:nvPr/>
        </p:nvGrpSpPr>
        <p:grpSpPr>
          <a:xfrm>
            <a:off x="6796088" y="3505200"/>
            <a:ext cx="296862" cy="1525588"/>
            <a:chOff x="4176" y="2400"/>
            <a:chExt cx="192" cy="768"/>
          </a:xfrm>
        </p:grpSpPr>
        <p:sp>
          <p:nvSpPr>
            <p:cNvPr id="33814" name="任意多边形 97302"/>
            <p:cNvSpPr/>
            <p:nvPr/>
          </p:nvSpPr>
          <p:spPr>
            <a:xfrm>
              <a:off x="4176" y="2688"/>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sz="1600"/>
            </a:p>
          </p:txBody>
        </p:sp>
        <p:sp>
          <p:nvSpPr>
            <p:cNvPr id="33815" name="任意多边形 97303"/>
            <p:cNvSpPr/>
            <p:nvPr/>
          </p:nvSpPr>
          <p:spPr>
            <a:xfrm>
              <a:off x="4176" y="2400"/>
              <a:ext cx="192" cy="432"/>
            </a:xfrm>
            <a:custGeom>
              <a:avLst/>
              <a:gdLst/>
              <a:ahLst/>
              <a:cxnLst/>
              <a:rect l="0" t="0" r="0" b="0"/>
              <a:pathLst>
                <a:path w="192" h="432">
                  <a:moveTo>
                    <a:pt x="192" y="432"/>
                  </a:moveTo>
                  <a:lnTo>
                    <a:pt x="192" y="144"/>
                  </a:lnTo>
                  <a:lnTo>
                    <a:pt x="0" y="0"/>
                  </a:lnTo>
                  <a:lnTo>
                    <a:pt x="0" y="288"/>
                  </a:lnTo>
                  <a:lnTo>
                    <a:pt x="192" y="432"/>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sz="1600"/>
            </a:p>
          </p:txBody>
        </p:sp>
      </p:grpSp>
      <p:grpSp>
        <p:nvGrpSpPr>
          <p:cNvPr id="97305" name="组合 97304"/>
          <p:cNvGrpSpPr/>
          <p:nvPr/>
        </p:nvGrpSpPr>
        <p:grpSpPr>
          <a:xfrm>
            <a:off x="4649788" y="3505200"/>
            <a:ext cx="2443162" cy="1527175"/>
            <a:chOff x="2784" y="2400"/>
            <a:chExt cx="1584" cy="769"/>
          </a:xfrm>
        </p:grpSpPr>
        <p:sp>
          <p:nvSpPr>
            <p:cNvPr id="33817" name="直接连接符 97305"/>
            <p:cNvSpPr/>
            <p:nvPr/>
          </p:nvSpPr>
          <p:spPr>
            <a:xfrm>
              <a:off x="3504" y="3168"/>
              <a:ext cx="864" cy="1"/>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18" name="直接连接符 97306"/>
            <p:cNvSpPr/>
            <p:nvPr/>
          </p:nvSpPr>
          <p:spPr>
            <a:xfrm>
              <a:off x="2784" y="2688"/>
              <a:ext cx="1392" cy="1"/>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19" name="直接连接符 97307"/>
            <p:cNvSpPr/>
            <p:nvPr/>
          </p:nvSpPr>
          <p:spPr>
            <a:xfrm>
              <a:off x="3312" y="2400"/>
              <a:ext cx="864" cy="1"/>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20" name="直接连接符 97308"/>
            <p:cNvSpPr/>
            <p:nvPr/>
          </p:nvSpPr>
          <p:spPr>
            <a:xfrm>
              <a:off x="2976" y="2832"/>
              <a:ext cx="1392" cy="1"/>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21" name="直接连接符 97309"/>
            <p:cNvSpPr/>
            <p:nvPr/>
          </p:nvSpPr>
          <p:spPr>
            <a:xfrm>
              <a:off x="3504" y="2544"/>
              <a:ext cx="864" cy="1"/>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97311" name="组合 97310"/>
          <p:cNvGrpSpPr/>
          <p:nvPr/>
        </p:nvGrpSpPr>
        <p:grpSpPr>
          <a:xfrm>
            <a:off x="3538538" y="2552700"/>
            <a:ext cx="3554412" cy="3240088"/>
            <a:chOff x="2064" y="1920"/>
            <a:chExt cx="2304" cy="1632"/>
          </a:xfrm>
        </p:grpSpPr>
        <p:sp>
          <p:nvSpPr>
            <p:cNvPr id="33823" name="直接连接符 97311"/>
            <p:cNvSpPr/>
            <p:nvPr/>
          </p:nvSpPr>
          <p:spPr>
            <a:xfrm>
              <a:off x="2064" y="2544"/>
              <a:ext cx="1" cy="384"/>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24" name="直接连接符 97312"/>
            <p:cNvSpPr/>
            <p:nvPr/>
          </p:nvSpPr>
          <p:spPr>
            <a:xfrm>
              <a:off x="2064" y="2928"/>
              <a:ext cx="912" cy="624"/>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25" name="任意多边形 97313"/>
            <p:cNvSpPr/>
            <p:nvPr/>
          </p:nvSpPr>
          <p:spPr>
            <a:xfrm>
              <a:off x="2592" y="2544"/>
              <a:ext cx="720" cy="864"/>
            </a:xfrm>
            <a:custGeom>
              <a:avLst/>
              <a:gdLst/>
              <a:ahLst/>
              <a:cxnLst/>
              <a:rect l="0" t="0" r="0" b="0"/>
              <a:pathLst>
                <a:path w="720" h="864">
                  <a:moveTo>
                    <a:pt x="0" y="0"/>
                  </a:moveTo>
                  <a:lnTo>
                    <a:pt x="0" y="384"/>
                  </a:lnTo>
                  <a:lnTo>
                    <a:pt x="720" y="864"/>
                  </a:lnTo>
                </a:path>
              </a:pathLst>
            </a:custGeom>
            <a:noFill/>
            <a:ln w="19050" cap="flat" cmpd="sng">
              <a:solidFill>
                <a:schemeClr val="tx1"/>
              </a:solidFill>
              <a:prstDash val="solid"/>
              <a:round/>
              <a:headEnd type="none" w="med" len="med"/>
              <a:tailEnd type="none" w="med" len="med"/>
            </a:ln>
          </p:spPr>
          <p:txBody>
            <a:bodyPr/>
            <a:lstStyle/>
            <a:p>
              <a:endParaRPr lang="zh-CN" altLang="en-US" sz="1600"/>
            </a:p>
          </p:txBody>
        </p:sp>
        <p:sp>
          <p:nvSpPr>
            <p:cNvPr id="33826" name="任意多边形 97314"/>
            <p:cNvSpPr/>
            <p:nvPr/>
          </p:nvSpPr>
          <p:spPr>
            <a:xfrm>
              <a:off x="2592" y="1920"/>
              <a:ext cx="1584" cy="480"/>
            </a:xfrm>
            <a:custGeom>
              <a:avLst/>
              <a:gdLst/>
              <a:ahLst/>
              <a:cxnLst/>
              <a:rect l="0" t="0" r="0" b="0"/>
              <a:pathLst>
                <a:path w="1584" h="480">
                  <a:moveTo>
                    <a:pt x="0" y="0"/>
                  </a:moveTo>
                  <a:lnTo>
                    <a:pt x="816" y="0"/>
                  </a:lnTo>
                  <a:lnTo>
                    <a:pt x="1584" y="480"/>
                  </a:lnTo>
                </a:path>
              </a:pathLst>
            </a:custGeom>
            <a:noFill/>
            <a:ln w="19050" cap="flat" cmpd="sng">
              <a:solidFill>
                <a:schemeClr val="tx1"/>
              </a:solidFill>
              <a:prstDash val="solid"/>
              <a:round/>
              <a:headEnd type="none" w="med" len="med"/>
              <a:tailEnd type="none" w="med" len="med"/>
            </a:ln>
          </p:spPr>
          <p:txBody>
            <a:bodyPr/>
            <a:lstStyle/>
            <a:p>
              <a:endParaRPr lang="zh-CN" altLang="en-US" sz="1600"/>
            </a:p>
          </p:txBody>
        </p:sp>
        <p:sp>
          <p:nvSpPr>
            <p:cNvPr id="33827" name="任意多边形 97315"/>
            <p:cNvSpPr/>
            <p:nvPr/>
          </p:nvSpPr>
          <p:spPr>
            <a:xfrm>
              <a:off x="3312" y="3024"/>
              <a:ext cx="864" cy="384"/>
            </a:xfrm>
            <a:custGeom>
              <a:avLst/>
              <a:gdLst/>
              <a:ahLst/>
              <a:cxnLst/>
              <a:rect l="0" t="0" r="0" b="0"/>
              <a:pathLst>
                <a:path w="864" h="384">
                  <a:moveTo>
                    <a:pt x="864" y="0"/>
                  </a:moveTo>
                  <a:lnTo>
                    <a:pt x="864" y="384"/>
                  </a:lnTo>
                  <a:lnTo>
                    <a:pt x="0" y="384"/>
                  </a:lnTo>
                </a:path>
              </a:pathLst>
            </a:custGeom>
            <a:noFill/>
            <a:ln w="19050" cap="flat" cmpd="sng">
              <a:solidFill>
                <a:schemeClr val="tx1"/>
              </a:solidFill>
              <a:prstDash val="solid"/>
              <a:round/>
              <a:headEnd type="none" w="med" len="med"/>
              <a:tailEnd type="none" w="med" len="med"/>
            </a:ln>
          </p:spPr>
          <p:txBody>
            <a:bodyPr/>
            <a:lstStyle/>
            <a:p>
              <a:endParaRPr lang="zh-CN" altLang="en-US" sz="1600"/>
            </a:p>
          </p:txBody>
        </p:sp>
        <p:sp>
          <p:nvSpPr>
            <p:cNvPr id="33828" name="任意多边形 97316"/>
            <p:cNvSpPr/>
            <p:nvPr/>
          </p:nvSpPr>
          <p:spPr>
            <a:xfrm>
              <a:off x="3504" y="3168"/>
              <a:ext cx="864" cy="384"/>
            </a:xfrm>
            <a:custGeom>
              <a:avLst/>
              <a:gdLst/>
              <a:ahLst/>
              <a:cxnLst/>
              <a:rect l="0" t="0" r="0" b="0"/>
              <a:pathLst>
                <a:path w="864" h="384">
                  <a:moveTo>
                    <a:pt x="864" y="0"/>
                  </a:moveTo>
                  <a:lnTo>
                    <a:pt x="864" y="384"/>
                  </a:lnTo>
                  <a:lnTo>
                    <a:pt x="0" y="384"/>
                  </a:lnTo>
                </a:path>
              </a:pathLst>
            </a:custGeom>
            <a:noFill/>
            <a:ln w="19050" cap="flat" cmpd="sng">
              <a:solidFill>
                <a:schemeClr val="tx1"/>
              </a:solidFill>
              <a:prstDash val="solid"/>
              <a:round/>
              <a:headEnd type="none" w="med" len="med"/>
              <a:tailEnd type="none" w="med" len="med"/>
            </a:ln>
          </p:spPr>
          <p:txBody>
            <a:bodyPr/>
            <a:lstStyle/>
            <a:p>
              <a:endParaRPr lang="zh-CN" altLang="en-US" sz="1600"/>
            </a:p>
          </p:txBody>
        </p:sp>
      </p:grpSp>
      <p:grpSp>
        <p:nvGrpSpPr>
          <p:cNvPr id="97318" name="组合 97317"/>
          <p:cNvGrpSpPr/>
          <p:nvPr/>
        </p:nvGrpSpPr>
        <p:grpSpPr>
          <a:xfrm>
            <a:off x="5611813" y="1600200"/>
            <a:ext cx="1998662" cy="4572000"/>
            <a:chOff x="3408" y="1440"/>
            <a:chExt cx="1296" cy="2304"/>
          </a:xfrm>
        </p:grpSpPr>
        <p:sp>
          <p:nvSpPr>
            <p:cNvPr id="33830" name="任意多边形 97318"/>
            <p:cNvSpPr/>
            <p:nvPr/>
          </p:nvSpPr>
          <p:spPr>
            <a:xfrm>
              <a:off x="3408" y="2160"/>
              <a:ext cx="1296" cy="1584"/>
            </a:xfrm>
            <a:custGeom>
              <a:avLst/>
              <a:gdLst/>
              <a:ahLst/>
              <a:cxnLst/>
              <a:rect l="0" t="0" r="0" b="0"/>
              <a:pathLst>
                <a:path w="1296" h="1584">
                  <a:moveTo>
                    <a:pt x="0" y="768"/>
                  </a:moveTo>
                  <a:lnTo>
                    <a:pt x="1296" y="1584"/>
                  </a:lnTo>
                  <a:lnTo>
                    <a:pt x="1296" y="0"/>
                  </a:lnTo>
                </a:path>
              </a:pathLst>
            </a:custGeom>
            <a:noFill/>
            <a:ln w="28575" cap="flat" cmpd="sng">
              <a:solidFill>
                <a:schemeClr val="tx1"/>
              </a:solidFill>
              <a:prstDash val="solid"/>
              <a:round/>
              <a:headEnd type="none" w="med" len="med"/>
              <a:tailEnd type="none" w="med" len="med"/>
            </a:ln>
          </p:spPr>
          <p:txBody>
            <a:bodyPr/>
            <a:lstStyle/>
            <a:p>
              <a:endParaRPr lang="zh-CN" altLang="en-US" sz="1600"/>
            </a:p>
          </p:txBody>
        </p:sp>
        <p:sp>
          <p:nvSpPr>
            <p:cNvPr id="33831" name="任意多边形 97319"/>
            <p:cNvSpPr/>
            <p:nvPr/>
          </p:nvSpPr>
          <p:spPr>
            <a:xfrm>
              <a:off x="3408" y="1440"/>
              <a:ext cx="1296" cy="1488"/>
            </a:xfrm>
            <a:custGeom>
              <a:avLst/>
              <a:gdLst/>
              <a:ahLst/>
              <a:cxnLst/>
              <a:rect l="0" t="0" r="0" b="0"/>
              <a:pathLst>
                <a:path w="1296" h="1488">
                  <a:moveTo>
                    <a:pt x="1296" y="720"/>
                  </a:moveTo>
                  <a:lnTo>
                    <a:pt x="0" y="0"/>
                  </a:lnTo>
                  <a:lnTo>
                    <a:pt x="0" y="1488"/>
                  </a:lnTo>
                </a:path>
              </a:pathLst>
            </a:custGeom>
            <a:noFill/>
            <a:ln w="28575" cap="flat" cmpd="sng">
              <a:solidFill>
                <a:schemeClr val="tx1"/>
              </a:solidFill>
              <a:prstDash val="solid"/>
              <a:round/>
              <a:headEnd type="none" w="med" len="med"/>
              <a:tailEnd type="none" w="med" len="med"/>
            </a:ln>
          </p:spPr>
          <p:txBody>
            <a:bodyPr/>
            <a:lstStyle/>
            <a:p>
              <a:endParaRPr lang="zh-CN" altLang="en-US" sz="1600"/>
            </a:p>
          </p:txBody>
        </p:sp>
      </p:grpSp>
      <p:grpSp>
        <p:nvGrpSpPr>
          <p:cNvPr id="97321" name="组合 97320"/>
          <p:cNvGrpSpPr/>
          <p:nvPr/>
        </p:nvGrpSpPr>
        <p:grpSpPr>
          <a:xfrm>
            <a:off x="2428875" y="4552950"/>
            <a:ext cx="5181600" cy="1619250"/>
            <a:chOff x="1344" y="2928"/>
            <a:chExt cx="3360" cy="816"/>
          </a:xfrm>
        </p:grpSpPr>
        <p:sp>
          <p:nvSpPr>
            <p:cNvPr id="33833" name="直接连接符 97321"/>
            <p:cNvSpPr/>
            <p:nvPr/>
          </p:nvSpPr>
          <p:spPr>
            <a:xfrm flipH="1" flipV="1">
              <a:off x="1344" y="2928"/>
              <a:ext cx="1008" cy="816"/>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34" name="任意多边形 97322"/>
            <p:cNvSpPr/>
            <p:nvPr/>
          </p:nvSpPr>
          <p:spPr>
            <a:xfrm>
              <a:off x="1344" y="2928"/>
              <a:ext cx="3360" cy="816"/>
            </a:xfrm>
            <a:custGeom>
              <a:avLst/>
              <a:gdLst/>
              <a:ahLst/>
              <a:cxnLst/>
              <a:rect l="0" t="0" r="0" b="0"/>
              <a:pathLst>
                <a:path w="3360" h="816">
                  <a:moveTo>
                    <a:pt x="0" y="0"/>
                  </a:moveTo>
                  <a:lnTo>
                    <a:pt x="2064" y="0"/>
                  </a:lnTo>
                  <a:lnTo>
                    <a:pt x="3360" y="816"/>
                  </a:lnTo>
                  <a:lnTo>
                    <a:pt x="1008" y="816"/>
                  </a:lnTo>
                </a:path>
              </a:pathLst>
            </a:custGeom>
            <a:noFill/>
            <a:ln w="28575" cap="flat" cmpd="sng">
              <a:solidFill>
                <a:srgbClr val="0000FF"/>
              </a:solidFill>
              <a:prstDash val="solid"/>
              <a:round/>
              <a:headEnd type="none" w="med" len="med"/>
              <a:tailEnd type="none" w="med" len="med"/>
            </a:ln>
          </p:spPr>
          <p:txBody>
            <a:bodyPr/>
            <a:lstStyle/>
            <a:p>
              <a:endParaRPr lang="zh-CN" altLang="en-US" sz="1600"/>
            </a:p>
          </p:txBody>
        </p:sp>
      </p:grpSp>
      <p:grpSp>
        <p:nvGrpSpPr>
          <p:cNvPr id="97324" name="组合 97323"/>
          <p:cNvGrpSpPr/>
          <p:nvPr/>
        </p:nvGrpSpPr>
        <p:grpSpPr>
          <a:xfrm>
            <a:off x="4649788" y="3505200"/>
            <a:ext cx="1111250" cy="2287588"/>
            <a:chOff x="2784" y="2400"/>
            <a:chExt cx="721" cy="1152"/>
          </a:xfrm>
        </p:grpSpPr>
        <p:sp>
          <p:nvSpPr>
            <p:cNvPr id="33836" name="直接连接符 97324"/>
            <p:cNvSpPr/>
            <p:nvPr/>
          </p:nvSpPr>
          <p:spPr>
            <a:xfrm>
              <a:off x="3504" y="3168"/>
              <a:ext cx="1" cy="384"/>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37" name="直接连接符 97325"/>
            <p:cNvSpPr/>
            <p:nvPr/>
          </p:nvSpPr>
          <p:spPr>
            <a:xfrm>
              <a:off x="3312" y="2400"/>
              <a:ext cx="1" cy="1008"/>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38" name="直接连接符 97326"/>
            <p:cNvSpPr/>
            <p:nvPr/>
          </p:nvSpPr>
          <p:spPr>
            <a:xfrm>
              <a:off x="2784" y="3024"/>
              <a:ext cx="1" cy="384"/>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39" name="直接连接符 97327"/>
            <p:cNvSpPr/>
            <p:nvPr/>
          </p:nvSpPr>
          <p:spPr>
            <a:xfrm>
              <a:off x="2976" y="3168"/>
              <a:ext cx="1" cy="384"/>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3840" name="直接连接符 97328"/>
            <p:cNvSpPr/>
            <p:nvPr/>
          </p:nvSpPr>
          <p:spPr>
            <a:xfrm>
              <a:off x="3120" y="2544"/>
              <a:ext cx="1" cy="1008"/>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33841" name="文本框 97329"/>
          <p:cNvSpPr txBox="1"/>
          <p:nvPr/>
        </p:nvSpPr>
        <p:spPr>
          <a:xfrm>
            <a:off x="573723" y="30639"/>
            <a:ext cx="7472680" cy="518160"/>
          </a:xfrm>
          <a:prstGeom prst="rect">
            <a:avLst/>
          </a:prstGeom>
          <a:noFill/>
          <a:ln w="12700">
            <a:noFill/>
            <a:miter/>
          </a:ln>
        </p:spPr>
        <p:txBody>
          <a:bodyPr wrap="none" anchor="ctr">
            <a:spAutoFit/>
          </a:bodyPr>
          <a:lstStyle/>
          <a:p>
            <a:pPr lvl="0" algn="ctr">
              <a:buClr>
                <a:srgbClr val="000000"/>
              </a:buClr>
            </a:pPr>
            <a:r>
              <a:rPr lang="en-US" altLang="zh-CN" sz="2800" dirty="0">
                <a:latin typeface="黑体" pitchFamily="2" charset="-122"/>
                <a:ea typeface="黑体" pitchFamily="2" charset="-122"/>
              </a:rPr>
              <a:t>2  </a:t>
            </a:r>
            <a:r>
              <a:rPr lang="zh-CN" altLang="en-US" sz="2800" dirty="0">
                <a:latin typeface="黑体" pitchFamily="2" charset="-122"/>
                <a:ea typeface="黑体" pitchFamily="2" charset="-122"/>
              </a:rPr>
              <a:t>常用的三面投影体系的建立及三视图的形成</a:t>
            </a:r>
          </a:p>
        </p:txBody>
      </p:sp>
      <p:sp>
        <p:nvSpPr>
          <p:cNvPr id="97331" name="矩形 97330"/>
          <p:cNvSpPr/>
          <p:nvPr/>
        </p:nvSpPr>
        <p:spPr>
          <a:xfrm>
            <a:off x="472917" y="533876"/>
            <a:ext cx="6405880" cy="518160"/>
          </a:xfrm>
          <a:prstGeom prst="rect">
            <a:avLst/>
          </a:prstGeom>
          <a:noFill/>
          <a:ln w="12700">
            <a:noFill/>
            <a:miter/>
          </a:ln>
        </p:spPr>
        <p:txBody>
          <a:bodyPr wrap="none" anchor="ctr">
            <a:spAutoFit/>
          </a:bodyPr>
          <a:lstStyle/>
          <a:p>
            <a:pPr lvl="0" algn="ctr">
              <a:buClr>
                <a:srgbClr val="000000"/>
              </a:buClr>
            </a:pPr>
            <a:r>
              <a:rPr lang="en-US" altLang="zh-CN" sz="2800" dirty="0">
                <a:solidFill>
                  <a:srgbClr val="0000FF"/>
                </a:solidFill>
                <a:latin typeface="黑体" pitchFamily="2" charset="-122"/>
                <a:ea typeface="黑体" pitchFamily="2" charset="-122"/>
              </a:rPr>
              <a:t>(1)</a:t>
            </a:r>
            <a:r>
              <a:rPr lang="zh-CN" altLang="en-US" sz="2800" dirty="0">
                <a:solidFill>
                  <a:srgbClr val="0000FF"/>
                </a:solidFill>
                <a:latin typeface="黑体" pitchFamily="2" charset="-122"/>
                <a:ea typeface="黑体" pitchFamily="2" charset="-122"/>
              </a:rPr>
              <a:t>三面投影体系的建立及三视图的形成</a:t>
            </a:r>
          </a:p>
        </p:txBody>
      </p:sp>
      <p:sp>
        <p:nvSpPr>
          <p:cNvPr id="97332" name="矩形 97331"/>
          <p:cNvSpPr/>
          <p:nvPr/>
        </p:nvSpPr>
        <p:spPr>
          <a:xfrm>
            <a:off x="5857875" y="4343400"/>
            <a:ext cx="380365" cy="396240"/>
          </a:xfrm>
          <a:prstGeom prst="rect">
            <a:avLst/>
          </a:prstGeom>
          <a:noFill/>
          <a:ln w="9525">
            <a:noFill/>
            <a:miter/>
          </a:ln>
        </p:spPr>
        <p:txBody>
          <a:bodyPr wrap="none" anchor="t">
            <a:spAutoFit/>
          </a:bodyPr>
          <a:lstStyle/>
          <a:p>
            <a:pPr lvl="0" eaLnBrk="0" hangingPunct="0">
              <a:buClr>
                <a:srgbClr val="000000"/>
              </a:buClr>
            </a:pPr>
            <a:r>
              <a:rPr lang="en-US" altLang="zh-CN" sz="2000" b="1">
                <a:solidFill>
                  <a:srgbClr val="FF3300"/>
                </a:solidFill>
                <a:latin typeface="Times New Roman" pitchFamily="18" charset="0"/>
                <a:ea typeface="宋体" pitchFamily="2" charset="-122"/>
              </a:rPr>
              <a:t>O</a:t>
            </a:r>
          </a:p>
        </p:txBody>
      </p:sp>
      <p:grpSp>
        <p:nvGrpSpPr>
          <p:cNvPr id="97333" name="组合 97332"/>
          <p:cNvGrpSpPr/>
          <p:nvPr/>
        </p:nvGrpSpPr>
        <p:grpSpPr>
          <a:xfrm>
            <a:off x="1044380" y="1694815"/>
            <a:ext cx="1863285" cy="987792"/>
            <a:chOff x="444" y="978"/>
            <a:chExt cx="1441" cy="681"/>
          </a:xfrm>
        </p:grpSpPr>
        <p:sp>
          <p:nvSpPr>
            <p:cNvPr id="33845" name="椭圆形标注 97333"/>
            <p:cNvSpPr/>
            <p:nvPr/>
          </p:nvSpPr>
          <p:spPr>
            <a:xfrm>
              <a:off x="444" y="1131"/>
              <a:ext cx="1008" cy="528"/>
            </a:xfrm>
            <a:prstGeom prst="wedgeEllipseCallout">
              <a:avLst>
                <a:gd name="adj1" fmla="val 77481"/>
                <a:gd name="adj2" fmla="val 20454"/>
              </a:avLst>
            </a:prstGeom>
            <a:solidFill>
              <a:srgbClr val="FFFF00"/>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zh-CN" altLang="en-US" sz="2400" b="1" dirty="0">
                  <a:latin typeface="Times New Roman" pitchFamily="18" charset="0"/>
                  <a:ea typeface="宋体" pitchFamily="2" charset="-122"/>
                </a:rPr>
                <a:t>正面</a:t>
              </a:r>
            </a:p>
          </p:txBody>
        </p:sp>
        <p:sp>
          <p:nvSpPr>
            <p:cNvPr id="33846" name="矩形 97334"/>
            <p:cNvSpPr/>
            <p:nvPr/>
          </p:nvSpPr>
          <p:spPr>
            <a:xfrm>
              <a:off x="1584" y="978"/>
              <a:ext cx="301" cy="231"/>
            </a:xfrm>
            <a:prstGeom prst="rect">
              <a:avLst/>
            </a:prstGeom>
            <a:noFill/>
            <a:ln w="9525">
              <a:noFill/>
              <a:miter/>
            </a:ln>
          </p:spPr>
          <p:txBody>
            <a:bodyPr wrap="square" anchor="t">
              <a:spAutoFit/>
            </a:bodyPr>
            <a:lstStyle/>
            <a:p>
              <a:pPr lvl="0" eaLnBrk="0" hangingPunct="0">
                <a:buClr>
                  <a:srgbClr val="000000"/>
                </a:buClr>
              </a:pPr>
              <a:r>
                <a:rPr lang="en-US" altLang="zh-CN" sz="1600" b="1">
                  <a:solidFill>
                    <a:srgbClr val="FF3300"/>
                  </a:solidFill>
                  <a:latin typeface="Times New Roman" pitchFamily="18" charset="0"/>
                  <a:ea typeface="宋体" pitchFamily="2" charset="-122"/>
                </a:rPr>
                <a:t>V</a:t>
              </a:r>
            </a:p>
          </p:txBody>
        </p:sp>
      </p:grpSp>
      <p:sp>
        <p:nvSpPr>
          <p:cNvPr id="97336" name="矩形标注 97335"/>
          <p:cNvSpPr/>
          <p:nvPr/>
        </p:nvSpPr>
        <p:spPr>
          <a:xfrm>
            <a:off x="4029075" y="1066800"/>
            <a:ext cx="1219200" cy="457200"/>
          </a:xfrm>
          <a:prstGeom prst="wedgeRectCallout">
            <a:avLst>
              <a:gd name="adj1" fmla="val -72398"/>
              <a:gd name="adj2" fmla="val 332292"/>
            </a:avLst>
          </a:prstGeom>
          <a:solidFill>
            <a:srgbClr val="00CC99"/>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zh-CN" altLang="en-US" sz="2400" b="1" dirty="0">
                <a:latin typeface="Times New Roman" pitchFamily="18" charset="0"/>
                <a:ea typeface="宋体" pitchFamily="2" charset="-122"/>
              </a:rPr>
              <a:t>主视图</a:t>
            </a:r>
            <a:endParaRPr lang="zh-CN" altLang="en-US" sz="2400" b="1">
              <a:latin typeface="Times New Roman" pitchFamily="18" charset="0"/>
              <a:ea typeface="宋体" pitchFamily="2" charset="-122"/>
            </a:endParaRPr>
          </a:p>
        </p:txBody>
      </p:sp>
      <p:sp>
        <p:nvSpPr>
          <p:cNvPr id="97337" name="椭圆形标注 97336"/>
          <p:cNvSpPr/>
          <p:nvPr/>
        </p:nvSpPr>
        <p:spPr>
          <a:xfrm>
            <a:off x="7077075" y="1879600"/>
            <a:ext cx="1487170" cy="787400"/>
          </a:xfrm>
          <a:prstGeom prst="wedgeEllipseCallout">
            <a:avLst>
              <a:gd name="adj1" fmla="val -61458"/>
              <a:gd name="adj2" fmla="val 163449"/>
            </a:avLst>
          </a:prstGeom>
          <a:solidFill>
            <a:srgbClr val="FFFF00"/>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zh-CN" altLang="en-US" sz="2400" b="1" dirty="0">
                <a:latin typeface="Times New Roman" pitchFamily="18" charset="0"/>
                <a:ea typeface="宋体" pitchFamily="2" charset="-122"/>
              </a:rPr>
              <a:t>左视图</a:t>
            </a:r>
          </a:p>
        </p:txBody>
      </p:sp>
      <p:grpSp>
        <p:nvGrpSpPr>
          <p:cNvPr id="97338" name="组合 97337"/>
          <p:cNvGrpSpPr/>
          <p:nvPr/>
        </p:nvGrpSpPr>
        <p:grpSpPr>
          <a:xfrm>
            <a:off x="5637530" y="5359400"/>
            <a:ext cx="1880870" cy="1313180"/>
            <a:chOff x="3408" y="3376"/>
            <a:chExt cx="1334" cy="944"/>
          </a:xfrm>
        </p:grpSpPr>
        <p:sp>
          <p:nvSpPr>
            <p:cNvPr id="33850" name="椭圆形标注 97338"/>
            <p:cNvSpPr/>
            <p:nvPr/>
          </p:nvSpPr>
          <p:spPr>
            <a:xfrm>
              <a:off x="3408" y="3936"/>
              <a:ext cx="1296" cy="384"/>
            </a:xfrm>
            <a:prstGeom prst="wedgeEllipseCallout">
              <a:avLst>
                <a:gd name="adj1" fmla="val 45523"/>
                <a:gd name="adj2" fmla="val -97917"/>
              </a:avLst>
            </a:prstGeom>
            <a:solidFill>
              <a:schemeClr val="accent1"/>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en-US" altLang="zh-CN" sz="2800" b="1" dirty="0">
                  <a:latin typeface="Times New Roman" pitchFamily="18" charset="0"/>
                  <a:ea typeface="宋体" pitchFamily="2" charset="-122"/>
                </a:rPr>
                <a:t>Y</a:t>
              </a:r>
              <a:r>
                <a:rPr lang="zh-CN" altLang="en-US" sz="2800" b="1" dirty="0">
                  <a:latin typeface="Times New Roman" pitchFamily="18" charset="0"/>
                  <a:ea typeface="宋体" pitchFamily="2" charset="-122"/>
                </a:rPr>
                <a:t>投影轴</a:t>
              </a:r>
              <a:endParaRPr lang="zh-CN" altLang="en-US" sz="2800" b="1">
                <a:latin typeface="Times New Roman" pitchFamily="18" charset="0"/>
                <a:ea typeface="宋体" pitchFamily="2" charset="-122"/>
              </a:endParaRPr>
            </a:p>
          </p:txBody>
        </p:sp>
        <p:sp>
          <p:nvSpPr>
            <p:cNvPr id="33851" name="矩形 97339"/>
            <p:cNvSpPr/>
            <p:nvPr/>
          </p:nvSpPr>
          <p:spPr>
            <a:xfrm>
              <a:off x="4464" y="3376"/>
              <a:ext cx="278" cy="372"/>
            </a:xfrm>
            <a:prstGeom prst="rect">
              <a:avLst/>
            </a:prstGeom>
            <a:noFill/>
            <a:ln w="9525">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Y</a:t>
              </a:r>
              <a:endParaRPr lang="en-US" altLang="zh-CN" sz="2400" b="1">
                <a:solidFill>
                  <a:srgbClr val="003300"/>
                </a:solidFill>
                <a:latin typeface="Times New Roman" pitchFamily="18" charset="0"/>
                <a:ea typeface="宋体" pitchFamily="2" charset="-122"/>
              </a:endParaRPr>
            </a:p>
          </p:txBody>
        </p:sp>
      </p:grpSp>
      <p:grpSp>
        <p:nvGrpSpPr>
          <p:cNvPr id="97341" name="组合 97340"/>
          <p:cNvGrpSpPr/>
          <p:nvPr/>
        </p:nvGrpSpPr>
        <p:grpSpPr>
          <a:xfrm>
            <a:off x="5557838" y="1219200"/>
            <a:ext cx="2414587" cy="968375"/>
            <a:chOff x="3456" y="768"/>
            <a:chExt cx="1521" cy="610"/>
          </a:xfrm>
        </p:grpSpPr>
        <p:sp>
          <p:nvSpPr>
            <p:cNvPr id="33853" name="矩形 97341"/>
            <p:cNvSpPr/>
            <p:nvPr/>
          </p:nvSpPr>
          <p:spPr>
            <a:xfrm>
              <a:off x="3456" y="1090"/>
              <a:ext cx="291" cy="288"/>
            </a:xfrm>
            <a:prstGeom prst="rect">
              <a:avLst/>
            </a:prstGeom>
            <a:noFill/>
            <a:ln w="9525">
              <a:noFill/>
              <a:miter/>
            </a:ln>
          </p:spPr>
          <p:txBody>
            <a:bodyPr wrap="none" anchor="t">
              <a:spAutoFit/>
            </a:bodyPr>
            <a:lstStyle/>
            <a:p>
              <a:pPr lvl="0" eaLnBrk="0" hangingPunct="0">
                <a:buClr>
                  <a:srgbClr val="000000"/>
                </a:buClr>
              </a:pPr>
              <a:r>
                <a:rPr lang="en-US" altLang="zh-CN" sz="2400" b="1">
                  <a:solidFill>
                    <a:srgbClr val="FF3300"/>
                  </a:solidFill>
                  <a:latin typeface="Times New Roman" pitchFamily="18" charset="0"/>
                  <a:ea typeface="宋体" pitchFamily="2" charset="-122"/>
                </a:rPr>
                <a:t> Z</a:t>
              </a:r>
            </a:p>
          </p:txBody>
        </p:sp>
        <p:sp>
          <p:nvSpPr>
            <p:cNvPr id="33854" name="圆角矩形标注 97342"/>
            <p:cNvSpPr/>
            <p:nvPr/>
          </p:nvSpPr>
          <p:spPr>
            <a:xfrm>
              <a:off x="3825" y="768"/>
              <a:ext cx="1152" cy="384"/>
            </a:xfrm>
            <a:prstGeom prst="wedgeRoundRectCallout">
              <a:avLst>
                <a:gd name="adj1" fmla="val -78560"/>
                <a:gd name="adj2" fmla="val 196875"/>
                <a:gd name="adj3" fmla="val 16667"/>
              </a:avLst>
            </a:prstGeom>
            <a:solidFill>
              <a:schemeClr val="accent1"/>
            </a:solidFill>
            <a:ln w="28575" cap="flat" cmpd="sng">
              <a:solidFill>
                <a:srgbClr val="FF0000"/>
              </a:solidFill>
              <a:prstDash val="solid"/>
              <a:miter/>
              <a:headEnd type="none" w="sm" len="lg"/>
              <a:tailEnd type="none" w="sm" len="lg"/>
            </a:ln>
          </p:spPr>
          <p:txBody>
            <a:bodyPr wrap="none" anchor="ctr"/>
            <a:lstStyle/>
            <a:p>
              <a:pPr lvl="0" algn="ctr">
                <a:buClr>
                  <a:srgbClr val="000000"/>
                </a:buClr>
              </a:pPr>
              <a:endParaRPr sz="2000" b="1" dirty="0">
                <a:latin typeface="Times New Roman" pitchFamily="18" charset="0"/>
                <a:ea typeface="宋体" pitchFamily="2" charset="-122"/>
              </a:endParaRPr>
            </a:p>
          </p:txBody>
        </p:sp>
        <p:sp>
          <p:nvSpPr>
            <p:cNvPr id="33855" name="文本框 97343"/>
            <p:cNvSpPr txBox="1"/>
            <p:nvPr/>
          </p:nvSpPr>
          <p:spPr>
            <a:xfrm>
              <a:off x="4048" y="855"/>
              <a:ext cx="819" cy="288"/>
            </a:xfrm>
            <a:prstGeom prst="rect">
              <a:avLst/>
            </a:prstGeom>
            <a:noFill/>
            <a:ln w="12700">
              <a:noFill/>
              <a:miter/>
            </a:ln>
          </p:spPr>
          <p:txBody>
            <a:bodyPr wrap="none" anchor="ctr">
              <a:spAutoFit/>
            </a:bodyPr>
            <a:lstStyle/>
            <a:p>
              <a:pPr lvl="0" algn="ctr">
                <a:buClr>
                  <a:srgbClr val="000000"/>
                </a:buClr>
              </a:pPr>
              <a:r>
                <a:rPr lang="en-US" altLang="zh-CN" sz="2400" b="1" dirty="0">
                  <a:latin typeface="Times New Roman" pitchFamily="18" charset="0"/>
                  <a:ea typeface="宋体" pitchFamily="2" charset="-122"/>
                </a:rPr>
                <a:t>Z</a:t>
              </a:r>
              <a:r>
                <a:rPr lang="zh-CN" altLang="en-US" sz="2400" b="1" dirty="0">
                  <a:latin typeface="Times New Roman" pitchFamily="18" charset="0"/>
                  <a:ea typeface="宋体" pitchFamily="2" charset="-122"/>
                </a:rPr>
                <a:t>投影轴</a:t>
              </a:r>
            </a:p>
          </p:txBody>
        </p:sp>
      </p:grpSp>
      <p:grpSp>
        <p:nvGrpSpPr>
          <p:cNvPr id="97345" name="组合 97344"/>
          <p:cNvGrpSpPr/>
          <p:nvPr/>
        </p:nvGrpSpPr>
        <p:grpSpPr>
          <a:xfrm>
            <a:off x="7001510" y="3493770"/>
            <a:ext cx="1716405" cy="849630"/>
            <a:chOff x="4416" y="2112"/>
            <a:chExt cx="1344" cy="624"/>
          </a:xfrm>
        </p:grpSpPr>
        <p:sp>
          <p:nvSpPr>
            <p:cNvPr id="33857" name="椭圆形标注 97345"/>
            <p:cNvSpPr/>
            <p:nvPr/>
          </p:nvSpPr>
          <p:spPr>
            <a:xfrm>
              <a:off x="4800" y="2112"/>
              <a:ext cx="960" cy="624"/>
            </a:xfrm>
            <a:prstGeom prst="wedgeEllipseCallout">
              <a:avLst>
                <a:gd name="adj1" fmla="val -74898"/>
                <a:gd name="adj2" fmla="val 29648"/>
              </a:avLst>
            </a:prstGeom>
            <a:solidFill>
              <a:srgbClr val="CCFFFF"/>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zh-CN" altLang="en-US" sz="2400" b="1" dirty="0">
                  <a:latin typeface="Times New Roman" pitchFamily="18" charset="0"/>
                  <a:ea typeface="宋体" pitchFamily="2" charset="-122"/>
                </a:rPr>
                <a:t>侧面</a:t>
              </a:r>
            </a:p>
          </p:txBody>
        </p:sp>
        <p:sp>
          <p:nvSpPr>
            <p:cNvPr id="33858" name="矩形 97346"/>
            <p:cNvSpPr/>
            <p:nvPr/>
          </p:nvSpPr>
          <p:spPr>
            <a:xfrm rot="1870029">
              <a:off x="4416" y="2208"/>
              <a:ext cx="308" cy="246"/>
            </a:xfrm>
            <a:prstGeom prst="rect">
              <a:avLst/>
            </a:prstGeom>
            <a:noFill/>
            <a:ln w="9525">
              <a:noFill/>
              <a:miter/>
            </a:ln>
          </p:spPr>
          <p:txBody>
            <a:bodyPr wrap="square" anchor="t">
              <a:spAutoFit/>
            </a:bodyPr>
            <a:lstStyle/>
            <a:p>
              <a:pPr lvl="0" eaLnBrk="0" hangingPunct="0">
                <a:buClr>
                  <a:srgbClr val="000000"/>
                </a:buClr>
              </a:pPr>
              <a:r>
                <a:rPr lang="en-US" altLang="zh-CN" sz="1600" b="1">
                  <a:solidFill>
                    <a:srgbClr val="FF3300"/>
                  </a:solidFill>
                  <a:latin typeface="Times New Roman" pitchFamily="18" charset="0"/>
                  <a:ea typeface="宋体" pitchFamily="2" charset="-122"/>
                </a:rPr>
                <a:t>W</a:t>
              </a:r>
            </a:p>
          </p:txBody>
        </p:sp>
      </p:grpSp>
      <p:grpSp>
        <p:nvGrpSpPr>
          <p:cNvPr id="97348" name="组合 97347"/>
          <p:cNvGrpSpPr/>
          <p:nvPr/>
        </p:nvGrpSpPr>
        <p:grpSpPr>
          <a:xfrm>
            <a:off x="393065" y="3244850"/>
            <a:ext cx="1837690" cy="1499349"/>
            <a:chOff x="0" y="1968"/>
            <a:chExt cx="1411" cy="1016"/>
          </a:xfrm>
        </p:grpSpPr>
        <p:sp>
          <p:nvSpPr>
            <p:cNvPr id="33860" name="椭圆形标注 97348"/>
            <p:cNvSpPr/>
            <p:nvPr/>
          </p:nvSpPr>
          <p:spPr>
            <a:xfrm>
              <a:off x="0" y="1968"/>
              <a:ext cx="1063" cy="720"/>
            </a:xfrm>
            <a:prstGeom prst="wedgeEllipseCallout">
              <a:avLst>
                <a:gd name="adj1" fmla="val 109690"/>
                <a:gd name="adj2" fmla="val 72917"/>
              </a:avLst>
            </a:prstGeom>
            <a:solidFill>
              <a:srgbClr val="00CC99"/>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en-US" altLang="zh-CN" sz="2000" b="1">
                  <a:latin typeface="Times New Roman" pitchFamily="18" charset="0"/>
                  <a:ea typeface="宋体" pitchFamily="2" charset="-122"/>
                </a:rPr>
                <a:t>X</a:t>
              </a:r>
              <a:r>
                <a:rPr lang="zh-CN" altLang="en-US" sz="2400" b="1" dirty="0">
                  <a:latin typeface="Times New Roman" pitchFamily="18" charset="0"/>
                  <a:ea typeface="宋体" pitchFamily="2" charset="-122"/>
                </a:rPr>
                <a:t>投影轴</a:t>
              </a:r>
            </a:p>
          </p:txBody>
        </p:sp>
        <p:sp>
          <p:nvSpPr>
            <p:cNvPr id="33861" name="矩形 97349"/>
            <p:cNvSpPr/>
            <p:nvPr/>
          </p:nvSpPr>
          <p:spPr>
            <a:xfrm>
              <a:off x="1110" y="2674"/>
              <a:ext cx="301" cy="310"/>
            </a:xfrm>
            <a:prstGeom prst="rect">
              <a:avLst/>
            </a:prstGeom>
            <a:noFill/>
            <a:ln w="9525">
              <a:noFill/>
              <a:miter/>
            </a:ln>
          </p:spPr>
          <p:txBody>
            <a:bodyPr wrap="square" anchor="t">
              <a:spAutoFit/>
            </a:bodyPr>
            <a:lstStyle/>
            <a:p>
              <a:pPr lvl="0" eaLnBrk="0" hangingPunct="0">
                <a:buClr>
                  <a:srgbClr val="000000"/>
                </a:buClr>
              </a:pPr>
              <a:r>
                <a:rPr lang="en-US" altLang="zh-CN" sz="2400" b="1">
                  <a:solidFill>
                    <a:srgbClr val="FF3300"/>
                  </a:solidFill>
                  <a:latin typeface="Times New Roman" pitchFamily="18" charset="0"/>
                  <a:ea typeface="宋体" pitchFamily="2" charset="-122"/>
                </a:rPr>
                <a:t>X</a:t>
              </a:r>
            </a:p>
          </p:txBody>
        </p:sp>
      </p:grpSp>
      <p:grpSp>
        <p:nvGrpSpPr>
          <p:cNvPr id="97351" name="组合 97350"/>
          <p:cNvGrpSpPr/>
          <p:nvPr/>
        </p:nvGrpSpPr>
        <p:grpSpPr>
          <a:xfrm>
            <a:off x="1196340" y="5410835"/>
            <a:ext cx="3019425" cy="873125"/>
            <a:chOff x="576" y="3408"/>
            <a:chExt cx="2085" cy="624"/>
          </a:xfrm>
        </p:grpSpPr>
        <p:sp>
          <p:nvSpPr>
            <p:cNvPr id="33863" name="椭圆形标注 97351"/>
            <p:cNvSpPr/>
            <p:nvPr/>
          </p:nvSpPr>
          <p:spPr>
            <a:xfrm>
              <a:off x="576" y="3408"/>
              <a:ext cx="1248" cy="624"/>
            </a:xfrm>
            <a:prstGeom prst="wedgeEllipseCallout">
              <a:avLst>
                <a:gd name="adj1" fmla="val 79486"/>
                <a:gd name="adj2" fmla="val -61861"/>
              </a:avLst>
            </a:prstGeom>
            <a:solidFill>
              <a:schemeClr val="accent1"/>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zh-CN" altLang="en-US" sz="2400" b="1" dirty="0">
                  <a:latin typeface="Times New Roman" pitchFamily="18" charset="0"/>
                  <a:ea typeface="宋体" pitchFamily="2" charset="-122"/>
                </a:rPr>
                <a:t>水平面</a:t>
              </a:r>
            </a:p>
          </p:txBody>
        </p:sp>
        <p:sp>
          <p:nvSpPr>
            <p:cNvPr id="33864" name="文本框 97352"/>
            <p:cNvSpPr txBox="1"/>
            <p:nvPr/>
          </p:nvSpPr>
          <p:spPr>
            <a:xfrm rot="-2079689">
              <a:off x="2346" y="3456"/>
              <a:ext cx="315" cy="327"/>
            </a:xfrm>
            <a:prstGeom prst="rect">
              <a:avLst/>
            </a:prstGeom>
            <a:noFill/>
            <a:ln w="12700">
              <a:noFill/>
              <a:miter/>
            </a:ln>
          </p:spPr>
          <p:txBody>
            <a:bodyPr wrap="square" anchor="ctr">
              <a:spAutoFit/>
            </a:bodyPr>
            <a:lstStyle/>
            <a:p>
              <a:pPr lvl="0" algn="ctr">
                <a:buClr>
                  <a:srgbClr val="000000"/>
                </a:buClr>
              </a:pPr>
              <a:r>
                <a:rPr lang="en-US" altLang="zh-CN" sz="2400" b="1">
                  <a:solidFill>
                    <a:srgbClr val="FF3300"/>
                  </a:solidFill>
                  <a:latin typeface="Times New Roman" pitchFamily="18" charset="0"/>
                  <a:ea typeface="宋体" pitchFamily="2" charset="-122"/>
                </a:rPr>
                <a:t>H</a:t>
              </a:r>
            </a:p>
          </p:txBody>
        </p:sp>
      </p:grpSp>
      <p:sp>
        <p:nvSpPr>
          <p:cNvPr id="97354" name="圆角矩形标注 97353"/>
          <p:cNvSpPr/>
          <p:nvPr/>
        </p:nvSpPr>
        <p:spPr>
          <a:xfrm>
            <a:off x="3331845" y="6248400"/>
            <a:ext cx="1002665" cy="490220"/>
          </a:xfrm>
          <a:prstGeom prst="wedgeRoundRectCallout">
            <a:avLst>
              <a:gd name="adj1" fmla="val 112500"/>
              <a:gd name="adj2" fmla="val -120833"/>
              <a:gd name="adj3" fmla="val 16667"/>
            </a:avLst>
          </a:prstGeom>
          <a:solidFill>
            <a:srgbClr val="FFFF00"/>
          </a:solidFill>
          <a:ln w="28575" cap="flat" cmpd="sng">
            <a:solidFill>
              <a:srgbClr val="FF0000"/>
            </a:solidFill>
            <a:prstDash val="solid"/>
            <a:miter/>
            <a:headEnd type="none" w="sm" len="lg"/>
            <a:tailEnd type="none" w="sm" len="lg"/>
          </a:ln>
        </p:spPr>
        <p:txBody>
          <a:bodyPr wrap="none" anchor="ctr"/>
          <a:lstStyle/>
          <a:p>
            <a:pPr lvl="0" algn="ctr">
              <a:buClr>
                <a:srgbClr val="000000"/>
              </a:buClr>
            </a:pPr>
            <a:r>
              <a:rPr lang="zh-CN" altLang="en-US" sz="2400" b="1" dirty="0">
                <a:latin typeface="Times New Roman" pitchFamily="18" charset="0"/>
                <a:ea typeface="宋体" pitchFamily="2" charset="-122"/>
              </a:rPr>
              <a:t>俯视图</a:t>
            </a:r>
            <a:endParaRPr lang="zh-CN" altLang="en-US" sz="2400" b="1">
              <a:latin typeface="Times New Roman" pitchFamily="18" charset="0"/>
              <a:ea typeface="宋体" pitchFamily="2" charset="-122"/>
            </a:endParaRPr>
          </a:p>
        </p:txBody>
      </p:sp>
      <p:sp>
        <p:nvSpPr>
          <p:cNvPr id="33866" name="矩形 97354"/>
          <p:cNvSpPr/>
          <p:nvPr/>
        </p:nvSpPr>
        <p:spPr>
          <a:xfrm>
            <a:off x="7659688" y="6505575"/>
            <a:ext cx="1412875" cy="336550"/>
          </a:xfrm>
          <a:prstGeom prst="rect">
            <a:avLst/>
          </a:prstGeom>
          <a:noFill/>
          <a:ln w="28575">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投影面的展开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7331"/>
                                        </p:tgtEl>
                                        <p:attrNameLst>
                                          <p:attrName>style.visibility</p:attrName>
                                        </p:attrNameLst>
                                      </p:cBhvr>
                                      <p:to>
                                        <p:strVal val="visible"/>
                                      </p:to>
                                    </p:set>
                                    <p:animEffect transition="in" filter="wipe(right)">
                                      <p:cBhvr>
                                        <p:cTn id="7" dur="500"/>
                                        <p:tgtEl>
                                          <p:spTgt spid="973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97289"/>
                                        </p:tgtEl>
                                        <p:attrNameLst>
                                          <p:attrName>style.visibility</p:attrName>
                                        </p:attrNameLst>
                                      </p:cBhvr>
                                      <p:to>
                                        <p:strVal val="visible"/>
                                      </p:to>
                                    </p:set>
                                    <p:anim calcmode="lin" valueType="num">
                                      <p:cBhvr additive="base">
                                        <p:cTn id="12" dur="500" fill="hold"/>
                                        <p:tgtEl>
                                          <p:spTgt spid="97289"/>
                                        </p:tgtEl>
                                        <p:attrNameLst>
                                          <p:attrName>ppt_x</p:attrName>
                                        </p:attrNameLst>
                                      </p:cBhvr>
                                      <p:tavLst>
                                        <p:tav tm="0">
                                          <p:val>
                                            <p:strVal val="#ppt_x"/>
                                          </p:val>
                                        </p:tav>
                                        <p:tav tm="100000">
                                          <p:val>
                                            <p:strVal val="#ppt_x"/>
                                          </p:val>
                                        </p:tav>
                                      </p:tavLst>
                                    </p:anim>
                                    <p:anim calcmode="lin" valueType="num">
                                      <p:cBhvr additive="base">
                                        <p:cTn id="13" dur="500" fill="hold"/>
                                        <p:tgtEl>
                                          <p:spTgt spid="9728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7333"/>
                                        </p:tgtEl>
                                        <p:attrNameLst>
                                          <p:attrName>style.visibility</p:attrName>
                                        </p:attrNameLst>
                                      </p:cBhvr>
                                      <p:to>
                                        <p:strVal val="visible"/>
                                      </p:to>
                                    </p:set>
                                    <p:anim calcmode="lin" valueType="num">
                                      <p:cBhvr additive="base">
                                        <p:cTn id="18" dur="500" fill="hold"/>
                                        <p:tgtEl>
                                          <p:spTgt spid="97333"/>
                                        </p:tgtEl>
                                        <p:attrNameLst>
                                          <p:attrName>ppt_x</p:attrName>
                                        </p:attrNameLst>
                                      </p:cBhvr>
                                      <p:tavLst>
                                        <p:tav tm="0">
                                          <p:val>
                                            <p:strVal val="0-#ppt_w/2"/>
                                          </p:val>
                                        </p:tav>
                                        <p:tav tm="100000">
                                          <p:val>
                                            <p:strVal val="#ppt_x"/>
                                          </p:val>
                                        </p:tav>
                                      </p:tavLst>
                                    </p:anim>
                                    <p:anim calcmode="lin" valueType="num">
                                      <p:cBhvr additive="base">
                                        <p:cTn id="19" dur="500" fill="hold"/>
                                        <p:tgtEl>
                                          <p:spTgt spid="973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nodeType="clickEffect">
                                  <p:stCondLst>
                                    <p:cond delay="0"/>
                                  </p:stCondLst>
                                  <p:childTnLst>
                                    <p:set>
                                      <p:cBhvr>
                                        <p:cTn id="23" dur="1" fill="hold">
                                          <p:stCondLst>
                                            <p:cond delay="0"/>
                                          </p:stCondLst>
                                        </p:cTn>
                                        <p:tgtEl>
                                          <p:spTgt spid="97294"/>
                                        </p:tgtEl>
                                        <p:attrNameLst>
                                          <p:attrName>style.visibility</p:attrName>
                                        </p:attrNameLst>
                                      </p:cBhvr>
                                      <p:to>
                                        <p:strVal val="visible"/>
                                      </p:to>
                                    </p:set>
                                    <p:animEffect transition="in" filter="strips(upLeft)">
                                      <p:cBhvr>
                                        <p:cTn id="24" dur="500"/>
                                        <p:tgtEl>
                                          <p:spTgt spid="9729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972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7321"/>
                                        </p:tgtEl>
                                        <p:attrNameLst>
                                          <p:attrName>style.visibility</p:attrName>
                                        </p:attrNameLst>
                                      </p:cBhvr>
                                      <p:to>
                                        <p:strVal val="visible"/>
                                      </p:to>
                                    </p:set>
                                    <p:anim calcmode="lin" valueType="num">
                                      <p:cBhvr additive="base">
                                        <p:cTn id="33" dur="500" fill="hold"/>
                                        <p:tgtEl>
                                          <p:spTgt spid="97321"/>
                                        </p:tgtEl>
                                        <p:attrNameLst>
                                          <p:attrName>ppt_x</p:attrName>
                                        </p:attrNameLst>
                                      </p:cBhvr>
                                      <p:tavLst>
                                        <p:tav tm="0">
                                          <p:val>
                                            <p:strVal val="#ppt_x"/>
                                          </p:val>
                                        </p:tav>
                                        <p:tav tm="100000">
                                          <p:val>
                                            <p:strVal val="#ppt_x"/>
                                          </p:val>
                                        </p:tav>
                                      </p:tavLst>
                                    </p:anim>
                                    <p:anim calcmode="lin" valueType="num">
                                      <p:cBhvr additive="base">
                                        <p:cTn id="34" dur="500" fill="hold"/>
                                        <p:tgtEl>
                                          <p:spTgt spid="9732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97351"/>
                                        </p:tgtEl>
                                        <p:attrNameLst>
                                          <p:attrName>style.visibility</p:attrName>
                                        </p:attrNameLst>
                                      </p:cBhvr>
                                      <p:to>
                                        <p:strVal val="visible"/>
                                      </p:to>
                                    </p:set>
                                    <p:anim calcmode="lin" valueType="num">
                                      <p:cBhvr additive="base">
                                        <p:cTn id="39" dur="500" fill="hold"/>
                                        <p:tgtEl>
                                          <p:spTgt spid="97351"/>
                                        </p:tgtEl>
                                        <p:attrNameLst>
                                          <p:attrName>ppt_x</p:attrName>
                                        </p:attrNameLst>
                                      </p:cBhvr>
                                      <p:tavLst>
                                        <p:tav tm="0">
                                          <p:val>
                                            <p:strVal val="0-#ppt_w/2"/>
                                          </p:val>
                                        </p:tav>
                                        <p:tav tm="100000">
                                          <p:val>
                                            <p:strVal val="#ppt_x"/>
                                          </p:val>
                                        </p:tav>
                                      </p:tavLst>
                                    </p:anim>
                                    <p:anim calcmode="lin" valueType="num">
                                      <p:cBhvr additive="base">
                                        <p:cTn id="40" dur="500" fill="hold"/>
                                        <p:tgtEl>
                                          <p:spTgt spid="973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1" fill="hold" nodeType="clickEffect">
                                  <p:stCondLst>
                                    <p:cond delay="0"/>
                                  </p:stCondLst>
                                  <p:childTnLst>
                                    <p:set>
                                      <p:cBhvr>
                                        <p:cTn id="44" dur="1" fill="hold">
                                          <p:stCondLst>
                                            <p:cond delay="0"/>
                                          </p:stCondLst>
                                        </p:cTn>
                                        <p:tgtEl>
                                          <p:spTgt spid="97324"/>
                                        </p:tgtEl>
                                        <p:attrNameLst>
                                          <p:attrName>style.visibility</p:attrName>
                                        </p:attrNameLst>
                                      </p:cBhvr>
                                      <p:to>
                                        <p:strVal val="visible"/>
                                      </p:to>
                                    </p:set>
                                    <p:anim calcmode="lin" valueType="num">
                                      <p:cBhvr additive="base">
                                        <p:cTn id="45" dur="500" fill="hold"/>
                                        <p:tgtEl>
                                          <p:spTgt spid="97324"/>
                                        </p:tgtEl>
                                        <p:attrNameLst>
                                          <p:attrName>ppt_x</p:attrName>
                                        </p:attrNameLst>
                                      </p:cBhvr>
                                      <p:tavLst>
                                        <p:tav tm="0">
                                          <p:val>
                                            <p:strVal val="#ppt_x"/>
                                          </p:val>
                                        </p:tav>
                                        <p:tav tm="100000">
                                          <p:val>
                                            <p:strVal val="#ppt_x"/>
                                          </p:val>
                                        </p:tav>
                                      </p:tavLst>
                                    </p:anim>
                                    <p:anim calcmode="lin" valueType="num">
                                      <p:cBhvr additive="base">
                                        <p:cTn id="46" dur="500" fill="hold"/>
                                        <p:tgtEl>
                                          <p:spTgt spid="97324"/>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972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97318"/>
                                        </p:tgtEl>
                                        <p:attrNameLst>
                                          <p:attrName>style.visibility</p:attrName>
                                        </p:attrNameLst>
                                      </p:cBhvr>
                                      <p:to>
                                        <p:strVal val="visible"/>
                                      </p:to>
                                    </p:set>
                                    <p:anim calcmode="lin" valueType="num">
                                      <p:cBhvr additive="base">
                                        <p:cTn id="55" dur="500" fill="hold"/>
                                        <p:tgtEl>
                                          <p:spTgt spid="97318"/>
                                        </p:tgtEl>
                                        <p:attrNameLst>
                                          <p:attrName>ppt_x</p:attrName>
                                        </p:attrNameLst>
                                      </p:cBhvr>
                                      <p:tavLst>
                                        <p:tav tm="0">
                                          <p:val>
                                            <p:strVal val="1+#ppt_w/2"/>
                                          </p:val>
                                        </p:tav>
                                        <p:tav tm="100000">
                                          <p:val>
                                            <p:strVal val="#ppt_x"/>
                                          </p:val>
                                        </p:tav>
                                      </p:tavLst>
                                    </p:anim>
                                    <p:anim calcmode="lin" valueType="num">
                                      <p:cBhvr additive="base">
                                        <p:cTn id="56" dur="500" fill="hold"/>
                                        <p:tgtEl>
                                          <p:spTgt spid="9731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97345"/>
                                        </p:tgtEl>
                                        <p:attrNameLst>
                                          <p:attrName>style.visibility</p:attrName>
                                        </p:attrNameLst>
                                      </p:cBhvr>
                                      <p:to>
                                        <p:strVal val="visible"/>
                                      </p:to>
                                    </p:set>
                                    <p:anim calcmode="lin" valueType="num">
                                      <p:cBhvr additive="base">
                                        <p:cTn id="61" dur="500" fill="hold"/>
                                        <p:tgtEl>
                                          <p:spTgt spid="97345"/>
                                        </p:tgtEl>
                                        <p:attrNameLst>
                                          <p:attrName>ppt_x</p:attrName>
                                        </p:attrNameLst>
                                      </p:cBhvr>
                                      <p:tavLst>
                                        <p:tav tm="0">
                                          <p:val>
                                            <p:strVal val="1+#ppt_w/2"/>
                                          </p:val>
                                        </p:tav>
                                        <p:tav tm="100000">
                                          <p:val>
                                            <p:strVal val="#ppt_x"/>
                                          </p:val>
                                        </p:tav>
                                      </p:tavLst>
                                    </p:anim>
                                    <p:anim calcmode="lin" valueType="num">
                                      <p:cBhvr additive="base">
                                        <p:cTn id="62" dur="500" fill="hold"/>
                                        <p:tgtEl>
                                          <p:spTgt spid="9734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7305"/>
                                        </p:tgtEl>
                                        <p:attrNameLst>
                                          <p:attrName>style.visibility</p:attrName>
                                        </p:attrNameLst>
                                      </p:cBhvr>
                                      <p:to>
                                        <p:strVal val="visible"/>
                                      </p:to>
                                    </p:set>
                                    <p:anim calcmode="lin" valueType="num">
                                      <p:cBhvr additive="base">
                                        <p:cTn id="67" dur="500" fill="hold"/>
                                        <p:tgtEl>
                                          <p:spTgt spid="97305"/>
                                        </p:tgtEl>
                                        <p:attrNameLst>
                                          <p:attrName>ppt_x</p:attrName>
                                        </p:attrNameLst>
                                      </p:cBhvr>
                                      <p:tavLst>
                                        <p:tav tm="0">
                                          <p:val>
                                            <p:strVal val="0-#ppt_w/2"/>
                                          </p:val>
                                        </p:tav>
                                        <p:tav tm="100000">
                                          <p:val>
                                            <p:strVal val="#ppt_x"/>
                                          </p:val>
                                        </p:tav>
                                      </p:tavLst>
                                    </p:anim>
                                    <p:anim calcmode="lin" valueType="num">
                                      <p:cBhvr additive="base">
                                        <p:cTn id="68" dur="500" fill="hold"/>
                                        <p:tgtEl>
                                          <p:spTgt spid="9730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9730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97311"/>
                                        </p:tgtEl>
                                        <p:attrNameLst>
                                          <p:attrName>style.visibility</p:attrName>
                                        </p:attrNameLst>
                                      </p:cBhvr>
                                      <p:to>
                                        <p:strVal val="visible"/>
                                      </p:to>
                                    </p:set>
                                    <p:anim calcmode="lin" valueType="num">
                                      <p:cBhvr additive="base">
                                        <p:cTn id="77" dur="500" fill="hold"/>
                                        <p:tgtEl>
                                          <p:spTgt spid="97311"/>
                                        </p:tgtEl>
                                        <p:attrNameLst>
                                          <p:attrName>ppt_x</p:attrName>
                                        </p:attrNameLst>
                                      </p:cBhvr>
                                      <p:tavLst>
                                        <p:tav tm="0">
                                          <p:val>
                                            <p:strVal val="0-#ppt_w/2"/>
                                          </p:val>
                                        </p:tav>
                                        <p:tav tm="100000">
                                          <p:val>
                                            <p:strVal val="#ppt_x"/>
                                          </p:val>
                                        </p:tav>
                                      </p:tavLst>
                                    </p:anim>
                                    <p:anim calcmode="lin" valueType="num">
                                      <p:cBhvr additive="base">
                                        <p:cTn id="78" dur="500" fill="hold"/>
                                        <p:tgtEl>
                                          <p:spTgt spid="9731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9733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97348"/>
                                        </p:tgtEl>
                                        <p:attrNameLst>
                                          <p:attrName>style.visibility</p:attrName>
                                        </p:attrNameLst>
                                      </p:cBhvr>
                                      <p:to>
                                        <p:strVal val="visible"/>
                                      </p:to>
                                    </p:set>
                                    <p:anim calcmode="lin" valueType="num">
                                      <p:cBhvr additive="base">
                                        <p:cTn id="87" dur="500" fill="hold"/>
                                        <p:tgtEl>
                                          <p:spTgt spid="97348"/>
                                        </p:tgtEl>
                                        <p:attrNameLst>
                                          <p:attrName>ppt_x</p:attrName>
                                        </p:attrNameLst>
                                      </p:cBhvr>
                                      <p:tavLst>
                                        <p:tav tm="0">
                                          <p:val>
                                            <p:strVal val="0-#ppt_w/2"/>
                                          </p:val>
                                        </p:tav>
                                        <p:tav tm="100000">
                                          <p:val>
                                            <p:strVal val="#ppt_x"/>
                                          </p:val>
                                        </p:tav>
                                      </p:tavLst>
                                    </p:anim>
                                    <p:anim calcmode="lin" valueType="num">
                                      <p:cBhvr additive="base">
                                        <p:cTn id="88" dur="500" fill="hold"/>
                                        <p:tgtEl>
                                          <p:spTgt spid="973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3" name="WHOOSH.WAV"/>
                                        </p:tgtEl>
                                      </p:cMediaNode>
                                    </p:audio>
                                  </p:sub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97338"/>
                                        </p:tgtEl>
                                        <p:attrNameLst>
                                          <p:attrName>style.visibility</p:attrName>
                                        </p:attrNameLst>
                                      </p:cBhvr>
                                      <p:to>
                                        <p:strVal val="visible"/>
                                      </p:to>
                                    </p:set>
                                    <p:anim calcmode="lin" valueType="num">
                                      <p:cBhvr additive="base">
                                        <p:cTn id="93" dur="500" fill="hold"/>
                                        <p:tgtEl>
                                          <p:spTgt spid="97338"/>
                                        </p:tgtEl>
                                        <p:attrNameLst>
                                          <p:attrName>ppt_x</p:attrName>
                                        </p:attrNameLst>
                                      </p:cBhvr>
                                      <p:tavLst>
                                        <p:tav tm="0">
                                          <p:val>
                                            <p:strVal val="#ppt_x"/>
                                          </p:val>
                                        </p:tav>
                                        <p:tav tm="100000">
                                          <p:val>
                                            <p:strVal val="#ppt_x"/>
                                          </p:val>
                                        </p:tav>
                                      </p:tavLst>
                                    </p:anim>
                                    <p:anim calcmode="lin" valueType="num">
                                      <p:cBhvr additive="base">
                                        <p:cTn id="94" dur="500" fill="hold"/>
                                        <p:tgtEl>
                                          <p:spTgt spid="9733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nodeType="clickEffect">
                                  <p:stCondLst>
                                    <p:cond delay="0"/>
                                  </p:stCondLst>
                                  <p:childTnLst>
                                    <p:set>
                                      <p:cBhvr>
                                        <p:cTn id="98" dur="1" fill="hold">
                                          <p:stCondLst>
                                            <p:cond delay="0"/>
                                          </p:stCondLst>
                                        </p:cTn>
                                        <p:tgtEl>
                                          <p:spTgt spid="97341"/>
                                        </p:tgtEl>
                                        <p:attrNameLst>
                                          <p:attrName>style.visibility</p:attrName>
                                        </p:attrNameLst>
                                      </p:cBhvr>
                                      <p:to>
                                        <p:strVal val="visible"/>
                                      </p:to>
                                    </p:set>
                                    <p:anim calcmode="lin" valueType="num">
                                      <p:cBhvr additive="base">
                                        <p:cTn id="99" dur="500" fill="hold"/>
                                        <p:tgtEl>
                                          <p:spTgt spid="97341"/>
                                        </p:tgtEl>
                                        <p:attrNameLst>
                                          <p:attrName>ppt_x</p:attrName>
                                        </p:attrNameLst>
                                      </p:cBhvr>
                                      <p:tavLst>
                                        <p:tav tm="0">
                                          <p:val>
                                            <p:strVal val="1+#ppt_w/2"/>
                                          </p:val>
                                        </p:tav>
                                        <p:tav tm="100000">
                                          <p:val>
                                            <p:strVal val="#ppt_x"/>
                                          </p:val>
                                        </p:tav>
                                      </p:tavLst>
                                    </p:anim>
                                    <p:anim calcmode="lin" valueType="num">
                                      <p:cBhvr additive="base">
                                        <p:cTn id="100" dur="500" fill="hold"/>
                                        <p:tgtEl>
                                          <p:spTgt spid="973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3" name="WHOOSH.WAV"/>
                                        </p:tgtEl>
                                      </p:cMediaNode>
                                    </p:audio>
                                  </p:sub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97336"/>
                                        </p:tgtEl>
                                        <p:attrNameLst>
                                          <p:attrName>style.visibility</p:attrName>
                                        </p:attrNameLst>
                                      </p:cBhvr>
                                      <p:to>
                                        <p:strVal val="visible"/>
                                      </p:to>
                                    </p:set>
                                    <p:anim calcmode="lin" valueType="num">
                                      <p:cBhvr additive="base">
                                        <p:cTn id="105" dur="500" fill="hold"/>
                                        <p:tgtEl>
                                          <p:spTgt spid="97336"/>
                                        </p:tgtEl>
                                        <p:attrNameLst>
                                          <p:attrName>ppt_x</p:attrName>
                                        </p:attrNameLst>
                                      </p:cBhvr>
                                      <p:tavLst>
                                        <p:tav tm="0">
                                          <p:val>
                                            <p:strVal val="0-#ppt_w/2"/>
                                          </p:val>
                                        </p:tav>
                                        <p:tav tm="100000">
                                          <p:val>
                                            <p:strVal val="#ppt_x"/>
                                          </p:val>
                                        </p:tav>
                                      </p:tavLst>
                                    </p:anim>
                                    <p:anim calcmode="lin" valueType="num">
                                      <p:cBhvr additive="base">
                                        <p:cTn id="106" dur="500" fill="hold"/>
                                        <p:tgtEl>
                                          <p:spTgt spid="973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3"/>
                                            </p:cond>
                                          </p:stCondLst>
                                          <p:endCondLst>
                                            <p:cond evt="onStopAudio" delay="0">
                                              <p:tgtEl>
                                                <p:sldTgt/>
                                              </p:tgtEl>
                                            </p:cond>
                                          </p:endCondLst>
                                        </p:cTn>
                                        <p:tgtEl>
                                          <p:sndTgt r:embed="rId3" name="WHOOSH.WAV"/>
                                        </p:tgtEl>
                                      </p:cMediaNode>
                                    </p:audio>
                                  </p:sub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97354"/>
                                        </p:tgtEl>
                                        <p:attrNameLst>
                                          <p:attrName>style.visibility</p:attrName>
                                        </p:attrNameLst>
                                      </p:cBhvr>
                                      <p:to>
                                        <p:strVal val="visible"/>
                                      </p:to>
                                    </p:set>
                                    <p:anim calcmode="lin" valueType="num">
                                      <p:cBhvr additive="base">
                                        <p:cTn id="111" dur="500" fill="hold"/>
                                        <p:tgtEl>
                                          <p:spTgt spid="97354"/>
                                        </p:tgtEl>
                                        <p:attrNameLst>
                                          <p:attrName>ppt_x</p:attrName>
                                        </p:attrNameLst>
                                      </p:cBhvr>
                                      <p:tavLst>
                                        <p:tav tm="0">
                                          <p:val>
                                            <p:strVal val="#ppt_x"/>
                                          </p:val>
                                        </p:tav>
                                        <p:tav tm="100000">
                                          <p:val>
                                            <p:strVal val="#ppt_x"/>
                                          </p:val>
                                        </p:tav>
                                      </p:tavLst>
                                    </p:anim>
                                    <p:anim calcmode="lin" valueType="num">
                                      <p:cBhvr additive="base">
                                        <p:cTn id="112" dur="500" fill="hold"/>
                                        <p:tgtEl>
                                          <p:spTgt spid="9735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grpId="0" nodeType="clickEffect">
                                  <p:stCondLst>
                                    <p:cond delay="0"/>
                                  </p:stCondLst>
                                  <p:childTnLst>
                                    <p:set>
                                      <p:cBhvr>
                                        <p:cTn id="116" dur="1" fill="hold">
                                          <p:stCondLst>
                                            <p:cond delay="0"/>
                                          </p:stCondLst>
                                        </p:cTn>
                                        <p:tgtEl>
                                          <p:spTgt spid="97337"/>
                                        </p:tgtEl>
                                        <p:attrNameLst>
                                          <p:attrName>style.visibility</p:attrName>
                                        </p:attrNameLst>
                                      </p:cBhvr>
                                      <p:to>
                                        <p:strVal val="visible"/>
                                      </p:to>
                                    </p:set>
                                    <p:anim calcmode="lin" valueType="num">
                                      <p:cBhvr additive="base">
                                        <p:cTn id="117" dur="500" fill="hold"/>
                                        <p:tgtEl>
                                          <p:spTgt spid="97337"/>
                                        </p:tgtEl>
                                        <p:attrNameLst>
                                          <p:attrName>ppt_x</p:attrName>
                                        </p:attrNameLst>
                                      </p:cBhvr>
                                      <p:tavLst>
                                        <p:tav tm="0">
                                          <p:val>
                                            <p:strVal val="1+#ppt_w/2"/>
                                          </p:val>
                                        </p:tav>
                                        <p:tav tm="100000">
                                          <p:val>
                                            <p:strVal val="#ppt_x"/>
                                          </p:val>
                                        </p:tav>
                                      </p:tavLst>
                                    </p:anim>
                                    <p:anim calcmode="lin" valueType="num">
                                      <p:cBhvr additive="base">
                                        <p:cTn id="118" dur="500" fill="hold"/>
                                        <p:tgtEl>
                                          <p:spTgt spid="973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31" grpId="0"/>
      <p:bldP spid="97332" grpId="0" build="p"/>
      <p:bldP spid="97336" grpId="0" bldLvl="0" animBg="1"/>
      <p:bldP spid="97337" grpId="0" bldLvl="0" animBg="1"/>
      <p:bldP spid="9735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矩形 91137"/>
          <p:cNvSpPr/>
          <p:nvPr/>
        </p:nvSpPr>
        <p:spPr>
          <a:xfrm>
            <a:off x="7708900" y="6505575"/>
            <a:ext cx="1412875" cy="336550"/>
          </a:xfrm>
          <a:prstGeom prst="rect">
            <a:avLst/>
          </a:prstGeom>
          <a:noFill/>
          <a:ln w="12700">
            <a:noFill/>
            <a:miter/>
          </a:ln>
        </p:spPr>
        <p:txBody>
          <a:bodyPr wrap="none"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展开后的情况</a:t>
            </a:r>
          </a:p>
        </p:txBody>
      </p:sp>
      <p:sp>
        <p:nvSpPr>
          <p:cNvPr id="35842" name="标题 91138"/>
          <p:cNvSpPr>
            <a:spLocks noGrp="1"/>
          </p:cNvSpPr>
          <p:nvPr>
            <p:ph type="title"/>
          </p:nvPr>
        </p:nvSpPr>
        <p:spPr>
          <a:xfrm>
            <a:off x="-36195" y="45085"/>
            <a:ext cx="8209280" cy="936625"/>
          </a:xfrm>
        </p:spPr>
        <p:txBody>
          <a:bodyPr anchor="ctr"/>
          <a:lstStyle/>
          <a:p>
            <a:pPr algn="ctr"/>
            <a:r>
              <a:rPr lang="en-US" altLang="zh-CN" sz="3600" b="1" dirty="0">
                <a:latin typeface="黑体" pitchFamily="2" charset="-122"/>
                <a:ea typeface="黑体" pitchFamily="2" charset="-122"/>
              </a:rPr>
              <a:t>   </a:t>
            </a:r>
            <a:r>
              <a:rPr lang="en-US" altLang="zh-CN" sz="3200" dirty="0">
                <a:solidFill>
                  <a:srgbClr val="0000FF"/>
                </a:solidFill>
                <a:latin typeface="黑体" pitchFamily="2" charset="-122"/>
                <a:ea typeface="黑体" pitchFamily="2" charset="-122"/>
              </a:rPr>
              <a:t>(2) </a:t>
            </a:r>
            <a:r>
              <a:rPr lang="zh-CN" altLang="en-US" sz="3200" dirty="0">
                <a:solidFill>
                  <a:srgbClr val="0000FF"/>
                </a:solidFill>
                <a:latin typeface="黑体" pitchFamily="2" charset="-122"/>
                <a:ea typeface="黑体" pitchFamily="2" charset="-122"/>
              </a:rPr>
              <a:t>投影面的展开</a:t>
            </a:r>
          </a:p>
        </p:txBody>
      </p:sp>
      <p:grpSp>
        <p:nvGrpSpPr>
          <p:cNvPr id="35843" name="组合 91139"/>
          <p:cNvGrpSpPr/>
          <p:nvPr/>
        </p:nvGrpSpPr>
        <p:grpSpPr>
          <a:xfrm>
            <a:off x="339725" y="1218851"/>
            <a:ext cx="8839200" cy="5457631"/>
            <a:chOff x="192" y="338"/>
            <a:chExt cx="5568" cy="3862"/>
          </a:xfrm>
        </p:grpSpPr>
        <p:grpSp>
          <p:nvGrpSpPr>
            <p:cNvPr id="35844" name="组合 91140"/>
            <p:cNvGrpSpPr/>
            <p:nvPr/>
          </p:nvGrpSpPr>
          <p:grpSpPr>
            <a:xfrm>
              <a:off x="1008" y="834"/>
              <a:ext cx="3983" cy="3366"/>
              <a:chOff x="1056" y="498"/>
              <a:chExt cx="3983" cy="3366"/>
            </a:xfrm>
          </p:grpSpPr>
          <p:grpSp>
            <p:nvGrpSpPr>
              <p:cNvPr id="35845" name="组合 91141"/>
              <p:cNvGrpSpPr/>
              <p:nvPr/>
            </p:nvGrpSpPr>
            <p:grpSpPr>
              <a:xfrm>
                <a:off x="2486" y="1785"/>
                <a:ext cx="625" cy="816"/>
                <a:chOff x="2496" y="2496"/>
                <a:chExt cx="720" cy="768"/>
              </a:xfrm>
            </p:grpSpPr>
            <p:sp>
              <p:nvSpPr>
                <p:cNvPr id="35846" name="任意多边形 91142"/>
                <p:cNvSpPr/>
                <p:nvPr/>
              </p:nvSpPr>
              <p:spPr>
                <a:xfrm>
                  <a:off x="2496" y="2496"/>
                  <a:ext cx="336" cy="432"/>
                </a:xfrm>
                <a:custGeom>
                  <a:avLst/>
                  <a:gdLst/>
                  <a:ahLst/>
                  <a:cxnLst/>
                  <a:rect l="0" t="0" r="0" b="0"/>
                  <a:pathLst>
                    <a:path w="336" h="432">
                      <a:moveTo>
                        <a:pt x="336" y="144"/>
                      </a:moveTo>
                      <a:lnTo>
                        <a:pt x="144" y="0"/>
                      </a:lnTo>
                      <a:lnTo>
                        <a:pt x="0" y="288"/>
                      </a:lnTo>
                      <a:lnTo>
                        <a:pt x="192" y="432"/>
                      </a:lnTo>
                      <a:lnTo>
                        <a:pt x="336" y="144"/>
                      </a:lnTo>
                      <a:close/>
                    </a:path>
                  </a:pathLst>
                </a:custGeom>
                <a:solidFill>
                  <a:srgbClr val="0000FF"/>
                </a:solidFill>
                <a:ln w="25400" cap="flat" cmpd="sng">
                  <a:solidFill>
                    <a:schemeClr val="tx1"/>
                  </a:solidFill>
                  <a:prstDash val="solid"/>
                  <a:round/>
                  <a:headEnd type="none" w="med" len="med"/>
                  <a:tailEnd type="none" w="med" len="med"/>
                </a:ln>
              </p:spPr>
              <p:txBody>
                <a:bodyPr/>
                <a:lstStyle/>
                <a:p>
                  <a:endParaRPr lang="zh-CN" altLang="en-US"/>
                </a:p>
              </p:txBody>
            </p:sp>
            <p:grpSp>
              <p:nvGrpSpPr>
                <p:cNvPr id="35847" name="组合 91143"/>
                <p:cNvGrpSpPr/>
                <p:nvPr/>
              </p:nvGrpSpPr>
              <p:grpSpPr>
                <a:xfrm>
                  <a:off x="2496" y="2496"/>
                  <a:ext cx="720" cy="768"/>
                  <a:chOff x="2496" y="2496"/>
                  <a:chExt cx="720" cy="768"/>
                </a:xfrm>
              </p:grpSpPr>
              <p:sp>
                <p:nvSpPr>
                  <p:cNvPr id="35848" name="任意多边形 91144"/>
                  <p:cNvSpPr/>
                  <p:nvPr/>
                </p:nvSpPr>
                <p:spPr>
                  <a:xfrm>
                    <a:off x="2688" y="264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5400" cap="flat" cmpd="sng">
                    <a:solidFill>
                      <a:schemeClr val="tx1"/>
                    </a:solidFill>
                    <a:prstDash val="solid"/>
                    <a:round/>
                    <a:headEnd type="none" w="med" len="med"/>
                    <a:tailEnd type="none" w="med" len="med"/>
                  </a:ln>
                </p:spPr>
                <p:txBody>
                  <a:bodyPr/>
                  <a:lstStyle/>
                  <a:p>
                    <a:endParaRPr lang="zh-CN" altLang="en-US"/>
                  </a:p>
                </p:txBody>
              </p:sp>
              <p:sp>
                <p:nvSpPr>
                  <p:cNvPr id="35849" name="任意多边形 91145"/>
                  <p:cNvSpPr/>
                  <p:nvPr/>
                </p:nvSpPr>
                <p:spPr>
                  <a:xfrm>
                    <a:off x="2640" y="2496"/>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5400" cap="flat" cmpd="sng">
                    <a:solidFill>
                      <a:schemeClr val="tx1"/>
                    </a:solidFill>
                    <a:prstDash val="solid"/>
                    <a:round/>
                    <a:headEnd type="none" w="med" len="med"/>
                    <a:tailEnd type="none" w="med" len="med"/>
                  </a:ln>
                </p:spPr>
                <p:txBody>
                  <a:bodyPr/>
                  <a:lstStyle/>
                  <a:p>
                    <a:endParaRPr lang="zh-CN" altLang="en-US"/>
                  </a:p>
                </p:txBody>
              </p:sp>
              <p:sp>
                <p:nvSpPr>
                  <p:cNvPr id="35850" name="任意多边形 91146"/>
                  <p:cNvSpPr/>
                  <p:nvPr/>
                </p:nvSpPr>
                <p:spPr>
                  <a:xfrm>
                    <a:off x="2496" y="2784"/>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5400" cap="flat" cmpd="sng">
                    <a:solidFill>
                      <a:schemeClr val="tx1"/>
                    </a:solidFill>
                    <a:prstDash val="solid"/>
                    <a:round/>
                    <a:headEnd type="none" w="med" len="med"/>
                    <a:tailEnd type="none" w="med" len="med"/>
                  </a:ln>
                </p:spPr>
                <p:txBody>
                  <a:bodyPr/>
                  <a:lstStyle/>
                  <a:p>
                    <a:endParaRPr lang="zh-CN" altLang="en-US"/>
                  </a:p>
                </p:txBody>
              </p:sp>
            </p:grpSp>
          </p:grpSp>
          <p:sp>
            <p:nvSpPr>
              <p:cNvPr id="35851" name="任意多边形 91147"/>
              <p:cNvSpPr/>
              <p:nvPr/>
            </p:nvSpPr>
            <p:spPr>
              <a:xfrm>
                <a:off x="1861" y="1275"/>
                <a:ext cx="458" cy="663"/>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5400" cap="flat" cmpd="sng">
                <a:solidFill>
                  <a:schemeClr val="tx1"/>
                </a:solidFill>
                <a:prstDash val="solid"/>
                <a:round/>
                <a:headEnd type="none" w="med" len="med"/>
                <a:tailEnd type="none" w="med" len="med"/>
              </a:ln>
            </p:spPr>
            <p:txBody>
              <a:bodyPr/>
              <a:lstStyle/>
              <a:p>
                <a:endParaRPr lang="zh-CN" altLang="en-US"/>
              </a:p>
            </p:txBody>
          </p:sp>
          <p:grpSp>
            <p:nvGrpSpPr>
              <p:cNvPr id="35852" name="组合 91148"/>
              <p:cNvGrpSpPr/>
              <p:nvPr/>
            </p:nvGrpSpPr>
            <p:grpSpPr>
              <a:xfrm>
                <a:off x="1236" y="766"/>
                <a:ext cx="1792" cy="1580"/>
                <a:chOff x="1344" y="1440"/>
                <a:chExt cx="2064" cy="1488"/>
              </a:xfrm>
            </p:grpSpPr>
            <p:grpSp>
              <p:nvGrpSpPr>
                <p:cNvPr id="35853" name="组合 91149"/>
                <p:cNvGrpSpPr/>
                <p:nvPr/>
              </p:nvGrpSpPr>
              <p:grpSpPr>
                <a:xfrm>
                  <a:off x="1344" y="1440"/>
                  <a:ext cx="2064" cy="1488"/>
                  <a:chOff x="1344" y="1440"/>
                  <a:chExt cx="2064" cy="1488"/>
                </a:xfrm>
              </p:grpSpPr>
              <p:sp>
                <p:nvSpPr>
                  <p:cNvPr id="35854" name="任意多边形 91150"/>
                  <p:cNvSpPr/>
                  <p:nvPr/>
                </p:nvSpPr>
                <p:spPr>
                  <a:xfrm>
                    <a:off x="1344" y="1440"/>
                    <a:ext cx="1152" cy="1488"/>
                  </a:xfrm>
                  <a:custGeom>
                    <a:avLst/>
                    <a:gdLst/>
                    <a:ahLst/>
                    <a:cxnLst/>
                    <a:rect l="0" t="0" r="0" b="0"/>
                    <a:pathLst>
                      <a:path w="1152" h="1488">
                        <a:moveTo>
                          <a:pt x="0" y="0"/>
                        </a:moveTo>
                        <a:lnTo>
                          <a:pt x="0" y="1488"/>
                        </a:lnTo>
                        <a:lnTo>
                          <a:pt x="1152" y="1488"/>
                        </a:lnTo>
                      </a:path>
                    </a:pathLst>
                  </a:custGeom>
                  <a:noFill/>
                  <a:ln w="25400" cap="flat" cmpd="sng">
                    <a:solidFill>
                      <a:schemeClr val="tx1"/>
                    </a:solidFill>
                    <a:prstDash val="solid"/>
                    <a:round/>
                    <a:headEnd type="none" w="med" len="med"/>
                    <a:tailEnd type="none" w="med" len="med"/>
                  </a:ln>
                </p:spPr>
                <p:txBody>
                  <a:bodyPr/>
                  <a:lstStyle/>
                  <a:p>
                    <a:endParaRPr lang="zh-CN" altLang="en-US"/>
                  </a:p>
                </p:txBody>
              </p:sp>
              <p:sp>
                <p:nvSpPr>
                  <p:cNvPr id="35855" name="任意多边形 91151"/>
                  <p:cNvSpPr/>
                  <p:nvPr/>
                </p:nvSpPr>
                <p:spPr>
                  <a:xfrm>
                    <a:off x="1344" y="1440"/>
                    <a:ext cx="2064" cy="1488"/>
                  </a:xfrm>
                  <a:custGeom>
                    <a:avLst/>
                    <a:gdLst/>
                    <a:ahLst/>
                    <a:cxnLst/>
                    <a:rect l="0" t="0" r="0" b="0"/>
                    <a:pathLst>
                      <a:path w="2064" h="1488">
                        <a:moveTo>
                          <a:pt x="0" y="0"/>
                        </a:moveTo>
                        <a:lnTo>
                          <a:pt x="2064" y="0"/>
                        </a:lnTo>
                        <a:lnTo>
                          <a:pt x="2064" y="1488"/>
                        </a:lnTo>
                        <a:lnTo>
                          <a:pt x="1872" y="1488"/>
                        </a:lnTo>
                      </a:path>
                    </a:pathLst>
                  </a:custGeom>
                  <a:noFill/>
                  <a:ln w="25400" cap="flat" cmpd="sng">
                    <a:solidFill>
                      <a:schemeClr val="tx1"/>
                    </a:solidFill>
                    <a:prstDash val="solid"/>
                    <a:round/>
                    <a:headEnd type="none" w="med" len="med"/>
                    <a:tailEnd type="none" w="med" len="med"/>
                  </a:ln>
                </p:spPr>
                <p:txBody>
                  <a:bodyPr/>
                  <a:lstStyle/>
                  <a:p>
                    <a:endParaRPr lang="zh-CN" altLang="en-US"/>
                  </a:p>
                </p:txBody>
              </p:sp>
            </p:grpSp>
            <p:sp>
              <p:nvSpPr>
                <p:cNvPr id="35856" name="直接连接符 91152"/>
                <p:cNvSpPr/>
                <p:nvPr/>
              </p:nvSpPr>
              <p:spPr>
                <a:xfrm>
                  <a:off x="2448" y="2928"/>
                  <a:ext cx="864" cy="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35857" name="矩形 91153"/>
              <p:cNvSpPr/>
              <p:nvPr/>
            </p:nvSpPr>
            <p:spPr>
              <a:xfrm>
                <a:off x="1056" y="2180"/>
                <a:ext cx="301" cy="410"/>
              </a:xfrm>
              <a:prstGeom prst="rect">
                <a:avLst/>
              </a:prstGeom>
              <a:noFill/>
              <a:ln w="25400">
                <a:noFill/>
                <a:miter/>
              </a:ln>
            </p:spPr>
            <p:txBody>
              <a:bodyPr wrap="square" anchor="t">
                <a:spAutoFit/>
              </a:bodyPr>
              <a:lstStyle/>
              <a:p>
                <a:pPr lvl="0" eaLnBrk="0" hangingPunct="0">
                  <a:buClr>
                    <a:srgbClr val="000000"/>
                  </a:buClr>
                </a:pPr>
                <a:r>
                  <a:rPr lang="en-US" altLang="zh-CN" sz="3200" b="1">
                    <a:solidFill>
                      <a:srgbClr val="003300"/>
                    </a:solidFill>
                    <a:latin typeface="Times New Roman" pitchFamily="18" charset="0"/>
                    <a:ea typeface="宋体" pitchFamily="2" charset="-122"/>
                  </a:rPr>
                  <a:t>X</a:t>
                </a:r>
              </a:p>
            </p:txBody>
          </p:sp>
          <p:sp>
            <p:nvSpPr>
              <p:cNvPr id="35858" name="矩形 91154"/>
              <p:cNvSpPr/>
              <p:nvPr/>
            </p:nvSpPr>
            <p:spPr>
              <a:xfrm>
                <a:off x="4654" y="2855"/>
                <a:ext cx="291" cy="288"/>
              </a:xfrm>
              <a:prstGeom prst="rect">
                <a:avLst/>
              </a:prstGeom>
              <a:noFill/>
              <a:ln w="25400">
                <a:noFill/>
                <a:miter/>
              </a:ln>
            </p:spPr>
            <p:txBody>
              <a:bodyPr anchor="t">
                <a:spAutoFit/>
              </a:bodyPr>
              <a:lstStyle/>
              <a:p>
                <a:pPr lvl="0" eaLnBrk="0" hangingPunct="0">
                  <a:buClr>
                    <a:srgbClr val="000000"/>
                  </a:buClr>
                </a:pPr>
                <a:endParaRPr sz="2400" b="1" dirty="0">
                  <a:solidFill>
                    <a:srgbClr val="003300"/>
                  </a:solidFill>
                  <a:latin typeface="Times New Roman" pitchFamily="18" charset="0"/>
                  <a:ea typeface="宋体" pitchFamily="2" charset="-122"/>
                </a:endParaRPr>
              </a:p>
            </p:txBody>
          </p:sp>
          <p:sp>
            <p:nvSpPr>
              <p:cNvPr id="35859" name="矩形 91155"/>
              <p:cNvSpPr/>
              <p:nvPr/>
            </p:nvSpPr>
            <p:spPr>
              <a:xfrm>
                <a:off x="2986" y="498"/>
                <a:ext cx="335" cy="410"/>
              </a:xfrm>
              <a:prstGeom prst="rect">
                <a:avLst/>
              </a:prstGeom>
              <a:noFill/>
              <a:ln w="254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 </a:t>
                </a:r>
                <a:r>
                  <a:rPr lang="en-US" altLang="zh-CN" sz="3200" b="1">
                    <a:solidFill>
                      <a:srgbClr val="003300"/>
                    </a:solidFill>
                    <a:latin typeface="Times New Roman" pitchFamily="18" charset="0"/>
                    <a:ea typeface="宋体" pitchFamily="2" charset="-122"/>
                  </a:rPr>
                  <a:t>Z</a:t>
                </a:r>
                <a:endParaRPr lang="en-US" altLang="zh-CN" sz="2400" b="1">
                  <a:solidFill>
                    <a:srgbClr val="003300"/>
                  </a:solidFill>
                  <a:latin typeface="Times New Roman" pitchFamily="18" charset="0"/>
                  <a:ea typeface="宋体" pitchFamily="2" charset="-122"/>
                </a:endParaRPr>
              </a:p>
            </p:txBody>
          </p:sp>
          <p:sp>
            <p:nvSpPr>
              <p:cNvPr id="35860" name="矩形 91156"/>
              <p:cNvSpPr/>
              <p:nvPr/>
            </p:nvSpPr>
            <p:spPr>
              <a:xfrm>
                <a:off x="1236" y="651"/>
                <a:ext cx="301" cy="410"/>
              </a:xfrm>
              <a:prstGeom prst="rect">
                <a:avLst/>
              </a:prstGeom>
              <a:noFill/>
              <a:ln w="25400">
                <a:noFill/>
                <a:miter/>
              </a:ln>
            </p:spPr>
            <p:txBody>
              <a:bodyPr wrap="square" anchor="t">
                <a:spAutoFit/>
              </a:bodyPr>
              <a:lstStyle/>
              <a:p>
                <a:pPr lvl="0" eaLnBrk="0" hangingPunct="0">
                  <a:buClr>
                    <a:srgbClr val="000000"/>
                  </a:buClr>
                </a:pPr>
                <a:r>
                  <a:rPr lang="en-US" altLang="zh-CN" sz="3200" b="1">
                    <a:solidFill>
                      <a:srgbClr val="003300"/>
                    </a:solidFill>
                    <a:latin typeface="Times New Roman" pitchFamily="18" charset="0"/>
                    <a:ea typeface="宋体" pitchFamily="2" charset="-122"/>
                  </a:rPr>
                  <a:t>V</a:t>
                </a:r>
                <a:endParaRPr lang="en-US" altLang="zh-CN" sz="2400" b="1">
                  <a:solidFill>
                    <a:srgbClr val="003300"/>
                  </a:solidFill>
                  <a:latin typeface="Times New Roman" pitchFamily="18" charset="0"/>
                  <a:ea typeface="宋体" pitchFamily="2" charset="-122"/>
                </a:endParaRPr>
              </a:p>
            </p:txBody>
          </p:sp>
          <p:sp>
            <p:nvSpPr>
              <p:cNvPr id="35861" name="矩形 91157"/>
              <p:cNvSpPr/>
              <p:nvPr/>
            </p:nvSpPr>
            <p:spPr>
              <a:xfrm rot="1870029">
                <a:off x="4326" y="1266"/>
                <a:ext cx="340" cy="367"/>
              </a:xfrm>
              <a:prstGeom prst="rect">
                <a:avLst/>
              </a:prstGeom>
              <a:noFill/>
              <a:ln w="25400">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W</a:t>
                </a:r>
                <a:endParaRPr lang="en-US" altLang="zh-CN" sz="2400" b="1">
                  <a:solidFill>
                    <a:srgbClr val="003300"/>
                  </a:solidFill>
                  <a:latin typeface="Times New Roman" pitchFamily="18" charset="0"/>
                  <a:ea typeface="宋体" pitchFamily="2" charset="-122"/>
                </a:endParaRPr>
              </a:p>
            </p:txBody>
          </p:sp>
          <p:sp>
            <p:nvSpPr>
              <p:cNvPr id="35862" name="矩形 91158"/>
              <p:cNvSpPr/>
              <p:nvPr/>
            </p:nvSpPr>
            <p:spPr>
              <a:xfrm rot="-3791477">
                <a:off x="1798" y="3193"/>
                <a:ext cx="301" cy="365"/>
              </a:xfrm>
              <a:prstGeom prst="rect">
                <a:avLst/>
              </a:prstGeom>
              <a:noFill/>
              <a:ln w="25400">
                <a:noFill/>
                <a:miter/>
              </a:ln>
            </p:spPr>
            <p:txBody>
              <a:bodyPr wrap="square" anchor="t">
                <a:spAutoFit/>
              </a:bodyPr>
              <a:lstStyle/>
              <a:p>
                <a:pPr lvl="0" eaLnBrk="0" hangingPunct="0">
                  <a:buClr>
                    <a:srgbClr val="000000"/>
                  </a:buClr>
                </a:pPr>
                <a:r>
                  <a:rPr lang="en-US" altLang="zh-CN" sz="3200" i="1">
                    <a:solidFill>
                      <a:srgbClr val="003300"/>
                    </a:solidFill>
                    <a:latin typeface="Times New Roman" pitchFamily="18" charset="0"/>
                    <a:ea typeface="宋体" pitchFamily="2" charset="-122"/>
                  </a:rPr>
                  <a:t>H</a:t>
                </a:r>
                <a:endParaRPr lang="en-US" altLang="zh-CN" sz="2400" i="1">
                  <a:solidFill>
                    <a:srgbClr val="003300"/>
                  </a:solidFill>
                  <a:latin typeface="Times New Roman" pitchFamily="18" charset="0"/>
                  <a:ea typeface="宋体" pitchFamily="2" charset="-122"/>
                </a:endParaRPr>
              </a:p>
            </p:txBody>
          </p:sp>
          <p:sp>
            <p:nvSpPr>
              <p:cNvPr id="35863" name="矩形 91159"/>
              <p:cNvSpPr/>
              <p:nvPr/>
            </p:nvSpPr>
            <p:spPr>
              <a:xfrm>
                <a:off x="3070" y="2127"/>
                <a:ext cx="315" cy="410"/>
              </a:xfrm>
              <a:prstGeom prst="rect">
                <a:avLst/>
              </a:prstGeom>
              <a:noFill/>
              <a:ln w="25400">
                <a:noFill/>
                <a:miter/>
              </a:ln>
            </p:spPr>
            <p:txBody>
              <a:bodyPr wrap="square"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O</a:t>
                </a:r>
                <a:endParaRPr lang="en-US" altLang="zh-CN" sz="2400" b="1">
                  <a:solidFill>
                    <a:srgbClr val="003300"/>
                  </a:solidFill>
                  <a:latin typeface="Times New Roman" pitchFamily="18" charset="0"/>
                  <a:ea typeface="宋体" pitchFamily="2" charset="-122"/>
                </a:endParaRPr>
              </a:p>
            </p:txBody>
          </p:sp>
          <p:grpSp>
            <p:nvGrpSpPr>
              <p:cNvPr id="35864" name="组合 91160"/>
              <p:cNvGrpSpPr/>
              <p:nvPr/>
            </p:nvGrpSpPr>
            <p:grpSpPr>
              <a:xfrm>
                <a:off x="1861" y="1275"/>
                <a:ext cx="1084" cy="1173"/>
                <a:chOff x="2064" y="1920"/>
                <a:chExt cx="1248" cy="1104"/>
              </a:xfrm>
            </p:grpSpPr>
            <p:sp>
              <p:nvSpPr>
                <p:cNvPr id="35865" name="直接连接符 91161"/>
                <p:cNvSpPr/>
                <p:nvPr/>
              </p:nvSpPr>
              <p:spPr>
                <a:xfrm flipH="1" flipV="1">
                  <a:off x="2064" y="2208"/>
                  <a:ext cx="720" cy="480"/>
                </a:xfrm>
                <a:prstGeom prst="line">
                  <a:avLst/>
                </a:prstGeom>
                <a:ln w="254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66" name="直接连接符 91162"/>
                <p:cNvSpPr/>
                <p:nvPr/>
              </p:nvSpPr>
              <p:spPr>
                <a:xfrm flipH="1" flipV="1">
                  <a:off x="2208" y="1920"/>
                  <a:ext cx="720" cy="480"/>
                </a:xfrm>
                <a:prstGeom prst="line">
                  <a:avLst/>
                </a:prstGeom>
                <a:ln w="254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67" name="直接连接符 91163"/>
                <p:cNvSpPr/>
                <p:nvPr/>
              </p:nvSpPr>
              <p:spPr>
                <a:xfrm flipH="1" flipV="1">
                  <a:off x="2592" y="1920"/>
                  <a:ext cx="720" cy="480"/>
                </a:xfrm>
                <a:prstGeom prst="line">
                  <a:avLst/>
                </a:prstGeom>
                <a:ln w="254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68" name="直接连接符 91164"/>
                <p:cNvSpPr/>
                <p:nvPr/>
              </p:nvSpPr>
              <p:spPr>
                <a:xfrm flipH="1" flipV="1">
                  <a:off x="2064" y="2544"/>
                  <a:ext cx="720" cy="480"/>
                </a:xfrm>
                <a:prstGeom prst="line">
                  <a:avLst/>
                </a:prstGeom>
                <a:ln w="254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35869" name="组合 91165"/>
              <p:cNvGrpSpPr/>
              <p:nvPr/>
            </p:nvGrpSpPr>
            <p:grpSpPr>
              <a:xfrm>
                <a:off x="1236" y="2346"/>
                <a:ext cx="2584" cy="1274"/>
                <a:chOff x="1344" y="2928"/>
                <a:chExt cx="2976" cy="1200"/>
              </a:xfrm>
            </p:grpSpPr>
            <p:sp>
              <p:nvSpPr>
                <p:cNvPr id="35870" name="直接连接符 91166"/>
                <p:cNvSpPr/>
                <p:nvPr/>
              </p:nvSpPr>
              <p:spPr>
                <a:xfrm>
                  <a:off x="1344" y="2928"/>
                  <a:ext cx="720" cy="120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1" name="直接连接符 91167"/>
                <p:cNvSpPr/>
                <p:nvPr/>
              </p:nvSpPr>
              <p:spPr>
                <a:xfrm>
                  <a:off x="2064" y="4128"/>
                  <a:ext cx="1872" cy="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2" name="直接连接符 91168"/>
                <p:cNvSpPr/>
                <p:nvPr/>
              </p:nvSpPr>
              <p:spPr>
                <a:xfrm>
                  <a:off x="3408" y="2928"/>
                  <a:ext cx="912" cy="120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3" name="直接连接符 91169"/>
                <p:cNvSpPr/>
                <p:nvPr/>
              </p:nvSpPr>
              <p:spPr>
                <a:xfrm>
                  <a:off x="3936" y="4128"/>
                  <a:ext cx="384" cy="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35874" name="直接连接符 91170"/>
              <p:cNvSpPr/>
              <p:nvPr/>
            </p:nvSpPr>
            <p:spPr>
              <a:xfrm>
                <a:off x="1861" y="1938"/>
                <a:ext cx="0" cy="408"/>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5" name="直接连接符 91171"/>
              <p:cNvSpPr/>
              <p:nvPr/>
            </p:nvSpPr>
            <p:spPr>
              <a:xfrm>
                <a:off x="1861" y="2346"/>
                <a:ext cx="375" cy="713"/>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6" name="直接连接符 91172"/>
              <p:cNvSpPr/>
              <p:nvPr/>
            </p:nvSpPr>
            <p:spPr>
              <a:xfrm>
                <a:off x="2319" y="1938"/>
                <a:ext cx="0" cy="408"/>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7" name="直接连接符 91173"/>
              <p:cNvSpPr/>
              <p:nvPr/>
            </p:nvSpPr>
            <p:spPr>
              <a:xfrm>
                <a:off x="2319" y="2346"/>
                <a:ext cx="417" cy="713"/>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8" name="直接连接符 91174"/>
              <p:cNvSpPr/>
              <p:nvPr/>
            </p:nvSpPr>
            <p:spPr>
              <a:xfrm>
                <a:off x="2236" y="3059"/>
                <a:ext cx="500" cy="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79" name="直接连接符 91175"/>
              <p:cNvSpPr/>
              <p:nvPr/>
            </p:nvSpPr>
            <p:spPr>
              <a:xfrm>
                <a:off x="2278" y="2855"/>
                <a:ext cx="125" cy="204"/>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35880" name="组合 91176"/>
              <p:cNvGrpSpPr/>
              <p:nvPr/>
            </p:nvGrpSpPr>
            <p:grpSpPr>
              <a:xfrm>
                <a:off x="2119" y="2872"/>
                <a:ext cx="625" cy="204"/>
                <a:chOff x="2352" y="3408"/>
                <a:chExt cx="720" cy="192"/>
              </a:xfrm>
            </p:grpSpPr>
            <p:sp>
              <p:nvSpPr>
                <p:cNvPr id="35881" name="任意多边形 91177"/>
                <p:cNvSpPr/>
                <p:nvPr/>
              </p:nvSpPr>
              <p:spPr>
                <a:xfrm>
                  <a:off x="2352" y="3408"/>
                  <a:ext cx="720" cy="192"/>
                </a:xfrm>
                <a:custGeom>
                  <a:avLst/>
                  <a:gdLst/>
                  <a:ahLst/>
                  <a:cxnLst/>
                  <a:rect l="0" t="0" r="0" b="0"/>
                  <a:pathLst>
                    <a:path w="720" h="192">
                      <a:moveTo>
                        <a:pt x="0" y="0"/>
                      </a:moveTo>
                      <a:lnTo>
                        <a:pt x="576" y="0"/>
                      </a:lnTo>
                      <a:lnTo>
                        <a:pt x="720" y="192"/>
                      </a:lnTo>
                      <a:lnTo>
                        <a:pt x="144" y="192"/>
                      </a:lnTo>
                      <a:lnTo>
                        <a:pt x="0" y="0"/>
                      </a:lnTo>
                      <a:close/>
                    </a:path>
                  </a:pathLst>
                </a:custGeom>
                <a:solidFill>
                  <a:srgbClr val="00CC99"/>
                </a:solidFill>
                <a:ln w="25400" cap="flat" cmpd="sng">
                  <a:solidFill>
                    <a:schemeClr val="tx1"/>
                  </a:solidFill>
                  <a:prstDash val="solid"/>
                  <a:round/>
                  <a:headEnd type="none" w="med" len="med"/>
                  <a:tailEnd type="none" w="med" len="med"/>
                </a:ln>
              </p:spPr>
              <p:txBody>
                <a:bodyPr/>
                <a:lstStyle/>
                <a:p>
                  <a:endParaRPr lang="zh-CN" altLang="en-US"/>
                </a:p>
              </p:txBody>
            </p:sp>
            <p:sp>
              <p:nvSpPr>
                <p:cNvPr id="35882" name="直接连接符 91178"/>
                <p:cNvSpPr/>
                <p:nvPr/>
              </p:nvSpPr>
              <p:spPr>
                <a:xfrm>
                  <a:off x="2544" y="3408"/>
                  <a:ext cx="144" cy="192"/>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35883" name="直接连接符 91179"/>
              <p:cNvSpPr/>
              <p:nvPr/>
            </p:nvSpPr>
            <p:spPr>
              <a:xfrm>
                <a:off x="2319" y="1275"/>
                <a:ext cx="709" cy="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84" name="直接连接符 91180"/>
              <p:cNvSpPr/>
              <p:nvPr/>
            </p:nvSpPr>
            <p:spPr>
              <a:xfrm>
                <a:off x="2319" y="1938"/>
                <a:ext cx="709" cy="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85" name="直接连接符 91181"/>
              <p:cNvSpPr/>
              <p:nvPr/>
            </p:nvSpPr>
            <p:spPr>
              <a:xfrm>
                <a:off x="3028" y="1938"/>
                <a:ext cx="834" cy="306"/>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86" name="任意多边形 91182"/>
              <p:cNvSpPr/>
              <p:nvPr/>
            </p:nvSpPr>
            <p:spPr>
              <a:xfrm>
                <a:off x="3695" y="1479"/>
                <a:ext cx="208" cy="765"/>
              </a:xfrm>
              <a:custGeom>
                <a:avLst/>
                <a:gdLst/>
                <a:ahLst/>
                <a:cxnLst/>
                <a:rect l="0" t="0" r="0" b="0"/>
                <a:pathLst>
                  <a:path w="240" h="720">
                    <a:moveTo>
                      <a:pt x="240" y="96"/>
                    </a:moveTo>
                    <a:lnTo>
                      <a:pt x="240" y="720"/>
                    </a:lnTo>
                    <a:lnTo>
                      <a:pt x="0" y="672"/>
                    </a:lnTo>
                    <a:lnTo>
                      <a:pt x="0" y="0"/>
                    </a:lnTo>
                    <a:lnTo>
                      <a:pt x="240" y="96"/>
                    </a:lnTo>
                    <a:close/>
                  </a:path>
                </a:pathLst>
              </a:custGeom>
              <a:solidFill>
                <a:srgbClr val="00CC99"/>
              </a:solidFill>
              <a:ln w="25400" cap="flat" cmpd="sng">
                <a:solidFill>
                  <a:schemeClr val="tx1"/>
                </a:solidFill>
                <a:prstDash val="solid"/>
                <a:round/>
                <a:headEnd type="none" w="med" len="med"/>
                <a:tailEnd type="none" w="med" len="med"/>
              </a:ln>
            </p:spPr>
            <p:txBody>
              <a:bodyPr/>
              <a:lstStyle/>
              <a:p>
                <a:endParaRPr lang="zh-CN" altLang="en-US"/>
              </a:p>
            </p:txBody>
          </p:sp>
          <p:sp>
            <p:nvSpPr>
              <p:cNvPr id="35887" name="直接连接符 91183"/>
              <p:cNvSpPr/>
              <p:nvPr/>
            </p:nvSpPr>
            <p:spPr>
              <a:xfrm>
                <a:off x="3028" y="1275"/>
                <a:ext cx="667" cy="204"/>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88" name="直接连接符 91184"/>
              <p:cNvSpPr/>
              <p:nvPr/>
            </p:nvSpPr>
            <p:spPr>
              <a:xfrm flipH="1" flipV="1">
                <a:off x="3695" y="1785"/>
                <a:ext cx="208" cy="102"/>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89" name="直接连接符 91185"/>
              <p:cNvSpPr/>
              <p:nvPr/>
            </p:nvSpPr>
            <p:spPr>
              <a:xfrm>
                <a:off x="4695" y="2855"/>
                <a:ext cx="0" cy="102"/>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35890" name="组合 91186"/>
              <p:cNvGrpSpPr/>
              <p:nvPr/>
            </p:nvGrpSpPr>
            <p:grpSpPr>
              <a:xfrm>
                <a:off x="3028" y="766"/>
                <a:ext cx="1667" cy="2191"/>
                <a:chOff x="3408" y="1440"/>
                <a:chExt cx="1920" cy="2064"/>
              </a:xfrm>
            </p:grpSpPr>
            <p:sp>
              <p:nvSpPr>
                <p:cNvPr id="35891" name="直接连接符 91187"/>
                <p:cNvSpPr/>
                <p:nvPr/>
              </p:nvSpPr>
              <p:spPr>
                <a:xfrm>
                  <a:off x="3408" y="1440"/>
                  <a:ext cx="1920" cy="480"/>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92" name="直接连接符 91188"/>
                <p:cNvSpPr/>
                <p:nvPr/>
              </p:nvSpPr>
              <p:spPr>
                <a:xfrm>
                  <a:off x="5328" y="1920"/>
                  <a:ext cx="0" cy="1488"/>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5893" name="直接连接符 91189"/>
                <p:cNvSpPr/>
                <p:nvPr/>
              </p:nvSpPr>
              <p:spPr>
                <a:xfrm flipH="1" flipV="1">
                  <a:off x="3408" y="2928"/>
                  <a:ext cx="1920" cy="576"/>
                </a:xfrm>
                <a:prstGeom prst="line">
                  <a:avLst/>
                </a:prstGeom>
                <a:ln w="254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35894" name="矩形 91190"/>
              <p:cNvSpPr/>
              <p:nvPr/>
            </p:nvSpPr>
            <p:spPr>
              <a:xfrm>
                <a:off x="4570" y="2842"/>
                <a:ext cx="469" cy="410"/>
              </a:xfrm>
              <a:prstGeom prst="rect">
                <a:avLst/>
              </a:prstGeom>
              <a:noFill/>
              <a:ln w="25400">
                <a:noFill/>
                <a:miter/>
              </a:ln>
            </p:spPr>
            <p:txBody>
              <a:bodyPr wrap="square" anchor="t">
                <a:spAutoFit/>
              </a:bodyPr>
              <a:lstStyle/>
              <a:p>
                <a:pPr lvl="0" eaLnBrk="0" hangingPunct="0">
                  <a:buClr>
                    <a:srgbClr val="000000"/>
                  </a:buClr>
                </a:pPr>
                <a:r>
                  <a:rPr lang="en-US" altLang="zh-CN" sz="3200" b="1">
                    <a:latin typeface="Times New Roman" pitchFamily="18" charset="0"/>
                    <a:ea typeface="宋体" pitchFamily="2" charset="-122"/>
                  </a:rPr>
                  <a:t>Y</a:t>
                </a:r>
                <a:r>
                  <a:rPr lang="en-US" altLang="zh-CN" sz="3200" b="1" baseline="-25000">
                    <a:latin typeface="Times New Roman" pitchFamily="18" charset="0"/>
                    <a:ea typeface="宋体" pitchFamily="2" charset="-122"/>
                  </a:rPr>
                  <a:t>W</a:t>
                </a:r>
                <a:endParaRPr lang="en-US" altLang="zh-CN" sz="2400" baseline="-25000">
                  <a:latin typeface="Times New Roman" pitchFamily="18" charset="0"/>
                  <a:ea typeface="宋体" pitchFamily="2" charset="-122"/>
                </a:endParaRPr>
              </a:p>
            </p:txBody>
          </p:sp>
          <p:sp>
            <p:nvSpPr>
              <p:cNvPr id="35895" name="矩形 91191"/>
              <p:cNvSpPr/>
              <p:nvPr/>
            </p:nvSpPr>
            <p:spPr>
              <a:xfrm>
                <a:off x="3778" y="3454"/>
                <a:ext cx="432" cy="410"/>
              </a:xfrm>
              <a:prstGeom prst="rect">
                <a:avLst/>
              </a:prstGeom>
              <a:noFill/>
              <a:ln w="25400">
                <a:noFill/>
                <a:miter/>
              </a:ln>
            </p:spPr>
            <p:txBody>
              <a:bodyPr wrap="square" anchor="t">
                <a:spAutoFit/>
              </a:bodyPr>
              <a:lstStyle/>
              <a:p>
                <a:pPr lvl="0" eaLnBrk="0" hangingPunct="0">
                  <a:buClr>
                    <a:srgbClr val="000000"/>
                  </a:buClr>
                </a:pPr>
                <a:r>
                  <a:rPr lang="en-US" altLang="zh-CN" sz="3200" b="1">
                    <a:latin typeface="Times New Roman" pitchFamily="18" charset="0"/>
                    <a:ea typeface="宋体" pitchFamily="2" charset="-122"/>
                  </a:rPr>
                  <a:t>Y</a:t>
                </a:r>
                <a:r>
                  <a:rPr lang="en-US" altLang="zh-CN" sz="3200" b="1" baseline="-25000">
                    <a:latin typeface="Times New Roman" pitchFamily="18" charset="0"/>
                    <a:ea typeface="宋体" pitchFamily="2" charset="-122"/>
                  </a:rPr>
                  <a:t>H</a:t>
                </a:r>
                <a:endParaRPr lang="en-US" altLang="zh-CN" sz="2800" baseline="-25000">
                  <a:latin typeface="Times New Roman" pitchFamily="18" charset="0"/>
                  <a:ea typeface="宋体" pitchFamily="2" charset="-122"/>
                </a:endParaRPr>
              </a:p>
            </p:txBody>
          </p:sp>
        </p:grpSp>
        <p:grpSp>
          <p:nvGrpSpPr>
            <p:cNvPr id="35896" name="组合 91192"/>
            <p:cNvGrpSpPr/>
            <p:nvPr/>
          </p:nvGrpSpPr>
          <p:grpSpPr>
            <a:xfrm>
              <a:off x="192" y="338"/>
              <a:ext cx="5568" cy="3694"/>
              <a:chOff x="192" y="338"/>
              <a:chExt cx="5568" cy="3694"/>
            </a:xfrm>
          </p:grpSpPr>
          <p:sp>
            <p:nvSpPr>
              <p:cNvPr id="35897" name="文本框 91193"/>
              <p:cNvSpPr txBox="1"/>
              <p:nvPr/>
            </p:nvSpPr>
            <p:spPr>
              <a:xfrm>
                <a:off x="192" y="338"/>
                <a:ext cx="5568" cy="669"/>
              </a:xfrm>
              <a:prstGeom prst="rect">
                <a:avLst/>
              </a:prstGeom>
              <a:noFill/>
              <a:ln w="12700">
                <a:noFill/>
                <a:miter/>
              </a:ln>
            </p:spPr>
            <p:txBody>
              <a:bodyPr anchor="ctr">
                <a:spAutoFit/>
              </a:bodyPr>
              <a:lstStyle/>
              <a:p>
                <a:pPr lvl="0" algn="just">
                  <a:buClr>
                    <a:srgbClr val="000000"/>
                  </a:buClr>
                </a:pPr>
                <a:r>
                  <a:rPr lang="zh-CN" altLang="en-US" sz="2800" dirty="0">
                    <a:latin typeface="黑体" pitchFamily="2" charset="-122"/>
                    <a:ea typeface="黑体" pitchFamily="2" charset="-122"/>
                  </a:rPr>
                  <a:t>规定</a:t>
                </a:r>
                <a:r>
                  <a:rPr lang="en-US" altLang="zh-CN" sz="2800">
                    <a:latin typeface="黑体" pitchFamily="2" charset="-122"/>
                    <a:ea typeface="黑体" pitchFamily="2" charset="-122"/>
                  </a:rPr>
                  <a:t>:</a:t>
                </a:r>
                <a:r>
                  <a:rPr lang="en-US" altLang="zh-CN" sz="2800" dirty="0">
                    <a:solidFill>
                      <a:srgbClr val="FF3300"/>
                    </a:solidFill>
                    <a:latin typeface="黑体" pitchFamily="2" charset="-122"/>
                    <a:ea typeface="黑体" pitchFamily="2" charset="-122"/>
                  </a:rPr>
                  <a:t>V</a:t>
                </a:r>
                <a:r>
                  <a:rPr lang="zh-CN" altLang="en-US" sz="2800" dirty="0">
                    <a:solidFill>
                      <a:srgbClr val="FF3300"/>
                    </a:solidFill>
                    <a:latin typeface="黑体" pitchFamily="2" charset="-122"/>
                    <a:ea typeface="黑体" pitchFamily="2" charset="-122"/>
                  </a:rPr>
                  <a:t>面保持不动，</a:t>
                </a:r>
                <a:r>
                  <a:rPr lang="en-US" altLang="zh-CN" sz="2800" dirty="0">
                    <a:solidFill>
                      <a:srgbClr val="FF3300"/>
                    </a:solidFill>
                    <a:latin typeface="黑体" pitchFamily="2" charset="-122"/>
                    <a:ea typeface="黑体" pitchFamily="2" charset="-122"/>
                  </a:rPr>
                  <a:t>H</a:t>
                </a:r>
                <a:r>
                  <a:rPr lang="zh-CN" altLang="en-US" sz="2800" dirty="0">
                    <a:solidFill>
                      <a:srgbClr val="FF3300"/>
                    </a:solidFill>
                    <a:latin typeface="黑体" pitchFamily="2" charset="-122"/>
                    <a:ea typeface="黑体" pitchFamily="2" charset="-122"/>
                  </a:rPr>
                  <a:t>面</a:t>
                </a:r>
                <a:r>
                  <a:rPr lang="zh-CN" altLang="en-US" sz="2800" dirty="0">
                    <a:latin typeface="黑体" pitchFamily="2" charset="-122"/>
                    <a:ea typeface="黑体" pitchFamily="2" charset="-122"/>
                  </a:rPr>
                  <a:t>向下向后</a:t>
                </a:r>
                <a:r>
                  <a:rPr lang="zh-CN" altLang="en-US" sz="2800" dirty="0">
                    <a:solidFill>
                      <a:srgbClr val="FF3300"/>
                    </a:solidFill>
                    <a:latin typeface="黑体" pitchFamily="2" charset="-122"/>
                    <a:ea typeface="黑体" pitchFamily="2" charset="-122"/>
                  </a:rPr>
                  <a:t>绕</a:t>
                </a:r>
                <a:r>
                  <a:rPr lang="en-US" altLang="zh-CN" sz="2800" dirty="0">
                    <a:solidFill>
                      <a:srgbClr val="FF3300"/>
                    </a:solidFill>
                    <a:latin typeface="黑体" pitchFamily="2" charset="-122"/>
                    <a:ea typeface="黑体" pitchFamily="2" charset="-122"/>
                  </a:rPr>
                  <a:t>OX</a:t>
                </a:r>
                <a:r>
                  <a:rPr lang="zh-CN" altLang="en-US" sz="2800" dirty="0">
                    <a:solidFill>
                      <a:srgbClr val="FF3300"/>
                    </a:solidFill>
                    <a:latin typeface="黑体" pitchFamily="2" charset="-122"/>
                    <a:ea typeface="黑体" pitchFamily="2" charset="-122"/>
                  </a:rPr>
                  <a:t>轴旋转</a:t>
                </a:r>
                <a:r>
                  <a:rPr lang="en-US" altLang="zh-CN" sz="2800">
                    <a:solidFill>
                      <a:srgbClr val="FF3300"/>
                    </a:solidFill>
                    <a:latin typeface="黑体" pitchFamily="2" charset="-122"/>
                    <a:ea typeface="黑体" pitchFamily="2" charset="-122"/>
                  </a:rPr>
                  <a:t>90</a:t>
                </a:r>
                <a:r>
                  <a:rPr lang="en-US" altLang="zh-CN" sz="2800" baseline="30000">
                    <a:solidFill>
                      <a:srgbClr val="FF3300"/>
                    </a:solidFill>
                    <a:latin typeface="黑体" pitchFamily="2" charset="-122"/>
                    <a:ea typeface="黑体" pitchFamily="2" charset="-122"/>
                  </a:rPr>
                  <a:t>0</a:t>
                </a:r>
                <a:r>
                  <a:rPr lang="zh-CN" altLang="en-US" sz="2800" dirty="0">
                    <a:solidFill>
                      <a:srgbClr val="FF3300"/>
                    </a:solidFill>
                    <a:latin typeface="黑体" pitchFamily="2" charset="-122"/>
                    <a:ea typeface="黑体" pitchFamily="2" charset="-122"/>
                  </a:rPr>
                  <a:t>，</a:t>
                </a:r>
                <a:r>
                  <a:rPr lang="en-US" altLang="zh-CN" sz="2800" dirty="0">
                    <a:solidFill>
                      <a:srgbClr val="FF3300"/>
                    </a:solidFill>
                    <a:latin typeface="黑体" pitchFamily="2" charset="-122"/>
                    <a:ea typeface="黑体" pitchFamily="2" charset="-122"/>
                  </a:rPr>
                  <a:t>W</a:t>
                </a:r>
                <a:r>
                  <a:rPr lang="zh-CN" altLang="en-US" sz="2800" dirty="0">
                    <a:solidFill>
                      <a:srgbClr val="FF3300"/>
                    </a:solidFill>
                    <a:latin typeface="黑体" pitchFamily="2" charset="-122"/>
                    <a:ea typeface="黑体" pitchFamily="2" charset="-122"/>
                  </a:rPr>
                  <a:t>面</a:t>
                </a:r>
                <a:r>
                  <a:rPr lang="zh-CN" altLang="en-US" sz="2800" dirty="0">
                    <a:latin typeface="黑体" pitchFamily="2" charset="-122"/>
                    <a:ea typeface="黑体" pitchFamily="2" charset="-122"/>
                  </a:rPr>
                  <a:t>向右向后</a:t>
                </a:r>
                <a:r>
                  <a:rPr lang="zh-CN" altLang="en-US" sz="2800" dirty="0">
                    <a:solidFill>
                      <a:srgbClr val="FF3300"/>
                    </a:solidFill>
                    <a:latin typeface="黑体" pitchFamily="2" charset="-122"/>
                    <a:ea typeface="黑体" pitchFamily="2" charset="-122"/>
                  </a:rPr>
                  <a:t>绕</a:t>
                </a:r>
                <a:r>
                  <a:rPr lang="en-US" altLang="zh-CN" sz="2800" dirty="0">
                    <a:solidFill>
                      <a:srgbClr val="FF3300"/>
                    </a:solidFill>
                    <a:latin typeface="黑体" pitchFamily="2" charset="-122"/>
                    <a:ea typeface="黑体" pitchFamily="2" charset="-122"/>
                  </a:rPr>
                  <a:t>OZ</a:t>
                </a:r>
                <a:r>
                  <a:rPr lang="zh-CN" altLang="en-US" sz="2800" dirty="0">
                    <a:solidFill>
                      <a:srgbClr val="FF3300"/>
                    </a:solidFill>
                    <a:latin typeface="黑体" pitchFamily="2" charset="-122"/>
                    <a:ea typeface="黑体" pitchFamily="2" charset="-122"/>
                  </a:rPr>
                  <a:t>轴旋转</a:t>
                </a:r>
                <a:r>
                  <a:rPr lang="en-US" altLang="zh-CN" sz="2800">
                    <a:solidFill>
                      <a:srgbClr val="FF3300"/>
                    </a:solidFill>
                    <a:latin typeface="黑体" pitchFamily="2" charset="-122"/>
                    <a:ea typeface="黑体" pitchFamily="2" charset="-122"/>
                  </a:rPr>
                  <a:t>90</a:t>
                </a:r>
                <a:r>
                  <a:rPr lang="en-US" altLang="zh-CN" sz="2800" baseline="30000" dirty="0">
                    <a:solidFill>
                      <a:srgbClr val="FF3300"/>
                    </a:solidFill>
                    <a:latin typeface="黑体" pitchFamily="2" charset="-122"/>
                    <a:ea typeface="黑体" pitchFamily="2" charset="-122"/>
                  </a:rPr>
                  <a:t>0</a:t>
                </a:r>
                <a:r>
                  <a:rPr lang="zh-CN" altLang="en-US" sz="2800" b="1" baseline="30000" dirty="0">
                    <a:solidFill>
                      <a:srgbClr val="FF3300"/>
                    </a:solidFill>
                    <a:latin typeface="黑体" pitchFamily="2" charset="-122"/>
                    <a:ea typeface="黑体" pitchFamily="2" charset="-122"/>
                  </a:rPr>
                  <a:t>。</a:t>
                </a:r>
              </a:p>
            </p:txBody>
          </p:sp>
          <p:sp>
            <p:nvSpPr>
              <p:cNvPr id="35898" name="任意多边形 91194"/>
              <p:cNvSpPr/>
              <p:nvPr/>
            </p:nvSpPr>
            <p:spPr>
              <a:xfrm rot="7096311">
                <a:off x="1477" y="3659"/>
                <a:ext cx="240" cy="506"/>
              </a:xfrm>
              <a:custGeom>
                <a:avLst/>
                <a:gdLst/>
                <a:ahLst/>
                <a:cxnLst>
                  <a:cxn ang="270">
                    <a:pos x="0" y="0"/>
                  </a:cxn>
                  <a:cxn ang="90">
                    <a:pos x="18622" y="32543"/>
                  </a:cxn>
                  <a:cxn ang="90">
                    <a:pos x="0" y="21600"/>
                  </a:cxn>
                </a:cxnLst>
                <a:rect l="0" t="0" r="0" b="0"/>
                <a:pathLst>
                  <a:path w="21600" h="32544" fill="none">
                    <a:moveTo>
                      <a:pt x="0" y="0"/>
                    </a:moveTo>
                    <a:cubicBezTo>
                      <a:pt x="11929" y="0"/>
                      <a:pt x="21600" y="9671"/>
                      <a:pt x="21600" y="21600"/>
                    </a:cubicBezTo>
                    <a:cubicBezTo>
                      <a:pt x="21600" y="25595"/>
                      <a:pt x="20515" y="29337"/>
                      <a:pt x="18625" y="32546"/>
                    </a:cubicBezTo>
                  </a:path>
                  <a:path w="21600" h="32544" stroke="0">
                    <a:moveTo>
                      <a:pt x="18622" y="32543"/>
                    </a:moveTo>
                    <a:cubicBezTo>
                      <a:pt x="20575" y="26968"/>
                      <a:pt x="23811" y="23324"/>
                      <a:pt x="27472" y="23324"/>
                    </a:cubicBezTo>
                    <a:cubicBezTo>
                      <a:pt x="33437" y="23324"/>
                      <a:pt x="38272" y="32995"/>
                      <a:pt x="38272" y="44924"/>
                    </a:cubicBezTo>
                    <a:cubicBezTo>
                      <a:pt x="38272" y="47315"/>
                      <a:pt x="38078" y="49614"/>
                      <a:pt x="37720" y="51760"/>
                    </a:cubicBezTo>
                    <a:lnTo>
                      <a:pt x="0" y="0"/>
                    </a:lnTo>
                    <a:close/>
                  </a:path>
                </a:pathLst>
              </a:custGeom>
              <a:noFill/>
              <a:ln w="57150" cap="flat" cmpd="sng">
                <a:solidFill>
                  <a:srgbClr val="FF3300"/>
                </a:solidFill>
                <a:prstDash val="solid"/>
                <a:round/>
                <a:headEnd type="none" w="sm" len="lg"/>
                <a:tailEnd type="triangle" w="sm" len="lg"/>
              </a:ln>
            </p:spPr>
            <p:txBody>
              <a:bodyPr/>
              <a:lstStyle/>
              <a:p>
                <a:endParaRPr lang="zh-CN" altLang="en-US"/>
              </a:p>
            </p:txBody>
          </p:sp>
          <p:sp>
            <p:nvSpPr>
              <p:cNvPr id="35899" name="任意多边形 91195"/>
              <p:cNvSpPr/>
              <p:nvPr/>
            </p:nvSpPr>
            <p:spPr>
              <a:xfrm flipV="1">
                <a:off x="4656" y="1152"/>
                <a:ext cx="308" cy="480"/>
              </a:xfrm>
              <a:custGeom>
                <a:avLst/>
                <a:gdLst/>
                <a:ahLst/>
                <a:cxnLst>
                  <a:cxn ang="270">
                    <a:pos x="0" y="0"/>
                  </a:cxn>
                  <a:cxn ang="90">
                    <a:pos x="19522" y="30843"/>
                  </a:cxn>
                  <a:cxn ang="90">
                    <a:pos x="0" y="21600"/>
                  </a:cxn>
                </a:cxnLst>
                <a:rect l="0" t="0" r="0" b="0"/>
                <a:pathLst>
                  <a:path w="21600" h="30844" fill="none">
                    <a:moveTo>
                      <a:pt x="0" y="0"/>
                    </a:moveTo>
                    <a:cubicBezTo>
                      <a:pt x="11929" y="0"/>
                      <a:pt x="21600" y="9671"/>
                      <a:pt x="21600" y="21600"/>
                    </a:cubicBezTo>
                    <a:cubicBezTo>
                      <a:pt x="21600" y="24910"/>
                      <a:pt x="20856" y="28046"/>
                      <a:pt x="19526" y="30847"/>
                    </a:cubicBezTo>
                  </a:path>
                  <a:path w="21600" h="30844" stroke="0">
                    <a:moveTo>
                      <a:pt x="19522" y="30843"/>
                    </a:moveTo>
                    <a:cubicBezTo>
                      <a:pt x="21335" y="24008"/>
                      <a:pt x="24928" y="19356"/>
                      <a:pt x="29065" y="19356"/>
                    </a:cubicBezTo>
                    <a:cubicBezTo>
                      <a:pt x="35030" y="19356"/>
                      <a:pt x="39865" y="29027"/>
                      <a:pt x="39865" y="40956"/>
                    </a:cubicBezTo>
                    <a:cubicBezTo>
                      <a:pt x="39865" y="43347"/>
                      <a:pt x="39671" y="45646"/>
                      <a:pt x="39313" y="47792"/>
                    </a:cubicBezTo>
                    <a:lnTo>
                      <a:pt x="0" y="0"/>
                    </a:lnTo>
                    <a:close/>
                  </a:path>
                </a:pathLst>
              </a:custGeom>
              <a:noFill/>
              <a:ln w="57150" cap="flat" cmpd="sng">
                <a:solidFill>
                  <a:srgbClr val="FF3300"/>
                </a:solidFill>
                <a:prstDash val="solid"/>
                <a:round/>
                <a:headEnd type="none" w="sm" len="lg"/>
                <a:tailEnd type="triangle" w="sm" len="lg"/>
              </a:ln>
            </p:spPr>
            <p:txBody>
              <a:bodyPr/>
              <a:lstStyle/>
              <a:p>
                <a:endParaRPr lang="zh-CN" altLang="en-US"/>
              </a:p>
            </p:txBody>
          </p:sp>
          <p:sp>
            <p:nvSpPr>
              <p:cNvPr id="35900" name="矩形 91196"/>
              <p:cNvSpPr/>
              <p:nvPr/>
            </p:nvSpPr>
            <p:spPr>
              <a:xfrm>
                <a:off x="242" y="3456"/>
                <a:ext cx="1144" cy="367"/>
              </a:xfrm>
              <a:prstGeom prst="rect">
                <a:avLst/>
              </a:prstGeom>
              <a:noFill/>
              <a:ln w="12700">
                <a:noFill/>
                <a:miter/>
              </a:ln>
            </p:spPr>
            <p:txBody>
              <a:bodyPr wrap="square" anchor="ctr">
                <a:spAutoFit/>
              </a:bodyPr>
              <a:lstStyle/>
              <a:p>
                <a:pPr lvl="0" algn="ctr">
                  <a:buClr>
                    <a:srgbClr val="000000"/>
                  </a:buClr>
                </a:pPr>
                <a:r>
                  <a:rPr lang="zh-CN" altLang="en-US" sz="2800" dirty="0">
                    <a:solidFill>
                      <a:srgbClr val="0000FF"/>
                    </a:solidFill>
                    <a:latin typeface="Times New Roman" pitchFamily="18" charset="0"/>
                    <a:ea typeface="黑体" pitchFamily="2" charset="-122"/>
                  </a:rPr>
                  <a:t>向下向后</a:t>
                </a:r>
              </a:p>
            </p:txBody>
          </p:sp>
          <p:sp>
            <p:nvSpPr>
              <p:cNvPr id="35901" name="矩形 91197"/>
              <p:cNvSpPr/>
              <p:nvPr/>
            </p:nvSpPr>
            <p:spPr>
              <a:xfrm>
                <a:off x="3746" y="1008"/>
                <a:ext cx="1144" cy="367"/>
              </a:xfrm>
              <a:prstGeom prst="rect">
                <a:avLst/>
              </a:prstGeom>
              <a:noFill/>
              <a:ln w="12700">
                <a:noFill/>
                <a:miter/>
              </a:ln>
            </p:spPr>
            <p:txBody>
              <a:bodyPr wrap="square" anchor="ctr">
                <a:spAutoFit/>
              </a:bodyPr>
              <a:lstStyle/>
              <a:p>
                <a:pPr lvl="0" algn="ctr">
                  <a:buClr>
                    <a:srgbClr val="000000"/>
                  </a:buClr>
                </a:pPr>
                <a:r>
                  <a:rPr lang="zh-CN" altLang="en-US" sz="2800" dirty="0">
                    <a:solidFill>
                      <a:srgbClr val="0000FF"/>
                    </a:solidFill>
                    <a:latin typeface="Times New Roman" pitchFamily="18" charset="0"/>
                    <a:ea typeface="黑体" pitchFamily="2" charset="-122"/>
                  </a:rPr>
                  <a:t>向右向后</a:t>
                </a:r>
              </a:p>
            </p:txBody>
          </p:sp>
        </p:grpSp>
      </p:gr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标题 38913"/>
          <p:cNvSpPr>
            <a:spLocks noGrp="1"/>
          </p:cNvSpPr>
          <p:nvPr>
            <p:ph type="title"/>
          </p:nvPr>
        </p:nvSpPr>
        <p:spPr>
          <a:xfrm>
            <a:off x="179705" y="188595"/>
            <a:ext cx="3276600" cy="685800"/>
          </a:xfrm>
        </p:spPr>
        <p:txBody>
          <a:bodyPr anchor="ctr"/>
          <a:lstStyle/>
          <a:p>
            <a:pPr algn="l"/>
            <a:r>
              <a:rPr lang="zh-CN" altLang="en-US" sz="2800" dirty="0">
                <a:solidFill>
                  <a:srgbClr val="0000FF"/>
                </a:solidFill>
                <a:ea typeface="黑体" pitchFamily="2" charset="-122"/>
              </a:rPr>
              <a:t>展开后的情况</a:t>
            </a:r>
          </a:p>
        </p:txBody>
      </p:sp>
      <p:grpSp>
        <p:nvGrpSpPr>
          <p:cNvPr id="37890" name="组合 38914"/>
          <p:cNvGrpSpPr/>
          <p:nvPr/>
        </p:nvGrpSpPr>
        <p:grpSpPr>
          <a:xfrm>
            <a:off x="873125" y="1153160"/>
            <a:ext cx="7688580" cy="5616587"/>
            <a:chOff x="528" y="0"/>
            <a:chExt cx="4843" cy="4276"/>
          </a:xfrm>
        </p:grpSpPr>
        <p:grpSp>
          <p:nvGrpSpPr>
            <p:cNvPr id="37891" name="组合 38915"/>
            <p:cNvGrpSpPr/>
            <p:nvPr/>
          </p:nvGrpSpPr>
          <p:grpSpPr>
            <a:xfrm>
              <a:off x="528" y="288"/>
              <a:ext cx="4843" cy="3988"/>
              <a:chOff x="528" y="288"/>
              <a:chExt cx="4843" cy="3988"/>
            </a:xfrm>
          </p:grpSpPr>
          <p:sp>
            <p:nvSpPr>
              <p:cNvPr id="37892" name="任意多边形 38916"/>
              <p:cNvSpPr/>
              <p:nvPr/>
            </p:nvSpPr>
            <p:spPr>
              <a:xfrm>
                <a:off x="1524" y="1164"/>
                <a:ext cx="610" cy="967"/>
              </a:xfrm>
              <a:custGeom>
                <a:avLst/>
                <a:gdLst/>
                <a:ahLst/>
                <a:cxnLst/>
                <a:rect l="0" t="0" r="0" b="0"/>
                <a:pathLst>
                  <a:path w="480" h="672">
                    <a:moveTo>
                      <a:pt x="0" y="240"/>
                    </a:moveTo>
                    <a:lnTo>
                      <a:pt x="0" y="672"/>
                    </a:lnTo>
                    <a:lnTo>
                      <a:pt x="480" y="672"/>
                    </a:lnTo>
                    <a:lnTo>
                      <a:pt x="480" y="0"/>
                    </a:lnTo>
                    <a:lnTo>
                      <a:pt x="192" y="0"/>
                    </a:lnTo>
                    <a:lnTo>
                      <a:pt x="0" y="24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grpSp>
            <p:nvGrpSpPr>
              <p:cNvPr id="37893" name="组合 38917"/>
              <p:cNvGrpSpPr/>
              <p:nvPr/>
            </p:nvGrpSpPr>
            <p:grpSpPr>
              <a:xfrm>
                <a:off x="1524" y="1164"/>
                <a:ext cx="610" cy="1935"/>
                <a:chOff x="1632" y="1680"/>
                <a:chExt cx="480" cy="1344"/>
              </a:xfrm>
            </p:grpSpPr>
            <p:sp>
              <p:nvSpPr>
                <p:cNvPr id="37894" name="直接连接符 38918"/>
                <p:cNvSpPr/>
                <p:nvPr/>
              </p:nvSpPr>
              <p:spPr>
                <a:xfrm>
                  <a:off x="1632" y="2352"/>
                  <a:ext cx="1" cy="67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895" name="直接连接符 38919"/>
                <p:cNvSpPr/>
                <p:nvPr/>
              </p:nvSpPr>
              <p:spPr>
                <a:xfrm>
                  <a:off x="2112" y="2352"/>
                  <a:ext cx="0" cy="67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896" name="直接连接符 38920"/>
                <p:cNvSpPr/>
                <p:nvPr/>
              </p:nvSpPr>
              <p:spPr>
                <a:xfrm>
                  <a:off x="1824" y="1680"/>
                  <a:ext cx="0" cy="1344"/>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37897" name="组合 38921"/>
              <p:cNvGrpSpPr/>
              <p:nvPr/>
            </p:nvGrpSpPr>
            <p:grpSpPr>
              <a:xfrm>
                <a:off x="1524" y="3099"/>
                <a:ext cx="610" cy="346"/>
                <a:chOff x="1632" y="3024"/>
                <a:chExt cx="480" cy="240"/>
              </a:xfrm>
            </p:grpSpPr>
            <p:sp>
              <p:nvSpPr>
                <p:cNvPr id="37898" name="直接连接符 38922"/>
                <p:cNvSpPr/>
                <p:nvPr/>
              </p:nvSpPr>
              <p:spPr>
                <a:xfrm>
                  <a:off x="1632" y="3024"/>
                  <a:ext cx="1" cy="24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37899" name="组合 38923"/>
                <p:cNvGrpSpPr/>
                <p:nvPr/>
              </p:nvGrpSpPr>
              <p:grpSpPr>
                <a:xfrm>
                  <a:off x="1632" y="3024"/>
                  <a:ext cx="480" cy="240"/>
                  <a:chOff x="1632" y="3024"/>
                  <a:chExt cx="480" cy="240"/>
                </a:xfrm>
              </p:grpSpPr>
              <p:sp>
                <p:nvSpPr>
                  <p:cNvPr id="37900" name="直接连接符 38924"/>
                  <p:cNvSpPr/>
                  <p:nvPr/>
                </p:nvSpPr>
                <p:spPr>
                  <a:xfrm>
                    <a:off x="1824" y="3024"/>
                    <a:ext cx="0" cy="24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01" name="任意多边形 38925"/>
                  <p:cNvSpPr/>
                  <p:nvPr/>
                </p:nvSpPr>
                <p:spPr>
                  <a:xfrm>
                    <a:off x="1632" y="3024"/>
                    <a:ext cx="480" cy="240"/>
                  </a:xfrm>
                  <a:custGeom>
                    <a:avLst/>
                    <a:gdLst/>
                    <a:ahLst/>
                    <a:cxnLst/>
                    <a:rect l="0" t="0" r="0" b="0"/>
                    <a:pathLst>
                      <a:path w="480" h="240">
                        <a:moveTo>
                          <a:pt x="0" y="0"/>
                        </a:moveTo>
                        <a:lnTo>
                          <a:pt x="480" y="0"/>
                        </a:lnTo>
                        <a:lnTo>
                          <a:pt x="480" y="240"/>
                        </a:lnTo>
                        <a:lnTo>
                          <a:pt x="0" y="240"/>
                        </a:lnTo>
                      </a:path>
                    </a:pathLst>
                  </a:custGeom>
                  <a:noFill/>
                  <a:ln w="57150" cap="flat" cmpd="sng">
                    <a:solidFill>
                      <a:schemeClr val="tx1"/>
                    </a:solidFill>
                    <a:prstDash val="solid"/>
                    <a:round/>
                    <a:headEnd type="none" w="med" len="med"/>
                    <a:tailEnd type="none" w="med" len="med"/>
                  </a:ln>
                </p:spPr>
                <p:txBody>
                  <a:bodyPr/>
                  <a:lstStyle/>
                  <a:p>
                    <a:endParaRPr lang="zh-CN" altLang="en-US"/>
                  </a:p>
                </p:txBody>
              </p:sp>
            </p:grpSp>
          </p:grpSp>
          <p:grpSp>
            <p:nvGrpSpPr>
              <p:cNvPr id="37902" name="组合 38926"/>
              <p:cNvGrpSpPr/>
              <p:nvPr/>
            </p:nvGrpSpPr>
            <p:grpSpPr>
              <a:xfrm>
                <a:off x="1524" y="1164"/>
                <a:ext cx="2136" cy="967"/>
                <a:chOff x="1632" y="1680"/>
                <a:chExt cx="1680" cy="672"/>
              </a:xfrm>
            </p:grpSpPr>
            <p:sp>
              <p:nvSpPr>
                <p:cNvPr id="37903" name="直接连接符 38927"/>
                <p:cNvSpPr/>
                <p:nvPr/>
              </p:nvSpPr>
              <p:spPr>
                <a:xfrm>
                  <a:off x="2112" y="1680"/>
                  <a:ext cx="1200"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04" name="直接连接符 38928"/>
                <p:cNvSpPr/>
                <p:nvPr/>
              </p:nvSpPr>
              <p:spPr>
                <a:xfrm>
                  <a:off x="2112" y="2352"/>
                  <a:ext cx="1200"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05" name="直接连接符 38929"/>
                <p:cNvSpPr/>
                <p:nvPr/>
              </p:nvSpPr>
              <p:spPr>
                <a:xfrm>
                  <a:off x="1632" y="1920"/>
                  <a:ext cx="1680"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37906" name="组合 38930"/>
              <p:cNvGrpSpPr/>
              <p:nvPr/>
            </p:nvGrpSpPr>
            <p:grpSpPr>
              <a:xfrm>
                <a:off x="3660" y="1164"/>
                <a:ext cx="366" cy="967"/>
                <a:chOff x="3312" y="1680"/>
                <a:chExt cx="288" cy="672"/>
              </a:xfrm>
            </p:grpSpPr>
            <p:sp>
              <p:nvSpPr>
                <p:cNvPr id="37907" name="任意多边形 38931"/>
                <p:cNvSpPr/>
                <p:nvPr/>
              </p:nvSpPr>
              <p:spPr>
                <a:xfrm>
                  <a:off x="3312" y="1680"/>
                  <a:ext cx="288" cy="672"/>
                </a:xfrm>
                <a:custGeom>
                  <a:avLst/>
                  <a:gdLst/>
                  <a:ahLst/>
                  <a:cxnLst/>
                  <a:rect l="0" t="0" r="0" b="0"/>
                  <a:pathLst>
                    <a:path w="288" h="672">
                      <a:moveTo>
                        <a:pt x="0" y="0"/>
                      </a:moveTo>
                      <a:lnTo>
                        <a:pt x="0" y="672"/>
                      </a:lnTo>
                      <a:lnTo>
                        <a:pt x="288" y="672"/>
                      </a:lnTo>
                      <a:lnTo>
                        <a:pt x="288" y="0"/>
                      </a:lnTo>
                      <a:lnTo>
                        <a:pt x="0" y="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sp>
              <p:nvSpPr>
                <p:cNvPr id="37908" name="直接连接符 38932"/>
                <p:cNvSpPr/>
                <p:nvPr/>
              </p:nvSpPr>
              <p:spPr>
                <a:xfrm>
                  <a:off x="3312" y="1920"/>
                  <a:ext cx="288" cy="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37909" name="组合 38933"/>
              <p:cNvGrpSpPr/>
              <p:nvPr/>
            </p:nvGrpSpPr>
            <p:grpSpPr>
              <a:xfrm>
                <a:off x="852" y="680"/>
                <a:ext cx="4211" cy="3525"/>
                <a:chOff x="1104" y="1344"/>
                <a:chExt cx="3312" cy="2448"/>
              </a:xfrm>
            </p:grpSpPr>
            <p:sp>
              <p:nvSpPr>
                <p:cNvPr id="37910" name="直接连接符 38934"/>
                <p:cNvSpPr/>
                <p:nvPr/>
              </p:nvSpPr>
              <p:spPr>
                <a:xfrm>
                  <a:off x="1104" y="1344"/>
                  <a:ext cx="0" cy="2448"/>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37911" name="组合 38935"/>
                <p:cNvGrpSpPr/>
                <p:nvPr/>
              </p:nvGrpSpPr>
              <p:grpSpPr>
                <a:xfrm>
                  <a:off x="1104" y="1344"/>
                  <a:ext cx="3312" cy="2448"/>
                  <a:chOff x="1104" y="1344"/>
                  <a:chExt cx="3312" cy="2448"/>
                </a:xfrm>
              </p:grpSpPr>
              <p:sp>
                <p:nvSpPr>
                  <p:cNvPr id="37912" name="直接连接符 38936"/>
                  <p:cNvSpPr/>
                  <p:nvPr/>
                </p:nvSpPr>
                <p:spPr>
                  <a:xfrm>
                    <a:off x="1104" y="2544"/>
                    <a:ext cx="3312" cy="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13" name="直接连接符 38937"/>
                  <p:cNvSpPr/>
                  <p:nvPr/>
                </p:nvSpPr>
                <p:spPr>
                  <a:xfrm>
                    <a:off x="1104" y="1344"/>
                    <a:ext cx="3312" cy="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14" name="直接连接符 38938"/>
                  <p:cNvSpPr/>
                  <p:nvPr/>
                </p:nvSpPr>
                <p:spPr>
                  <a:xfrm>
                    <a:off x="4416" y="1344"/>
                    <a:ext cx="0" cy="120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15" name="直接连接符 38939"/>
                  <p:cNvSpPr/>
                  <p:nvPr/>
                </p:nvSpPr>
                <p:spPr>
                  <a:xfrm>
                    <a:off x="1104" y="3792"/>
                    <a:ext cx="1632" cy="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37916" name="直接连接符 38940"/>
                  <p:cNvSpPr/>
                  <p:nvPr/>
                </p:nvSpPr>
                <p:spPr>
                  <a:xfrm flipV="1">
                    <a:off x="2736" y="1344"/>
                    <a:ext cx="0" cy="2448"/>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37917" name="组合 38941"/>
              <p:cNvGrpSpPr/>
              <p:nvPr/>
            </p:nvGrpSpPr>
            <p:grpSpPr>
              <a:xfrm>
                <a:off x="528" y="288"/>
                <a:ext cx="4843" cy="3988"/>
                <a:chOff x="849" y="1072"/>
                <a:chExt cx="3809" cy="2769"/>
              </a:xfrm>
            </p:grpSpPr>
            <p:sp>
              <p:nvSpPr>
                <p:cNvPr id="37918" name="矩形 38942"/>
                <p:cNvSpPr/>
                <p:nvPr/>
              </p:nvSpPr>
              <p:spPr>
                <a:xfrm>
                  <a:off x="4119" y="1264"/>
                  <a:ext cx="268"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W</a:t>
                  </a:r>
                  <a:endParaRPr lang="en-US" altLang="zh-CN" sz="2400">
                    <a:latin typeface="Times New Roman" pitchFamily="18" charset="0"/>
                    <a:ea typeface="宋体" pitchFamily="2" charset="-122"/>
                  </a:endParaRPr>
                </a:p>
              </p:txBody>
            </p:sp>
            <p:sp>
              <p:nvSpPr>
                <p:cNvPr id="37919" name="矩形 38943"/>
                <p:cNvSpPr/>
                <p:nvPr/>
              </p:nvSpPr>
              <p:spPr>
                <a:xfrm>
                  <a:off x="1104" y="3520"/>
                  <a:ext cx="228"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H</a:t>
                  </a:r>
                  <a:endParaRPr lang="en-US" altLang="zh-CN" sz="2400">
                    <a:latin typeface="Times New Roman" pitchFamily="18" charset="0"/>
                    <a:ea typeface="宋体" pitchFamily="2" charset="-122"/>
                  </a:endParaRPr>
                </a:p>
              </p:txBody>
            </p:sp>
            <p:sp>
              <p:nvSpPr>
                <p:cNvPr id="37920" name="矩形 38944"/>
                <p:cNvSpPr/>
                <p:nvPr/>
              </p:nvSpPr>
              <p:spPr>
                <a:xfrm>
                  <a:off x="1104" y="1264"/>
                  <a:ext cx="218"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V</a:t>
                  </a:r>
                  <a:endParaRPr lang="en-US" altLang="zh-CN" sz="2400">
                    <a:latin typeface="Times New Roman" pitchFamily="18" charset="0"/>
                    <a:ea typeface="宋体" pitchFamily="2" charset="-122"/>
                  </a:endParaRPr>
                </a:p>
              </p:txBody>
            </p:sp>
            <p:sp>
              <p:nvSpPr>
                <p:cNvPr id="37921" name="矩形 38945"/>
                <p:cNvSpPr/>
                <p:nvPr/>
              </p:nvSpPr>
              <p:spPr>
                <a:xfrm>
                  <a:off x="2721" y="2464"/>
                  <a:ext cx="228"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O</a:t>
                  </a:r>
                  <a:endParaRPr lang="en-US" altLang="zh-CN" sz="2400">
                    <a:latin typeface="Times New Roman" pitchFamily="18" charset="0"/>
                    <a:ea typeface="宋体" pitchFamily="2" charset="-122"/>
                  </a:endParaRPr>
                </a:p>
              </p:txBody>
            </p:sp>
            <p:sp>
              <p:nvSpPr>
                <p:cNvPr id="37922" name="矩形 38946"/>
                <p:cNvSpPr/>
                <p:nvPr/>
              </p:nvSpPr>
              <p:spPr>
                <a:xfrm>
                  <a:off x="849" y="2464"/>
                  <a:ext cx="219"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X</a:t>
                  </a:r>
                  <a:endParaRPr lang="en-US" altLang="zh-CN" sz="2400">
                    <a:latin typeface="Times New Roman" pitchFamily="18" charset="0"/>
                    <a:ea typeface="宋体" pitchFamily="2" charset="-122"/>
                  </a:endParaRPr>
                </a:p>
              </p:txBody>
            </p:sp>
            <p:sp>
              <p:nvSpPr>
                <p:cNvPr id="37923" name="矩形 38947"/>
                <p:cNvSpPr/>
                <p:nvPr/>
              </p:nvSpPr>
              <p:spPr>
                <a:xfrm>
                  <a:off x="2736" y="1072"/>
                  <a:ext cx="208"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Z</a:t>
                  </a:r>
                  <a:endParaRPr lang="en-US" altLang="zh-CN" sz="2400">
                    <a:latin typeface="Times New Roman" pitchFamily="18" charset="0"/>
                    <a:ea typeface="宋体" pitchFamily="2" charset="-122"/>
                  </a:endParaRPr>
                </a:p>
              </p:txBody>
            </p:sp>
            <p:sp>
              <p:nvSpPr>
                <p:cNvPr id="37924" name="矩形 38948"/>
                <p:cNvSpPr/>
                <p:nvPr/>
              </p:nvSpPr>
              <p:spPr>
                <a:xfrm>
                  <a:off x="2688" y="3567"/>
                  <a:ext cx="311"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Y</a:t>
                  </a:r>
                  <a:r>
                    <a:rPr lang="en-US" altLang="zh-CN" sz="2800" b="1" baseline="-25000">
                      <a:latin typeface="Times New Roman" pitchFamily="18" charset="0"/>
                      <a:ea typeface="宋体" pitchFamily="2" charset="-122"/>
                    </a:rPr>
                    <a:t>H</a:t>
                  </a:r>
                  <a:endParaRPr lang="en-US" altLang="zh-CN" sz="2400" baseline="-25000">
                    <a:latin typeface="Times New Roman" pitchFamily="18" charset="0"/>
                    <a:ea typeface="宋体" pitchFamily="2" charset="-122"/>
                  </a:endParaRPr>
                </a:p>
              </p:txBody>
            </p:sp>
            <p:sp>
              <p:nvSpPr>
                <p:cNvPr id="37925" name="矩形 38949"/>
                <p:cNvSpPr/>
                <p:nvPr/>
              </p:nvSpPr>
              <p:spPr>
                <a:xfrm>
                  <a:off x="4320" y="2464"/>
                  <a:ext cx="338" cy="274"/>
                </a:xfrm>
                <a:prstGeom prst="rect">
                  <a:avLst/>
                </a:prstGeom>
                <a:noFill/>
                <a:ln w="19050">
                  <a:noFill/>
                  <a:miter/>
                </a:ln>
              </p:spPr>
              <p:txBody>
                <a:bodyPr wrap="square" anchor="t">
                  <a:spAutoFit/>
                </a:bodyPr>
                <a:lstStyle/>
                <a:p>
                  <a:pPr lvl="0" eaLnBrk="0" hangingPunct="0">
                    <a:buClr>
                      <a:srgbClr val="000000"/>
                    </a:buClr>
                  </a:pPr>
                  <a:r>
                    <a:rPr lang="en-US" altLang="zh-CN" sz="2800" b="1">
                      <a:latin typeface="Times New Roman" pitchFamily="18" charset="0"/>
                      <a:ea typeface="宋体" pitchFamily="2" charset="-122"/>
                    </a:rPr>
                    <a:t>Y</a:t>
                  </a:r>
                  <a:r>
                    <a:rPr lang="en-US" altLang="zh-CN" sz="2800" b="1" baseline="-25000">
                      <a:latin typeface="Times New Roman" pitchFamily="18" charset="0"/>
                      <a:ea typeface="宋体" pitchFamily="2" charset="-122"/>
                    </a:rPr>
                    <a:t>W</a:t>
                  </a:r>
                  <a:endParaRPr lang="en-US" altLang="zh-CN" sz="2400" baseline="-25000">
                    <a:latin typeface="Times New Roman" pitchFamily="18" charset="0"/>
                    <a:ea typeface="宋体" pitchFamily="2" charset="-122"/>
                  </a:endParaRPr>
                </a:p>
              </p:txBody>
            </p:sp>
          </p:grpSp>
        </p:grpSp>
        <p:sp>
          <p:nvSpPr>
            <p:cNvPr id="37926" name="椭圆形标注 38950"/>
            <p:cNvSpPr/>
            <p:nvPr/>
          </p:nvSpPr>
          <p:spPr>
            <a:xfrm>
              <a:off x="2160" y="0"/>
              <a:ext cx="778" cy="477"/>
            </a:xfrm>
            <a:prstGeom prst="wedgeEllipseCallout">
              <a:avLst>
                <a:gd name="adj1" fmla="val -84574"/>
                <a:gd name="adj2" fmla="val 262787"/>
              </a:avLst>
            </a:prstGeom>
            <a:solidFill>
              <a:srgbClr val="00CC99"/>
            </a:solidFill>
            <a:ln w="28575" cap="flat" cmpd="sng">
              <a:solidFill>
                <a:srgbClr val="FF0000"/>
              </a:solidFill>
              <a:prstDash val="solid"/>
              <a:miter/>
              <a:headEnd type="none" w="med" len="med"/>
              <a:tailEnd type="none" w="med" len="med"/>
            </a:ln>
          </p:spPr>
          <p:txBody>
            <a:bodyPr wrap="none" anchor="ctr"/>
            <a:lstStyle/>
            <a:p>
              <a:pPr lvl="0" algn="ctr">
                <a:buClr>
                  <a:srgbClr val="000000"/>
                </a:buClr>
              </a:pPr>
              <a:r>
                <a:rPr lang="zh-CN" altLang="en-US" sz="2800" dirty="0">
                  <a:solidFill>
                    <a:schemeClr val="tx1"/>
                  </a:solidFill>
                  <a:latin typeface="黑体" pitchFamily="49" charset="-122"/>
                  <a:ea typeface="黑体" pitchFamily="2" charset="-122"/>
                  <a:cs typeface="+mj-cs"/>
                </a:rPr>
                <a:t>主视图</a:t>
              </a:r>
            </a:p>
          </p:txBody>
        </p:sp>
        <p:sp>
          <p:nvSpPr>
            <p:cNvPr id="37927" name="椭圆形标注 38951"/>
            <p:cNvSpPr/>
            <p:nvPr/>
          </p:nvSpPr>
          <p:spPr>
            <a:xfrm>
              <a:off x="3103" y="3256"/>
              <a:ext cx="972" cy="424"/>
            </a:xfrm>
            <a:prstGeom prst="wedgeEllipseCallout">
              <a:avLst>
                <a:gd name="adj1" fmla="val -157500"/>
                <a:gd name="adj2" fmla="val -44792"/>
              </a:avLst>
            </a:prstGeom>
            <a:solidFill>
              <a:srgbClr val="FFFF00"/>
            </a:solidFill>
            <a:ln w="28575" cap="flat" cmpd="sng">
              <a:solidFill>
                <a:srgbClr val="FF0000"/>
              </a:solidFill>
              <a:prstDash val="solid"/>
              <a:miter/>
              <a:headEnd type="none" w="med" len="med"/>
              <a:tailEnd type="none" w="med" len="med"/>
            </a:ln>
          </p:spPr>
          <p:txBody>
            <a:bodyPr wrap="none" anchor="ctr"/>
            <a:lstStyle/>
            <a:p>
              <a:pPr lvl="0" algn="ctr">
                <a:buClr>
                  <a:srgbClr val="000000"/>
                </a:buClr>
              </a:pPr>
              <a:r>
                <a:rPr lang="zh-CN" altLang="en-US" sz="2800" dirty="0">
                  <a:solidFill>
                    <a:schemeClr val="tx1"/>
                  </a:solidFill>
                  <a:latin typeface="黑体" pitchFamily="49" charset="-122"/>
                  <a:ea typeface="黑体" pitchFamily="2" charset="-122"/>
                  <a:cs typeface="+mj-cs"/>
                </a:rPr>
                <a:t>俯视图</a:t>
              </a:r>
              <a:endParaRPr lang="zh-CN" altLang="en-US" sz="2800" b="1" dirty="0">
                <a:solidFill>
                  <a:schemeClr val="tx1"/>
                </a:solidFill>
                <a:latin typeface="黑体" pitchFamily="49" charset="-122"/>
                <a:ea typeface="黑体" pitchFamily="2" charset="-122"/>
                <a:cs typeface="+mj-cs"/>
              </a:endParaRPr>
            </a:p>
          </p:txBody>
        </p:sp>
        <p:sp>
          <p:nvSpPr>
            <p:cNvPr id="37928" name="椭圆形标注 38952"/>
            <p:cNvSpPr/>
            <p:nvPr/>
          </p:nvSpPr>
          <p:spPr>
            <a:xfrm>
              <a:off x="4270" y="2673"/>
              <a:ext cx="874" cy="424"/>
            </a:xfrm>
            <a:prstGeom prst="wedgeEllipseCallout">
              <a:avLst>
                <a:gd name="adj1" fmla="val -95370"/>
                <a:gd name="adj2" fmla="val -246356"/>
              </a:avLst>
            </a:prstGeom>
            <a:solidFill>
              <a:schemeClr val="accent1"/>
            </a:solidFill>
            <a:ln w="28575" cap="flat" cmpd="sng">
              <a:solidFill>
                <a:srgbClr val="FF0000"/>
              </a:solidFill>
              <a:prstDash val="solid"/>
              <a:miter/>
              <a:headEnd type="none" w="med" len="med"/>
              <a:tailEnd type="none" w="med" len="med"/>
            </a:ln>
          </p:spPr>
          <p:txBody>
            <a:bodyPr wrap="none" anchor="ctr"/>
            <a:lstStyle/>
            <a:p>
              <a:pPr lvl="0" algn="ctr">
                <a:buClr>
                  <a:srgbClr val="000000"/>
                </a:buClr>
              </a:pPr>
              <a:r>
                <a:rPr lang="zh-CN" altLang="en-US" sz="2800" dirty="0">
                  <a:solidFill>
                    <a:schemeClr val="tx1"/>
                  </a:solidFill>
                  <a:latin typeface="黑体" pitchFamily="49" charset="-122"/>
                  <a:ea typeface="黑体" pitchFamily="2" charset="-122"/>
                  <a:cs typeface="+mj-cs"/>
                </a:rPr>
                <a:t>左视图</a:t>
              </a:r>
              <a:endParaRPr lang="zh-CN" altLang="en-US" sz="2800" b="1" dirty="0">
                <a:solidFill>
                  <a:schemeClr val="tx1"/>
                </a:solidFill>
                <a:latin typeface="黑体" pitchFamily="49" charset="-122"/>
                <a:ea typeface="黑体" pitchFamily="2" charset="-122"/>
                <a:cs typeface="+mj-cs"/>
              </a:endParaRPr>
            </a:p>
          </p:txBody>
        </p:sp>
      </p:grpSp>
      <p:sp>
        <p:nvSpPr>
          <p:cNvPr id="37929" name="矩形 38953"/>
          <p:cNvSpPr/>
          <p:nvPr/>
        </p:nvSpPr>
        <p:spPr>
          <a:xfrm>
            <a:off x="7731125" y="6521450"/>
            <a:ext cx="1412875" cy="336550"/>
          </a:xfrm>
          <a:prstGeom prst="rect">
            <a:avLst/>
          </a:prstGeom>
          <a:noFill/>
          <a:ln w="12700">
            <a:noFill/>
            <a:miter/>
          </a:ln>
        </p:spPr>
        <p:txBody>
          <a:bodyPr wrap="none"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视图的度量性</a:t>
            </a: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655" y="1016635"/>
            <a:ext cx="3401060" cy="5144770"/>
          </a:xfrm>
        </p:spPr>
        <p:txBody>
          <a:bodyPr>
            <a:normAutofit/>
          </a:bodyPr>
          <a:lstStyle/>
          <a:p>
            <a:pPr marL="0" indent="0">
              <a:buNone/>
            </a:pPr>
            <a:r>
              <a:rPr lang="en-US" altLang="zh-CN" sz="2800" dirty="0">
                <a:solidFill>
                  <a:srgbClr val="0000FF"/>
                </a:solidFill>
                <a:latin typeface="黑体" pitchFamily="2" charset="-122"/>
                <a:ea typeface="黑体" pitchFamily="2" charset="-122"/>
                <a:sym typeface="+mn-ea"/>
              </a:rPr>
              <a:t>X</a:t>
            </a:r>
            <a:r>
              <a:rPr lang="zh-CN" altLang="en-US" sz="2800" dirty="0">
                <a:solidFill>
                  <a:srgbClr val="0000FF"/>
                </a:solidFill>
                <a:latin typeface="黑体" pitchFamily="2" charset="-122"/>
                <a:ea typeface="黑体" pitchFamily="2" charset="-122"/>
                <a:sym typeface="+mn-ea"/>
              </a:rPr>
              <a:t>方向</a:t>
            </a:r>
            <a:r>
              <a:rPr lang="en-US" altLang="zh-CN" sz="2800" dirty="0">
                <a:latin typeface="黑体" pitchFamily="2" charset="-122"/>
                <a:ea typeface="黑体" pitchFamily="2" charset="-122"/>
                <a:sym typeface="Technic" pitchFamily="2" charset="2"/>
              </a:rPr>
              <a:t></a:t>
            </a:r>
            <a:r>
              <a:rPr lang="zh-CN" altLang="en-US" sz="2800" dirty="0">
                <a:latin typeface="黑体" pitchFamily="2" charset="-122"/>
                <a:ea typeface="黑体" pitchFamily="2" charset="-122"/>
                <a:sym typeface="Technic" pitchFamily="2" charset="2"/>
              </a:rPr>
              <a:t>作为度量物体</a:t>
            </a:r>
            <a:r>
              <a:rPr lang="zh-CN" altLang="en-US" sz="2800" dirty="0">
                <a:solidFill>
                  <a:srgbClr val="FF0000"/>
                </a:solidFill>
                <a:latin typeface="黑体" pitchFamily="2" charset="-122"/>
                <a:ea typeface="黑体" pitchFamily="2" charset="-122"/>
                <a:sym typeface="Technic" pitchFamily="2" charset="2"/>
              </a:rPr>
              <a:t>长度的方向</a:t>
            </a:r>
            <a:r>
              <a:rPr lang="zh-CN" altLang="en-US" sz="2800" dirty="0">
                <a:latin typeface="黑体" pitchFamily="2" charset="-122"/>
                <a:ea typeface="黑体" pitchFamily="2" charset="-122"/>
                <a:sym typeface="Technic" pitchFamily="2" charset="2"/>
              </a:rPr>
              <a:t>；</a:t>
            </a:r>
          </a:p>
          <a:p>
            <a:pPr marL="0" indent="0">
              <a:buNone/>
            </a:pPr>
            <a:r>
              <a:rPr lang="en-US" altLang="zh-CN" sz="2800" dirty="0">
                <a:solidFill>
                  <a:srgbClr val="0000FF"/>
                </a:solidFill>
                <a:latin typeface="黑体" pitchFamily="2" charset="-122"/>
                <a:ea typeface="黑体" pitchFamily="2" charset="-122"/>
                <a:sym typeface="+mn-ea"/>
              </a:rPr>
              <a:t>Y</a:t>
            </a:r>
            <a:r>
              <a:rPr lang="zh-CN" altLang="en-US" sz="2800" dirty="0">
                <a:solidFill>
                  <a:srgbClr val="0000FF"/>
                </a:solidFill>
                <a:latin typeface="黑体" pitchFamily="2" charset="-122"/>
                <a:ea typeface="黑体" pitchFamily="2" charset="-122"/>
                <a:sym typeface="+mn-ea"/>
              </a:rPr>
              <a:t>方向</a:t>
            </a:r>
            <a:r>
              <a:rPr lang="en-US" altLang="zh-CN" sz="2800" dirty="0">
                <a:latin typeface="黑体" pitchFamily="2" charset="-122"/>
                <a:ea typeface="黑体" pitchFamily="2" charset="-122"/>
                <a:sym typeface="Technic" pitchFamily="2" charset="2"/>
              </a:rPr>
              <a:t></a:t>
            </a:r>
            <a:r>
              <a:rPr lang="zh-CN" altLang="en-US" sz="2800" dirty="0">
                <a:latin typeface="黑体" pitchFamily="2" charset="-122"/>
                <a:ea typeface="黑体" pitchFamily="2" charset="-122"/>
                <a:sym typeface="Technic" pitchFamily="2" charset="2"/>
              </a:rPr>
              <a:t>作为度量物体</a:t>
            </a:r>
            <a:r>
              <a:rPr lang="zh-CN" altLang="en-US" sz="2800" dirty="0">
                <a:solidFill>
                  <a:srgbClr val="FF0000"/>
                </a:solidFill>
                <a:latin typeface="黑体" pitchFamily="2" charset="-122"/>
                <a:ea typeface="黑体" pitchFamily="2" charset="-122"/>
                <a:sym typeface="Technic" pitchFamily="2" charset="2"/>
              </a:rPr>
              <a:t>宽度的方向</a:t>
            </a:r>
            <a:r>
              <a:rPr lang="zh-CN" altLang="en-US" sz="2800" dirty="0">
                <a:latin typeface="黑体" pitchFamily="2" charset="-122"/>
                <a:ea typeface="黑体" pitchFamily="2" charset="-122"/>
                <a:sym typeface="Technic" pitchFamily="2" charset="2"/>
              </a:rPr>
              <a:t>；</a:t>
            </a:r>
          </a:p>
          <a:p>
            <a:pPr marL="0" indent="0">
              <a:buNone/>
            </a:pPr>
            <a:r>
              <a:rPr lang="en-US" altLang="zh-CN" sz="2800" dirty="0">
                <a:solidFill>
                  <a:srgbClr val="0000FF"/>
                </a:solidFill>
                <a:latin typeface="黑体" pitchFamily="2" charset="-122"/>
                <a:ea typeface="黑体" pitchFamily="2" charset="-122"/>
                <a:sym typeface="+mn-ea"/>
              </a:rPr>
              <a:t>Z</a:t>
            </a:r>
            <a:r>
              <a:rPr lang="zh-CN" altLang="en-US" sz="2800" dirty="0">
                <a:solidFill>
                  <a:srgbClr val="0000FF"/>
                </a:solidFill>
                <a:latin typeface="黑体" pitchFamily="2" charset="-122"/>
                <a:ea typeface="黑体" pitchFamily="2" charset="-122"/>
                <a:sym typeface="+mn-ea"/>
              </a:rPr>
              <a:t>方向</a:t>
            </a:r>
            <a:r>
              <a:rPr lang="en-US" altLang="zh-CN" sz="2800" dirty="0">
                <a:latin typeface="黑体" pitchFamily="2" charset="-122"/>
                <a:ea typeface="黑体" pitchFamily="2" charset="-122"/>
                <a:sym typeface="Technic" pitchFamily="2" charset="2"/>
              </a:rPr>
              <a:t></a:t>
            </a:r>
            <a:r>
              <a:rPr lang="zh-CN" altLang="en-US" sz="2800" dirty="0">
                <a:latin typeface="黑体" pitchFamily="2" charset="-122"/>
                <a:ea typeface="黑体" pitchFamily="2" charset="-122"/>
                <a:sym typeface="Technic" pitchFamily="2" charset="2"/>
              </a:rPr>
              <a:t>作为度量物体</a:t>
            </a:r>
            <a:r>
              <a:rPr lang="zh-CN" altLang="en-US" sz="2800" dirty="0">
                <a:solidFill>
                  <a:srgbClr val="FF0000"/>
                </a:solidFill>
                <a:latin typeface="黑体" pitchFamily="2" charset="-122"/>
                <a:ea typeface="黑体" pitchFamily="2" charset="-122"/>
                <a:sym typeface="Technic" pitchFamily="2" charset="2"/>
              </a:rPr>
              <a:t>高度的方向</a:t>
            </a:r>
            <a:r>
              <a:rPr lang="zh-CN" altLang="en-US" sz="2800" dirty="0">
                <a:latin typeface="黑体" pitchFamily="2" charset="-122"/>
                <a:ea typeface="黑体" pitchFamily="2" charset="-122"/>
                <a:sym typeface="Technic" pitchFamily="2" charset="2"/>
              </a:rPr>
              <a:t>。</a:t>
            </a:r>
          </a:p>
          <a:p>
            <a:pPr marL="0" indent="0" algn="l" fontAlgn="base">
              <a:buClr>
                <a:srgbClr val="000000"/>
              </a:buClr>
              <a:buNone/>
            </a:pPr>
            <a:endParaRPr lang="zh-CN" altLang="en-US" sz="2800" dirty="0">
              <a:solidFill>
                <a:srgbClr val="FF0000"/>
              </a:solidFill>
              <a:latin typeface="黑体" pitchFamily="2" charset="-122"/>
              <a:ea typeface="黑体" pitchFamily="2" charset="-122"/>
              <a:cs typeface="+mn-ea"/>
              <a:sym typeface="+mn-ea"/>
            </a:endParaRPr>
          </a:p>
          <a:p>
            <a:pPr marL="0" indent="0" algn="l" fontAlgn="base">
              <a:buClr>
                <a:srgbClr val="000000"/>
              </a:buClr>
              <a:buNone/>
            </a:pPr>
            <a:r>
              <a:rPr lang="zh-CN" altLang="en-US" sz="2800" dirty="0">
                <a:solidFill>
                  <a:srgbClr val="FF0000"/>
                </a:solidFill>
                <a:latin typeface="黑体" pitchFamily="2" charset="-122"/>
                <a:ea typeface="黑体" pitchFamily="2" charset="-122"/>
                <a:cs typeface="+mn-ea"/>
                <a:sym typeface="+mn-ea"/>
              </a:rPr>
              <a:t>主视图</a:t>
            </a:r>
            <a:r>
              <a:rPr lang="en-US" altLang="zh-CN" sz="2800" dirty="0">
                <a:solidFill>
                  <a:srgbClr val="FF0000"/>
                </a:solidFill>
                <a:latin typeface="黑体" pitchFamily="2" charset="-122"/>
                <a:ea typeface="黑体" pitchFamily="2" charset="-122"/>
                <a:cs typeface="+mn-ea"/>
                <a:sym typeface="Symbol" pitchFamily="18" charset="2"/>
              </a:rPr>
              <a:t></a:t>
            </a:r>
            <a:r>
              <a:rPr lang="zh-CN" altLang="en-US" sz="2800" dirty="0">
                <a:solidFill>
                  <a:srgbClr val="0000FF"/>
                </a:solidFill>
                <a:latin typeface="黑体" pitchFamily="2" charset="-122"/>
                <a:ea typeface="黑体" pitchFamily="2" charset="-122"/>
                <a:cs typeface="+mn-ea"/>
                <a:sym typeface="Symbol" pitchFamily="18" charset="2"/>
              </a:rPr>
              <a:t>长、高</a:t>
            </a:r>
            <a:r>
              <a:rPr lang="zh-CN" altLang="en-US" sz="2800" dirty="0">
                <a:solidFill>
                  <a:srgbClr val="FF0000"/>
                </a:solidFill>
                <a:latin typeface="黑体" pitchFamily="2" charset="-122"/>
                <a:ea typeface="黑体" pitchFamily="2" charset="-122"/>
                <a:cs typeface="+mn-ea"/>
                <a:sym typeface="Symbol" pitchFamily="18" charset="2"/>
              </a:rPr>
              <a:t> </a:t>
            </a:r>
            <a:endParaRPr lang="zh-CN" altLang="en-US" sz="2800" dirty="0">
              <a:solidFill>
                <a:srgbClr val="FF0000"/>
              </a:solidFill>
              <a:latin typeface="黑体" pitchFamily="2" charset="-122"/>
              <a:ea typeface="黑体" pitchFamily="2" charset="-122"/>
              <a:sym typeface="Symbol" pitchFamily="18" charset="2"/>
            </a:endParaRPr>
          </a:p>
          <a:p>
            <a:pPr marL="0" indent="0" algn="l" fontAlgn="base">
              <a:buClr>
                <a:srgbClr val="000000"/>
              </a:buClr>
              <a:buNone/>
            </a:pPr>
            <a:r>
              <a:rPr lang="zh-CN" altLang="en-US" sz="2800" dirty="0">
                <a:solidFill>
                  <a:srgbClr val="FF0000"/>
                </a:solidFill>
                <a:latin typeface="黑体" pitchFamily="2" charset="-122"/>
                <a:ea typeface="黑体" pitchFamily="2" charset="-122"/>
                <a:cs typeface="+mn-ea"/>
                <a:sym typeface="Symbol" pitchFamily="18" charset="2"/>
              </a:rPr>
              <a:t>俯视图</a:t>
            </a:r>
            <a:r>
              <a:rPr lang="en-US" altLang="zh-CN" sz="2800" dirty="0">
                <a:solidFill>
                  <a:srgbClr val="FF0000"/>
                </a:solidFill>
                <a:latin typeface="黑体" pitchFamily="2" charset="-122"/>
                <a:ea typeface="黑体" pitchFamily="2" charset="-122"/>
                <a:cs typeface="+mn-ea"/>
                <a:sym typeface="Symbol" pitchFamily="18" charset="2"/>
              </a:rPr>
              <a:t></a:t>
            </a:r>
            <a:r>
              <a:rPr lang="zh-CN" altLang="en-US" sz="2800" dirty="0">
                <a:solidFill>
                  <a:srgbClr val="0000FF"/>
                </a:solidFill>
                <a:latin typeface="黑体" pitchFamily="2" charset="-122"/>
                <a:ea typeface="黑体" pitchFamily="2" charset="-122"/>
                <a:cs typeface="+mn-ea"/>
                <a:sym typeface="Symbol" pitchFamily="18" charset="2"/>
              </a:rPr>
              <a:t>长、宽</a:t>
            </a:r>
            <a:endParaRPr lang="zh-CN" altLang="en-US" sz="2800" dirty="0">
              <a:solidFill>
                <a:srgbClr val="0000FF"/>
              </a:solidFill>
              <a:latin typeface="黑体" pitchFamily="2" charset="-122"/>
              <a:ea typeface="黑体" pitchFamily="2" charset="-122"/>
              <a:sym typeface="Symbol" pitchFamily="18" charset="2"/>
            </a:endParaRPr>
          </a:p>
          <a:p>
            <a:pPr marL="0" indent="0" algn="l" fontAlgn="base">
              <a:buClr>
                <a:srgbClr val="000000"/>
              </a:buClr>
              <a:buNone/>
            </a:pPr>
            <a:r>
              <a:rPr lang="zh-CN" altLang="en-US" sz="2800" dirty="0">
                <a:solidFill>
                  <a:srgbClr val="FF0000"/>
                </a:solidFill>
                <a:latin typeface="黑体" pitchFamily="2" charset="-122"/>
                <a:ea typeface="黑体" pitchFamily="2" charset="-122"/>
                <a:cs typeface="+mn-ea"/>
                <a:sym typeface="Symbol" pitchFamily="18" charset="2"/>
              </a:rPr>
              <a:t>左视图</a:t>
            </a:r>
            <a:r>
              <a:rPr lang="en-US" altLang="zh-CN" sz="2800" dirty="0">
                <a:solidFill>
                  <a:srgbClr val="FF0000"/>
                </a:solidFill>
                <a:latin typeface="黑体" pitchFamily="2" charset="-122"/>
                <a:ea typeface="黑体" pitchFamily="2" charset="-122"/>
                <a:cs typeface="+mn-ea"/>
                <a:sym typeface="Symbol" pitchFamily="18" charset="2"/>
              </a:rPr>
              <a:t></a:t>
            </a:r>
            <a:r>
              <a:rPr lang="zh-CN" altLang="en-US" sz="2800" dirty="0">
                <a:solidFill>
                  <a:srgbClr val="0000FF"/>
                </a:solidFill>
                <a:latin typeface="黑体" pitchFamily="2" charset="-122"/>
                <a:ea typeface="黑体" pitchFamily="2" charset="-122"/>
                <a:cs typeface="+mn-ea"/>
                <a:sym typeface="Symbol" pitchFamily="18" charset="2"/>
              </a:rPr>
              <a:t>高、宽</a:t>
            </a:r>
            <a:endParaRPr lang="zh-CN" altLang="en-US" sz="2800" dirty="0">
              <a:solidFill>
                <a:srgbClr val="0000FF"/>
              </a:solidFill>
              <a:latin typeface="黑体" pitchFamily="2" charset="-122"/>
              <a:ea typeface="黑体" pitchFamily="2" charset="-122"/>
              <a:sym typeface="Symbol" pitchFamily="18" charset="2"/>
            </a:endParaRPr>
          </a:p>
          <a:p>
            <a:pPr marL="0" indent="0">
              <a:buNone/>
            </a:pPr>
            <a:endParaRPr lang="zh-CN" altLang="en-US"/>
          </a:p>
        </p:txBody>
      </p:sp>
      <p:grpSp>
        <p:nvGrpSpPr>
          <p:cNvPr id="39989" name="组合 41013"/>
          <p:cNvGrpSpPr/>
          <p:nvPr/>
        </p:nvGrpSpPr>
        <p:grpSpPr>
          <a:xfrm>
            <a:off x="2896235" y="1082675"/>
            <a:ext cx="6283960" cy="5771515"/>
            <a:chOff x="1113" y="698"/>
            <a:chExt cx="4647" cy="3620"/>
          </a:xfrm>
        </p:grpSpPr>
        <p:grpSp>
          <p:nvGrpSpPr>
            <p:cNvPr id="39990" name="组合 41014"/>
            <p:cNvGrpSpPr/>
            <p:nvPr/>
          </p:nvGrpSpPr>
          <p:grpSpPr>
            <a:xfrm>
              <a:off x="1628" y="698"/>
              <a:ext cx="4132" cy="3620"/>
              <a:chOff x="1392" y="496"/>
              <a:chExt cx="4132" cy="3620"/>
            </a:xfrm>
          </p:grpSpPr>
          <p:grpSp>
            <p:nvGrpSpPr>
              <p:cNvPr id="39991" name="组合 41015"/>
              <p:cNvGrpSpPr/>
              <p:nvPr/>
            </p:nvGrpSpPr>
            <p:grpSpPr>
              <a:xfrm>
                <a:off x="1619" y="786"/>
                <a:ext cx="2260" cy="2004"/>
                <a:chOff x="1344" y="1440"/>
                <a:chExt cx="2064" cy="1488"/>
              </a:xfrm>
            </p:grpSpPr>
            <p:grpSp>
              <p:nvGrpSpPr>
                <p:cNvPr id="39992" name="组合 41016"/>
                <p:cNvGrpSpPr/>
                <p:nvPr/>
              </p:nvGrpSpPr>
              <p:grpSpPr>
                <a:xfrm>
                  <a:off x="1344" y="1440"/>
                  <a:ext cx="2064" cy="1488"/>
                  <a:chOff x="1344" y="1440"/>
                  <a:chExt cx="2064" cy="1488"/>
                </a:xfrm>
              </p:grpSpPr>
              <p:sp>
                <p:nvSpPr>
                  <p:cNvPr id="39993" name="任意多边形 41017"/>
                  <p:cNvSpPr/>
                  <p:nvPr/>
                </p:nvSpPr>
                <p:spPr>
                  <a:xfrm>
                    <a:off x="1344" y="1440"/>
                    <a:ext cx="1152" cy="1488"/>
                  </a:xfrm>
                  <a:custGeom>
                    <a:avLst/>
                    <a:gdLst/>
                    <a:ahLst/>
                    <a:cxnLst/>
                    <a:rect l="0" t="0" r="0" b="0"/>
                    <a:pathLst>
                      <a:path w="1152" h="1488">
                        <a:moveTo>
                          <a:pt x="0" y="0"/>
                        </a:moveTo>
                        <a:lnTo>
                          <a:pt x="0" y="1488"/>
                        </a:lnTo>
                        <a:lnTo>
                          <a:pt x="1152" y="14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9994" name="任意多边形 41018"/>
                  <p:cNvSpPr/>
                  <p:nvPr/>
                </p:nvSpPr>
                <p:spPr>
                  <a:xfrm>
                    <a:off x="1344" y="1440"/>
                    <a:ext cx="2064" cy="1488"/>
                  </a:xfrm>
                  <a:custGeom>
                    <a:avLst/>
                    <a:gdLst/>
                    <a:ahLst/>
                    <a:cxnLst/>
                    <a:rect l="0" t="0" r="0" b="0"/>
                    <a:pathLst>
                      <a:path w="2064" h="1488">
                        <a:moveTo>
                          <a:pt x="0" y="0"/>
                        </a:moveTo>
                        <a:lnTo>
                          <a:pt x="2064" y="0"/>
                        </a:lnTo>
                        <a:lnTo>
                          <a:pt x="2064" y="1488"/>
                        </a:lnTo>
                        <a:lnTo>
                          <a:pt x="1872" y="14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39995" name="直接连接符 41019"/>
                <p:cNvSpPr/>
                <p:nvPr/>
              </p:nvSpPr>
              <p:spPr>
                <a:xfrm>
                  <a:off x="2448" y="2928"/>
                  <a:ext cx="864"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39996" name="组合 41020"/>
              <p:cNvGrpSpPr/>
              <p:nvPr/>
            </p:nvGrpSpPr>
            <p:grpSpPr>
              <a:xfrm>
                <a:off x="3248" y="2079"/>
                <a:ext cx="789" cy="1034"/>
                <a:chOff x="2496" y="2496"/>
                <a:chExt cx="720" cy="768"/>
              </a:xfrm>
            </p:grpSpPr>
            <p:sp>
              <p:nvSpPr>
                <p:cNvPr id="39997" name="任意多边形 41021"/>
                <p:cNvSpPr/>
                <p:nvPr/>
              </p:nvSpPr>
              <p:spPr>
                <a:xfrm>
                  <a:off x="2496" y="2496"/>
                  <a:ext cx="336" cy="432"/>
                </a:xfrm>
                <a:custGeom>
                  <a:avLst/>
                  <a:gdLst/>
                  <a:ahLst/>
                  <a:cxnLst/>
                  <a:rect l="0" t="0" r="0" b="0"/>
                  <a:pathLst>
                    <a:path w="336" h="432">
                      <a:moveTo>
                        <a:pt x="336" y="144"/>
                      </a:moveTo>
                      <a:lnTo>
                        <a:pt x="144" y="0"/>
                      </a:lnTo>
                      <a:lnTo>
                        <a:pt x="0" y="288"/>
                      </a:lnTo>
                      <a:lnTo>
                        <a:pt x="192" y="432"/>
                      </a:lnTo>
                      <a:lnTo>
                        <a:pt x="336" y="144"/>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grpSp>
              <p:nvGrpSpPr>
                <p:cNvPr id="39998" name="组合 41022"/>
                <p:cNvGrpSpPr/>
                <p:nvPr/>
              </p:nvGrpSpPr>
              <p:grpSpPr>
                <a:xfrm>
                  <a:off x="2496" y="2496"/>
                  <a:ext cx="720" cy="768"/>
                  <a:chOff x="2496" y="2496"/>
                  <a:chExt cx="720" cy="768"/>
                </a:xfrm>
              </p:grpSpPr>
              <p:sp>
                <p:nvSpPr>
                  <p:cNvPr id="39999" name="任意多边形 41023"/>
                  <p:cNvSpPr/>
                  <p:nvPr/>
                </p:nvSpPr>
                <p:spPr>
                  <a:xfrm>
                    <a:off x="2688" y="264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a:p>
                </p:txBody>
              </p:sp>
              <p:sp>
                <p:nvSpPr>
                  <p:cNvPr id="40000" name="任意多边形 41024"/>
                  <p:cNvSpPr/>
                  <p:nvPr/>
                </p:nvSpPr>
                <p:spPr>
                  <a:xfrm>
                    <a:off x="2640" y="2496"/>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a:p>
                </p:txBody>
              </p:sp>
              <p:sp>
                <p:nvSpPr>
                  <p:cNvPr id="40001" name="任意多边形 41025"/>
                  <p:cNvSpPr/>
                  <p:nvPr/>
                </p:nvSpPr>
                <p:spPr>
                  <a:xfrm>
                    <a:off x="2496" y="2784"/>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a:p>
                </p:txBody>
              </p:sp>
            </p:grpSp>
          </p:grpSp>
          <p:sp>
            <p:nvSpPr>
              <p:cNvPr id="40002" name="任意多边形 41026"/>
              <p:cNvSpPr/>
              <p:nvPr/>
            </p:nvSpPr>
            <p:spPr>
              <a:xfrm>
                <a:off x="2460" y="1433"/>
                <a:ext cx="578" cy="840"/>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0003" name="组合 41027"/>
              <p:cNvGrpSpPr/>
              <p:nvPr/>
            </p:nvGrpSpPr>
            <p:grpSpPr>
              <a:xfrm>
                <a:off x="3248" y="3436"/>
                <a:ext cx="789" cy="194"/>
                <a:chOff x="2784" y="3408"/>
                <a:chExt cx="720" cy="144"/>
              </a:xfrm>
            </p:grpSpPr>
            <p:sp>
              <p:nvSpPr>
                <p:cNvPr id="40004" name="任意多边形 41028"/>
                <p:cNvSpPr/>
                <p:nvPr/>
              </p:nvSpPr>
              <p:spPr>
                <a:xfrm>
                  <a:off x="2928" y="3408"/>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a:p>
              </p:txBody>
            </p:sp>
            <p:sp>
              <p:nvSpPr>
                <p:cNvPr id="40005" name="任意多边形 41029"/>
                <p:cNvSpPr/>
                <p:nvPr/>
              </p:nvSpPr>
              <p:spPr>
                <a:xfrm>
                  <a:off x="2784" y="3408"/>
                  <a:ext cx="336" cy="144"/>
                </a:xfrm>
                <a:custGeom>
                  <a:avLst/>
                  <a:gdLst/>
                  <a:ahLst/>
                  <a:cxnLst/>
                  <a:rect l="0" t="0" r="0" b="0"/>
                  <a:pathLst>
                    <a:path w="336" h="144">
                      <a:moveTo>
                        <a:pt x="144" y="0"/>
                      </a:moveTo>
                      <a:lnTo>
                        <a:pt x="0" y="0"/>
                      </a:lnTo>
                      <a:lnTo>
                        <a:pt x="192" y="144"/>
                      </a:lnTo>
                      <a:lnTo>
                        <a:pt x="336" y="144"/>
                      </a:lnTo>
                      <a:lnTo>
                        <a:pt x="144" y="0"/>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grpSp>
          <p:grpSp>
            <p:nvGrpSpPr>
              <p:cNvPr id="40006" name="组合 41030"/>
              <p:cNvGrpSpPr/>
              <p:nvPr/>
            </p:nvGrpSpPr>
            <p:grpSpPr>
              <a:xfrm>
                <a:off x="4773" y="2079"/>
                <a:ext cx="210" cy="1034"/>
                <a:chOff x="4176" y="2400"/>
                <a:chExt cx="192" cy="768"/>
              </a:xfrm>
            </p:grpSpPr>
            <p:sp>
              <p:nvSpPr>
                <p:cNvPr id="40007" name="任意多边形 41031"/>
                <p:cNvSpPr/>
                <p:nvPr/>
              </p:nvSpPr>
              <p:spPr>
                <a:xfrm>
                  <a:off x="4176" y="2688"/>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a:p>
              </p:txBody>
            </p:sp>
            <p:sp>
              <p:nvSpPr>
                <p:cNvPr id="40008" name="任意多边形 41032"/>
                <p:cNvSpPr/>
                <p:nvPr/>
              </p:nvSpPr>
              <p:spPr>
                <a:xfrm>
                  <a:off x="4176" y="2400"/>
                  <a:ext cx="192" cy="432"/>
                </a:xfrm>
                <a:custGeom>
                  <a:avLst/>
                  <a:gdLst/>
                  <a:ahLst/>
                  <a:cxnLst/>
                  <a:rect l="0" t="0" r="0" b="0"/>
                  <a:pathLst>
                    <a:path w="192" h="432">
                      <a:moveTo>
                        <a:pt x="192" y="432"/>
                      </a:moveTo>
                      <a:lnTo>
                        <a:pt x="192" y="144"/>
                      </a:lnTo>
                      <a:lnTo>
                        <a:pt x="0" y="0"/>
                      </a:lnTo>
                      <a:lnTo>
                        <a:pt x="0" y="288"/>
                      </a:lnTo>
                      <a:lnTo>
                        <a:pt x="192" y="432"/>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grpSp>
          <p:sp>
            <p:nvSpPr>
              <p:cNvPr id="40009" name="矩形 41033"/>
              <p:cNvSpPr/>
              <p:nvPr/>
            </p:nvSpPr>
            <p:spPr>
              <a:xfrm>
                <a:off x="3563" y="2436"/>
                <a:ext cx="290" cy="325"/>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O</a:t>
                </a:r>
              </a:p>
            </p:txBody>
          </p:sp>
          <p:sp>
            <p:nvSpPr>
              <p:cNvPr id="40010" name="矩形 41034"/>
              <p:cNvSpPr/>
              <p:nvPr/>
            </p:nvSpPr>
            <p:spPr>
              <a:xfrm>
                <a:off x="1392" y="2628"/>
                <a:ext cx="278" cy="325"/>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X</a:t>
                </a:r>
              </a:p>
            </p:txBody>
          </p:sp>
          <p:sp>
            <p:nvSpPr>
              <p:cNvPr id="40011" name="矩形 41035"/>
              <p:cNvSpPr/>
              <p:nvPr/>
            </p:nvSpPr>
            <p:spPr>
              <a:xfrm>
                <a:off x="5246" y="3791"/>
                <a:ext cx="278" cy="325"/>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Y</a:t>
                </a:r>
              </a:p>
            </p:txBody>
          </p:sp>
          <p:sp>
            <p:nvSpPr>
              <p:cNvPr id="40012" name="矩形 41036"/>
              <p:cNvSpPr/>
              <p:nvPr/>
            </p:nvSpPr>
            <p:spPr>
              <a:xfrm>
                <a:off x="3827" y="496"/>
                <a:ext cx="321" cy="593"/>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 Z</a:t>
                </a:r>
              </a:p>
            </p:txBody>
          </p:sp>
          <p:sp>
            <p:nvSpPr>
              <p:cNvPr id="40013" name="矩形 41037"/>
              <p:cNvSpPr/>
              <p:nvPr/>
            </p:nvSpPr>
            <p:spPr>
              <a:xfrm>
                <a:off x="1619" y="690"/>
                <a:ext cx="278" cy="325"/>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V</a:t>
                </a:r>
              </a:p>
            </p:txBody>
          </p:sp>
          <p:sp>
            <p:nvSpPr>
              <p:cNvPr id="40014" name="矩形 41038"/>
              <p:cNvSpPr/>
              <p:nvPr/>
            </p:nvSpPr>
            <p:spPr>
              <a:xfrm rot="1870029">
                <a:off x="4991" y="1797"/>
                <a:ext cx="340" cy="325"/>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003300"/>
                    </a:solidFill>
                    <a:latin typeface="Times New Roman" pitchFamily="18" charset="0"/>
                    <a:ea typeface="宋体" pitchFamily="2" charset="-122"/>
                  </a:rPr>
                  <a:t>W</a:t>
                </a:r>
              </a:p>
            </p:txBody>
          </p:sp>
          <p:grpSp>
            <p:nvGrpSpPr>
              <p:cNvPr id="40015" name="组合 41039"/>
              <p:cNvGrpSpPr/>
              <p:nvPr/>
            </p:nvGrpSpPr>
            <p:grpSpPr>
              <a:xfrm>
                <a:off x="3879" y="786"/>
                <a:ext cx="1420" cy="3102"/>
                <a:chOff x="3408" y="1440"/>
                <a:chExt cx="1296" cy="2304"/>
              </a:xfrm>
            </p:grpSpPr>
            <p:sp>
              <p:nvSpPr>
                <p:cNvPr id="40016" name="任意多边形 41040"/>
                <p:cNvSpPr/>
                <p:nvPr/>
              </p:nvSpPr>
              <p:spPr>
                <a:xfrm>
                  <a:off x="3408" y="2160"/>
                  <a:ext cx="1296" cy="1584"/>
                </a:xfrm>
                <a:custGeom>
                  <a:avLst/>
                  <a:gdLst/>
                  <a:ahLst/>
                  <a:cxnLst/>
                  <a:rect l="0" t="0" r="0" b="0"/>
                  <a:pathLst>
                    <a:path w="1296" h="1584">
                      <a:moveTo>
                        <a:pt x="0" y="768"/>
                      </a:moveTo>
                      <a:lnTo>
                        <a:pt x="1296" y="1584"/>
                      </a:lnTo>
                      <a:lnTo>
                        <a:pt x="129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0017" name="任意多边形 41041"/>
                <p:cNvSpPr/>
                <p:nvPr/>
              </p:nvSpPr>
              <p:spPr>
                <a:xfrm>
                  <a:off x="3408" y="1440"/>
                  <a:ext cx="1296" cy="1488"/>
                </a:xfrm>
                <a:custGeom>
                  <a:avLst/>
                  <a:gdLst/>
                  <a:ahLst/>
                  <a:cxnLst/>
                  <a:rect l="0" t="0" r="0" b="0"/>
                  <a:pathLst>
                    <a:path w="1296" h="1488">
                      <a:moveTo>
                        <a:pt x="1296" y="720"/>
                      </a:moveTo>
                      <a:lnTo>
                        <a:pt x="0" y="0"/>
                      </a:lnTo>
                      <a:lnTo>
                        <a:pt x="0" y="14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40018" name="直接连接符 41042"/>
              <p:cNvSpPr/>
              <p:nvPr/>
            </p:nvSpPr>
            <p:spPr>
              <a:xfrm flipH="1" flipV="1">
                <a:off x="1619" y="2790"/>
                <a:ext cx="1104" cy="109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0019" name="任意多边形 41043"/>
              <p:cNvSpPr/>
              <p:nvPr/>
            </p:nvSpPr>
            <p:spPr>
              <a:xfrm>
                <a:off x="1619" y="2790"/>
                <a:ext cx="3680" cy="1098"/>
              </a:xfrm>
              <a:custGeom>
                <a:avLst/>
                <a:gdLst/>
                <a:ahLst/>
                <a:cxnLst/>
                <a:rect l="0" t="0" r="0" b="0"/>
                <a:pathLst>
                  <a:path w="3360" h="816">
                    <a:moveTo>
                      <a:pt x="0" y="0"/>
                    </a:moveTo>
                    <a:lnTo>
                      <a:pt x="2064" y="0"/>
                    </a:lnTo>
                    <a:lnTo>
                      <a:pt x="3360" y="816"/>
                    </a:lnTo>
                    <a:lnTo>
                      <a:pt x="1008" y="81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0020" name="矩形 41044"/>
              <p:cNvSpPr/>
              <p:nvPr/>
            </p:nvSpPr>
            <p:spPr>
              <a:xfrm>
                <a:off x="2688" y="3553"/>
                <a:ext cx="290" cy="325"/>
              </a:xfrm>
              <a:prstGeom prst="rect">
                <a:avLst/>
              </a:prstGeom>
              <a:noFill/>
              <a:ln w="28575">
                <a:noFill/>
                <a:miter/>
              </a:ln>
            </p:spPr>
            <p:txBody>
              <a:bodyPr wrap="square" anchor="ctr">
                <a:spAutoFit/>
              </a:bodyPr>
              <a:lstStyle/>
              <a:p>
                <a:pPr lvl="0" algn="ctr" eaLnBrk="0" hangingPunct="0">
                  <a:buClr>
                    <a:srgbClr val="000000"/>
                  </a:buClr>
                </a:pPr>
                <a:r>
                  <a:rPr lang="en-US" altLang="zh-CN" sz="2800" b="1" i="1">
                    <a:solidFill>
                      <a:srgbClr val="003300"/>
                    </a:solidFill>
                    <a:latin typeface="Times New Roman" pitchFamily="18" charset="0"/>
                    <a:ea typeface="宋体" pitchFamily="2" charset="-122"/>
                  </a:rPr>
                  <a:t>H</a:t>
                </a:r>
              </a:p>
            </p:txBody>
          </p:sp>
        </p:grpSp>
        <p:sp>
          <p:nvSpPr>
            <p:cNvPr id="40021" name="文本框 41045"/>
            <p:cNvSpPr txBox="1"/>
            <p:nvPr/>
          </p:nvSpPr>
          <p:spPr>
            <a:xfrm>
              <a:off x="1113" y="3744"/>
              <a:ext cx="195" cy="365"/>
            </a:xfrm>
            <a:prstGeom prst="rect">
              <a:avLst/>
            </a:prstGeom>
            <a:noFill/>
            <a:ln w="28575">
              <a:noFill/>
              <a:miter/>
            </a:ln>
          </p:spPr>
          <p:txBody>
            <a:bodyPr wrap="square" anchor="ctr">
              <a:spAutoFit/>
            </a:bodyPr>
            <a:lstStyle/>
            <a:p>
              <a:pPr lvl="0" algn="ctr">
                <a:buClr>
                  <a:srgbClr val="000000"/>
                </a:buClr>
              </a:pPr>
              <a:endParaRPr lang="zh-CN" altLang="en-US" sz="3200" b="1">
                <a:latin typeface="黑体" pitchFamily="2" charset="-122"/>
                <a:ea typeface="黑体" pitchFamily="2" charset="-122"/>
              </a:endParaRPr>
            </a:p>
          </p:txBody>
        </p:sp>
      </p:grpSp>
      <p:sp>
        <p:nvSpPr>
          <p:cNvPr id="5" name="标题 4"/>
          <p:cNvSpPr>
            <a:spLocks noGrp="1"/>
          </p:cNvSpPr>
          <p:nvPr>
            <p:ph type="title"/>
          </p:nvPr>
        </p:nvSpPr>
        <p:spPr/>
        <p:txBody>
          <a:bodyPr/>
          <a:lstStyle/>
          <a:p>
            <a:r>
              <a:rPr lang="zh-CN" altLang="en-US" sz="3200">
                <a:solidFill>
                  <a:srgbClr val="0000FF"/>
                </a:solidFill>
              </a:rPr>
              <a:t>（</a:t>
            </a:r>
            <a:r>
              <a:rPr lang="en-US" altLang="zh-CN" sz="3200">
                <a:solidFill>
                  <a:srgbClr val="0000FF"/>
                </a:solidFill>
              </a:rPr>
              <a:t>3</a:t>
            </a:r>
            <a:r>
              <a:rPr lang="zh-CN" altLang="en-US" sz="3200">
                <a:solidFill>
                  <a:srgbClr val="0000FF"/>
                </a:solidFill>
              </a:rPr>
              <a:t>）视图的度量</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985" name="组合 43009"/>
          <p:cNvGrpSpPr/>
          <p:nvPr/>
        </p:nvGrpSpPr>
        <p:grpSpPr>
          <a:xfrm>
            <a:off x="3035300" y="1124585"/>
            <a:ext cx="6209030" cy="5467709"/>
            <a:chOff x="1137" y="1204"/>
            <a:chExt cx="3778" cy="2738"/>
          </a:xfrm>
        </p:grpSpPr>
        <p:grpSp>
          <p:nvGrpSpPr>
            <p:cNvPr id="41986" name="组合 43010"/>
            <p:cNvGrpSpPr/>
            <p:nvPr/>
          </p:nvGrpSpPr>
          <p:grpSpPr>
            <a:xfrm>
              <a:off x="1344" y="1440"/>
              <a:ext cx="2064" cy="1488"/>
              <a:chOff x="1344" y="1440"/>
              <a:chExt cx="2064" cy="1488"/>
            </a:xfrm>
          </p:grpSpPr>
          <p:grpSp>
            <p:nvGrpSpPr>
              <p:cNvPr id="41987" name="组合 43011"/>
              <p:cNvGrpSpPr/>
              <p:nvPr/>
            </p:nvGrpSpPr>
            <p:grpSpPr>
              <a:xfrm>
                <a:off x="1344" y="1440"/>
                <a:ext cx="2064" cy="1488"/>
                <a:chOff x="1344" y="1440"/>
                <a:chExt cx="2064" cy="1488"/>
              </a:xfrm>
            </p:grpSpPr>
            <p:sp>
              <p:nvSpPr>
                <p:cNvPr id="41988" name="任意多边形 43012"/>
                <p:cNvSpPr/>
                <p:nvPr/>
              </p:nvSpPr>
              <p:spPr>
                <a:xfrm>
                  <a:off x="1344" y="1440"/>
                  <a:ext cx="1152" cy="1488"/>
                </a:xfrm>
                <a:custGeom>
                  <a:avLst/>
                  <a:gdLst/>
                  <a:ahLst/>
                  <a:cxnLst/>
                  <a:rect l="0" t="0" r="0" b="0"/>
                  <a:pathLst>
                    <a:path w="1152" h="1488">
                      <a:moveTo>
                        <a:pt x="0" y="0"/>
                      </a:moveTo>
                      <a:lnTo>
                        <a:pt x="0" y="1488"/>
                      </a:lnTo>
                      <a:lnTo>
                        <a:pt x="1152" y="14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1989" name="任意多边形 43013"/>
                <p:cNvSpPr/>
                <p:nvPr/>
              </p:nvSpPr>
              <p:spPr>
                <a:xfrm>
                  <a:off x="1344" y="1440"/>
                  <a:ext cx="2064" cy="1488"/>
                </a:xfrm>
                <a:custGeom>
                  <a:avLst/>
                  <a:gdLst/>
                  <a:ahLst/>
                  <a:cxnLst/>
                  <a:rect l="0" t="0" r="0" b="0"/>
                  <a:pathLst>
                    <a:path w="2064" h="1488">
                      <a:moveTo>
                        <a:pt x="0" y="0"/>
                      </a:moveTo>
                      <a:lnTo>
                        <a:pt x="2064" y="0"/>
                      </a:lnTo>
                      <a:lnTo>
                        <a:pt x="2064" y="1488"/>
                      </a:lnTo>
                      <a:lnTo>
                        <a:pt x="1872" y="14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41990" name="直接连接符 43014"/>
              <p:cNvSpPr/>
              <p:nvPr/>
            </p:nvSpPr>
            <p:spPr>
              <a:xfrm>
                <a:off x="2448" y="2928"/>
                <a:ext cx="864"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41991" name="组合 43015"/>
            <p:cNvGrpSpPr/>
            <p:nvPr/>
          </p:nvGrpSpPr>
          <p:grpSpPr>
            <a:xfrm>
              <a:off x="2832" y="2400"/>
              <a:ext cx="720" cy="768"/>
              <a:chOff x="2496" y="2496"/>
              <a:chExt cx="720" cy="768"/>
            </a:xfrm>
          </p:grpSpPr>
          <p:sp>
            <p:nvSpPr>
              <p:cNvPr id="41992" name="任意多边形 43016"/>
              <p:cNvSpPr/>
              <p:nvPr/>
            </p:nvSpPr>
            <p:spPr>
              <a:xfrm>
                <a:off x="2496" y="2496"/>
                <a:ext cx="336" cy="432"/>
              </a:xfrm>
              <a:custGeom>
                <a:avLst/>
                <a:gdLst/>
                <a:ahLst/>
                <a:cxnLst/>
                <a:rect l="0" t="0" r="0" b="0"/>
                <a:pathLst>
                  <a:path w="336" h="432">
                    <a:moveTo>
                      <a:pt x="336" y="144"/>
                    </a:moveTo>
                    <a:lnTo>
                      <a:pt x="144" y="0"/>
                    </a:lnTo>
                    <a:lnTo>
                      <a:pt x="0" y="288"/>
                    </a:lnTo>
                    <a:lnTo>
                      <a:pt x="192" y="432"/>
                    </a:lnTo>
                    <a:lnTo>
                      <a:pt x="336" y="144"/>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1993" name="组合 43017"/>
              <p:cNvGrpSpPr/>
              <p:nvPr/>
            </p:nvGrpSpPr>
            <p:grpSpPr>
              <a:xfrm>
                <a:off x="2496" y="2496"/>
                <a:ext cx="720" cy="768"/>
                <a:chOff x="2496" y="2496"/>
                <a:chExt cx="720" cy="768"/>
              </a:xfrm>
            </p:grpSpPr>
            <p:sp>
              <p:nvSpPr>
                <p:cNvPr id="41994" name="任意多边形 43018"/>
                <p:cNvSpPr/>
                <p:nvPr/>
              </p:nvSpPr>
              <p:spPr>
                <a:xfrm>
                  <a:off x="2688" y="264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a:p>
              </p:txBody>
            </p:sp>
            <p:sp>
              <p:nvSpPr>
                <p:cNvPr id="41995" name="任意多边形 43019"/>
                <p:cNvSpPr/>
                <p:nvPr/>
              </p:nvSpPr>
              <p:spPr>
                <a:xfrm>
                  <a:off x="2640" y="2496"/>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a:p>
              </p:txBody>
            </p:sp>
            <p:sp>
              <p:nvSpPr>
                <p:cNvPr id="41996" name="任意多边形 43020"/>
                <p:cNvSpPr/>
                <p:nvPr/>
              </p:nvSpPr>
              <p:spPr>
                <a:xfrm>
                  <a:off x="2496" y="2784"/>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a:p>
              </p:txBody>
            </p:sp>
          </p:grpSp>
        </p:grpSp>
        <p:sp>
          <p:nvSpPr>
            <p:cNvPr id="41997" name="任意多边形 43021"/>
            <p:cNvSpPr/>
            <p:nvPr/>
          </p:nvSpPr>
          <p:spPr>
            <a:xfrm>
              <a:off x="2112" y="192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1998" name="组合 43022"/>
            <p:cNvGrpSpPr/>
            <p:nvPr/>
          </p:nvGrpSpPr>
          <p:grpSpPr>
            <a:xfrm>
              <a:off x="2832" y="3408"/>
              <a:ext cx="720" cy="144"/>
              <a:chOff x="2784" y="3408"/>
              <a:chExt cx="720" cy="144"/>
            </a:xfrm>
          </p:grpSpPr>
          <p:sp>
            <p:nvSpPr>
              <p:cNvPr id="41999" name="任意多边形 43023"/>
              <p:cNvSpPr/>
              <p:nvPr/>
            </p:nvSpPr>
            <p:spPr>
              <a:xfrm>
                <a:off x="2928" y="3408"/>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a:p>
            </p:txBody>
          </p:sp>
          <p:sp>
            <p:nvSpPr>
              <p:cNvPr id="42000" name="任意多边形 43024"/>
              <p:cNvSpPr/>
              <p:nvPr/>
            </p:nvSpPr>
            <p:spPr>
              <a:xfrm>
                <a:off x="2784" y="3408"/>
                <a:ext cx="336" cy="144"/>
              </a:xfrm>
              <a:custGeom>
                <a:avLst/>
                <a:gdLst/>
                <a:ahLst/>
                <a:cxnLst/>
                <a:rect l="0" t="0" r="0" b="0"/>
                <a:pathLst>
                  <a:path w="336" h="144">
                    <a:moveTo>
                      <a:pt x="144" y="0"/>
                    </a:moveTo>
                    <a:lnTo>
                      <a:pt x="0" y="0"/>
                    </a:lnTo>
                    <a:lnTo>
                      <a:pt x="192" y="144"/>
                    </a:lnTo>
                    <a:lnTo>
                      <a:pt x="336" y="144"/>
                    </a:lnTo>
                    <a:lnTo>
                      <a:pt x="144" y="0"/>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grpSp>
        <p:grpSp>
          <p:nvGrpSpPr>
            <p:cNvPr id="42001" name="组合 43025"/>
            <p:cNvGrpSpPr/>
            <p:nvPr/>
          </p:nvGrpSpPr>
          <p:grpSpPr>
            <a:xfrm>
              <a:off x="4224" y="2400"/>
              <a:ext cx="192" cy="768"/>
              <a:chOff x="4176" y="2400"/>
              <a:chExt cx="192" cy="768"/>
            </a:xfrm>
          </p:grpSpPr>
          <p:sp>
            <p:nvSpPr>
              <p:cNvPr id="42002" name="任意多边形 43026"/>
              <p:cNvSpPr/>
              <p:nvPr/>
            </p:nvSpPr>
            <p:spPr>
              <a:xfrm>
                <a:off x="4176" y="2688"/>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a:p>
            </p:txBody>
          </p:sp>
          <p:sp>
            <p:nvSpPr>
              <p:cNvPr id="42003" name="任意多边形 43027"/>
              <p:cNvSpPr/>
              <p:nvPr/>
            </p:nvSpPr>
            <p:spPr>
              <a:xfrm>
                <a:off x="4176" y="2400"/>
                <a:ext cx="192" cy="432"/>
              </a:xfrm>
              <a:custGeom>
                <a:avLst/>
                <a:gdLst/>
                <a:ahLst/>
                <a:cxnLst/>
                <a:rect l="0" t="0" r="0" b="0"/>
                <a:pathLst>
                  <a:path w="192" h="432">
                    <a:moveTo>
                      <a:pt x="192" y="432"/>
                    </a:moveTo>
                    <a:lnTo>
                      <a:pt x="192" y="144"/>
                    </a:lnTo>
                    <a:lnTo>
                      <a:pt x="0" y="0"/>
                    </a:lnTo>
                    <a:lnTo>
                      <a:pt x="0" y="288"/>
                    </a:lnTo>
                    <a:lnTo>
                      <a:pt x="192" y="432"/>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grpSp>
        <p:sp>
          <p:nvSpPr>
            <p:cNvPr id="42004" name="矩形 43028"/>
            <p:cNvSpPr/>
            <p:nvPr/>
          </p:nvSpPr>
          <p:spPr>
            <a:xfrm>
              <a:off x="3120" y="2645"/>
              <a:ext cx="270" cy="290"/>
            </a:xfrm>
            <a:prstGeom prst="rect">
              <a:avLst/>
            </a:prstGeom>
            <a:noFill/>
            <a:ln w="28575">
              <a:noFill/>
              <a:miter/>
            </a:ln>
          </p:spPr>
          <p:txBody>
            <a:bodyPr wrap="square"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O</a:t>
              </a:r>
              <a:endParaRPr lang="en-US" altLang="zh-CN" sz="3200" b="1">
                <a:solidFill>
                  <a:schemeClr val="accent2"/>
                </a:solidFill>
                <a:latin typeface="Times New Roman" pitchFamily="18" charset="0"/>
                <a:ea typeface="宋体" pitchFamily="2" charset="-122"/>
              </a:endParaRPr>
            </a:p>
          </p:txBody>
        </p:sp>
        <p:sp>
          <p:nvSpPr>
            <p:cNvPr id="42005" name="矩形 43029"/>
            <p:cNvSpPr/>
            <p:nvPr/>
          </p:nvSpPr>
          <p:spPr>
            <a:xfrm>
              <a:off x="1137" y="2788"/>
              <a:ext cx="259" cy="290"/>
            </a:xfrm>
            <a:prstGeom prst="rect">
              <a:avLst/>
            </a:prstGeom>
            <a:noFill/>
            <a:ln w="28575">
              <a:noFill/>
              <a:miter/>
            </a:ln>
          </p:spPr>
          <p:txBody>
            <a:bodyPr wrap="squar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X</a:t>
              </a:r>
            </a:p>
          </p:txBody>
        </p:sp>
        <p:sp>
          <p:nvSpPr>
            <p:cNvPr id="42006" name="矩形 43030"/>
            <p:cNvSpPr/>
            <p:nvPr/>
          </p:nvSpPr>
          <p:spPr>
            <a:xfrm>
              <a:off x="4656" y="3652"/>
              <a:ext cx="259" cy="290"/>
            </a:xfrm>
            <a:prstGeom prst="rect">
              <a:avLst/>
            </a:prstGeom>
            <a:noFill/>
            <a:ln w="28575">
              <a:noFill/>
              <a:miter/>
            </a:ln>
          </p:spPr>
          <p:txBody>
            <a:bodyPr wrap="squar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Y</a:t>
              </a:r>
            </a:p>
          </p:txBody>
        </p:sp>
        <p:sp>
          <p:nvSpPr>
            <p:cNvPr id="42007" name="矩形 43031"/>
            <p:cNvSpPr/>
            <p:nvPr/>
          </p:nvSpPr>
          <p:spPr>
            <a:xfrm>
              <a:off x="3360" y="1204"/>
              <a:ext cx="302" cy="534"/>
            </a:xfrm>
            <a:prstGeom prst="rect">
              <a:avLst/>
            </a:prstGeom>
            <a:noFill/>
            <a:ln w="28575">
              <a:noFill/>
              <a:miter/>
            </a:ln>
          </p:spPr>
          <p:txBody>
            <a:bodyPr wrap="square" anchor="t">
              <a:spAutoFit/>
            </a:bodyPr>
            <a:lstStyle/>
            <a:p>
              <a:pPr lvl="0" eaLnBrk="0" hangingPunct="0">
                <a:buClr>
                  <a:srgbClr val="000000"/>
                </a:buClr>
              </a:pPr>
              <a:r>
                <a:rPr lang="en-US" altLang="zh-CN" sz="3200" b="1">
                  <a:solidFill>
                    <a:schemeClr val="accent2"/>
                  </a:solidFill>
                  <a:latin typeface="Times New Roman" pitchFamily="18" charset="0"/>
                  <a:ea typeface="宋体" pitchFamily="2" charset="-122"/>
                </a:rPr>
                <a:t> </a:t>
              </a:r>
              <a:r>
                <a:rPr lang="en-US" altLang="zh-CN" sz="3200" b="1">
                  <a:solidFill>
                    <a:srgbClr val="0000FF"/>
                  </a:solidFill>
                  <a:latin typeface="Times New Roman" pitchFamily="18" charset="0"/>
                  <a:ea typeface="宋体" pitchFamily="2" charset="-122"/>
                </a:rPr>
                <a:t>Z</a:t>
              </a:r>
            </a:p>
          </p:txBody>
        </p:sp>
        <p:sp>
          <p:nvSpPr>
            <p:cNvPr id="42008" name="矩形 43032"/>
            <p:cNvSpPr/>
            <p:nvPr/>
          </p:nvSpPr>
          <p:spPr>
            <a:xfrm>
              <a:off x="1344" y="1348"/>
              <a:ext cx="259" cy="290"/>
            </a:xfrm>
            <a:prstGeom prst="rect">
              <a:avLst/>
            </a:prstGeom>
            <a:noFill/>
            <a:ln w="28575">
              <a:noFill/>
              <a:miter/>
            </a:ln>
          </p:spPr>
          <p:txBody>
            <a:bodyPr wrap="squar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V</a:t>
              </a:r>
            </a:p>
          </p:txBody>
        </p:sp>
        <p:sp>
          <p:nvSpPr>
            <p:cNvPr id="42009" name="矩形 43033"/>
            <p:cNvSpPr/>
            <p:nvPr/>
          </p:nvSpPr>
          <p:spPr>
            <a:xfrm rot="1870029">
              <a:off x="4431" y="2173"/>
              <a:ext cx="320" cy="290"/>
            </a:xfrm>
            <a:prstGeom prst="rect">
              <a:avLst/>
            </a:prstGeom>
            <a:noFill/>
            <a:ln w="28575">
              <a:noFill/>
              <a:miter/>
            </a:ln>
          </p:spPr>
          <p:txBody>
            <a:bodyPr wrap="squar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W</a:t>
              </a:r>
            </a:p>
          </p:txBody>
        </p:sp>
        <p:sp>
          <p:nvSpPr>
            <p:cNvPr id="42010" name="矩形 43034"/>
            <p:cNvSpPr/>
            <p:nvPr/>
          </p:nvSpPr>
          <p:spPr>
            <a:xfrm rot="-3791477">
              <a:off x="2187" y="3479"/>
              <a:ext cx="174" cy="352"/>
            </a:xfrm>
            <a:prstGeom prst="rect">
              <a:avLst/>
            </a:prstGeom>
            <a:noFill/>
            <a:ln w="28575">
              <a:noFill/>
              <a:miter/>
            </a:ln>
          </p:spPr>
          <p:txBody>
            <a:bodyPr wrap="square" anchor="t">
              <a:spAutoFit/>
            </a:bodyPr>
            <a:lstStyle/>
            <a:p>
              <a:pPr lvl="0" eaLnBrk="0" hangingPunct="0">
                <a:buClr>
                  <a:srgbClr val="000000"/>
                </a:buClr>
              </a:pPr>
              <a:r>
                <a:rPr lang="en-US" altLang="zh-CN" sz="3200" i="1">
                  <a:solidFill>
                    <a:srgbClr val="0000FF"/>
                  </a:solidFill>
                  <a:latin typeface="黑体" pitchFamily="2" charset="-122"/>
                  <a:ea typeface="黑体" pitchFamily="2" charset="-122"/>
                </a:rPr>
                <a:t>H</a:t>
              </a:r>
            </a:p>
          </p:txBody>
        </p:sp>
        <p:grpSp>
          <p:nvGrpSpPr>
            <p:cNvPr id="42011" name="组合 43035"/>
            <p:cNvGrpSpPr/>
            <p:nvPr/>
          </p:nvGrpSpPr>
          <p:grpSpPr>
            <a:xfrm>
              <a:off x="3408" y="1440"/>
              <a:ext cx="1296" cy="2304"/>
              <a:chOff x="3408" y="1440"/>
              <a:chExt cx="1296" cy="2304"/>
            </a:xfrm>
          </p:grpSpPr>
          <p:sp>
            <p:nvSpPr>
              <p:cNvPr id="42012" name="任意多边形 43036"/>
              <p:cNvSpPr/>
              <p:nvPr/>
            </p:nvSpPr>
            <p:spPr>
              <a:xfrm>
                <a:off x="3408" y="2160"/>
                <a:ext cx="1296" cy="1584"/>
              </a:xfrm>
              <a:custGeom>
                <a:avLst/>
                <a:gdLst/>
                <a:ahLst/>
                <a:cxnLst/>
                <a:rect l="0" t="0" r="0" b="0"/>
                <a:pathLst>
                  <a:path w="1296" h="1584">
                    <a:moveTo>
                      <a:pt x="0" y="768"/>
                    </a:moveTo>
                    <a:lnTo>
                      <a:pt x="1296" y="1584"/>
                    </a:lnTo>
                    <a:lnTo>
                      <a:pt x="129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2013" name="任意多边形 43037"/>
              <p:cNvSpPr/>
              <p:nvPr/>
            </p:nvSpPr>
            <p:spPr>
              <a:xfrm>
                <a:off x="3408" y="1440"/>
                <a:ext cx="1296" cy="1488"/>
              </a:xfrm>
              <a:custGeom>
                <a:avLst/>
                <a:gdLst/>
                <a:ahLst/>
                <a:cxnLst/>
                <a:rect l="0" t="0" r="0" b="0"/>
                <a:pathLst>
                  <a:path w="1296" h="1488">
                    <a:moveTo>
                      <a:pt x="1296" y="720"/>
                    </a:moveTo>
                    <a:lnTo>
                      <a:pt x="0" y="0"/>
                    </a:lnTo>
                    <a:lnTo>
                      <a:pt x="0" y="14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42014" name="组合 43038"/>
            <p:cNvGrpSpPr/>
            <p:nvPr/>
          </p:nvGrpSpPr>
          <p:grpSpPr>
            <a:xfrm>
              <a:off x="1344" y="2928"/>
              <a:ext cx="3360" cy="816"/>
              <a:chOff x="1344" y="2928"/>
              <a:chExt cx="3360" cy="816"/>
            </a:xfrm>
          </p:grpSpPr>
          <p:sp>
            <p:nvSpPr>
              <p:cNvPr id="42015" name="直接连接符 43039"/>
              <p:cNvSpPr/>
              <p:nvPr/>
            </p:nvSpPr>
            <p:spPr>
              <a:xfrm flipH="1" flipV="1">
                <a:off x="1344" y="2928"/>
                <a:ext cx="1008" cy="816"/>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2016" name="任意多边形 43040"/>
              <p:cNvSpPr/>
              <p:nvPr/>
            </p:nvSpPr>
            <p:spPr>
              <a:xfrm>
                <a:off x="1344" y="2928"/>
                <a:ext cx="3360" cy="816"/>
              </a:xfrm>
              <a:custGeom>
                <a:avLst/>
                <a:gdLst/>
                <a:ahLst/>
                <a:cxnLst/>
                <a:rect l="0" t="0" r="0" b="0"/>
                <a:pathLst>
                  <a:path w="3360" h="816">
                    <a:moveTo>
                      <a:pt x="0" y="0"/>
                    </a:moveTo>
                    <a:lnTo>
                      <a:pt x="2064" y="0"/>
                    </a:lnTo>
                    <a:lnTo>
                      <a:pt x="3360" y="816"/>
                    </a:lnTo>
                    <a:lnTo>
                      <a:pt x="1008" y="81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grpSp>
        <p:nvGrpSpPr>
          <p:cNvPr id="43042" name="组合 43041"/>
          <p:cNvGrpSpPr/>
          <p:nvPr/>
        </p:nvGrpSpPr>
        <p:grpSpPr>
          <a:xfrm>
            <a:off x="3252788" y="1524000"/>
            <a:ext cx="2331064" cy="2398713"/>
            <a:chOff x="1824" y="1680"/>
            <a:chExt cx="1124" cy="1004"/>
          </a:xfrm>
        </p:grpSpPr>
        <p:sp>
          <p:nvSpPr>
            <p:cNvPr id="42018" name="矩形 43042"/>
            <p:cNvSpPr/>
            <p:nvPr/>
          </p:nvSpPr>
          <p:spPr>
            <a:xfrm>
              <a:off x="2304" y="1680"/>
              <a:ext cx="288" cy="217"/>
            </a:xfrm>
            <a:prstGeom prst="rect">
              <a:avLst/>
            </a:prstGeom>
            <a:noFill/>
            <a:ln w="9525">
              <a:noFill/>
              <a:miter/>
            </a:ln>
          </p:spPr>
          <p:txBody>
            <a:bodyPr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上</a:t>
              </a:r>
              <a:endParaRPr lang="zh-CN" altLang="en-US" sz="2800" b="1" dirty="0">
                <a:solidFill>
                  <a:srgbClr val="FF0000"/>
                </a:solidFill>
                <a:latin typeface="Times New Roman" pitchFamily="18" charset="0"/>
                <a:ea typeface="黑体" pitchFamily="2" charset="-122"/>
              </a:endParaRPr>
            </a:p>
          </p:txBody>
        </p:sp>
        <p:sp>
          <p:nvSpPr>
            <p:cNvPr id="42019" name="矩形 43043"/>
            <p:cNvSpPr/>
            <p:nvPr/>
          </p:nvSpPr>
          <p:spPr>
            <a:xfrm>
              <a:off x="2304" y="2467"/>
              <a:ext cx="260" cy="217"/>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下</a:t>
              </a:r>
              <a:endParaRPr lang="zh-CN" altLang="en-US" sz="2800" b="1" dirty="0">
                <a:solidFill>
                  <a:srgbClr val="FF0000"/>
                </a:solidFill>
                <a:latin typeface="Times New Roman" pitchFamily="18" charset="0"/>
                <a:ea typeface="黑体" pitchFamily="2" charset="-122"/>
              </a:endParaRPr>
            </a:p>
          </p:txBody>
        </p:sp>
        <p:sp>
          <p:nvSpPr>
            <p:cNvPr id="42020" name="矩形 43044"/>
            <p:cNvSpPr/>
            <p:nvPr/>
          </p:nvSpPr>
          <p:spPr>
            <a:xfrm>
              <a:off x="1824" y="2082"/>
              <a:ext cx="260" cy="217"/>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左</a:t>
              </a:r>
              <a:endParaRPr lang="zh-CN" altLang="en-US" sz="2800" b="1" dirty="0">
                <a:solidFill>
                  <a:srgbClr val="FF0000"/>
                </a:solidFill>
                <a:latin typeface="Times New Roman" pitchFamily="18" charset="0"/>
                <a:ea typeface="黑体" pitchFamily="2" charset="-122"/>
              </a:endParaRPr>
            </a:p>
          </p:txBody>
        </p:sp>
        <p:sp>
          <p:nvSpPr>
            <p:cNvPr id="42021" name="矩形 43045"/>
            <p:cNvSpPr/>
            <p:nvPr/>
          </p:nvSpPr>
          <p:spPr>
            <a:xfrm>
              <a:off x="2688" y="2082"/>
              <a:ext cx="260" cy="217"/>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右</a:t>
              </a:r>
              <a:endParaRPr lang="zh-CN" altLang="en-US" sz="2800" b="1" dirty="0">
                <a:solidFill>
                  <a:srgbClr val="FF0000"/>
                </a:solidFill>
                <a:latin typeface="Times New Roman" pitchFamily="18" charset="0"/>
                <a:ea typeface="黑体" pitchFamily="2" charset="-122"/>
              </a:endParaRPr>
            </a:p>
          </p:txBody>
        </p:sp>
      </p:grpSp>
      <p:grpSp>
        <p:nvGrpSpPr>
          <p:cNvPr id="43047" name="组合 43046"/>
          <p:cNvGrpSpPr/>
          <p:nvPr/>
        </p:nvGrpSpPr>
        <p:grpSpPr>
          <a:xfrm>
            <a:off x="7380288" y="2690495"/>
            <a:ext cx="1461299" cy="2553801"/>
            <a:chOff x="716" y="2219"/>
            <a:chExt cx="615" cy="1162"/>
          </a:xfrm>
        </p:grpSpPr>
        <p:sp>
          <p:nvSpPr>
            <p:cNvPr id="42023" name="矩形 43047"/>
            <p:cNvSpPr/>
            <p:nvPr/>
          </p:nvSpPr>
          <p:spPr>
            <a:xfrm>
              <a:off x="716" y="2555"/>
              <a:ext cx="227" cy="236"/>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后</a:t>
              </a:r>
              <a:endParaRPr lang="zh-CN" altLang="en-US" sz="2800" b="1" dirty="0">
                <a:solidFill>
                  <a:srgbClr val="FF0000"/>
                </a:solidFill>
                <a:latin typeface="Times New Roman" pitchFamily="18" charset="0"/>
                <a:ea typeface="黑体" pitchFamily="2" charset="-122"/>
              </a:endParaRPr>
            </a:p>
          </p:txBody>
        </p:sp>
        <p:sp>
          <p:nvSpPr>
            <p:cNvPr id="42024" name="矩形 43048"/>
            <p:cNvSpPr/>
            <p:nvPr/>
          </p:nvSpPr>
          <p:spPr>
            <a:xfrm>
              <a:off x="912" y="2219"/>
              <a:ext cx="227" cy="236"/>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上</a:t>
              </a:r>
            </a:p>
          </p:txBody>
        </p:sp>
        <p:sp>
          <p:nvSpPr>
            <p:cNvPr id="42025" name="矩形 43049"/>
            <p:cNvSpPr/>
            <p:nvPr/>
          </p:nvSpPr>
          <p:spPr>
            <a:xfrm>
              <a:off x="898" y="3145"/>
              <a:ext cx="228" cy="236"/>
            </a:xfrm>
            <a:prstGeom prst="rect">
              <a:avLst/>
            </a:prstGeom>
            <a:noFill/>
            <a:ln w="9525">
              <a:noFill/>
              <a:miter/>
            </a:ln>
          </p:spPr>
          <p:txBody>
            <a:bodyPr wrap="none" anchor="t">
              <a:spAutoFit/>
            </a:bodyPr>
            <a:lstStyle/>
            <a:p>
              <a:pPr lvl="0" eaLnBrk="0" hangingPunct="0">
                <a:buClr>
                  <a:srgbClr val="000000"/>
                </a:buClr>
              </a:pPr>
              <a:r>
                <a:rPr lang="zh-CN" altLang="en-US" sz="2800" b="1" dirty="0">
                  <a:solidFill>
                    <a:srgbClr val="FF0000"/>
                  </a:solidFill>
                  <a:latin typeface="Times New Roman" pitchFamily="18" charset="0"/>
                  <a:ea typeface="黑体" pitchFamily="2" charset="-122"/>
                </a:rPr>
                <a:t>下</a:t>
              </a:r>
            </a:p>
          </p:txBody>
        </p:sp>
        <p:sp>
          <p:nvSpPr>
            <p:cNvPr id="42026" name="矩形 43050"/>
            <p:cNvSpPr/>
            <p:nvPr/>
          </p:nvSpPr>
          <p:spPr>
            <a:xfrm>
              <a:off x="1104" y="2671"/>
              <a:ext cx="227" cy="236"/>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前</a:t>
              </a:r>
              <a:endParaRPr lang="zh-CN" altLang="en-US" sz="2800" b="1" dirty="0">
                <a:solidFill>
                  <a:srgbClr val="FF0000"/>
                </a:solidFill>
                <a:latin typeface="Times New Roman" pitchFamily="18" charset="0"/>
                <a:ea typeface="黑体" pitchFamily="2" charset="-122"/>
              </a:endParaRPr>
            </a:p>
          </p:txBody>
        </p:sp>
      </p:grpSp>
      <p:grpSp>
        <p:nvGrpSpPr>
          <p:cNvPr id="43052" name="组合 43051"/>
          <p:cNvGrpSpPr/>
          <p:nvPr/>
        </p:nvGrpSpPr>
        <p:grpSpPr>
          <a:xfrm>
            <a:off x="4624388" y="4876800"/>
            <a:ext cx="2361578" cy="1357313"/>
            <a:chOff x="2592" y="3153"/>
            <a:chExt cx="1244" cy="544"/>
          </a:xfrm>
        </p:grpSpPr>
        <p:sp>
          <p:nvSpPr>
            <p:cNvPr id="42028" name="矩形 43052"/>
            <p:cNvSpPr/>
            <p:nvPr/>
          </p:nvSpPr>
          <p:spPr>
            <a:xfrm>
              <a:off x="2971" y="3153"/>
              <a:ext cx="284" cy="208"/>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后</a:t>
              </a:r>
              <a:endParaRPr lang="zh-CN" altLang="en-US" sz="2800" b="1" dirty="0">
                <a:solidFill>
                  <a:srgbClr val="FF0000"/>
                </a:solidFill>
                <a:latin typeface="Times New Roman" pitchFamily="18" charset="0"/>
                <a:ea typeface="黑体" pitchFamily="2" charset="-122"/>
              </a:endParaRPr>
            </a:p>
          </p:txBody>
        </p:sp>
        <p:sp>
          <p:nvSpPr>
            <p:cNvPr id="42029" name="矩形 43053"/>
            <p:cNvSpPr/>
            <p:nvPr/>
          </p:nvSpPr>
          <p:spPr>
            <a:xfrm>
              <a:off x="2592" y="3297"/>
              <a:ext cx="284" cy="208"/>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左</a:t>
              </a:r>
              <a:endParaRPr lang="zh-CN" altLang="en-US" sz="2800" b="1" dirty="0">
                <a:solidFill>
                  <a:srgbClr val="FF0000"/>
                </a:solidFill>
                <a:latin typeface="Times New Roman" pitchFamily="18" charset="0"/>
                <a:ea typeface="黑体" pitchFamily="2" charset="-122"/>
              </a:endParaRPr>
            </a:p>
          </p:txBody>
        </p:sp>
        <p:sp>
          <p:nvSpPr>
            <p:cNvPr id="42030" name="矩形 43054"/>
            <p:cNvSpPr/>
            <p:nvPr/>
          </p:nvSpPr>
          <p:spPr>
            <a:xfrm>
              <a:off x="3552" y="3297"/>
              <a:ext cx="284" cy="208"/>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右</a:t>
              </a:r>
              <a:endParaRPr lang="zh-CN" altLang="en-US" sz="2800" b="1" dirty="0">
                <a:solidFill>
                  <a:srgbClr val="FF0000"/>
                </a:solidFill>
                <a:latin typeface="Times New Roman" pitchFamily="18" charset="0"/>
                <a:ea typeface="黑体" pitchFamily="2" charset="-122"/>
              </a:endParaRPr>
            </a:p>
          </p:txBody>
        </p:sp>
        <p:sp>
          <p:nvSpPr>
            <p:cNvPr id="42031" name="矩形 43055"/>
            <p:cNvSpPr/>
            <p:nvPr/>
          </p:nvSpPr>
          <p:spPr>
            <a:xfrm>
              <a:off x="3119" y="3489"/>
              <a:ext cx="284" cy="208"/>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前</a:t>
              </a:r>
            </a:p>
          </p:txBody>
        </p:sp>
      </p:grpSp>
      <p:grpSp>
        <p:nvGrpSpPr>
          <p:cNvPr id="43057" name="组合 43056"/>
          <p:cNvGrpSpPr/>
          <p:nvPr/>
        </p:nvGrpSpPr>
        <p:grpSpPr>
          <a:xfrm>
            <a:off x="4700588" y="2590800"/>
            <a:ext cx="2509837" cy="2794000"/>
            <a:chOff x="2592" y="2034"/>
            <a:chExt cx="1345" cy="1297"/>
          </a:xfrm>
        </p:grpSpPr>
        <p:sp>
          <p:nvSpPr>
            <p:cNvPr id="42033" name="矩形 43057"/>
            <p:cNvSpPr/>
            <p:nvPr/>
          </p:nvSpPr>
          <p:spPr>
            <a:xfrm>
              <a:off x="3168" y="2034"/>
              <a:ext cx="289" cy="241"/>
            </a:xfrm>
            <a:prstGeom prst="rect">
              <a:avLst/>
            </a:prstGeom>
            <a:noFill/>
            <a:ln w="9525">
              <a:noFill/>
              <a:miter/>
            </a:ln>
          </p:spPr>
          <p:txBody>
            <a:bodyPr wrap="none" anchor="t">
              <a:spAutoFit/>
            </a:bodyPr>
            <a:lstStyle/>
            <a:p>
              <a:pPr lvl="0" eaLnBrk="0" hangingPunct="0">
                <a:buClr>
                  <a:srgbClr val="000000"/>
                </a:buClr>
              </a:pPr>
              <a:r>
                <a:rPr lang="zh-CN" altLang="en-US" sz="2800" b="1" dirty="0">
                  <a:solidFill>
                    <a:srgbClr val="0000FF"/>
                  </a:solidFill>
                  <a:latin typeface="Times New Roman" pitchFamily="18" charset="0"/>
                  <a:ea typeface="黑体" pitchFamily="2" charset="-122"/>
                </a:rPr>
                <a:t>上</a:t>
              </a:r>
            </a:p>
          </p:txBody>
        </p:sp>
        <p:sp>
          <p:nvSpPr>
            <p:cNvPr id="42034" name="矩形 43058"/>
            <p:cNvSpPr/>
            <p:nvPr/>
          </p:nvSpPr>
          <p:spPr>
            <a:xfrm>
              <a:off x="3217" y="3090"/>
              <a:ext cx="289" cy="241"/>
            </a:xfrm>
            <a:prstGeom prst="rect">
              <a:avLst/>
            </a:prstGeom>
            <a:noFill/>
            <a:ln w="9525">
              <a:noFill/>
              <a:miter/>
            </a:ln>
          </p:spPr>
          <p:txBody>
            <a:bodyPr wrap="none" anchor="t">
              <a:spAutoFit/>
            </a:bodyPr>
            <a:lstStyle/>
            <a:p>
              <a:pPr lvl="0" eaLnBrk="0" hangingPunct="0">
                <a:buClr>
                  <a:srgbClr val="000000"/>
                </a:buClr>
              </a:pPr>
              <a:r>
                <a:rPr lang="zh-CN" altLang="en-US" sz="2800" dirty="0">
                  <a:solidFill>
                    <a:srgbClr val="FF0000"/>
                  </a:solidFill>
                  <a:latin typeface="Times New Roman" pitchFamily="18" charset="0"/>
                  <a:ea typeface="黑体" pitchFamily="2" charset="-122"/>
                </a:rPr>
                <a:t>下</a:t>
              </a:r>
              <a:endParaRPr lang="zh-CN" altLang="en-US" sz="2800" b="1" dirty="0">
                <a:solidFill>
                  <a:srgbClr val="0000FF"/>
                </a:solidFill>
                <a:latin typeface="Times New Roman" pitchFamily="18" charset="0"/>
                <a:ea typeface="黑体" pitchFamily="2" charset="-122"/>
              </a:endParaRPr>
            </a:p>
          </p:txBody>
        </p:sp>
        <p:sp>
          <p:nvSpPr>
            <p:cNvPr id="42035" name="矩形 43059"/>
            <p:cNvSpPr/>
            <p:nvPr/>
          </p:nvSpPr>
          <p:spPr>
            <a:xfrm>
              <a:off x="2592" y="2850"/>
              <a:ext cx="289" cy="241"/>
            </a:xfrm>
            <a:prstGeom prst="rect">
              <a:avLst/>
            </a:prstGeom>
            <a:noFill/>
            <a:ln w="9525">
              <a:noFill/>
              <a:miter/>
            </a:ln>
          </p:spPr>
          <p:txBody>
            <a:bodyPr wrap="none" anchor="t">
              <a:spAutoFit/>
            </a:bodyPr>
            <a:lstStyle/>
            <a:p>
              <a:pPr lvl="0" eaLnBrk="0" hangingPunct="0">
                <a:buClr>
                  <a:srgbClr val="000000"/>
                </a:buClr>
              </a:pPr>
              <a:r>
                <a:rPr lang="zh-CN" altLang="en-US" sz="2800" b="1" dirty="0">
                  <a:solidFill>
                    <a:srgbClr val="0000FF"/>
                  </a:solidFill>
                  <a:latin typeface="Times New Roman" pitchFamily="18" charset="0"/>
                  <a:ea typeface="黑体" pitchFamily="2" charset="-122"/>
                </a:rPr>
                <a:t>左</a:t>
              </a:r>
            </a:p>
          </p:txBody>
        </p:sp>
        <p:sp>
          <p:nvSpPr>
            <p:cNvPr id="42036" name="矩形 43060"/>
            <p:cNvSpPr/>
            <p:nvPr/>
          </p:nvSpPr>
          <p:spPr>
            <a:xfrm>
              <a:off x="3648" y="2753"/>
              <a:ext cx="289" cy="241"/>
            </a:xfrm>
            <a:prstGeom prst="rect">
              <a:avLst/>
            </a:prstGeom>
            <a:noFill/>
            <a:ln w="9525">
              <a:noFill/>
              <a:miter/>
            </a:ln>
          </p:spPr>
          <p:txBody>
            <a:bodyPr wrap="none" anchor="t">
              <a:spAutoFit/>
            </a:bodyPr>
            <a:lstStyle/>
            <a:p>
              <a:pPr lvl="0" eaLnBrk="0" hangingPunct="0">
                <a:buClr>
                  <a:srgbClr val="000000"/>
                </a:buClr>
              </a:pPr>
              <a:r>
                <a:rPr lang="zh-CN" altLang="en-US" sz="2800" b="1" dirty="0">
                  <a:solidFill>
                    <a:srgbClr val="0000FF"/>
                  </a:solidFill>
                  <a:latin typeface="Times New Roman" pitchFamily="18" charset="0"/>
                  <a:ea typeface="黑体" pitchFamily="2" charset="-122"/>
                </a:rPr>
                <a:t>右</a:t>
              </a:r>
            </a:p>
          </p:txBody>
        </p:sp>
        <p:sp>
          <p:nvSpPr>
            <p:cNvPr id="42037" name="矩形 43061"/>
            <p:cNvSpPr/>
            <p:nvPr/>
          </p:nvSpPr>
          <p:spPr>
            <a:xfrm>
              <a:off x="3600" y="3041"/>
              <a:ext cx="290" cy="241"/>
            </a:xfrm>
            <a:prstGeom prst="rect">
              <a:avLst/>
            </a:prstGeom>
            <a:noFill/>
            <a:ln w="9525">
              <a:noFill/>
              <a:miter/>
            </a:ln>
          </p:spPr>
          <p:txBody>
            <a:bodyPr wrap="none" anchor="t">
              <a:spAutoFit/>
            </a:bodyPr>
            <a:lstStyle/>
            <a:p>
              <a:pPr lvl="0" eaLnBrk="0" hangingPunct="0">
                <a:buClr>
                  <a:srgbClr val="000000"/>
                </a:buClr>
              </a:pPr>
              <a:r>
                <a:rPr lang="zh-CN" altLang="en-US" sz="2800" b="1" dirty="0">
                  <a:solidFill>
                    <a:srgbClr val="0000FF"/>
                  </a:solidFill>
                  <a:latin typeface="Times New Roman" pitchFamily="18" charset="0"/>
                  <a:ea typeface="黑体" pitchFamily="2" charset="-122"/>
                </a:rPr>
                <a:t>前</a:t>
              </a:r>
            </a:p>
          </p:txBody>
        </p:sp>
        <p:sp>
          <p:nvSpPr>
            <p:cNvPr id="42038" name="矩形 43062"/>
            <p:cNvSpPr/>
            <p:nvPr/>
          </p:nvSpPr>
          <p:spPr>
            <a:xfrm>
              <a:off x="2640" y="2466"/>
              <a:ext cx="289" cy="241"/>
            </a:xfrm>
            <a:prstGeom prst="rect">
              <a:avLst/>
            </a:prstGeom>
            <a:noFill/>
            <a:ln w="9525">
              <a:noFill/>
              <a:miter/>
            </a:ln>
          </p:spPr>
          <p:txBody>
            <a:bodyPr wrap="none" anchor="t">
              <a:spAutoFit/>
            </a:bodyPr>
            <a:lstStyle/>
            <a:p>
              <a:pPr lvl="0" eaLnBrk="0" hangingPunct="0">
                <a:buClr>
                  <a:srgbClr val="000000"/>
                </a:buClr>
              </a:pPr>
              <a:r>
                <a:rPr lang="zh-CN" altLang="en-US" sz="2800" b="1" dirty="0">
                  <a:solidFill>
                    <a:srgbClr val="0000FF"/>
                  </a:solidFill>
                  <a:latin typeface="Times New Roman" pitchFamily="18" charset="0"/>
                  <a:ea typeface="黑体" pitchFamily="2" charset="-122"/>
                </a:rPr>
                <a:t>后</a:t>
              </a:r>
            </a:p>
          </p:txBody>
        </p:sp>
      </p:grpSp>
      <p:sp>
        <p:nvSpPr>
          <p:cNvPr id="42040" name="文本框 43065"/>
          <p:cNvSpPr txBox="1"/>
          <p:nvPr/>
        </p:nvSpPr>
        <p:spPr>
          <a:xfrm>
            <a:off x="7148513" y="6505575"/>
            <a:ext cx="2047875" cy="336550"/>
          </a:xfrm>
          <a:prstGeom prst="rect">
            <a:avLst/>
          </a:prstGeom>
          <a:noFill/>
          <a:ln w="12700">
            <a:noFill/>
            <a:miter/>
          </a:ln>
        </p:spPr>
        <p:txBody>
          <a:bodyPr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视图间的投影规律</a:t>
            </a:r>
            <a:endParaRPr lang="zh-CN" altLang="en-US" sz="1600" b="1">
              <a:solidFill>
                <a:srgbClr val="B2B2B2"/>
              </a:solidFill>
              <a:latin typeface="Times New Roman" pitchFamily="18" charset="0"/>
              <a:ea typeface="宋体" pitchFamily="2" charset="-122"/>
            </a:endParaRPr>
          </a:p>
        </p:txBody>
      </p:sp>
      <p:grpSp>
        <p:nvGrpSpPr>
          <p:cNvPr id="43068" name="组合 43067"/>
          <p:cNvGrpSpPr/>
          <p:nvPr/>
        </p:nvGrpSpPr>
        <p:grpSpPr>
          <a:xfrm>
            <a:off x="179454" y="1583205"/>
            <a:ext cx="2947035" cy="4202157"/>
            <a:chOff x="111" y="997"/>
            <a:chExt cx="1944" cy="2658"/>
          </a:xfrm>
        </p:grpSpPr>
        <p:sp>
          <p:nvSpPr>
            <p:cNvPr id="42042" name="文本框 43064"/>
            <p:cNvSpPr txBox="1"/>
            <p:nvPr/>
          </p:nvSpPr>
          <p:spPr>
            <a:xfrm>
              <a:off x="177" y="997"/>
              <a:ext cx="1866" cy="1757"/>
            </a:xfrm>
            <a:prstGeom prst="rect">
              <a:avLst/>
            </a:prstGeom>
            <a:noFill/>
            <a:ln w="9525">
              <a:noFill/>
              <a:miter/>
            </a:ln>
          </p:spPr>
          <p:txBody>
            <a:bodyPr wrap="square" anchor="ctr">
              <a:spAutoFit/>
            </a:bodyPr>
            <a:lstStyle/>
            <a:p>
              <a:pPr lvl="0">
                <a:buClr>
                  <a:srgbClr val="000000"/>
                </a:buClr>
              </a:pPr>
              <a:r>
                <a:rPr lang="zh-CN" altLang="en-US" sz="2800" dirty="0">
                  <a:solidFill>
                    <a:srgbClr val="FF0000"/>
                  </a:solidFill>
                  <a:latin typeface="黑体" pitchFamily="2" charset="-122"/>
                  <a:ea typeface="黑体" pitchFamily="2" charset="-122"/>
                </a:rPr>
                <a:t>主视图</a:t>
              </a:r>
              <a:r>
                <a:rPr lang="zh-CN" altLang="en-US" sz="2800" dirty="0">
                  <a:solidFill>
                    <a:srgbClr val="FF0000"/>
                  </a:solidFill>
                  <a:latin typeface="黑体" pitchFamily="2" charset="-122"/>
                  <a:ea typeface="黑体" pitchFamily="2" charset="-122"/>
                  <a:sym typeface="Symbol" pitchFamily="18" charset="2"/>
                </a:rPr>
                <a:t>上、下、左、右</a:t>
              </a:r>
            </a:p>
            <a:p>
              <a:pPr lvl="0">
                <a:buClr>
                  <a:srgbClr val="000000"/>
                </a:buClr>
              </a:pPr>
              <a:endParaRPr lang="zh-CN" altLang="en-US" sz="3200" b="1" dirty="0">
                <a:solidFill>
                  <a:srgbClr val="0000FF"/>
                </a:solidFill>
                <a:latin typeface="黑体" pitchFamily="2" charset="-122"/>
                <a:ea typeface="黑体" pitchFamily="2" charset="-122"/>
                <a:sym typeface="Symbol" pitchFamily="18" charset="2"/>
              </a:endParaRPr>
            </a:p>
            <a:p>
              <a:pPr lvl="0">
                <a:buClr>
                  <a:srgbClr val="000000"/>
                </a:buClr>
              </a:pPr>
              <a:r>
                <a:rPr lang="zh-CN" altLang="en-US" sz="2800" dirty="0">
                  <a:solidFill>
                    <a:srgbClr val="FF0000"/>
                  </a:solidFill>
                  <a:latin typeface="黑体" pitchFamily="2" charset="-122"/>
                  <a:ea typeface="黑体" pitchFamily="2" charset="-122"/>
                  <a:sym typeface="Symbol" pitchFamily="18" charset="2"/>
                </a:rPr>
                <a:t>俯视图前、后、左、右</a:t>
              </a:r>
              <a:endParaRPr lang="zh-CN" altLang="en-US" sz="2800" b="1" dirty="0">
                <a:solidFill>
                  <a:srgbClr val="FF0000"/>
                </a:solidFill>
                <a:latin typeface="黑体" pitchFamily="2" charset="-122"/>
                <a:ea typeface="黑体" pitchFamily="2" charset="-122"/>
                <a:sym typeface="Symbol" pitchFamily="18" charset="2"/>
              </a:endParaRPr>
            </a:p>
            <a:p>
              <a:pPr lvl="0">
                <a:buClr>
                  <a:srgbClr val="000000"/>
                </a:buClr>
              </a:pPr>
              <a:endParaRPr lang="zh-CN" altLang="en-US" sz="3200" b="1" dirty="0">
                <a:solidFill>
                  <a:srgbClr val="0000FF"/>
                </a:solidFill>
                <a:latin typeface="黑体" pitchFamily="2" charset="-122"/>
                <a:ea typeface="黑体" pitchFamily="2" charset="-122"/>
                <a:sym typeface="Symbol" pitchFamily="18" charset="2"/>
              </a:endParaRPr>
            </a:p>
          </p:txBody>
        </p:sp>
        <p:sp>
          <p:nvSpPr>
            <p:cNvPr id="42043" name="矩形 43066"/>
            <p:cNvSpPr/>
            <p:nvPr/>
          </p:nvSpPr>
          <p:spPr>
            <a:xfrm>
              <a:off x="111" y="2749"/>
              <a:ext cx="1944" cy="906"/>
            </a:xfrm>
            <a:prstGeom prst="rect">
              <a:avLst/>
            </a:prstGeom>
            <a:noFill/>
            <a:ln w="28575">
              <a:noFill/>
              <a:miter/>
            </a:ln>
          </p:spPr>
          <p:txBody>
            <a:bodyPr wrap="square" anchor="ctr">
              <a:spAutoFit/>
            </a:bodyPr>
            <a:lstStyle/>
            <a:p>
              <a:pPr lvl="0">
                <a:buClr>
                  <a:srgbClr val="000000"/>
                </a:buClr>
              </a:pPr>
              <a:r>
                <a:rPr lang="zh-CN" altLang="en-US" sz="2800" dirty="0">
                  <a:solidFill>
                    <a:srgbClr val="FF0000"/>
                  </a:solidFill>
                  <a:latin typeface="黑体" pitchFamily="2" charset="-122"/>
                  <a:ea typeface="黑体" pitchFamily="2" charset="-122"/>
                  <a:sym typeface="Symbol" pitchFamily="18" charset="2"/>
                </a:rPr>
                <a:t>左视图</a:t>
              </a:r>
              <a:r>
                <a:rPr lang="en-US" altLang="zh-CN" sz="2800">
                  <a:solidFill>
                    <a:srgbClr val="FF0000"/>
                  </a:solidFill>
                  <a:latin typeface="黑体" pitchFamily="2" charset="-122"/>
                  <a:ea typeface="黑体" pitchFamily="2" charset="-122"/>
                  <a:sym typeface="Symbol" pitchFamily="18" charset="2"/>
                </a:rPr>
                <a:t>—</a:t>
              </a:r>
              <a:r>
                <a:rPr lang="zh-CN" altLang="en-US" sz="2800" dirty="0">
                  <a:solidFill>
                    <a:srgbClr val="FF0000"/>
                  </a:solidFill>
                  <a:latin typeface="黑体" pitchFamily="2" charset="-122"/>
                  <a:ea typeface="黑体" pitchFamily="2" charset="-122"/>
                  <a:sym typeface="Symbol" pitchFamily="18" charset="2"/>
                </a:rPr>
                <a:t>上、下、前、后</a:t>
              </a:r>
              <a:r>
                <a:rPr lang="en-US" altLang="zh-CN" sz="2800" dirty="0">
                  <a:solidFill>
                    <a:srgbClr val="FF0000"/>
                  </a:solidFill>
                  <a:latin typeface="黑体" pitchFamily="2" charset="-122"/>
                  <a:ea typeface="黑体" pitchFamily="2" charset="-122"/>
                  <a:sym typeface="Symbol" pitchFamily="18" charset="2"/>
                </a:rPr>
                <a:t></a:t>
              </a:r>
              <a:r>
                <a:rPr lang="zh-CN" altLang="en-US" sz="2800" dirty="0">
                  <a:solidFill>
                    <a:srgbClr val="FF0000"/>
                  </a:solidFill>
                  <a:latin typeface="黑体" pitchFamily="2" charset="-122"/>
                  <a:ea typeface="黑体" pitchFamily="2" charset="-122"/>
                  <a:sym typeface="Symbol" pitchFamily="18" charset="2"/>
                </a:rPr>
                <a:t>、</a:t>
              </a:r>
            </a:p>
            <a:p>
              <a:pPr lvl="0">
                <a:buClr>
                  <a:srgbClr val="000000"/>
                </a:buClr>
              </a:pPr>
              <a:r>
                <a:rPr lang="en-US" altLang="zh-CN" sz="3200" b="1" dirty="0">
                  <a:solidFill>
                    <a:srgbClr val="FF0000"/>
                  </a:solidFill>
                  <a:latin typeface="黑体" pitchFamily="2" charset="-122"/>
                  <a:ea typeface="黑体" pitchFamily="2" charset="-122"/>
                  <a:sym typeface="Symbol" pitchFamily="18" charset="2"/>
                </a:rPr>
                <a:t></a:t>
              </a:r>
            </a:p>
          </p:txBody>
        </p:sp>
      </p:grpSp>
      <p:sp>
        <p:nvSpPr>
          <p:cNvPr id="2" name="标题 1"/>
          <p:cNvSpPr>
            <a:spLocks noGrp="1"/>
          </p:cNvSpPr>
          <p:nvPr>
            <p:ph type="title"/>
          </p:nvPr>
        </p:nvSpPr>
        <p:spPr>
          <a:xfrm>
            <a:off x="35560" y="116205"/>
            <a:ext cx="8057515" cy="1228725"/>
          </a:xfrm>
        </p:spPr>
        <p:txBody>
          <a:bodyPr/>
          <a:lstStyle/>
          <a:p>
            <a:pPr algn="l"/>
            <a:r>
              <a:rPr lang="zh-CN" altLang="en-US" sz="2800" dirty="0">
                <a:solidFill>
                  <a:srgbClr val="0000FF"/>
                </a:solidFill>
                <a:ea typeface="黑体" pitchFamily="2" charset="-122"/>
              </a:rPr>
              <a:t>(4）视图上物体的相对位置</a:t>
            </a: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nodeType="clickEffect">
                                  <p:stCondLst>
                                    <p:cond delay="0"/>
                                  </p:stCondLst>
                                  <p:childTnLst>
                                    <p:set>
                                      <p:cBhvr>
                                        <p:cTn id="10" dur="1" fill="hold">
                                          <p:stCondLst>
                                            <p:cond delay="0"/>
                                          </p:stCondLst>
                                        </p:cTn>
                                        <p:tgtEl>
                                          <p:spTgt spid="43042"/>
                                        </p:tgtEl>
                                        <p:attrNameLst>
                                          <p:attrName>style.visibility</p:attrName>
                                        </p:attrNameLst>
                                      </p:cBhvr>
                                      <p:to>
                                        <p:strVal val="visible"/>
                                      </p:to>
                                    </p:set>
                                    <p:anim calcmode="lin" valueType="num">
                                      <p:cBhvr additive="base">
                                        <p:cTn id="11" dur="500" fill="hold"/>
                                        <p:tgtEl>
                                          <p:spTgt spid="43042"/>
                                        </p:tgtEl>
                                        <p:attrNameLst>
                                          <p:attrName>ppt_x</p:attrName>
                                        </p:attrNameLst>
                                      </p:cBhvr>
                                      <p:tavLst>
                                        <p:tav tm="0">
                                          <p:val>
                                            <p:strVal val="1+#ppt_w/2"/>
                                          </p:val>
                                        </p:tav>
                                        <p:tav tm="100000">
                                          <p:val>
                                            <p:strVal val="#ppt_x"/>
                                          </p:val>
                                        </p:tav>
                                      </p:tavLst>
                                    </p:anim>
                                    <p:anim calcmode="lin" valueType="num">
                                      <p:cBhvr additive="base">
                                        <p:cTn id="12" dur="500" fill="hold"/>
                                        <p:tgtEl>
                                          <p:spTgt spid="430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43052"/>
                                        </p:tgtEl>
                                        <p:attrNameLst>
                                          <p:attrName>style.visibility</p:attrName>
                                        </p:attrNameLst>
                                      </p:cBhvr>
                                      <p:to>
                                        <p:strVal val="visible"/>
                                      </p:to>
                                    </p:set>
                                    <p:anim calcmode="lin" valueType="num">
                                      <p:cBhvr additive="base">
                                        <p:cTn id="17" dur="500" fill="hold"/>
                                        <p:tgtEl>
                                          <p:spTgt spid="43052"/>
                                        </p:tgtEl>
                                        <p:attrNameLst>
                                          <p:attrName>ppt_x</p:attrName>
                                        </p:attrNameLst>
                                      </p:cBhvr>
                                      <p:tavLst>
                                        <p:tav tm="0">
                                          <p:val>
                                            <p:strVal val="#ppt_x"/>
                                          </p:val>
                                        </p:tav>
                                        <p:tav tm="100000">
                                          <p:val>
                                            <p:strVal val="#ppt_x"/>
                                          </p:val>
                                        </p:tav>
                                      </p:tavLst>
                                    </p:anim>
                                    <p:anim calcmode="lin" valueType="num">
                                      <p:cBhvr additive="base">
                                        <p:cTn id="18" dur="500" fill="hold"/>
                                        <p:tgtEl>
                                          <p:spTgt spid="4305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43047"/>
                                        </p:tgtEl>
                                        <p:attrNameLst>
                                          <p:attrName>style.visibility</p:attrName>
                                        </p:attrNameLst>
                                      </p:cBhvr>
                                      <p:to>
                                        <p:strVal val="visible"/>
                                      </p:to>
                                    </p:set>
                                    <p:animEffect transition="in" filter="wipe(right)">
                                      <p:cBhvr>
                                        <p:cTn id="23" dur="500"/>
                                        <p:tgtEl>
                                          <p:spTgt spid="4304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43068"/>
                                        </p:tgtEl>
                                        <p:attrNameLst>
                                          <p:attrName>style.visibility</p:attrName>
                                        </p:attrNameLst>
                                      </p:cBhvr>
                                      <p:to>
                                        <p:strVal val="visible"/>
                                      </p:to>
                                    </p:set>
                                    <p:anim calcmode="lin" valueType="num">
                                      <p:cBhvr additive="base">
                                        <p:cTn id="28" dur="500" fill="hold"/>
                                        <p:tgtEl>
                                          <p:spTgt spid="43068"/>
                                        </p:tgtEl>
                                        <p:attrNameLst>
                                          <p:attrName>ppt_x</p:attrName>
                                        </p:attrNameLst>
                                      </p:cBhvr>
                                      <p:tavLst>
                                        <p:tav tm="0">
                                          <p:val>
                                            <p:strVal val="0-#ppt_w/2"/>
                                          </p:val>
                                        </p:tav>
                                        <p:tav tm="100000">
                                          <p:val>
                                            <p:strVal val="#ppt_x"/>
                                          </p:val>
                                        </p:tav>
                                      </p:tavLst>
                                    </p:anim>
                                    <p:anim calcmode="lin" valueType="num">
                                      <p:cBhvr additive="base">
                                        <p:cTn id="29" dur="500" fill="hold"/>
                                        <p:tgtEl>
                                          <p:spTgt spid="43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033" name="组合 45057"/>
          <p:cNvGrpSpPr/>
          <p:nvPr/>
        </p:nvGrpSpPr>
        <p:grpSpPr>
          <a:xfrm>
            <a:off x="2674938" y="1295400"/>
            <a:ext cx="6488112" cy="5259388"/>
            <a:chOff x="1459" y="832"/>
            <a:chExt cx="4087" cy="3313"/>
          </a:xfrm>
        </p:grpSpPr>
        <p:grpSp>
          <p:nvGrpSpPr>
            <p:cNvPr id="44034" name="组合 45058"/>
            <p:cNvGrpSpPr/>
            <p:nvPr/>
          </p:nvGrpSpPr>
          <p:grpSpPr>
            <a:xfrm>
              <a:off x="2287" y="3162"/>
              <a:ext cx="507" cy="287"/>
              <a:chOff x="2287" y="3162"/>
              <a:chExt cx="507" cy="287"/>
            </a:xfrm>
          </p:grpSpPr>
          <p:sp>
            <p:nvSpPr>
              <p:cNvPr id="44035" name="直接连接符 45059"/>
              <p:cNvSpPr/>
              <p:nvPr/>
            </p:nvSpPr>
            <p:spPr>
              <a:xfrm>
                <a:off x="2287" y="3162"/>
                <a:ext cx="1" cy="287"/>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36" name="直接连接符 45060"/>
              <p:cNvSpPr/>
              <p:nvPr/>
            </p:nvSpPr>
            <p:spPr>
              <a:xfrm>
                <a:off x="2490" y="3162"/>
                <a:ext cx="0" cy="287"/>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37" name="任意多边形 45061"/>
              <p:cNvSpPr/>
              <p:nvPr/>
            </p:nvSpPr>
            <p:spPr>
              <a:xfrm>
                <a:off x="2287" y="3162"/>
                <a:ext cx="507" cy="287"/>
              </a:xfrm>
              <a:custGeom>
                <a:avLst/>
                <a:gdLst/>
                <a:ahLst/>
                <a:cxnLst/>
                <a:rect l="0" t="0" r="0" b="0"/>
                <a:pathLst>
                  <a:path w="480" h="240">
                    <a:moveTo>
                      <a:pt x="0" y="0"/>
                    </a:moveTo>
                    <a:lnTo>
                      <a:pt x="480" y="0"/>
                    </a:lnTo>
                    <a:lnTo>
                      <a:pt x="480" y="240"/>
                    </a:lnTo>
                    <a:lnTo>
                      <a:pt x="0" y="240"/>
                    </a:lnTo>
                  </a:path>
                </a:pathLst>
              </a:custGeom>
              <a:noFill/>
              <a:ln w="57150" cap="flat" cmpd="sng">
                <a:solidFill>
                  <a:schemeClr val="tx1"/>
                </a:solidFill>
                <a:prstDash val="solid"/>
                <a:round/>
                <a:headEnd type="none" w="med" len="med"/>
                <a:tailEnd type="none" w="med" len="med"/>
              </a:ln>
            </p:spPr>
            <p:txBody>
              <a:bodyPr/>
              <a:lstStyle/>
              <a:p>
                <a:endParaRPr lang="zh-CN" altLang="en-US"/>
              </a:p>
            </p:txBody>
          </p:sp>
        </p:grpSp>
        <p:sp>
          <p:nvSpPr>
            <p:cNvPr id="44038" name="直接连接符 45062"/>
            <p:cNvSpPr/>
            <p:nvPr/>
          </p:nvSpPr>
          <p:spPr>
            <a:xfrm>
              <a:off x="1729" y="2587"/>
              <a:ext cx="3501" cy="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39" name="直接连接符 45063"/>
            <p:cNvSpPr/>
            <p:nvPr/>
          </p:nvSpPr>
          <p:spPr>
            <a:xfrm>
              <a:off x="1729" y="1150"/>
              <a:ext cx="0" cy="2932"/>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0" name="直接连接符 45064"/>
            <p:cNvSpPr/>
            <p:nvPr/>
          </p:nvSpPr>
          <p:spPr>
            <a:xfrm>
              <a:off x="1729" y="1150"/>
              <a:ext cx="3501" cy="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1" name="直接连接符 45065"/>
            <p:cNvSpPr/>
            <p:nvPr/>
          </p:nvSpPr>
          <p:spPr>
            <a:xfrm>
              <a:off x="5230" y="1150"/>
              <a:ext cx="0" cy="143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2" name="直接连接符 45066"/>
            <p:cNvSpPr/>
            <p:nvPr/>
          </p:nvSpPr>
          <p:spPr>
            <a:xfrm>
              <a:off x="1729" y="4082"/>
              <a:ext cx="1725" cy="0"/>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3" name="直接连接符 45067"/>
            <p:cNvSpPr/>
            <p:nvPr/>
          </p:nvSpPr>
          <p:spPr>
            <a:xfrm flipV="1">
              <a:off x="3454" y="1150"/>
              <a:ext cx="0" cy="2932"/>
            </a:xfrm>
            <a:prstGeom prst="line">
              <a:avLst/>
            </a:prstGeom>
            <a:ln w="190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4" name="任意多边形 45068"/>
            <p:cNvSpPr/>
            <p:nvPr/>
          </p:nvSpPr>
          <p:spPr>
            <a:xfrm>
              <a:off x="2287" y="1553"/>
              <a:ext cx="507" cy="804"/>
            </a:xfrm>
            <a:custGeom>
              <a:avLst/>
              <a:gdLst/>
              <a:ahLst/>
              <a:cxnLst/>
              <a:rect l="0" t="0" r="0" b="0"/>
              <a:pathLst>
                <a:path w="480" h="672">
                  <a:moveTo>
                    <a:pt x="0" y="240"/>
                  </a:moveTo>
                  <a:lnTo>
                    <a:pt x="0" y="672"/>
                  </a:lnTo>
                  <a:lnTo>
                    <a:pt x="480" y="672"/>
                  </a:lnTo>
                  <a:lnTo>
                    <a:pt x="480" y="0"/>
                  </a:lnTo>
                  <a:lnTo>
                    <a:pt x="192" y="0"/>
                  </a:lnTo>
                  <a:lnTo>
                    <a:pt x="0" y="24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sp>
          <p:nvSpPr>
            <p:cNvPr id="44045" name="直接连接符 45069"/>
            <p:cNvSpPr/>
            <p:nvPr/>
          </p:nvSpPr>
          <p:spPr>
            <a:xfrm>
              <a:off x="2287" y="2357"/>
              <a:ext cx="1" cy="805"/>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6" name="直接连接符 45070"/>
            <p:cNvSpPr/>
            <p:nvPr/>
          </p:nvSpPr>
          <p:spPr>
            <a:xfrm>
              <a:off x="2794" y="2357"/>
              <a:ext cx="0" cy="805"/>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7" name="直接连接符 45071"/>
            <p:cNvSpPr/>
            <p:nvPr/>
          </p:nvSpPr>
          <p:spPr>
            <a:xfrm>
              <a:off x="2490" y="1553"/>
              <a:ext cx="0" cy="1609"/>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8" name="直接连接符 45072"/>
            <p:cNvSpPr/>
            <p:nvPr/>
          </p:nvSpPr>
          <p:spPr>
            <a:xfrm>
              <a:off x="2794" y="1553"/>
              <a:ext cx="1269" cy="0"/>
            </a:xfrm>
            <a:prstGeom prst="line">
              <a:avLst/>
            </a:prstGeom>
            <a:ln w="952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49" name="直接连接符 45073"/>
            <p:cNvSpPr/>
            <p:nvPr/>
          </p:nvSpPr>
          <p:spPr>
            <a:xfrm>
              <a:off x="2794" y="2357"/>
              <a:ext cx="1269" cy="0"/>
            </a:xfrm>
            <a:prstGeom prst="line">
              <a:avLst/>
            </a:prstGeom>
            <a:ln w="190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50" name="直接连接符 45074"/>
            <p:cNvSpPr/>
            <p:nvPr/>
          </p:nvSpPr>
          <p:spPr>
            <a:xfrm>
              <a:off x="2287" y="1840"/>
              <a:ext cx="1776" cy="0"/>
            </a:xfrm>
            <a:prstGeom prst="line">
              <a:avLst/>
            </a:prstGeom>
            <a:ln w="952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44051" name="组合 45075"/>
            <p:cNvGrpSpPr/>
            <p:nvPr/>
          </p:nvGrpSpPr>
          <p:grpSpPr>
            <a:xfrm>
              <a:off x="4063" y="1553"/>
              <a:ext cx="304" cy="804"/>
              <a:chOff x="4063" y="1553"/>
              <a:chExt cx="304" cy="804"/>
            </a:xfrm>
          </p:grpSpPr>
          <p:sp>
            <p:nvSpPr>
              <p:cNvPr id="44052" name="任意多边形 45076"/>
              <p:cNvSpPr/>
              <p:nvPr/>
            </p:nvSpPr>
            <p:spPr>
              <a:xfrm>
                <a:off x="4063" y="1553"/>
                <a:ext cx="304" cy="804"/>
              </a:xfrm>
              <a:custGeom>
                <a:avLst/>
                <a:gdLst/>
                <a:ahLst/>
                <a:cxnLst/>
                <a:rect l="0" t="0" r="0" b="0"/>
                <a:pathLst>
                  <a:path w="288" h="672">
                    <a:moveTo>
                      <a:pt x="0" y="0"/>
                    </a:moveTo>
                    <a:lnTo>
                      <a:pt x="0" y="672"/>
                    </a:lnTo>
                    <a:lnTo>
                      <a:pt x="288" y="672"/>
                    </a:lnTo>
                    <a:lnTo>
                      <a:pt x="288" y="0"/>
                    </a:lnTo>
                    <a:lnTo>
                      <a:pt x="0" y="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sp>
            <p:nvSpPr>
              <p:cNvPr id="44053" name="直接连接符 45077"/>
              <p:cNvSpPr/>
              <p:nvPr/>
            </p:nvSpPr>
            <p:spPr>
              <a:xfrm>
                <a:off x="4063" y="1840"/>
                <a:ext cx="304" cy="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44054" name="组合 45078"/>
            <p:cNvGrpSpPr/>
            <p:nvPr/>
          </p:nvGrpSpPr>
          <p:grpSpPr>
            <a:xfrm>
              <a:off x="1459" y="832"/>
              <a:ext cx="4087" cy="3313"/>
              <a:chOff x="849" y="1078"/>
              <a:chExt cx="3866" cy="2767"/>
            </a:xfrm>
          </p:grpSpPr>
          <p:sp>
            <p:nvSpPr>
              <p:cNvPr id="44055" name="矩形 45079"/>
              <p:cNvSpPr/>
              <p:nvPr/>
            </p:nvSpPr>
            <p:spPr>
              <a:xfrm>
                <a:off x="4116" y="1270"/>
                <a:ext cx="310"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W</a:t>
                </a:r>
              </a:p>
            </p:txBody>
          </p:sp>
          <p:sp>
            <p:nvSpPr>
              <p:cNvPr id="44056" name="矩形 45080"/>
              <p:cNvSpPr/>
              <p:nvPr/>
            </p:nvSpPr>
            <p:spPr>
              <a:xfrm>
                <a:off x="1101" y="3523"/>
                <a:ext cx="263"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H</a:t>
                </a:r>
              </a:p>
            </p:txBody>
          </p:sp>
          <p:sp>
            <p:nvSpPr>
              <p:cNvPr id="44057" name="矩形 45081"/>
              <p:cNvSpPr/>
              <p:nvPr/>
            </p:nvSpPr>
            <p:spPr>
              <a:xfrm>
                <a:off x="1102" y="1270"/>
                <a:ext cx="263"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V</a:t>
                </a:r>
              </a:p>
            </p:txBody>
          </p:sp>
          <p:sp>
            <p:nvSpPr>
              <p:cNvPr id="44058" name="矩形 45082"/>
              <p:cNvSpPr/>
              <p:nvPr/>
            </p:nvSpPr>
            <p:spPr>
              <a:xfrm>
                <a:off x="2721" y="2469"/>
                <a:ext cx="263"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O</a:t>
                </a:r>
              </a:p>
            </p:txBody>
          </p:sp>
          <p:sp>
            <p:nvSpPr>
              <p:cNvPr id="44059" name="矩形 45083"/>
              <p:cNvSpPr/>
              <p:nvPr/>
            </p:nvSpPr>
            <p:spPr>
              <a:xfrm>
                <a:off x="849" y="2469"/>
                <a:ext cx="263"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X</a:t>
                </a:r>
              </a:p>
            </p:txBody>
          </p:sp>
          <p:sp>
            <p:nvSpPr>
              <p:cNvPr id="44060" name="矩形 45084"/>
              <p:cNvSpPr/>
              <p:nvPr/>
            </p:nvSpPr>
            <p:spPr>
              <a:xfrm>
                <a:off x="2734" y="1078"/>
                <a:ext cx="240"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Z</a:t>
                </a:r>
              </a:p>
            </p:txBody>
          </p:sp>
          <p:sp>
            <p:nvSpPr>
              <p:cNvPr id="44061" name="矩形 45085"/>
              <p:cNvSpPr/>
              <p:nvPr/>
            </p:nvSpPr>
            <p:spPr>
              <a:xfrm>
                <a:off x="2688" y="3572"/>
                <a:ext cx="367"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Y</a:t>
                </a:r>
                <a:r>
                  <a:rPr lang="en-US" altLang="zh-CN" sz="2800" baseline="-25000">
                    <a:latin typeface="Times New Roman" pitchFamily="18" charset="0"/>
                    <a:ea typeface="宋体" pitchFamily="2" charset="-122"/>
                  </a:rPr>
                  <a:t>H</a:t>
                </a:r>
              </a:p>
            </p:txBody>
          </p:sp>
          <p:sp>
            <p:nvSpPr>
              <p:cNvPr id="44062" name="矩形 45086"/>
              <p:cNvSpPr/>
              <p:nvPr/>
            </p:nvSpPr>
            <p:spPr>
              <a:xfrm>
                <a:off x="4317" y="2469"/>
                <a:ext cx="398" cy="273"/>
              </a:xfrm>
              <a:prstGeom prst="rect">
                <a:avLst/>
              </a:prstGeom>
              <a:noFill/>
              <a:ln w="9525">
                <a:noFill/>
                <a:miter/>
              </a:ln>
            </p:spPr>
            <p:txBody>
              <a:bodyPr wrap="none" anchor="t">
                <a:spAutoFit/>
              </a:bodyPr>
              <a:lstStyle/>
              <a:p>
                <a:pPr lvl="0" eaLnBrk="0" hangingPunct="0">
                  <a:buClr>
                    <a:srgbClr val="000000"/>
                  </a:buClr>
                </a:pPr>
                <a:r>
                  <a:rPr lang="en-US" altLang="zh-CN" sz="2800">
                    <a:latin typeface="Times New Roman" pitchFamily="18" charset="0"/>
                    <a:ea typeface="宋体" pitchFamily="2" charset="-122"/>
                  </a:rPr>
                  <a:t>Y</a:t>
                </a:r>
                <a:r>
                  <a:rPr lang="en-US" altLang="zh-CN" sz="2800" baseline="-25000">
                    <a:latin typeface="Times New Roman" pitchFamily="18" charset="0"/>
                    <a:ea typeface="宋体" pitchFamily="2" charset="-122"/>
                  </a:rPr>
                  <a:t>W</a:t>
                </a:r>
              </a:p>
            </p:txBody>
          </p:sp>
        </p:grpSp>
      </p:grpSp>
      <p:grpSp>
        <p:nvGrpSpPr>
          <p:cNvPr id="45088" name="组合 45087"/>
          <p:cNvGrpSpPr/>
          <p:nvPr/>
        </p:nvGrpSpPr>
        <p:grpSpPr>
          <a:xfrm>
            <a:off x="3900554" y="2464435"/>
            <a:ext cx="1482659" cy="1703108"/>
            <a:chOff x="2447" y="1552"/>
            <a:chExt cx="934" cy="1073"/>
          </a:xfrm>
        </p:grpSpPr>
        <p:grpSp>
          <p:nvGrpSpPr>
            <p:cNvPr id="44064" name="组合 45088"/>
            <p:cNvGrpSpPr/>
            <p:nvPr/>
          </p:nvGrpSpPr>
          <p:grpSpPr>
            <a:xfrm>
              <a:off x="2447" y="2299"/>
              <a:ext cx="550" cy="326"/>
              <a:chOff x="1559" y="2578"/>
              <a:chExt cx="528" cy="277"/>
            </a:xfrm>
          </p:grpSpPr>
          <p:sp>
            <p:nvSpPr>
              <p:cNvPr id="44065" name="左大括号 45089"/>
              <p:cNvSpPr/>
              <p:nvPr/>
            </p:nvSpPr>
            <p:spPr>
              <a:xfrm rot="-5457902">
                <a:off x="1799" y="2421"/>
                <a:ext cx="96" cy="480"/>
              </a:xfrm>
              <a:prstGeom prst="leftBrace">
                <a:avLst>
                  <a:gd name="adj1" fmla="val 41643"/>
                  <a:gd name="adj2" fmla="val 50000"/>
                </a:avLst>
              </a:prstGeom>
              <a:noFill/>
              <a:ln w="19050"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66" name="矩形 45090"/>
              <p:cNvSpPr/>
              <p:nvPr/>
            </p:nvSpPr>
            <p:spPr>
              <a:xfrm>
                <a:off x="1559" y="2578"/>
                <a:ext cx="326" cy="277"/>
              </a:xfrm>
              <a:prstGeom prst="rect">
                <a:avLst/>
              </a:prstGeom>
              <a:noFill/>
              <a:ln w="19050">
                <a:noFill/>
                <a:miter/>
              </a:ln>
            </p:spPr>
            <p:txBody>
              <a:bodyPr wrap="none" anchor="ctr">
                <a:spAutoFit/>
              </a:bodyPr>
              <a:lstStyle/>
              <a:p>
                <a:pPr lvl="0" algn="ctr">
                  <a:buClr>
                    <a:srgbClr val="000000"/>
                  </a:buClr>
                </a:pPr>
                <a:r>
                  <a:rPr lang="zh-CN" altLang="en-US" sz="2800" dirty="0">
                    <a:solidFill>
                      <a:srgbClr val="0000FF"/>
                    </a:solidFill>
                    <a:latin typeface="Times New Roman" pitchFamily="18" charset="0"/>
                    <a:ea typeface="宋体" pitchFamily="2" charset="-122"/>
                  </a:rPr>
                  <a:t>长</a:t>
                </a:r>
              </a:p>
            </p:txBody>
          </p:sp>
        </p:grpSp>
        <p:grpSp>
          <p:nvGrpSpPr>
            <p:cNvPr id="44067" name="组合 45091"/>
            <p:cNvGrpSpPr/>
            <p:nvPr/>
          </p:nvGrpSpPr>
          <p:grpSpPr>
            <a:xfrm>
              <a:off x="3023" y="1552"/>
              <a:ext cx="358" cy="790"/>
              <a:chOff x="2112" y="1943"/>
              <a:chExt cx="343" cy="672"/>
            </a:xfrm>
          </p:grpSpPr>
          <p:sp>
            <p:nvSpPr>
              <p:cNvPr id="44068" name="左大括号 45092"/>
              <p:cNvSpPr/>
              <p:nvPr/>
            </p:nvSpPr>
            <p:spPr>
              <a:xfrm rot="-10788570">
                <a:off x="2112" y="1943"/>
                <a:ext cx="96" cy="672"/>
              </a:xfrm>
              <a:prstGeom prst="leftBrace">
                <a:avLst>
                  <a:gd name="adj1" fmla="val 58300"/>
                  <a:gd name="adj2" fmla="val 50000"/>
                </a:avLst>
              </a:prstGeom>
              <a:noFill/>
              <a:ln w="19050"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69" name="文本框 45093"/>
              <p:cNvSpPr txBox="1"/>
              <p:nvPr/>
            </p:nvSpPr>
            <p:spPr>
              <a:xfrm rot="-5357351">
                <a:off x="2152" y="2142"/>
                <a:ext cx="291" cy="313"/>
              </a:xfrm>
              <a:prstGeom prst="rect">
                <a:avLst/>
              </a:prstGeom>
              <a:noFill/>
              <a:ln w="19050">
                <a:noFill/>
                <a:miter/>
              </a:ln>
            </p:spPr>
            <p:txBody>
              <a:bodyPr wrap="none" anchor="ctr">
                <a:spAutoFit/>
              </a:bodyPr>
              <a:lstStyle/>
              <a:p>
                <a:pPr lvl="0" algn="ctr">
                  <a:buClr>
                    <a:srgbClr val="000000"/>
                  </a:buClr>
                </a:pPr>
                <a:r>
                  <a:rPr lang="zh-CN" altLang="en-US" sz="2800" b="1">
                    <a:solidFill>
                      <a:srgbClr val="0000FF"/>
                    </a:solidFill>
                    <a:latin typeface="Times New Roman" pitchFamily="18" charset="0"/>
                    <a:ea typeface="宋体" pitchFamily="2" charset="-122"/>
                  </a:rPr>
                  <a:t>高</a:t>
                </a:r>
              </a:p>
            </p:txBody>
          </p:sp>
        </p:grpSp>
      </p:grpSp>
      <p:grpSp>
        <p:nvGrpSpPr>
          <p:cNvPr id="45095" name="组合 45094"/>
          <p:cNvGrpSpPr/>
          <p:nvPr/>
        </p:nvGrpSpPr>
        <p:grpSpPr>
          <a:xfrm>
            <a:off x="3474972" y="4804807"/>
            <a:ext cx="1304991" cy="1161018"/>
            <a:chOff x="2177" y="3027"/>
            <a:chExt cx="822" cy="731"/>
          </a:xfrm>
        </p:grpSpPr>
        <p:grpSp>
          <p:nvGrpSpPr>
            <p:cNvPr id="44071" name="组合 45095"/>
            <p:cNvGrpSpPr/>
            <p:nvPr/>
          </p:nvGrpSpPr>
          <p:grpSpPr>
            <a:xfrm>
              <a:off x="2495" y="3418"/>
              <a:ext cx="504" cy="340"/>
              <a:chOff x="1605" y="3529"/>
              <a:chExt cx="484" cy="289"/>
            </a:xfrm>
          </p:grpSpPr>
          <p:sp>
            <p:nvSpPr>
              <p:cNvPr id="44072" name="左大括号 45096"/>
              <p:cNvSpPr/>
              <p:nvPr/>
            </p:nvSpPr>
            <p:spPr>
              <a:xfrm rot="-5400000">
                <a:off x="1801" y="3337"/>
                <a:ext cx="96" cy="480"/>
              </a:xfrm>
              <a:prstGeom prst="leftBrace">
                <a:avLst>
                  <a:gd name="adj1" fmla="val 41643"/>
                  <a:gd name="adj2" fmla="val 50000"/>
                </a:avLst>
              </a:prstGeom>
              <a:noFill/>
              <a:ln w="19050"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73" name="文本框 45097"/>
              <p:cNvSpPr txBox="1"/>
              <p:nvPr/>
            </p:nvSpPr>
            <p:spPr>
              <a:xfrm>
                <a:off x="1605" y="3540"/>
                <a:ext cx="328" cy="278"/>
              </a:xfrm>
              <a:prstGeom prst="rect">
                <a:avLst/>
              </a:prstGeom>
              <a:noFill/>
              <a:ln w="19050">
                <a:noFill/>
                <a:miter/>
              </a:ln>
            </p:spPr>
            <p:txBody>
              <a:bodyPr wrap="none" anchor="ctr">
                <a:spAutoFit/>
              </a:bodyPr>
              <a:lstStyle/>
              <a:p>
                <a:pPr lvl="0" algn="ctr">
                  <a:buClr>
                    <a:srgbClr val="000000"/>
                  </a:buClr>
                </a:pPr>
                <a:r>
                  <a:rPr lang="zh-CN" altLang="en-US" sz="2800" b="1">
                    <a:solidFill>
                      <a:srgbClr val="0000FF"/>
                    </a:solidFill>
                    <a:latin typeface="Times New Roman" pitchFamily="18" charset="0"/>
                    <a:ea typeface="宋体" pitchFamily="2" charset="-122"/>
                  </a:rPr>
                  <a:t>长</a:t>
                </a:r>
              </a:p>
            </p:txBody>
          </p:sp>
        </p:grpSp>
        <p:grpSp>
          <p:nvGrpSpPr>
            <p:cNvPr id="44074" name="组合 45098"/>
            <p:cNvGrpSpPr/>
            <p:nvPr/>
          </p:nvGrpSpPr>
          <p:grpSpPr>
            <a:xfrm>
              <a:off x="2177" y="3027"/>
              <a:ext cx="326" cy="391"/>
              <a:chOff x="1300" y="3196"/>
              <a:chExt cx="313" cy="333"/>
            </a:xfrm>
          </p:grpSpPr>
          <p:sp>
            <p:nvSpPr>
              <p:cNvPr id="44075" name="左大括号 45099"/>
              <p:cNvSpPr/>
              <p:nvPr/>
            </p:nvSpPr>
            <p:spPr>
              <a:xfrm>
                <a:off x="1559" y="3289"/>
                <a:ext cx="48" cy="240"/>
              </a:xfrm>
              <a:prstGeom prst="leftBrace">
                <a:avLst>
                  <a:gd name="adj1" fmla="val 41643"/>
                  <a:gd name="adj2" fmla="val 50000"/>
                </a:avLst>
              </a:prstGeom>
              <a:noFill/>
              <a:ln w="158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76" name="文本框 45100"/>
              <p:cNvSpPr txBox="1"/>
              <p:nvPr/>
            </p:nvSpPr>
            <p:spPr>
              <a:xfrm rot="-5357211">
                <a:off x="1311" y="3185"/>
                <a:ext cx="291" cy="313"/>
              </a:xfrm>
              <a:prstGeom prst="rect">
                <a:avLst/>
              </a:prstGeom>
              <a:noFill/>
              <a:ln w="15875">
                <a:noFill/>
                <a:miter/>
              </a:ln>
            </p:spPr>
            <p:txBody>
              <a:bodyPr wrap="square" anchor="ctr">
                <a:spAutoFit/>
              </a:bodyPr>
              <a:lstStyle/>
              <a:p>
                <a:pPr lvl="0" algn="ctr">
                  <a:buClr>
                    <a:srgbClr val="000000"/>
                  </a:buClr>
                </a:pPr>
                <a:r>
                  <a:rPr lang="zh-CN" altLang="en-US" sz="2800">
                    <a:solidFill>
                      <a:srgbClr val="0000FF"/>
                    </a:solidFill>
                    <a:latin typeface="Times New Roman" pitchFamily="18" charset="0"/>
                    <a:ea typeface="宋体" pitchFamily="2" charset="-122"/>
                  </a:rPr>
                  <a:t>宽</a:t>
                </a:r>
              </a:p>
            </p:txBody>
          </p:sp>
        </p:grpSp>
      </p:grpSp>
      <p:grpSp>
        <p:nvGrpSpPr>
          <p:cNvPr id="45102" name="组合 45101"/>
          <p:cNvGrpSpPr/>
          <p:nvPr/>
        </p:nvGrpSpPr>
        <p:grpSpPr>
          <a:xfrm>
            <a:off x="6175375" y="2463800"/>
            <a:ext cx="1101660" cy="1685639"/>
            <a:chOff x="3878" y="1552"/>
            <a:chExt cx="694" cy="1062"/>
          </a:xfrm>
        </p:grpSpPr>
        <p:grpSp>
          <p:nvGrpSpPr>
            <p:cNvPr id="44078" name="组合 45102"/>
            <p:cNvGrpSpPr/>
            <p:nvPr/>
          </p:nvGrpSpPr>
          <p:grpSpPr>
            <a:xfrm>
              <a:off x="4222" y="2288"/>
              <a:ext cx="350" cy="326"/>
              <a:chOff x="3263" y="2569"/>
              <a:chExt cx="336" cy="276"/>
            </a:xfrm>
          </p:grpSpPr>
          <p:sp>
            <p:nvSpPr>
              <p:cNvPr id="44079" name="左大括号 45103"/>
              <p:cNvSpPr/>
              <p:nvPr/>
            </p:nvSpPr>
            <p:spPr>
              <a:xfrm rot="-5434783">
                <a:off x="3441" y="2505"/>
                <a:ext cx="49" cy="266"/>
              </a:xfrm>
              <a:prstGeom prst="leftBrace">
                <a:avLst>
                  <a:gd name="adj1" fmla="val 45212"/>
                  <a:gd name="adj2" fmla="val 50000"/>
                </a:avLst>
              </a:prstGeom>
              <a:noFill/>
              <a:ln w="952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80" name="矩形 45104"/>
              <p:cNvSpPr/>
              <p:nvPr/>
            </p:nvSpPr>
            <p:spPr>
              <a:xfrm>
                <a:off x="3263" y="2569"/>
                <a:ext cx="309" cy="276"/>
              </a:xfrm>
              <a:prstGeom prst="rect">
                <a:avLst/>
              </a:prstGeom>
              <a:noFill/>
              <a:ln w="9525">
                <a:noFill/>
                <a:miter/>
              </a:ln>
            </p:spPr>
            <p:txBody>
              <a:bodyPr anchor="ctr">
                <a:spAutoFit/>
              </a:bodyPr>
              <a:lstStyle/>
              <a:p>
                <a:pPr lvl="0" algn="ctr">
                  <a:buClr>
                    <a:srgbClr val="000000"/>
                  </a:buClr>
                </a:pPr>
                <a:r>
                  <a:rPr lang="zh-CN" altLang="en-US" sz="2800" dirty="0">
                    <a:solidFill>
                      <a:srgbClr val="0000FF"/>
                    </a:solidFill>
                    <a:latin typeface="Times New Roman" pitchFamily="18" charset="0"/>
                    <a:ea typeface="宋体" pitchFamily="2" charset="-122"/>
                  </a:rPr>
                  <a:t>宽</a:t>
                </a:r>
              </a:p>
            </p:txBody>
          </p:sp>
        </p:grpSp>
        <p:grpSp>
          <p:nvGrpSpPr>
            <p:cNvPr id="44081" name="组合 45105"/>
            <p:cNvGrpSpPr/>
            <p:nvPr/>
          </p:nvGrpSpPr>
          <p:grpSpPr>
            <a:xfrm>
              <a:off x="3878" y="1552"/>
              <a:ext cx="395" cy="790"/>
              <a:chOff x="2933" y="1943"/>
              <a:chExt cx="379" cy="672"/>
            </a:xfrm>
          </p:grpSpPr>
          <p:sp>
            <p:nvSpPr>
              <p:cNvPr id="44082" name="左大括号 45106"/>
              <p:cNvSpPr/>
              <p:nvPr/>
            </p:nvSpPr>
            <p:spPr>
              <a:xfrm>
                <a:off x="3216" y="1943"/>
                <a:ext cx="96" cy="672"/>
              </a:xfrm>
              <a:prstGeom prst="leftBrace">
                <a:avLst>
                  <a:gd name="adj1" fmla="val 58300"/>
                  <a:gd name="adj2" fmla="val 50000"/>
                </a:avLst>
              </a:prstGeom>
              <a:noFill/>
              <a:ln w="19050"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4083" name="矩形 45107"/>
              <p:cNvSpPr/>
              <p:nvPr/>
            </p:nvSpPr>
            <p:spPr>
              <a:xfrm rot="-5400000">
                <a:off x="2943" y="2129"/>
                <a:ext cx="291" cy="314"/>
              </a:xfrm>
              <a:prstGeom prst="rect">
                <a:avLst/>
              </a:prstGeom>
              <a:noFill/>
              <a:ln w="19050">
                <a:noFill/>
                <a:miter/>
              </a:ln>
            </p:spPr>
            <p:txBody>
              <a:bodyPr wrap="none" anchor="ctr">
                <a:spAutoFit/>
              </a:bodyPr>
              <a:lstStyle/>
              <a:p>
                <a:pPr lvl="0" algn="ctr">
                  <a:buClr>
                    <a:srgbClr val="000000"/>
                  </a:buClr>
                </a:pPr>
                <a:r>
                  <a:rPr lang="zh-CN" altLang="en-US" sz="2800" b="1" dirty="0">
                    <a:solidFill>
                      <a:srgbClr val="0000FF"/>
                    </a:solidFill>
                    <a:latin typeface="Times New Roman" pitchFamily="18" charset="0"/>
                    <a:ea typeface="宋体" pitchFamily="2" charset="-122"/>
                  </a:rPr>
                  <a:t>高</a:t>
                </a:r>
              </a:p>
            </p:txBody>
          </p:sp>
        </p:grpSp>
      </p:grpSp>
      <p:grpSp>
        <p:nvGrpSpPr>
          <p:cNvPr id="45109" name="组合 45108"/>
          <p:cNvGrpSpPr/>
          <p:nvPr/>
        </p:nvGrpSpPr>
        <p:grpSpPr>
          <a:xfrm>
            <a:off x="3438593" y="1982788"/>
            <a:ext cx="2032331" cy="2257144"/>
            <a:chOff x="1278" y="1686"/>
            <a:chExt cx="1228" cy="1208"/>
          </a:xfrm>
        </p:grpSpPr>
        <p:sp>
          <p:nvSpPr>
            <p:cNvPr id="44085" name="文本框 45109"/>
            <p:cNvSpPr txBox="1"/>
            <p:nvPr/>
          </p:nvSpPr>
          <p:spPr>
            <a:xfrm>
              <a:off x="1758" y="1686"/>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0000"/>
                  </a:solidFill>
                  <a:latin typeface="Times New Roman" pitchFamily="18" charset="0"/>
                  <a:ea typeface="黑体" pitchFamily="2" charset="-122"/>
                </a:rPr>
                <a:t>上</a:t>
              </a:r>
            </a:p>
          </p:txBody>
        </p:sp>
        <p:sp>
          <p:nvSpPr>
            <p:cNvPr id="44086" name="文本框 45110"/>
            <p:cNvSpPr txBox="1"/>
            <p:nvPr/>
          </p:nvSpPr>
          <p:spPr>
            <a:xfrm>
              <a:off x="1791" y="2617"/>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下</a:t>
              </a:r>
            </a:p>
          </p:txBody>
        </p:sp>
        <p:sp>
          <p:nvSpPr>
            <p:cNvPr id="44087" name="文本框 45111"/>
            <p:cNvSpPr txBox="1"/>
            <p:nvPr/>
          </p:nvSpPr>
          <p:spPr>
            <a:xfrm>
              <a:off x="1278" y="2262"/>
              <a:ext cx="325" cy="277"/>
            </a:xfrm>
            <a:prstGeom prst="rect">
              <a:avLst/>
            </a:prstGeom>
            <a:noFill/>
            <a:ln w="9525">
              <a:noFill/>
              <a:miter/>
            </a:ln>
          </p:spPr>
          <p:txBody>
            <a:bodyPr wrap="none" anchor="ctr">
              <a:spAutoFit/>
            </a:bodyPr>
            <a:lstStyle/>
            <a:p>
              <a:pPr lvl="0" algn="ctr">
                <a:buClr>
                  <a:srgbClr val="000000"/>
                </a:buClr>
              </a:pPr>
              <a:r>
                <a:rPr lang="zh-CN" altLang="en-US" sz="2800" dirty="0">
                  <a:solidFill>
                    <a:srgbClr val="FF3300"/>
                  </a:solidFill>
                  <a:latin typeface="Times New Roman" pitchFamily="18" charset="0"/>
                  <a:ea typeface="黑体" pitchFamily="2" charset="-122"/>
                </a:rPr>
                <a:t>左</a:t>
              </a:r>
            </a:p>
          </p:txBody>
        </p:sp>
        <p:sp>
          <p:nvSpPr>
            <p:cNvPr id="44088" name="文本框 45112"/>
            <p:cNvSpPr txBox="1"/>
            <p:nvPr/>
          </p:nvSpPr>
          <p:spPr>
            <a:xfrm>
              <a:off x="2181" y="2344"/>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右</a:t>
              </a:r>
            </a:p>
          </p:txBody>
        </p:sp>
      </p:grpSp>
      <p:grpSp>
        <p:nvGrpSpPr>
          <p:cNvPr id="45114" name="组合 45113"/>
          <p:cNvGrpSpPr/>
          <p:nvPr/>
        </p:nvGrpSpPr>
        <p:grpSpPr>
          <a:xfrm>
            <a:off x="3336993" y="4529138"/>
            <a:ext cx="1966709" cy="1595157"/>
            <a:chOff x="1217" y="3049"/>
            <a:chExt cx="1188" cy="854"/>
          </a:xfrm>
        </p:grpSpPr>
        <p:sp>
          <p:nvSpPr>
            <p:cNvPr id="44090" name="文本框 45114"/>
            <p:cNvSpPr txBox="1"/>
            <p:nvPr/>
          </p:nvSpPr>
          <p:spPr>
            <a:xfrm>
              <a:off x="1872" y="3626"/>
              <a:ext cx="225" cy="277"/>
            </a:xfrm>
            <a:prstGeom prst="rect">
              <a:avLst/>
            </a:prstGeom>
            <a:noFill/>
            <a:ln w="9525">
              <a:noFill/>
              <a:miter/>
            </a:ln>
          </p:spPr>
          <p:txBody>
            <a:bodyPr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前</a:t>
              </a:r>
            </a:p>
          </p:txBody>
        </p:sp>
        <p:sp>
          <p:nvSpPr>
            <p:cNvPr id="44091" name="文本框 45115"/>
            <p:cNvSpPr txBox="1"/>
            <p:nvPr/>
          </p:nvSpPr>
          <p:spPr>
            <a:xfrm>
              <a:off x="1744" y="3049"/>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后</a:t>
              </a:r>
            </a:p>
          </p:txBody>
        </p:sp>
        <p:sp>
          <p:nvSpPr>
            <p:cNvPr id="44092" name="文本框 45116"/>
            <p:cNvSpPr txBox="1"/>
            <p:nvPr/>
          </p:nvSpPr>
          <p:spPr>
            <a:xfrm>
              <a:off x="1217" y="3386"/>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0000FF"/>
                  </a:solidFill>
                  <a:latin typeface="Times New Roman" pitchFamily="18" charset="0"/>
                  <a:ea typeface="宋体" pitchFamily="2" charset="-122"/>
                </a:rPr>
                <a:t>左</a:t>
              </a:r>
            </a:p>
          </p:txBody>
        </p:sp>
        <p:sp>
          <p:nvSpPr>
            <p:cNvPr id="44093" name="文本框 45117"/>
            <p:cNvSpPr txBox="1"/>
            <p:nvPr/>
          </p:nvSpPr>
          <p:spPr>
            <a:xfrm>
              <a:off x="2080" y="3289"/>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右</a:t>
              </a:r>
            </a:p>
          </p:txBody>
        </p:sp>
      </p:grpSp>
      <p:grpSp>
        <p:nvGrpSpPr>
          <p:cNvPr id="45119" name="组合 45118"/>
          <p:cNvGrpSpPr/>
          <p:nvPr/>
        </p:nvGrpSpPr>
        <p:grpSpPr>
          <a:xfrm>
            <a:off x="6270695" y="1893888"/>
            <a:ext cx="1515855" cy="2309530"/>
            <a:chOff x="2991" y="1639"/>
            <a:chExt cx="915" cy="1235"/>
          </a:xfrm>
        </p:grpSpPr>
        <p:sp>
          <p:nvSpPr>
            <p:cNvPr id="44095" name="文本框 45119"/>
            <p:cNvSpPr txBox="1"/>
            <p:nvPr/>
          </p:nvSpPr>
          <p:spPr>
            <a:xfrm>
              <a:off x="3247" y="1639"/>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上</a:t>
              </a:r>
            </a:p>
          </p:txBody>
        </p:sp>
        <p:sp>
          <p:nvSpPr>
            <p:cNvPr id="44096" name="文本框 45120"/>
            <p:cNvSpPr txBox="1"/>
            <p:nvPr/>
          </p:nvSpPr>
          <p:spPr>
            <a:xfrm>
              <a:off x="3438" y="2597"/>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下</a:t>
              </a:r>
            </a:p>
          </p:txBody>
        </p:sp>
        <p:sp>
          <p:nvSpPr>
            <p:cNvPr id="44097" name="文本框 45121"/>
            <p:cNvSpPr txBox="1"/>
            <p:nvPr/>
          </p:nvSpPr>
          <p:spPr>
            <a:xfrm>
              <a:off x="3581" y="2118"/>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前</a:t>
              </a:r>
            </a:p>
          </p:txBody>
        </p:sp>
        <p:sp>
          <p:nvSpPr>
            <p:cNvPr id="44098" name="文本框 45122"/>
            <p:cNvSpPr txBox="1"/>
            <p:nvPr/>
          </p:nvSpPr>
          <p:spPr>
            <a:xfrm>
              <a:off x="2991" y="1898"/>
              <a:ext cx="325" cy="277"/>
            </a:xfrm>
            <a:prstGeom prst="rect">
              <a:avLst/>
            </a:prstGeom>
            <a:noFill/>
            <a:ln w="9525">
              <a:noFill/>
              <a:miter/>
            </a:ln>
          </p:spPr>
          <p:txBody>
            <a:bodyPr wrap="none" anchor="ctr">
              <a:spAutoFit/>
            </a:bodyPr>
            <a:lstStyle/>
            <a:p>
              <a:pPr lvl="0" algn="ctr">
                <a:buClr>
                  <a:srgbClr val="000000"/>
                </a:buClr>
              </a:pPr>
              <a:r>
                <a:rPr lang="zh-CN" altLang="en-US" sz="2800">
                  <a:solidFill>
                    <a:srgbClr val="FF3300"/>
                  </a:solidFill>
                  <a:latin typeface="Times New Roman" pitchFamily="18" charset="0"/>
                  <a:ea typeface="黑体" pitchFamily="2" charset="-122"/>
                </a:rPr>
                <a:t>后</a:t>
              </a:r>
            </a:p>
          </p:txBody>
        </p:sp>
      </p:grpSp>
      <p:sp>
        <p:nvSpPr>
          <p:cNvPr id="45125" name="文本框 45124"/>
          <p:cNvSpPr txBox="1"/>
          <p:nvPr/>
        </p:nvSpPr>
        <p:spPr>
          <a:xfrm>
            <a:off x="107315" y="1052513"/>
            <a:ext cx="2822575" cy="2651760"/>
          </a:xfrm>
          <a:prstGeom prst="rect">
            <a:avLst/>
          </a:prstGeom>
          <a:noFill/>
          <a:ln w="9525">
            <a:noFill/>
            <a:miter/>
          </a:ln>
        </p:spPr>
        <p:txBody>
          <a:bodyPr wrap="square" anchor="ctr">
            <a:spAutoFit/>
          </a:bodyPr>
          <a:lstStyle/>
          <a:p>
            <a:pPr lvl="0">
              <a:buClr>
                <a:srgbClr val="000000"/>
              </a:buClr>
            </a:pPr>
            <a:r>
              <a:rPr lang="zh-CN" altLang="en-US" sz="2800" dirty="0">
                <a:latin typeface="黑体" pitchFamily="2" charset="-122"/>
                <a:ea typeface="黑体" pitchFamily="2" charset="-122"/>
              </a:rPr>
              <a:t>主、俯视图之间</a:t>
            </a:r>
            <a:r>
              <a:rPr lang="en-US" altLang="zh-CN" sz="2800" dirty="0">
                <a:latin typeface="黑体" pitchFamily="2" charset="-122"/>
                <a:ea typeface="黑体" pitchFamily="2" charset="-122"/>
                <a:sym typeface="Symbol" pitchFamily="18" charset="2"/>
              </a:rPr>
              <a:t></a:t>
            </a:r>
            <a:r>
              <a:rPr lang="zh-CN" altLang="en-US" sz="2800" dirty="0">
                <a:solidFill>
                  <a:srgbClr val="FF0000"/>
                </a:solidFill>
                <a:latin typeface="黑体" pitchFamily="2" charset="-122"/>
                <a:ea typeface="黑体" pitchFamily="2" charset="-122"/>
                <a:sym typeface="Symbol" pitchFamily="18" charset="2"/>
              </a:rPr>
              <a:t>长对正</a:t>
            </a:r>
            <a:r>
              <a:rPr lang="zh-CN" altLang="en-US" sz="2800" dirty="0">
                <a:latin typeface="黑体" pitchFamily="2" charset="-122"/>
                <a:ea typeface="黑体" pitchFamily="2" charset="-122"/>
                <a:sym typeface="Symbol" pitchFamily="18" charset="2"/>
              </a:rPr>
              <a:t>  </a:t>
            </a:r>
            <a:r>
              <a:rPr lang="en-US" altLang="zh-CN" sz="2800">
                <a:latin typeface="黑体" pitchFamily="2" charset="-122"/>
                <a:ea typeface="黑体" pitchFamily="2" charset="-122"/>
                <a:sym typeface="Symbol" pitchFamily="18" charset="2"/>
              </a:rPr>
              <a:t>;  </a:t>
            </a:r>
            <a:r>
              <a:rPr lang="zh-CN" altLang="en-US" sz="2800" dirty="0">
                <a:latin typeface="黑体" pitchFamily="2" charset="-122"/>
                <a:ea typeface="黑体" pitchFamily="2" charset="-122"/>
              </a:rPr>
              <a:t>俯、左视图之间</a:t>
            </a:r>
            <a:r>
              <a:rPr lang="en-US" altLang="zh-CN" sz="2800" dirty="0">
                <a:latin typeface="黑体" pitchFamily="2" charset="-122"/>
                <a:ea typeface="黑体" pitchFamily="2" charset="-122"/>
                <a:sym typeface="Symbol" pitchFamily="18" charset="2"/>
              </a:rPr>
              <a:t></a:t>
            </a:r>
            <a:r>
              <a:rPr lang="zh-CN" altLang="en-US" sz="2800" dirty="0">
                <a:solidFill>
                  <a:srgbClr val="FF0000"/>
                </a:solidFill>
                <a:latin typeface="黑体" pitchFamily="2" charset="-122"/>
                <a:ea typeface="黑体" pitchFamily="2" charset="-122"/>
                <a:sym typeface="Symbol" pitchFamily="18" charset="2"/>
              </a:rPr>
              <a:t>宽相等 </a:t>
            </a:r>
            <a:r>
              <a:rPr lang="en-US" altLang="zh-CN" sz="2800">
                <a:latin typeface="黑体" pitchFamily="2" charset="-122"/>
                <a:ea typeface="黑体" pitchFamily="2" charset="-122"/>
                <a:sym typeface="Symbol" pitchFamily="18" charset="2"/>
              </a:rPr>
              <a:t>;</a:t>
            </a:r>
          </a:p>
          <a:p>
            <a:pPr lvl="0">
              <a:buClr>
                <a:srgbClr val="000000"/>
              </a:buClr>
            </a:pPr>
            <a:r>
              <a:rPr lang="zh-CN" altLang="en-US" sz="2800" dirty="0">
                <a:latin typeface="黑体" pitchFamily="2" charset="-122"/>
                <a:ea typeface="黑体" pitchFamily="2" charset="-122"/>
              </a:rPr>
              <a:t>主、左视图之间</a:t>
            </a:r>
            <a:r>
              <a:rPr lang="en-US" altLang="zh-CN" sz="2800" dirty="0">
                <a:latin typeface="黑体" pitchFamily="2" charset="-122"/>
                <a:ea typeface="黑体" pitchFamily="2" charset="-122"/>
                <a:sym typeface="Symbol" pitchFamily="18" charset="2"/>
              </a:rPr>
              <a:t></a:t>
            </a:r>
            <a:r>
              <a:rPr lang="zh-CN" altLang="en-US" sz="2800" dirty="0">
                <a:solidFill>
                  <a:srgbClr val="FF0000"/>
                </a:solidFill>
                <a:latin typeface="黑体" pitchFamily="2" charset="-122"/>
                <a:ea typeface="黑体" pitchFamily="2" charset="-122"/>
                <a:sym typeface="Symbol" pitchFamily="18" charset="2"/>
              </a:rPr>
              <a:t>高平齐</a:t>
            </a:r>
            <a:endParaRPr lang="zh-CN" altLang="en-US" sz="2800">
              <a:solidFill>
                <a:srgbClr val="FF0000"/>
              </a:solidFill>
              <a:latin typeface="黑体" pitchFamily="2" charset="-122"/>
              <a:ea typeface="黑体" pitchFamily="2" charset="-122"/>
              <a:sym typeface="Symbol" pitchFamily="18" charset="2"/>
            </a:endParaRPr>
          </a:p>
        </p:txBody>
      </p:sp>
      <p:sp>
        <p:nvSpPr>
          <p:cNvPr id="45126" name="文本框 45125"/>
          <p:cNvSpPr txBox="1"/>
          <p:nvPr/>
        </p:nvSpPr>
        <p:spPr>
          <a:xfrm>
            <a:off x="107315" y="3675380"/>
            <a:ext cx="2818765" cy="3139440"/>
          </a:xfrm>
          <a:prstGeom prst="rect">
            <a:avLst/>
          </a:prstGeom>
          <a:noFill/>
          <a:ln w="9525">
            <a:noFill/>
            <a:miter/>
          </a:ln>
        </p:spPr>
        <p:txBody>
          <a:bodyPr wrap="square" anchor="ctr">
            <a:spAutoFit/>
          </a:bodyPr>
          <a:lstStyle/>
          <a:p>
            <a:pPr lvl="0">
              <a:buClr>
                <a:srgbClr val="000000"/>
              </a:buClr>
            </a:pPr>
            <a:r>
              <a:rPr lang="zh-CN" altLang="en-US" sz="2800" dirty="0">
                <a:solidFill>
                  <a:srgbClr val="FF0000"/>
                </a:solidFill>
                <a:latin typeface="黑体" charset="0"/>
                <a:ea typeface="黑体" charset="0"/>
              </a:rPr>
              <a:t>注意：</a:t>
            </a:r>
          </a:p>
          <a:p>
            <a:pPr lvl="0" algn="l">
              <a:buClr>
                <a:srgbClr val="000000"/>
              </a:buClr>
            </a:pPr>
            <a:r>
              <a:rPr lang="zh-CN" altLang="en-US" sz="2800" dirty="0">
                <a:solidFill>
                  <a:schemeClr val="tx1"/>
                </a:solidFill>
                <a:latin typeface="黑体" charset="0"/>
                <a:ea typeface="黑体" charset="0"/>
              </a:rPr>
              <a:t>在俯、左视图中，远离主视图的一侧为物体的前；靠近主视图的一侧为物体的后。</a:t>
            </a:r>
          </a:p>
          <a:p>
            <a:pPr lvl="0" algn="ctr">
              <a:buClr>
                <a:srgbClr val="000000"/>
              </a:buClr>
            </a:pPr>
            <a:endParaRPr lang="zh-CN" altLang="en-US" sz="3200" b="1">
              <a:solidFill>
                <a:srgbClr val="0000FF"/>
              </a:solidFill>
              <a:latin typeface="黑体" charset="0"/>
              <a:ea typeface="黑体" charset="0"/>
            </a:endParaRPr>
          </a:p>
        </p:txBody>
      </p:sp>
      <p:sp>
        <p:nvSpPr>
          <p:cNvPr id="45127" name="文本框 45126"/>
          <p:cNvSpPr txBox="1"/>
          <p:nvPr/>
        </p:nvSpPr>
        <p:spPr>
          <a:xfrm>
            <a:off x="6125210" y="4639628"/>
            <a:ext cx="2886075" cy="1676400"/>
          </a:xfrm>
          <a:prstGeom prst="rect">
            <a:avLst/>
          </a:prstGeom>
          <a:noFill/>
          <a:ln w="9525">
            <a:noFill/>
            <a:miter/>
          </a:ln>
        </p:spPr>
        <p:txBody>
          <a:bodyPr wrap="square" anchor="ctr">
            <a:spAutoFit/>
          </a:bodyPr>
          <a:lstStyle/>
          <a:p>
            <a:pPr lvl="0" algn="just">
              <a:buClr>
                <a:srgbClr val="000000"/>
              </a:buClr>
            </a:pPr>
            <a:r>
              <a:rPr lang="en-US" altLang="zh-CN" sz="3200" b="1" dirty="0">
                <a:latin typeface="黑体" pitchFamily="2" charset="-122"/>
                <a:ea typeface="黑体" pitchFamily="2" charset="-122"/>
              </a:rPr>
              <a:t> </a:t>
            </a:r>
            <a:r>
              <a:rPr lang="zh-CN" altLang="en-US" sz="2400" dirty="0">
                <a:solidFill>
                  <a:srgbClr val="FF0000"/>
                </a:solidFill>
                <a:latin typeface="黑体" pitchFamily="2" charset="-122"/>
                <a:ea typeface="黑体" pitchFamily="2" charset="-122"/>
              </a:rPr>
              <a:t>思考：</a:t>
            </a:r>
            <a:r>
              <a:rPr lang="zh-CN" altLang="en-US" sz="2400" dirty="0">
                <a:solidFill>
                  <a:srgbClr val="0000FF"/>
                </a:solidFill>
                <a:latin typeface="黑体" pitchFamily="2" charset="-122"/>
                <a:ea typeface="黑体" pitchFamily="2" charset="-122"/>
              </a:rPr>
              <a:t>能否将投影面、投影轴和投射线擦去而不影响物体的表达</a:t>
            </a:r>
            <a:r>
              <a:rPr lang="en-US" altLang="zh-CN" sz="2400">
                <a:solidFill>
                  <a:srgbClr val="0000FF"/>
                </a:solidFill>
                <a:latin typeface="黑体" pitchFamily="2" charset="-122"/>
                <a:ea typeface="黑体" pitchFamily="2" charset="-122"/>
              </a:rPr>
              <a:t>?</a:t>
            </a:r>
          </a:p>
        </p:txBody>
      </p:sp>
      <p:sp>
        <p:nvSpPr>
          <p:cNvPr id="44103" name="文本框 45127"/>
          <p:cNvSpPr txBox="1"/>
          <p:nvPr/>
        </p:nvSpPr>
        <p:spPr>
          <a:xfrm>
            <a:off x="7308215" y="6525260"/>
            <a:ext cx="1617663" cy="336550"/>
          </a:xfrm>
          <a:prstGeom prst="rect">
            <a:avLst/>
          </a:prstGeom>
          <a:noFill/>
          <a:ln w="12700">
            <a:noFill/>
            <a:miter/>
          </a:ln>
        </p:spPr>
        <p:txBody>
          <a:bodyPr wrap="none"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切换由模型说明</a:t>
            </a:r>
            <a:endParaRPr lang="zh-CN" altLang="en-US" sz="1600" b="1">
              <a:solidFill>
                <a:srgbClr val="B2B2B2"/>
              </a:solidFill>
              <a:latin typeface="Times New Roman" pitchFamily="18" charset="0"/>
              <a:ea typeface="宋体" pitchFamily="2" charset="-122"/>
            </a:endParaRPr>
          </a:p>
        </p:txBody>
      </p:sp>
      <p:sp>
        <p:nvSpPr>
          <p:cNvPr id="3" name="文本框 2"/>
          <p:cNvSpPr txBox="1"/>
          <p:nvPr/>
        </p:nvSpPr>
        <p:spPr>
          <a:xfrm>
            <a:off x="0" y="188595"/>
            <a:ext cx="4272280" cy="518160"/>
          </a:xfrm>
          <a:prstGeom prst="rect">
            <a:avLst/>
          </a:prstGeom>
          <a:noFill/>
        </p:spPr>
        <p:txBody>
          <a:bodyPr wrap="none" rtlCol="0" anchor="t">
            <a:spAutoFit/>
          </a:bodyPr>
          <a:lstStyle/>
          <a:p>
            <a:r>
              <a:rPr lang="zh-CN" altLang="en-US" sz="2800">
                <a:solidFill>
                  <a:srgbClr val="0000FF"/>
                </a:solidFill>
                <a:latin typeface="黑体" pitchFamily="49" charset="-122"/>
                <a:ea typeface="黑体" pitchFamily="49" charset="-122"/>
                <a:cs typeface="+mj-cs"/>
                <a:sym typeface="+mn-ea"/>
              </a:rPr>
              <a:t>（</a:t>
            </a:r>
            <a:r>
              <a:rPr lang="en-US" altLang="zh-CN" sz="2800">
                <a:solidFill>
                  <a:srgbClr val="0000FF"/>
                </a:solidFill>
                <a:latin typeface="黑体" pitchFamily="49" charset="-122"/>
                <a:ea typeface="黑体" pitchFamily="49" charset="-122"/>
                <a:cs typeface="+mj-cs"/>
                <a:sym typeface="+mn-ea"/>
              </a:rPr>
              <a:t>5</a:t>
            </a:r>
            <a:r>
              <a:rPr lang="zh-CN" altLang="en-US" sz="2800">
                <a:solidFill>
                  <a:srgbClr val="0000FF"/>
                </a:solidFill>
                <a:latin typeface="黑体" pitchFamily="49" charset="-122"/>
                <a:ea typeface="黑体" pitchFamily="49" charset="-122"/>
                <a:cs typeface="+mj-cs"/>
                <a:sym typeface="+mn-ea"/>
              </a:rPr>
              <a:t>）  视图间的投影规律</a:t>
            </a: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088"/>
                                        </p:tgtEl>
                                        <p:attrNameLst>
                                          <p:attrName>style.visibility</p:attrName>
                                        </p:attrNameLst>
                                      </p:cBhvr>
                                      <p:to>
                                        <p:strVal val="visible"/>
                                      </p:to>
                                    </p:set>
                                    <p:anim calcmode="lin" valueType="num">
                                      <p:cBhvr additive="base">
                                        <p:cTn id="7" dur="500" fill="hold"/>
                                        <p:tgtEl>
                                          <p:spTgt spid="45088"/>
                                        </p:tgtEl>
                                        <p:attrNameLst>
                                          <p:attrName>ppt_x</p:attrName>
                                        </p:attrNameLst>
                                      </p:cBhvr>
                                      <p:tavLst>
                                        <p:tav tm="0">
                                          <p:val>
                                            <p:strVal val="0-#ppt_w/2"/>
                                          </p:val>
                                        </p:tav>
                                        <p:tav tm="100000">
                                          <p:val>
                                            <p:strVal val="#ppt_x"/>
                                          </p:val>
                                        </p:tav>
                                      </p:tavLst>
                                    </p:anim>
                                    <p:anim calcmode="lin" valueType="num">
                                      <p:cBhvr additive="base">
                                        <p:cTn id="8" dur="500" fill="hold"/>
                                        <p:tgtEl>
                                          <p:spTgt spid="450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95"/>
                                        </p:tgtEl>
                                        <p:attrNameLst>
                                          <p:attrName>style.visibility</p:attrName>
                                        </p:attrNameLst>
                                      </p:cBhvr>
                                      <p:to>
                                        <p:strVal val="visible"/>
                                      </p:to>
                                    </p:set>
                                    <p:anim calcmode="lin" valueType="num">
                                      <p:cBhvr additive="base">
                                        <p:cTn id="13" dur="500" fill="hold"/>
                                        <p:tgtEl>
                                          <p:spTgt spid="45095"/>
                                        </p:tgtEl>
                                        <p:attrNameLst>
                                          <p:attrName>ppt_x</p:attrName>
                                        </p:attrNameLst>
                                      </p:cBhvr>
                                      <p:tavLst>
                                        <p:tav tm="0">
                                          <p:val>
                                            <p:strVal val="#ppt_x"/>
                                          </p:val>
                                        </p:tav>
                                        <p:tav tm="100000">
                                          <p:val>
                                            <p:strVal val="#ppt_x"/>
                                          </p:val>
                                        </p:tav>
                                      </p:tavLst>
                                    </p:anim>
                                    <p:anim calcmode="lin" valueType="num">
                                      <p:cBhvr additive="base">
                                        <p:cTn id="14" dur="500" fill="hold"/>
                                        <p:tgtEl>
                                          <p:spTgt spid="450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5102"/>
                                        </p:tgtEl>
                                        <p:attrNameLst>
                                          <p:attrName>style.visibility</p:attrName>
                                        </p:attrNameLst>
                                      </p:cBhvr>
                                      <p:to>
                                        <p:strVal val="visible"/>
                                      </p:to>
                                    </p:set>
                                    <p:anim calcmode="lin" valueType="num">
                                      <p:cBhvr additive="base">
                                        <p:cTn id="19" dur="500" fill="hold"/>
                                        <p:tgtEl>
                                          <p:spTgt spid="45102"/>
                                        </p:tgtEl>
                                        <p:attrNameLst>
                                          <p:attrName>ppt_x</p:attrName>
                                        </p:attrNameLst>
                                      </p:cBhvr>
                                      <p:tavLst>
                                        <p:tav tm="0">
                                          <p:val>
                                            <p:strVal val="1+#ppt_w/2"/>
                                          </p:val>
                                        </p:tav>
                                        <p:tav tm="100000">
                                          <p:val>
                                            <p:strVal val="#ppt_x"/>
                                          </p:val>
                                        </p:tav>
                                      </p:tavLst>
                                    </p:anim>
                                    <p:anim calcmode="lin" valueType="num">
                                      <p:cBhvr additive="base">
                                        <p:cTn id="20" dur="500" fill="hold"/>
                                        <p:tgtEl>
                                          <p:spTgt spid="451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51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451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451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125">
                                            <p:txEl>
                                              <p:pRg st="0" end="0"/>
                                            </p:txEl>
                                          </p:spTgt>
                                        </p:tgtEl>
                                        <p:attrNameLst>
                                          <p:attrName>style.visibility</p:attrName>
                                        </p:attrNameLst>
                                      </p:cBhvr>
                                      <p:to>
                                        <p:strVal val="visible"/>
                                      </p:to>
                                    </p:set>
                                    <p:animEffect transition="in" filter="wipe(left)">
                                      <p:cBhvr>
                                        <p:cTn id="37" dur="500"/>
                                        <p:tgtEl>
                                          <p:spTgt spid="4512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125">
                                            <p:txEl>
                                              <p:pRg st="1" end="1"/>
                                            </p:txEl>
                                          </p:spTgt>
                                        </p:tgtEl>
                                        <p:attrNameLst>
                                          <p:attrName>style.visibility</p:attrName>
                                        </p:attrNameLst>
                                      </p:cBhvr>
                                      <p:to>
                                        <p:strVal val="visible"/>
                                      </p:to>
                                    </p:set>
                                    <p:animEffect transition="in" filter="wipe(left)">
                                      <p:cBhvr>
                                        <p:cTn id="42" dur="500"/>
                                        <p:tgtEl>
                                          <p:spTgt spid="4512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5126">
                                            <p:txEl>
                                              <p:pRg st="0" end="0"/>
                                            </p:txEl>
                                          </p:spTgt>
                                        </p:tgtEl>
                                        <p:attrNameLst>
                                          <p:attrName>style.visibility</p:attrName>
                                        </p:attrNameLst>
                                      </p:cBhvr>
                                      <p:to>
                                        <p:strVal val="visible"/>
                                      </p:to>
                                    </p:set>
                                    <p:animEffect transition="in" filter="wipe(left)">
                                      <p:cBhvr>
                                        <p:cTn id="47" dur="500"/>
                                        <p:tgtEl>
                                          <p:spTgt spid="4512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126">
                                            <p:txEl>
                                              <p:pRg st="1" end="1"/>
                                            </p:txEl>
                                          </p:spTgt>
                                        </p:tgtEl>
                                        <p:attrNameLst>
                                          <p:attrName>style.visibility</p:attrName>
                                        </p:attrNameLst>
                                      </p:cBhvr>
                                      <p:to>
                                        <p:strVal val="visible"/>
                                      </p:to>
                                    </p:set>
                                    <p:animEffect transition="in" filter="wipe(left)">
                                      <p:cBhvr>
                                        <p:cTn id="52" dur="500"/>
                                        <p:tgtEl>
                                          <p:spTgt spid="4512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45127"/>
                                        </p:tgtEl>
                                        <p:attrNameLst>
                                          <p:attrName>style.visibility</p:attrName>
                                        </p:attrNameLst>
                                      </p:cBhvr>
                                      <p:to>
                                        <p:strVal val="visible"/>
                                      </p:to>
                                    </p:set>
                                    <p:animEffect transition="in" filter="wipe(right)">
                                      <p:cBhvr>
                                        <p:cTn id="57" dur="500"/>
                                        <p:tgtEl>
                                          <p:spTgt spid="4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25" grpId="0" build="p"/>
      <p:bldP spid="45126" grpId="0" build="p"/>
      <p:bldP spid="4512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tx1"/>
                </a:solidFill>
                <a:sym typeface="+mn-ea"/>
              </a:rPr>
              <a:t>一</a:t>
            </a:r>
            <a:r>
              <a:rPr lang="en-US" altLang="zh-CN" sz="3600" dirty="0">
                <a:solidFill>
                  <a:schemeClr val="tx1"/>
                </a:solidFill>
                <a:sym typeface="+mn-ea"/>
              </a:rPr>
              <a:t>  </a:t>
            </a:r>
            <a:r>
              <a:rPr lang="zh-CN" altLang="en-US" sz="3600" dirty="0">
                <a:solidFill>
                  <a:schemeClr val="tx1"/>
                </a:solidFill>
                <a:sym typeface="+mn-ea"/>
              </a:rPr>
              <a:t>绪论</a:t>
            </a:r>
          </a:p>
        </p:txBody>
      </p:sp>
      <p:sp>
        <p:nvSpPr>
          <p:cNvPr id="3" name="内容占位符 2"/>
          <p:cNvSpPr>
            <a:spLocks noGrp="1"/>
          </p:cNvSpPr>
          <p:nvPr>
            <p:ph idx="1"/>
          </p:nvPr>
        </p:nvSpPr>
        <p:spPr>
          <a:xfrm>
            <a:off x="287655" y="1219835"/>
            <a:ext cx="8070850" cy="4942205"/>
          </a:xfrm>
        </p:spPr>
        <p:txBody>
          <a:bodyPr>
            <a:normAutofit/>
          </a:bodyPr>
          <a:lstStyle/>
          <a:p>
            <a:pPr marL="0" indent="0">
              <a:buNone/>
            </a:pPr>
            <a:r>
              <a:rPr lang="zh-CN" altLang="en-US">
                <a:solidFill>
                  <a:srgbClr val="FF0000"/>
                </a:solidFill>
              </a:rPr>
              <a:t>1 、为什么要学工程制图？</a:t>
            </a:r>
          </a:p>
          <a:p>
            <a:pPr marL="0" indent="0">
              <a:buNone/>
            </a:pPr>
            <a:r>
              <a:rPr lang="zh-CN" altLang="en-US" b="1"/>
              <a:t>    </a:t>
            </a:r>
            <a:r>
              <a:rPr lang="zh-CN" altLang="en-US" sz="2800"/>
              <a:t>人们交流自己的思想往往用文字和语言来表达,当然还有其它的工具,如各种图画、音乐和手势等。</a:t>
            </a:r>
          </a:p>
          <a:p>
            <a:pPr marL="0" indent="0">
              <a:buNone/>
            </a:pPr>
            <a:r>
              <a:rPr lang="zh-CN" altLang="en-US" sz="2800"/>
              <a:t>    在工程领域中，工程技术人员则用工程图样来表达自己的设计思想和制造机器的依据。</a:t>
            </a:r>
          </a:p>
          <a:p>
            <a:pPr marL="0" indent="0">
              <a:buNone/>
            </a:pPr>
            <a:r>
              <a:rPr lang="zh-CN" altLang="en-US" sz="2800"/>
              <a:t>    因此，工程图样是工程技术人员技术交流的主要工具。对于工程技术人员来说，这是一门重要的技术基础课。</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081" name="组合 47105"/>
          <p:cNvGrpSpPr/>
          <p:nvPr/>
        </p:nvGrpSpPr>
        <p:grpSpPr>
          <a:xfrm>
            <a:off x="3203575" y="1700213"/>
            <a:ext cx="4170363" cy="3481387"/>
            <a:chOff x="2112" y="1920"/>
            <a:chExt cx="2304" cy="1632"/>
          </a:xfrm>
        </p:grpSpPr>
        <p:grpSp>
          <p:nvGrpSpPr>
            <p:cNvPr id="46082" name="组合 47106"/>
            <p:cNvGrpSpPr/>
            <p:nvPr/>
          </p:nvGrpSpPr>
          <p:grpSpPr>
            <a:xfrm>
              <a:off x="2832" y="2400"/>
              <a:ext cx="720" cy="768"/>
              <a:chOff x="2496" y="2496"/>
              <a:chExt cx="720" cy="768"/>
            </a:xfrm>
          </p:grpSpPr>
          <p:sp>
            <p:nvSpPr>
              <p:cNvPr id="46083" name="任意多边形 47107"/>
              <p:cNvSpPr/>
              <p:nvPr/>
            </p:nvSpPr>
            <p:spPr>
              <a:xfrm>
                <a:off x="2496" y="2496"/>
                <a:ext cx="336" cy="432"/>
              </a:xfrm>
              <a:custGeom>
                <a:avLst/>
                <a:gdLst/>
                <a:ahLst/>
                <a:cxnLst/>
                <a:rect l="0" t="0" r="0" b="0"/>
                <a:pathLst>
                  <a:path w="336" h="432">
                    <a:moveTo>
                      <a:pt x="336" y="144"/>
                    </a:moveTo>
                    <a:lnTo>
                      <a:pt x="144" y="0"/>
                    </a:lnTo>
                    <a:lnTo>
                      <a:pt x="0" y="288"/>
                    </a:lnTo>
                    <a:lnTo>
                      <a:pt x="192" y="432"/>
                    </a:lnTo>
                    <a:lnTo>
                      <a:pt x="336" y="144"/>
                    </a:lnTo>
                    <a:close/>
                  </a:path>
                </a:pathLst>
              </a:custGeom>
              <a:solidFill>
                <a:srgbClr val="0000FF"/>
              </a:solidFill>
              <a:ln w="38100" cap="flat" cmpd="sng">
                <a:solidFill>
                  <a:schemeClr val="tx1"/>
                </a:solidFill>
                <a:prstDash val="solid"/>
                <a:round/>
                <a:headEnd type="none" w="med" len="med"/>
                <a:tailEnd type="none" w="med" len="med"/>
              </a:ln>
            </p:spPr>
            <p:txBody>
              <a:bodyPr/>
              <a:lstStyle/>
              <a:p>
                <a:endParaRPr lang="zh-CN" altLang="en-US"/>
              </a:p>
            </p:txBody>
          </p:sp>
          <p:grpSp>
            <p:nvGrpSpPr>
              <p:cNvPr id="46084" name="组合 47108"/>
              <p:cNvGrpSpPr/>
              <p:nvPr/>
            </p:nvGrpSpPr>
            <p:grpSpPr>
              <a:xfrm>
                <a:off x="2496" y="2496"/>
                <a:ext cx="720" cy="768"/>
                <a:chOff x="2496" y="2496"/>
                <a:chExt cx="720" cy="768"/>
              </a:xfrm>
            </p:grpSpPr>
            <p:sp>
              <p:nvSpPr>
                <p:cNvPr id="46085" name="任意多边形 47109"/>
                <p:cNvSpPr/>
                <p:nvPr/>
              </p:nvSpPr>
              <p:spPr>
                <a:xfrm>
                  <a:off x="2688" y="264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rgbClr val="00CC99"/>
                </a:solidFill>
                <a:ln w="38100" cap="flat" cmpd="sng">
                  <a:solidFill>
                    <a:schemeClr val="tx1"/>
                  </a:solidFill>
                  <a:prstDash val="solid"/>
                  <a:round/>
                  <a:headEnd type="none" w="med" len="med"/>
                  <a:tailEnd type="none" w="med" len="med"/>
                </a:ln>
              </p:spPr>
              <p:txBody>
                <a:bodyPr/>
                <a:lstStyle/>
                <a:p>
                  <a:endParaRPr lang="zh-CN" altLang="en-US"/>
                </a:p>
              </p:txBody>
            </p:sp>
            <p:sp>
              <p:nvSpPr>
                <p:cNvPr id="46086" name="任意多边形 47110"/>
                <p:cNvSpPr/>
                <p:nvPr/>
              </p:nvSpPr>
              <p:spPr>
                <a:xfrm>
                  <a:off x="2640" y="2496"/>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38100" cap="flat" cmpd="sng">
                  <a:solidFill>
                    <a:schemeClr val="tx1"/>
                  </a:solidFill>
                  <a:prstDash val="solid"/>
                  <a:round/>
                  <a:headEnd type="none" w="med" len="med"/>
                  <a:tailEnd type="none" w="med" len="med"/>
                </a:ln>
              </p:spPr>
              <p:txBody>
                <a:bodyPr/>
                <a:lstStyle/>
                <a:p>
                  <a:endParaRPr lang="zh-CN" altLang="en-US"/>
                </a:p>
              </p:txBody>
            </p:sp>
            <p:sp>
              <p:nvSpPr>
                <p:cNvPr id="46087" name="任意多边形 47111"/>
                <p:cNvSpPr/>
                <p:nvPr/>
              </p:nvSpPr>
              <p:spPr>
                <a:xfrm>
                  <a:off x="2496" y="2784"/>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38100" cap="flat" cmpd="sng">
                  <a:solidFill>
                    <a:schemeClr val="tx1"/>
                  </a:solidFill>
                  <a:prstDash val="solid"/>
                  <a:round/>
                  <a:headEnd type="none" w="med" len="med"/>
                  <a:tailEnd type="none" w="med" len="med"/>
                </a:ln>
              </p:spPr>
              <p:txBody>
                <a:bodyPr/>
                <a:lstStyle/>
                <a:p>
                  <a:endParaRPr lang="zh-CN" altLang="en-US"/>
                </a:p>
              </p:txBody>
            </p:sp>
          </p:grpSp>
        </p:grpSp>
        <p:sp>
          <p:nvSpPr>
            <p:cNvPr id="46088" name="任意多边形 47112"/>
            <p:cNvSpPr/>
            <p:nvPr/>
          </p:nvSpPr>
          <p:spPr>
            <a:xfrm>
              <a:off x="2112" y="1920"/>
              <a:ext cx="528" cy="624"/>
            </a:xfrm>
            <a:custGeom>
              <a:avLst/>
              <a:gdLst/>
              <a:ahLst/>
              <a:cxnLst/>
              <a:rect l="0" t="0" r="0" b="0"/>
              <a:pathLst>
                <a:path w="528" h="624">
                  <a:moveTo>
                    <a:pt x="144" y="0"/>
                  </a:moveTo>
                  <a:lnTo>
                    <a:pt x="528" y="0"/>
                  </a:lnTo>
                  <a:lnTo>
                    <a:pt x="528" y="624"/>
                  </a:lnTo>
                  <a:lnTo>
                    <a:pt x="0" y="624"/>
                  </a:lnTo>
                  <a:lnTo>
                    <a:pt x="0" y="288"/>
                  </a:lnTo>
                  <a:lnTo>
                    <a:pt x="144" y="0"/>
                  </a:lnTo>
                  <a:close/>
                </a:path>
              </a:pathLst>
            </a:custGeom>
            <a:solidFill>
              <a:schemeClr val="hlink"/>
            </a:solidFill>
            <a:ln w="38100" cap="flat" cmpd="sng">
              <a:solidFill>
                <a:schemeClr val="tx1"/>
              </a:solidFill>
              <a:prstDash val="solid"/>
              <a:round/>
              <a:headEnd type="none" w="med" len="med"/>
              <a:tailEnd type="none" w="med" len="med"/>
            </a:ln>
          </p:spPr>
          <p:txBody>
            <a:bodyPr/>
            <a:lstStyle/>
            <a:p>
              <a:endParaRPr lang="zh-CN" altLang="en-US"/>
            </a:p>
          </p:txBody>
        </p:sp>
        <p:grpSp>
          <p:nvGrpSpPr>
            <p:cNvPr id="46089" name="组合 47113"/>
            <p:cNvGrpSpPr/>
            <p:nvPr/>
          </p:nvGrpSpPr>
          <p:grpSpPr>
            <a:xfrm>
              <a:off x="2832" y="3408"/>
              <a:ext cx="720" cy="144"/>
              <a:chOff x="2784" y="3408"/>
              <a:chExt cx="720" cy="144"/>
            </a:xfrm>
          </p:grpSpPr>
          <p:sp>
            <p:nvSpPr>
              <p:cNvPr id="46090" name="任意多边形 47114"/>
              <p:cNvSpPr/>
              <p:nvPr/>
            </p:nvSpPr>
            <p:spPr>
              <a:xfrm>
                <a:off x="2928" y="3408"/>
                <a:ext cx="576" cy="144"/>
              </a:xfrm>
              <a:custGeom>
                <a:avLst/>
                <a:gdLst/>
                <a:ahLst/>
                <a:cxnLst/>
                <a:rect l="0" t="0" r="0" b="0"/>
                <a:pathLst>
                  <a:path w="576" h="144">
                    <a:moveTo>
                      <a:pt x="576" y="144"/>
                    </a:moveTo>
                    <a:lnTo>
                      <a:pt x="384" y="0"/>
                    </a:lnTo>
                    <a:lnTo>
                      <a:pt x="0" y="0"/>
                    </a:lnTo>
                    <a:lnTo>
                      <a:pt x="192" y="144"/>
                    </a:lnTo>
                    <a:lnTo>
                      <a:pt x="576" y="144"/>
                    </a:lnTo>
                    <a:close/>
                  </a:path>
                </a:pathLst>
              </a:custGeom>
              <a:solidFill>
                <a:srgbClr val="FFFF00"/>
              </a:solidFill>
              <a:ln w="38100" cap="flat" cmpd="sng">
                <a:solidFill>
                  <a:schemeClr val="tx1"/>
                </a:solidFill>
                <a:prstDash val="solid"/>
                <a:round/>
                <a:headEnd type="none" w="med" len="med"/>
                <a:tailEnd type="none" w="med" len="med"/>
              </a:ln>
            </p:spPr>
            <p:txBody>
              <a:bodyPr/>
              <a:lstStyle/>
              <a:p>
                <a:endParaRPr lang="zh-CN" altLang="en-US"/>
              </a:p>
            </p:txBody>
          </p:sp>
          <p:sp>
            <p:nvSpPr>
              <p:cNvPr id="46091" name="任意多边形 47115"/>
              <p:cNvSpPr/>
              <p:nvPr/>
            </p:nvSpPr>
            <p:spPr>
              <a:xfrm>
                <a:off x="2784" y="3408"/>
                <a:ext cx="336" cy="144"/>
              </a:xfrm>
              <a:custGeom>
                <a:avLst/>
                <a:gdLst/>
                <a:ahLst/>
                <a:cxnLst/>
                <a:rect l="0" t="0" r="0" b="0"/>
                <a:pathLst>
                  <a:path w="336" h="144">
                    <a:moveTo>
                      <a:pt x="144" y="0"/>
                    </a:moveTo>
                    <a:lnTo>
                      <a:pt x="0" y="0"/>
                    </a:lnTo>
                    <a:lnTo>
                      <a:pt x="192" y="144"/>
                    </a:lnTo>
                    <a:lnTo>
                      <a:pt x="336" y="144"/>
                    </a:lnTo>
                    <a:lnTo>
                      <a:pt x="144" y="0"/>
                    </a:lnTo>
                    <a:close/>
                  </a:path>
                </a:pathLst>
              </a:custGeom>
              <a:solidFill>
                <a:srgbClr val="0000FF"/>
              </a:solidFill>
              <a:ln w="38100" cap="flat" cmpd="sng">
                <a:solidFill>
                  <a:schemeClr val="tx1"/>
                </a:solidFill>
                <a:prstDash val="solid"/>
                <a:round/>
                <a:headEnd type="none" w="med" len="med"/>
                <a:tailEnd type="none" w="med" len="med"/>
              </a:ln>
            </p:spPr>
            <p:txBody>
              <a:bodyPr/>
              <a:lstStyle/>
              <a:p>
                <a:endParaRPr lang="zh-CN" altLang="en-US"/>
              </a:p>
            </p:txBody>
          </p:sp>
        </p:grpSp>
        <p:grpSp>
          <p:nvGrpSpPr>
            <p:cNvPr id="46092" name="组合 47116"/>
            <p:cNvGrpSpPr/>
            <p:nvPr/>
          </p:nvGrpSpPr>
          <p:grpSpPr>
            <a:xfrm>
              <a:off x="4224" y="2400"/>
              <a:ext cx="192" cy="768"/>
              <a:chOff x="4176" y="2400"/>
              <a:chExt cx="192" cy="768"/>
            </a:xfrm>
          </p:grpSpPr>
          <p:sp>
            <p:nvSpPr>
              <p:cNvPr id="46093" name="任意多边形 47117"/>
              <p:cNvSpPr/>
              <p:nvPr/>
            </p:nvSpPr>
            <p:spPr>
              <a:xfrm>
                <a:off x="4176" y="2688"/>
                <a:ext cx="192" cy="480"/>
              </a:xfrm>
              <a:custGeom>
                <a:avLst/>
                <a:gdLst/>
                <a:ahLst/>
                <a:cxnLst/>
                <a:rect l="0" t="0" r="0" b="0"/>
                <a:pathLst>
                  <a:path w="192" h="480">
                    <a:moveTo>
                      <a:pt x="192" y="144"/>
                    </a:moveTo>
                    <a:lnTo>
                      <a:pt x="0" y="0"/>
                    </a:lnTo>
                    <a:lnTo>
                      <a:pt x="0" y="336"/>
                    </a:lnTo>
                    <a:lnTo>
                      <a:pt x="192" y="480"/>
                    </a:lnTo>
                    <a:lnTo>
                      <a:pt x="192" y="144"/>
                    </a:lnTo>
                    <a:close/>
                  </a:path>
                </a:pathLst>
              </a:custGeom>
              <a:solidFill>
                <a:srgbClr val="FF0000"/>
              </a:solidFill>
              <a:ln w="38100" cap="flat" cmpd="sng">
                <a:solidFill>
                  <a:schemeClr val="tx1"/>
                </a:solidFill>
                <a:prstDash val="solid"/>
                <a:round/>
                <a:headEnd type="none" w="med" len="med"/>
                <a:tailEnd type="none" w="med" len="med"/>
              </a:ln>
            </p:spPr>
            <p:txBody>
              <a:bodyPr/>
              <a:lstStyle/>
              <a:p>
                <a:endParaRPr lang="zh-CN" altLang="en-US"/>
              </a:p>
            </p:txBody>
          </p:sp>
          <p:sp>
            <p:nvSpPr>
              <p:cNvPr id="46094" name="任意多边形 47118"/>
              <p:cNvSpPr/>
              <p:nvPr/>
            </p:nvSpPr>
            <p:spPr>
              <a:xfrm>
                <a:off x="4176" y="2400"/>
                <a:ext cx="192" cy="432"/>
              </a:xfrm>
              <a:custGeom>
                <a:avLst/>
                <a:gdLst/>
                <a:ahLst/>
                <a:cxnLst/>
                <a:rect l="0" t="0" r="0" b="0"/>
                <a:pathLst>
                  <a:path w="192" h="432">
                    <a:moveTo>
                      <a:pt x="192" y="432"/>
                    </a:moveTo>
                    <a:lnTo>
                      <a:pt x="192" y="144"/>
                    </a:lnTo>
                    <a:lnTo>
                      <a:pt x="0" y="0"/>
                    </a:lnTo>
                    <a:lnTo>
                      <a:pt x="0" y="288"/>
                    </a:lnTo>
                    <a:lnTo>
                      <a:pt x="192" y="432"/>
                    </a:lnTo>
                    <a:close/>
                  </a:path>
                </a:pathLst>
              </a:custGeom>
              <a:solidFill>
                <a:srgbClr val="0000FF"/>
              </a:solidFill>
              <a:ln w="38100" cap="flat" cmpd="sng">
                <a:solidFill>
                  <a:schemeClr val="tx1"/>
                </a:solidFill>
                <a:prstDash val="solid"/>
                <a:round/>
                <a:headEnd type="none" w="med" len="med"/>
                <a:tailEnd type="none" w="med" len="med"/>
              </a:ln>
            </p:spPr>
            <p:txBody>
              <a:bodyPr/>
              <a:lstStyle/>
              <a:p>
                <a:endParaRPr lang="zh-CN" altLang="en-US"/>
              </a:p>
            </p:txBody>
          </p:sp>
        </p:grpSp>
        <p:grpSp>
          <p:nvGrpSpPr>
            <p:cNvPr id="46095" name="组合 47119"/>
            <p:cNvGrpSpPr/>
            <p:nvPr/>
          </p:nvGrpSpPr>
          <p:grpSpPr>
            <a:xfrm>
              <a:off x="2112" y="1920"/>
              <a:ext cx="1248" cy="1104"/>
              <a:chOff x="2064" y="1920"/>
              <a:chExt cx="1248" cy="1104"/>
            </a:xfrm>
          </p:grpSpPr>
          <p:sp>
            <p:nvSpPr>
              <p:cNvPr id="46096" name="直接连接符 47120"/>
              <p:cNvSpPr/>
              <p:nvPr/>
            </p:nvSpPr>
            <p:spPr>
              <a:xfrm flipH="1" flipV="1">
                <a:off x="2064" y="2208"/>
                <a:ext cx="720" cy="480"/>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097" name="直接连接符 47121"/>
              <p:cNvSpPr/>
              <p:nvPr/>
            </p:nvSpPr>
            <p:spPr>
              <a:xfrm flipH="1" flipV="1">
                <a:off x="2208" y="1920"/>
                <a:ext cx="720" cy="480"/>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098" name="直接连接符 47122"/>
              <p:cNvSpPr/>
              <p:nvPr/>
            </p:nvSpPr>
            <p:spPr>
              <a:xfrm flipH="1" flipV="1">
                <a:off x="2592" y="1920"/>
                <a:ext cx="720" cy="480"/>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099" name="直接连接符 47123"/>
              <p:cNvSpPr/>
              <p:nvPr/>
            </p:nvSpPr>
            <p:spPr>
              <a:xfrm flipH="1" flipV="1">
                <a:off x="2064" y="2544"/>
                <a:ext cx="720" cy="480"/>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46100" name="组合 47124"/>
            <p:cNvGrpSpPr/>
            <p:nvPr/>
          </p:nvGrpSpPr>
          <p:grpSpPr>
            <a:xfrm>
              <a:off x="2832" y="2400"/>
              <a:ext cx="721" cy="1152"/>
              <a:chOff x="2784" y="2400"/>
              <a:chExt cx="721" cy="1152"/>
            </a:xfrm>
          </p:grpSpPr>
          <p:sp>
            <p:nvSpPr>
              <p:cNvPr id="46101" name="直接连接符 47125"/>
              <p:cNvSpPr/>
              <p:nvPr/>
            </p:nvSpPr>
            <p:spPr>
              <a:xfrm>
                <a:off x="2976" y="3168"/>
                <a:ext cx="1" cy="384"/>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02" name="直接连接符 47126"/>
              <p:cNvSpPr/>
              <p:nvPr/>
            </p:nvSpPr>
            <p:spPr>
              <a:xfrm>
                <a:off x="3504" y="3168"/>
                <a:ext cx="1" cy="384"/>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03" name="直接连接符 47127"/>
              <p:cNvSpPr/>
              <p:nvPr/>
            </p:nvSpPr>
            <p:spPr>
              <a:xfrm>
                <a:off x="3312" y="2400"/>
                <a:ext cx="1" cy="1008"/>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04" name="直接连接符 47128"/>
              <p:cNvSpPr/>
              <p:nvPr/>
            </p:nvSpPr>
            <p:spPr>
              <a:xfrm>
                <a:off x="2784" y="3024"/>
                <a:ext cx="1" cy="384"/>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46105" name="组合 47129"/>
            <p:cNvGrpSpPr/>
            <p:nvPr/>
          </p:nvGrpSpPr>
          <p:grpSpPr>
            <a:xfrm>
              <a:off x="2832" y="2400"/>
              <a:ext cx="1584" cy="769"/>
              <a:chOff x="2832" y="2400"/>
              <a:chExt cx="1584" cy="769"/>
            </a:xfrm>
          </p:grpSpPr>
          <p:sp>
            <p:nvSpPr>
              <p:cNvPr id="46106" name="直接连接符 47130"/>
              <p:cNvSpPr/>
              <p:nvPr/>
            </p:nvSpPr>
            <p:spPr>
              <a:xfrm>
                <a:off x="3552" y="3168"/>
                <a:ext cx="864" cy="1"/>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07" name="直接连接符 47131"/>
              <p:cNvSpPr/>
              <p:nvPr/>
            </p:nvSpPr>
            <p:spPr>
              <a:xfrm>
                <a:off x="2832" y="2688"/>
                <a:ext cx="1392" cy="1"/>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08" name="直接连接符 47132"/>
              <p:cNvSpPr/>
              <p:nvPr/>
            </p:nvSpPr>
            <p:spPr>
              <a:xfrm>
                <a:off x="3360" y="2400"/>
                <a:ext cx="864" cy="1"/>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09" name="直接连接符 47133"/>
              <p:cNvSpPr/>
              <p:nvPr/>
            </p:nvSpPr>
            <p:spPr>
              <a:xfrm>
                <a:off x="3024" y="2832"/>
                <a:ext cx="1392" cy="1"/>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10" name="直接连接符 47134"/>
              <p:cNvSpPr/>
              <p:nvPr/>
            </p:nvSpPr>
            <p:spPr>
              <a:xfrm>
                <a:off x="3552" y="2544"/>
                <a:ext cx="864" cy="1"/>
              </a:xfrm>
              <a:prstGeom prst="line">
                <a:avLst/>
              </a:prstGeom>
              <a:ln w="3810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46111" name="组合 47135"/>
          <p:cNvGrpSpPr/>
          <p:nvPr/>
        </p:nvGrpSpPr>
        <p:grpSpPr>
          <a:xfrm>
            <a:off x="1114425" y="1134110"/>
            <a:ext cx="7568565" cy="5140378"/>
            <a:chOff x="1137" y="1249"/>
            <a:chExt cx="3743" cy="2686"/>
          </a:xfrm>
        </p:grpSpPr>
        <p:grpSp>
          <p:nvGrpSpPr>
            <p:cNvPr id="46112" name="组合 47136"/>
            <p:cNvGrpSpPr/>
            <p:nvPr/>
          </p:nvGrpSpPr>
          <p:grpSpPr>
            <a:xfrm>
              <a:off x="1344" y="1440"/>
              <a:ext cx="2064" cy="1488"/>
              <a:chOff x="1344" y="1440"/>
              <a:chExt cx="2064" cy="1488"/>
            </a:xfrm>
          </p:grpSpPr>
          <p:sp>
            <p:nvSpPr>
              <p:cNvPr id="46113" name="任意多边形 47137"/>
              <p:cNvSpPr/>
              <p:nvPr/>
            </p:nvSpPr>
            <p:spPr>
              <a:xfrm>
                <a:off x="1344" y="1440"/>
                <a:ext cx="1152" cy="1488"/>
              </a:xfrm>
              <a:custGeom>
                <a:avLst/>
                <a:gdLst/>
                <a:ahLst/>
                <a:cxnLst/>
                <a:rect l="0" t="0" r="0" b="0"/>
                <a:pathLst>
                  <a:path w="1152" h="1488">
                    <a:moveTo>
                      <a:pt x="0" y="0"/>
                    </a:moveTo>
                    <a:lnTo>
                      <a:pt x="0" y="1488"/>
                    </a:lnTo>
                    <a:lnTo>
                      <a:pt x="1152" y="1488"/>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46114" name="任意多边形 47138"/>
              <p:cNvSpPr/>
              <p:nvPr/>
            </p:nvSpPr>
            <p:spPr>
              <a:xfrm>
                <a:off x="1344" y="1440"/>
                <a:ext cx="2064" cy="1488"/>
              </a:xfrm>
              <a:custGeom>
                <a:avLst/>
                <a:gdLst/>
                <a:ahLst/>
                <a:cxnLst/>
                <a:rect l="0" t="0" r="0" b="0"/>
                <a:pathLst>
                  <a:path w="2064" h="1488">
                    <a:moveTo>
                      <a:pt x="0" y="0"/>
                    </a:moveTo>
                    <a:lnTo>
                      <a:pt x="2064" y="0"/>
                    </a:lnTo>
                    <a:lnTo>
                      <a:pt x="2064" y="1488"/>
                    </a:lnTo>
                    <a:lnTo>
                      <a:pt x="1872" y="1488"/>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grpSp>
        <p:sp>
          <p:nvSpPr>
            <p:cNvPr id="46115" name="矩形 47139"/>
            <p:cNvSpPr/>
            <p:nvPr/>
          </p:nvSpPr>
          <p:spPr>
            <a:xfrm>
              <a:off x="3455" y="2784"/>
              <a:ext cx="233" cy="239"/>
            </a:xfrm>
            <a:prstGeom prst="rect">
              <a:avLst/>
            </a:prstGeom>
            <a:noFill/>
            <a:ln w="381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O</a:t>
              </a:r>
            </a:p>
          </p:txBody>
        </p:sp>
        <p:sp>
          <p:nvSpPr>
            <p:cNvPr id="46116" name="矩形 47140"/>
            <p:cNvSpPr/>
            <p:nvPr/>
          </p:nvSpPr>
          <p:spPr>
            <a:xfrm>
              <a:off x="1137" y="2831"/>
              <a:ext cx="224" cy="239"/>
            </a:xfrm>
            <a:prstGeom prst="rect">
              <a:avLst/>
            </a:prstGeom>
            <a:noFill/>
            <a:ln w="381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X</a:t>
              </a:r>
            </a:p>
          </p:txBody>
        </p:sp>
        <p:sp>
          <p:nvSpPr>
            <p:cNvPr id="46117" name="矩形 47141"/>
            <p:cNvSpPr/>
            <p:nvPr/>
          </p:nvSpPr>
          <p:spPr>
            <a:xfrm>
              <a:off x="4656" y="3696"/>
              <a:ext cx="224" cy="239"/>
            </a:xfrm>
            <a:prstGeom prst="rect">
              <a:avLst/>
            </a:prstGeom>
            <a:noFill/>
            <a:ln w="381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Y</a:t>
              </a:r>
            </a:p>
          </p:txBody>
        </p:sp>
        <p:sp>
          <p:nvSpPr>
            <p:cNvPr id="46118" name="矩形 47142"/>
            <p:cNvSpPr/>
            <p:nvPr/>
          </p:nvSpPr>
          <p:spPr>
            <a:xfrm>
              <a:off x="3360" y="1249"/>
              <a:ext cx="256" cy="239"/>
            </a:xfrm>
            <a:prstGeom prst="rect">
              <a:avLst/>
            </a:prstGeom>
            <a:noFill/>
            <a:ln w="381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 Z</a:t>
              </a:r>
            </a:p>
          </p:txBody>
        </p:sp>
        <p:sp>
          <p:nvSpPr>
            <p:cNvPr id="46119" name="矩形 47143"/>
            <p:cNvSpPr/>
            <p:nvPr/>
          </p:nvSpPr>
          <p:spPr>
            <a:xfrm>
              <a:off x="1344" y="1392"/>
              <a:ext cx="224" cy="239"/>
            </a:xfrm>
            <a:prstGeom prst="rect">
              <a:avLst/>
            </a:prstGeom>
            <a:noFill/>
            <a:ln w="381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V</a:t>
              </a:r>
            </a:p>
          </p:txBody>
        </p:sp>
        <p:sp>
          <p:nvSpPr>
            <p:cNvPr id="46120" name="矩形 47144"/>
            <p:cNvSpPr/>
            <p:nvPr/>
          </p:nvSpPr>
          <p:spPr>
            <a:xfrm rot="1870029">
              <a:off x="4418" y="2204"/>
              <a:ext cx="270" cy="239"/>
            </a:xfrm>
            <a:prstGeom prst="rect">
              <a:avLst/>
            </a:prstGeom>
            <a:noFill/>
            <a:ln w="38100">
              <a:noFill/>
              <a:miter/>
            </a:ln>
          </p:spPr>
          <p:txBody>
            <a:bodyPr wrap="square" anchor="t">
              <a:spAutoFit/>
            </a:bodyPr>
            <a:lstStyle/>
            <a:p>
              <a:pPr lvl="0" eaLnBrk="0" hangingPunct="0">
                <a:buClr>
                  <a:srgbClr val="000000"/>
                </a:buClr>
              </a:pPr>
              <a:r>
                <a:rPr lang="en-US" altLang="zh-CN" sz="2400" b="1">
                  <a:solidFill>
                    <a:srgbClr val="003300"/>
                  </a:solidFill>
                  <a:latin typeface="Times New Roman" pitchFamily="18" charset="0"/>
                  <a:ea typeface="宋体" pitchFamily="2" charset="-122"/>
                </a:rPr>
                <a:t>W</a:t>
              </a:r>
            </a:p>
          </p:txBody>
        </p:sp>
        <p:sp>
          <p:nvSpPr>
            <p:cNvPr id="46121" name="矩形 47145"/>
            <p:cNvSpPr/>
            <p:nvPr/>
          </p:nvSpPr>
          <p:spPr>
            <a:xfrm rot="-3791477">
              <a:off x="2225" y="3519"/>
              <a:ext cx="190" cy="226"/>
            </a:xfrm>
            <a:prstGeom prst="rect">
              <a:avLst/>
            </a:prstGeom>
            <a:noFill/>
            <a:ln w="38100">
              <a:noFill/>
              <a:miter/>
            </a:ln>
          </p:spPr>
          <p:txBody>
            <a:bodyPr wrap="square" anchor="t">
              <a:spAutoFit/>
            </a:bodyPr>
            <a:lstStyle/>
            <a:p>
              <a:pPr lvl="0" eaLnBrk="0" hangingPunct="0">
                <a:buClr>
                  <a:srgbClr val="000000"/>
                </a:buClr>
              </a:pPr>
              <a:r>
                <a:rPr lang="en-US" altLang="zh-CN" sz="2400" i="1">
                  <a:solidFill>
                    <a:srgbClr val="003300"/>
                  </a:solidFill>
                  <a:latin typeface="Times New Roman" pitchFamily="18" charset="0"/>
                  <a:ea typeface="宋体" pitchFamily="2" charset="-122"/>
                </a:rPr>
                <a:t>H</a:t>
              </a:r>
            </a:p>
          </p:txBody>
        </p:sp>
        <p:grpSp>
          <p:nvGrpSpPr>
            <p:cNvPr id="46122" name="组合 47146"/>
            <p:cNvGrpSpPr/>
            <p:nvPr/>
          </p:nvGrpSpPr>
          <p:grpSpPr>
            <a:xfrm>
              <a:off x="3408" y="1440"/>
              <a:ext cx="1296" cy="2304"/>
              <a:chOff x="3408" y="1440"/>
              <a:chExt cx="1296" cy="2304"/>
            </a:xfrm>
          </p:grpSpPr>
          <p:sp>
            <p:nvSpPr>
              <p:cNvPr id="46123" name="任意多边形 47147"/>
              <p:cNvSpPr/>
              <p:nvPr/>
            </p:nvSpPr>
            <p:spPr>
              <a:xfrm>
                <a:off x="3408" y="2160"/>
                <a:ext cx="1296" cy="1584"/>
              </a:xfrm>
              <a:custGeom>
                <a:avLst/>
                <a:gdLst/>
                <a:ahLst/>
                <a:cxnLst/>
                <a:rect l="0" t="0" r="0" b="0"/>
                <a:pathLst>
                  <a:path w="1296" h="1584">
                    <a:moveTo>
                      <a:pt x="0" y="768"/>
                    </a:moveTo>
                    <a:lnTo>
                      <a:pt x="1296" y="1584"/>
                    </a:lnTo>
                    <a:lnTo>
                      <a:pt x="1296" y="0"/>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46124" name="任意多边形 47148"/>
              <p:cNvSpPr/>
              <p:nvPr/>
            </p:nvSpPr>
            <p:spPr>
              <a:xfrm>
                <a:off x="3408" y="1440"/>
                <a:ext cx="1296" cy="1488"/>
              </a:xfrm>
              <a:custGeom>
                <a:avLst/>
                <a:gdLst/>
                <a:ahLst/>
                <a:cxnLst/>
                <a:rect l="0" t="0" r="0" b="0"/>
                <a:pathLst>
                  <a:path w="1296" h="1488">
                    <a:moveTo>
                      <a:pt x="1296" y="720"/>
                    </a:moveTo>
                    <a:lnTo>
                      <a:pt x="0" y="0"/>
                    </a:lnTo>
                    <a:lnTo>
                      <a:pt x="0" y="1488"/>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grpSp>
        <p:grpSp>
          <p:nvGrpSpPr>
            <p:cNvPr id="46125" name="组合 47149"/>
            <p:cNvGrpSpPr/>
            <p:nvPr/>
          </p:nvGrpSpPr>
          <p:grpSpPr>
            <a:xfrm>
              <a:off x="1344" y="2928"/>
              <a:ext cx="3360" cy="816"/>
              <a:chOff x="1344" y="2928"/>
              <a:chExt cx="3360" cy="816"/>
            </a:xfrm>
          </p:grpSpPr>
          <p:sp>
            <p:nvSpPr>
              <p:cNvPr id="46126" name="直接连接符 47150"/>
              <p:cNvSpPr/>
              <p:nvPr/>
            </p:nvSpPr>
            <p:spPr>
              <a:xfrm flipH="1" flipV="1">
                <a:off x="1344" y="2928"/>
                <a:ext cx="1008" cy="816"/>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6127" name="任意多边形 47151"/>
              <p:cNvSpPr/>
              <p:nvPr/>
            </p:nvSpPr>
            <p:spPr>
              <a:xfrm>
                <a:off x="1344" y="2928"/>
                <a:ext cx="3360" cy="816"/>
              </a:xfrm>
              <a:custGeom>
                <a:avLst/>
                <a:gdLst/>
                <a:ahLst/>
                <a:cxnLst/>
                <a:rect l="0" t="0" r="0" b="0"/>
                <a:pathLst>
                  <a:path w="3360" h="816">
                    <a:moveTo>
                      <a:pt x="0" y="0"/>
                    </a:moveTo>
                    <a:lnTo>
                      <a:pt x="2064" y="0"/>
                    </a:lnTo>
                    <a:lnTo>
                      <a:pt x="3360" y="816"/>
                    </a:lnTo>
                    <a:lnTo>
                      <a:pt x="1008" y="816"/>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grpSp>
      </p:grpSp>
      <p:sp>
        <p:nvSpPr>
          <p:cNvPr id="46128" name="矩形 47152"/>
          <p:cNvSpPr/>
          <p:nvPr/>
        </p:nvSpPr>
        <p:spPr>
          <a:xfrm>
            <a:off x="3672523" y="249873"/>
            <a:ext cx="1605280" cy="579120"/>
          </a:xfrm>
          <a:prstGeom prst="rect">
            <a:avLst/>
          </a:prstGeom>
          <a:noFill/>
          <a:ln w="38100">
            <a:noFill/>
            <a:miter/>
          </a:ln>
        </p:spPr>
        <p:txBody>
          <a:bodyPr wrap="none" anchor="ctr">
            <a:spAutoFit/>
          </a:bodyPr>
          <a:lstStyle/>
          <a:p>
            <a:pPr lvl="0" algn="ctr">
              <a:buClr>
                <a:srgbClr val="000000"/>
              </a:buClr>
            </a:pPr>
            <a:r>
              <a:rPr lang="zh-CN" altLang="en-US" sz="3200" dirty="0">
                <a:latin typeface="黑体" charset="0"/>
                <a:ea typeface="黑体" charset="0"/>
              </a:rPr>
              <a:t>直观图</a:t>
            </a:r>
            <a:r>
              <a:rPr lang="en-US" altLang="zh-CN" sz="3200">
                <a:latin typeface="黑体" charset="0"/>
                <a:ea typeface="黑体" charset="0"/>
              </a:rPr>
              <a:t>1</a:t>
            </a:r>
          </a:p>
        </p:txBody>
      </p:sp>
      <p:sp>
        <p:nvSpPr>
          <p:cNvPr id="46129" name="矩形 47153"/>
          <p:cNvSpPr/>
          <p:nvPr/>
        </p:nvSpPr>
        <p:spPr>
          <a:xfrm>
            <a:off x="6908800" y="6505575"/>
            <a:ext cx="2232025" cy="336550"/>
          </a:xfrm>
          <a:prstGeom prst="rect">
            <a:avLst/>
          </a:prstGeom>
          <a:noFill/>
          <a:ln w="38100">
            <a:noFill/>
            <a:miter/>
          </a:ln>
        </p:spPr>
        <p:txBody>
          <a:bodyPr wrap="none"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擦去后投影面等的视图</a:t>
            </a: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文本框 49153"/>
          <p:cNvSpPr txBox="1"/>
          <p:nvPr/>
        </p:nvSpPr>
        <p:spPr>
          <a:xfrm>
            <a:off x="324485" y="274320"/>
            <a:ext cx="8843645" cy="518160"/>
          </a:xfrm>
          <a:prstGeom prst="rect">
            <a:avLst/>
          </a:prstGeom>
          <a:noFill/>
          <a:ln w="9525">
            <a:noFill/>
            <a:miter/>
          </a:ln>
        </p:spPr>
        <p:txBody>
          <a:bodyPr wrap="square" anchor="ctr">
            <a:spAutoFit/>
          </a:bodyPr>
          <a:lstStyle/>
          <a:p>
            <a:pPr lvl="0">
              <a:buClr>
                <a:srgbClr val="000000"/>
              </a:buClr>
            </a:pPr>
            <a:r>
              <a:rPr lang="zh-CN" altLang="en-US" sz="2800" dirty="0">
                <a:solidFill>
                  <a:schemeClr val="tx1"/>
                </a:solidFill>
                <a:latin typeface="Times New Roman" pitchFamily="18" charset="0"/>
                <a:ea typeface="黑体" pitchFamily="2" charset="-122"/>
              </a:rPr>
              <a:t>擦去投影面、投影轴、投影连线、符号后物体的视图</a:t>
            </a:r>
          </a:p>
        </p:txBody>
      </p:sp>
      <p:grpSp>
        <p:nvGrpSpPr>
          <p:cNvPr id="48130" name="组合 49154"/>
          <p:cNvGrpSpPr/>
          <p:nvPr/>
        </p:nvGrpSpPr>
        <p:grpSpPr>
          <a:xfrm>
            <a:off x="2555875" y="965835"/>
            <a:ext cx="5403850" cy="5365115"/>
            <a:chOff x="1588" y="576"/>
            <a:chExt cx="3404" cy="3408"/>
          </a:xfrm>
        </p:grpSpPr>
        <p:sp>
          <p:nvSpPr>
            <p:cNvPr id="48131" name="任意多边形 49155"/>
            <p:cNvSpPr/>
            <p:nvPr/>
          </p:nvSpPr>
          <p:spPr>
            <a:xfrm>
              <a:off x="1614" y="608"/>
              <a:ext cx="1104" cy="1433"/>
            </a:xfrm>
            <a:custGeom>
              <a:avLst/>
              <a:gdLst/>
              <a:ahLst/>
              <a:cxnLst/>
              <a:rect l="0" t="0" r="0" b="0"/>
              <a:pathLst>
                <a:path w="480" h="672">
                  <a:moveTo>
                    <a:pt x="0" y="240"/>
                  </a:moveTo>
                  <a:lnTo>
                    <a:pt x="0" y="672"/>
                  </a:lnTo>
                  <a:lnTo>
                    <a:pt x="480" y="672"/>
                  </a:lnTo>
                  <a:lnTo>
                    <a:pt x="480" y="0"/>
                  </a:lnTo>
                  <a:lnTo>
                    <a:pt x="192" y="0"/>
                  </a:lnTo>
                  <a:lnTo>
                    <a:pt x="0" y="24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grpSp>
          <p:nvGrpSpPr>
            <p:cNvPr id="48132" name="组合 49156"/>
            <p:cNvGrpSpPr/>
            <p:nvPr/>
          </p:nvGrpSpPr>
          <p:grpSpPr>
            <a:xfrm>
              <a:off x="1588" y="3472"/>
              <a:ext cx="1105" cy="512"/>
              <a:chOff x="1632" y="3024"/>
              <a:chExt cx="480" cy="240"/>
            </a:xfrm>
          </p:grpSpPr>
          <p:sp>
            <p:nvSpPr>
              <p:cNvPr id="48133" name="直接连接符 49157"/>
              <p:cNvSpPr/>
              <p:nvPr/>
            </p:nvSpPr>
            <p:spPr>
              <a:xfrm>
                <a:off x="1632" y="3024"/>
                <a:ext cx="1" cy="24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48134" name="组合 49158"/>
              <p:cNvGrpSpPr/>
              <p:nvPr/>
            </p:nvGrpSpPr>
            <p:grpSpPr>
              <a:xfrm>
                <a:off x="1632" y="3024"/>
                <a:ext cx="480" cy="240"/>
                <a:chOff x="1632" y="3024"/>
                <a:chExt cx="480" cy="240"/>
              </a:xfrm>
            </p:grpSpPr>
            <p:sp>
              <p:nvSpPr>
                <p:cNvPr id="48135" name="直接连接符 49159"/>
                <p:cNvSpPr/>
                <p:nvPr/>
              </p:nvSpPr>
              <p:spPr>
                <a:xfrm>
                  <a:off x="1824" y="3024"/>
                  <a:ext cx="0" cy="24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8136" name="任意多边形 49160"/>
                <p:cNvSpPr/>
                <p:nvPr/>
              </p:nvSpPr>
              <p:spPr>
                <a:xfrm>
                  <a:off x="1632" y="3024"/>
                  <a:ext cx="480" cy="240"/>
                </a:xfrm>
                <a:custGeom>
                  <a:avLst/>
                  <a:gdLst/>
                  <a:ahLst/>
                  <a:cxnLst/>
                  <a:rect l="0" t="0" r="0" b="0"/>
                  <a:pathLst>
                    <a:path w="480" h="240">
                      <a:moveTo>
                        <a:pt x="0" y="0"/>
                      </a:moveTo>
                      <a:lnTo>
                        <a:pt x="480" y="0"/>
                      </a:lnTo>
                      <a:lnTo>
                        <a:pt x="480" y="240"/>
                      </a:lnTo>
                      <a:lnTo>
                        <a:pt x="0" y="240"/>
                      </a:lnTo>
                    </a:path>
                  </a:pathLst>
                </a:custGeom>
                <a:noFill/>
                <a:ln w="57150" cap="flat" cmpd="sng">
                  <a:solidFill>
                    <a:schemeClr val="tx1"/>
                  </a:solidFill>
                  <a:prstDash val="solid"/>
                  <a:round/>
                  <a:headEnd type="none" w="med" len="med"/>
                  <a:tailEnd type="none" w="med" len="med"/>
                </a:ln>
              </p:spPr>
              <p:txBody>
                <a:bodyPr/>
                <a:lstStyle/>
                <a:p>
                  <a:endParaRPr lang="zh-CN" altLang="en-US"/>
                </a:p>
              </p:txBody>
            </p:sp>
          </p:grpSp>
        </p:grpSp>
        <p:grpSp>
          <p:nvGrpSpPr>
            <p:cNvPr id="48137" name="组合 49161"/>
            <p:cNvGrpSpPr/>
            <p:nvPr/>
          </p:nvGrpSpPr>
          <p:grpSpPr>
            <a:xfrm>
              <a:off x="4329" y="576"/>
              <a:ext cx="663" cy="1433"/>
              <a:chOff x="3312" y="1680"/>
              <a:chExt cx="288" cy="672"/>
            </a:xfrm>
          </p:grpSpPr>
          <p:sp>
            <p:nvSpPr>
              <p:cNvPr id="48138" name="任意多边形 49162"/>
              <p:cNvSpPr/>
              <p:nvPr/>
            </p:nvSpPr>
            <p:spPr>
              <a:xfrm>
                <a:off x="3312" y="1680"/>
                <a:ext cx="288" cy="672"/>
              </a:xfrm>
              <a:custGeom>
                <a:avLst/>
                <a:gdLst/>
                <a:ahLst/>
                <a:cxnLst/>
                <a:rect l="0" t="0" r="0" b="0"/>
                <a:pathLst>
                  <a:path w="288" h="672">
                    <a:moveTo>
                      <a:pt x="0" y="0"/>
                    </a:moveTo>
                    <a:lnTo>
                      <a:pt x="0" y="672"/>
                    </a:lnTo>
                    <a:lnTo>
                      <a:pt x="288" y="672"/>
                    </a:lnTo>
                    <a:lnTo>
                      <a:pt x="288" y="0"/>
                    </a:lnTo>
                    <a:lnTo>
                      <a:pt x="0" y="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sp>
            <p:nvSpPr>
              <p:cNvPr id="48139" name="直接连接符 49163"/>
              <p:cNvSpPr/>
              <p:nvPr/>
            </p:nvSpPr>
            <p:spPr>
              <a:xfrm>
                <a:off x="3312" y="1920"/>
                <a:ext cx="288" cy="0"/>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49165" name="组合 49164"/>
          <p:cNvGrpSpPr/>
          <p:nvPr/>
        </p:nvGrpSpPr>
        <p:grpSpPr>
          <a:xfrm>
            <a:off x="912813" y="3157538"/>
            <a:ext cx="5978525" cy="2339975"/>
            <a:chOff x="560" y="2112"/>
            <a:chExt cx="3232" cy="1152"/>
          </a:xfrm>
        </p:grpSpPr>
        <p:sp>
          <p:nvSpPr>
            <p:cNvPr id="48141" name="直接连接符 49165"/>
            <p:cNvSpPr/>
            <p:nvPr/>
          </p:nvSpPr>
          <p:spPr>
            <a:xfrm flipH="1">
              <a:off x="672" y="2160"/>
              <a:ext cx="768"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8142" name="直接连接符 49166"/>
            <p:cNvSpPr/>
            <p:nvPr/>
          </p:nvSpPr>
          <p:spPr>
            <a:xfrm flipH="1">
              <a:off x="576" y="3264"/>
              <a:ext cx="864"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8143" name="直接连接符 49167"/>
            <p:cNvSpPr/>
            <p:nvPr/>
          </p:nvSpPr>
          <p:spPr>
            <a:xfrm>
              <a:off x="960" y="2160"/>
              <a:ext cx="0" cy="1104"/>
            </a:xfrm>
            <a:prstGeom prst="line">
              <a:avLst/>
            </a:prstGeom>
            <a:ln w="28575" cap="flat" cmpd="sng">
              <a:solidFill>
                <a:schemeClr val="tx1"/>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48144" name="直接连接符 49168"/>
            <p:cNvSpPr/>
            <p:nvPr/>
          </p:nvSpPr>
          <p:spPr>
            <a:xfrm>
              <a:off x="2400" y="2160"/>
              <a:ext cx="0" cy="52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8145" name="直接连接符 49169"/>
            <p:cNvSpPr/>
            <p:nvPr/>
          </p:nvSpPr>
          <p:spPr>
            <a:xfrm>
              <a:off x="3792" y="2112"/>
              <a:ext cx="0" cy="576"/>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48146" name="直接连接符 49170"/>
            <p:cNvSpPr/>
            <p:nvPr/>
          </p:nvSpPr>
          <p:spPr>
            <a:xfrm>
              <a:off x="2400" y="2495"/>
              <a:ext cx="1392" cy="0"/>
            </a:xfrm>
            <a:prstGeom prst="line">
              <a:avLst/>
            </a:prstGeom>
            <a:ln w="28575" cap="flat" cmpd="sng">
              <a:solidFill>
                <a:schemeClr val="tx1"/>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48147" name="文本框 49171"/>
            <p:cNvSpPr txBox="1"/>
            <p:nvPr/>
          </p:nvSpPr>
          <p:spPr>
            <a:xfrm>
              <a:off x="2880" y="2151"/>
              <a:ext cx="362" cy="285"/>
            </a:xfrm>
            <a:prstGeom prst="rect">
              <a:avLst/>
            </a:prstGeom>
            <a:noFill/>
            <a:ln w="28575">
              <a:noFill/>
              <a:miter/>
            </a:ln>
          </p:spPr>
          <p:txBody>
            <a:bodyPr anchor="ctr">
              <a:spAutoFit/>
            </a:bodyPr>
            <a:lstStyle/>
            <a:p>
              <a:pPr lvl="0" algn="ctr">
                <a:buClr>
                  <a:srgbClr val="000000"/>
                </a:buClr>
              </a:pPr>
              <a:r>
                <a:rPr lang="en-US" altLang="zh-CN" sz="3200" b="1">
                  <a:solidFill>
                    <a:srgbClr val="FF3300"/>
                  </a:solidFill>
                  <a:latin typeface="Times New Roman" pitchFamily="18" charset="0"/>
                  <a:ea typeface="宋体" pitchFamily="2" charset="-122"/>
                </a:rPr>
                <a:t>a</a:t>
              </a:r>
              <a:endParaRPr lang="en-US" altLang="zh-CN" sz="2000" b="1">
                <a:solidFill>
                  <a:srgbClr val="FF3300"/>
                </a:solidFill>
                <a:latin typeface="Times New Roman" pitchFamily="18" charset="0"/>
                <a:ea typeface="宋体" pitchFamily="2" charset="-122"/>
              </a:endParaRPr>
            </a:p>
          </p:txBody>
        </p:sp>
        <p:sp>
          <p:nvSpPr>
            <p:cNvPr id="48148" name="文本框 49172"/>
            <p:cNvSpPr txBox="1"/>
            <p:nvPr/>
          </p:nvSpPr>
          <p:spPr>
            <a:xfrm rot="-5268018">
              <a:off x="615" y="2625"/>
              <a:ext cx="201" cy="313"/>
            </a:xfrm>
            <a:prstGeom prst="rect">
              <a:avLst/>
            </a:prstGeom>
            <a:noFill/>
            <a:ln w="28575">
              <a:noFill/>
              <a:miter/>
            </a:ln>
          </p:spPr>
          <p:txBody>
            <a:bodyPr wrap="none" anchor="ctr">
              <a:spAutoFit/>
            </a:bodyPr>
            <a:lstStyle/>
            <a:p>
              <a:pPr lvl="0" algn="ctr">
                <a:buClr>
                  <a:srgbClr val="000000"/>
                </a:buClr>
              </a:pPr>
              <a:r>
                <a:rPr lang="en-US" altLang="zh-CN" sz="3200" b="1">
                  <a:solidFill>
                    <a:srgbClr val="FF3300"/>
                  </a:solidFill>
                  <a:latin typeface="Times New Roman" pitchFamily="18" charset="0"/>
                  <a:ea typeface="宋体" pitchFamily="2" charset="-122"/>
                </a:rPr>
                <a:t>b</a:t>
              </a:r>
              <a:endParaRPr lang="en-US" altLang="zh-CN" sz="2000" b="1">
                <a:solidFill>
                  <a:srgbClr val="FF3300"/>
                </a:solidFill>
                <a:latin typeface="Times New Roman" pitchFamily="18" charset="0"/>
                <a:ea typeface="宋体" pitchFamily="2" charset="-122"/>
              </a:endParaRPr>
            </a:p>
          </p:txBody>
        </p:sp>
      </p:grpSp>
      <p:sp>
        <p:nvSpPr>
          <p:cNvPr id="49174" name="文本框 49173"/>
          <p:cNvSpPr txBox="1"/>
          <p:nvPr/>
        </p:nvSpPr>
        <p:spPr>
          <a:xfrm>
            <a:off x="4210050" y="5342414"/>
            <a:ext cx="4114800" cy="518160"/>
          </a:xfrm>
          <a:prstGeom prst="rect">
            <a:avLst/>
          </a:prstGeom>
          <a:noFill/>
          <a:ln w="9525">
            <a:noFill/>
            <a:miter/>
          </a:ln>
        </p:spPr>
        <p:txBody>
          <a:bodyPr anchor="ctr">
            <a:spAutoFit/>
          </a:bodyPr>
          <a:lstStyle/>
          <a:p>
            <a:pPr lvl="0" algn="ctr">
              <a:buClr>
                <a:srgbClr val="000000"/>
              </a:buClr>
            </a:pPr>
            <a:r>
              <a:rPr lang="en-US" altLang="zh-CN" sz="2800" dirty="0">
                <a:solidFill>
                  <a:srgbClr val="FF3300"/>
                </a:solidFill>
                <a:latin typeface="黑体" pitchFamily="2" charset="-122"/>
                <a:ea typeface="黑体" pitchFamily="2" charset="-122"/>
              </a:rPr>
              <a:t>a</a:t>
            </a:r>
            <a:r>
              <a:rPr lang="zh-CN" altLang="en-US" sz="2800" dirty="0">
                <a:solidFill>
                  <a:srgbClr val="FF3300"/>
                </a:solidFill>
                <a:latin typeface="黑体" pitchFamily="2" charset="-122"/>
                <a:ea typeface="黑体" pitchFamily="2" charset="-122"/>
              </a:rPr>
              <a:t>和 </a:t>
            </a:r>
            <a:r>
              <a:rPr lang="en-US" altLang="zh-CN" sz="2800" dirty="0">
                <a:solidFill>
                  <a:srgbClr val="FF3300"/>
                </a:solidFill>
                <a:latin typeface="黑体" pitchFamily="2" charset="-122"/>
                <a:ea typeface="黑体" pitchFamily="2" charset="-122"/>
              </a:rPr>
              <a:t>b</a:t>
            </a:r>
            <a:r>
              <a:rPr lang="zh-CN" altLang="en-US" sz="2800" dirty="0">
                <a:solidFill>
                  <a:srgbClr val="FF3300"/>
                </a:solidFill>
                <a:latin typeface="黑体" pitchFamily="2" charset="-122"/>
                <a:ea typeface="黑体" pitchFamily="2" charset="-122"/>
              </a:rPr>
              <a:t>要接近</a:t>
            </a:r>
          </a:p>
        </p:txBody>
      </p:sp>
      <p:sp>
        <p:nvSpPr>
          <p:cNvPr id="48150" name="文本框 49174"/>
          <p:cNvSpPr txBox="1"/>
          <p:nvPr/>
        </p:nvSpPr>
        <p:spPr>
          <a:xfrm>
            <a:off x="7146925" y="6521450"/>
            <a:ext cx="2027238" cy="336550"/>
          </a:xfrm>
          <a:prstGeom prst="rect">
            <a:avLst/>
          </a:prstGeom>
          <a:noFill/>
          <a:ln w="9525">
            <a:noFill/>
            <a:miter/>
          </a:ln>
        </p:spPr>
        <p:txBody>
          <a:bodyPr wrap="none"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三视图的绘制、要点</a:t>
            </a:r>
            <a:endParaRPr lang="zh-CN" altLang="en-US" sz="1000" b="1">
              <a:solidFill>
                <a:srgbClr val="B2B2B2"/>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rgbClr val="0000FF"/>
                </a:solidFill>
              </a:rPr>
              <a:t>（</a:t>
            </a:r>
            <a:r>
              <a:rPr lang="en-US" altLang="zh-CN" sz="3200">
                <a:solidFill>
                  <a:srgbClr val="0000FF"/>
                </a:solidFill>
              </a:rPr>
              <a:t>6</a:t>
            </a:r>
            <a:r>
              <a:rPr lang="zh-CN" altLang="en-US" sz="3200">
                <a:solidFill>
                  <a:srgbClr val="0000FF"/>
                </a:solidFill>
              </a:rPr>
              <a:t>）三视图的绘制</a:t>
            </a:r>
          </a:p>
        </p:txBody>
      </p:sp>
      <p:sp>
        <p:nvSpPr>
          <p:cNvPr id="3" name="内容占位符 2"/>
          <p:cNvSpPr>
            <a:spLocks noGrp="1"/>
          </p:cNvSpPr>
          <p:nvPr>
            <p:ph idx="1"/>
          </p:nvPr>
        </p:nvSpPr>
        <p:spPr>
          <a:xfrm>
            <a:off x="287655" y="1033145"/>
            <a:ext cx="8070850" cy="5128260"/>
          </a:xfrm>
        </p:spPr>
        <p:txBody>
          <a:bodyPr>
            <a:normAutofit/>
          </a:bodyPr>
          <a:lstStyle/>
          <a:p>
            <a:r>
              <a:rPr lang="zh-CN" altLang="en-US" sz="2800"/>
              <a:t>画物体三视图的要点：</a:t>
            </a:r>
          </a:p>
          <a:p>
            <a:r>
              <a:rPr lang="zh-CN" altLang="en-US" sz="2800"/>
              <a:t>将物体自然放平，一般使主要表面与投影面平行或垂直，进而确定主视图的投影方向。</a:t>
            </a:r>
          </a:p>
          <a:p>
            <a:r>
              <a:rPr lang="zh-CN" altLang="en-US" sz="2800"/>
              <a:t>整体和局部都要符合三视图的投影规律。</a:t>
            </a:r>
          </a:p>
          <a:p>
            <a:r>
              <a:rPr lang="zh-CN" altLang="en-US" sz="2800"/>
              <a:t>可见轮廓线用粗实线绘制，不可见的轮廓线用虚线绘制，当虚线与实线重合时画实线。</a:t>
            </a:r>
          </a:p>
          <a:p>
            <a:r>
              <a:rPr lang="zh-CN" altLang="en-US" sz="2800"/>
              <a:t>特别应注意俯、左视图宽相等和前、后方位关系。</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2225" name="对象 55297"/>
          <p:cNvGraphicFramePr>
            <a:graphicFrameLocks/>
          </p:cNvGraphicFramePr>
          <p:nvPr/>
        </p:nvGraphicFramePr>
        <p:xfrm>
          <a:off x="4818063" y="2667000"/>
          <a:ext cx="3886200" cy="3652838"/>
        </p:xfrm>
        <a:graphic>
          <a:graphicData uri="http://schemas.openxmlformats.org/presentationml/2006/ole">
            <p:oleObj spid="_x0000_s3080" r:id="rId5" imgW="3371429" imgH="2886478" progId="PBrush">
              <p:embed/>
            </p:oleObj>
          </a:graphicData>
        </a:graphic>
      </p:graphicFrame>
      <p:sp>
        <p:nvSpPr>
          <p:cNvPr id="55299" name="任意多边形 55298"/>
          <p:cNvSpPr/>
          <p:nvPr/>
        </p:nvSpPr>
        <p:spPr>
          <a:xfrm>
            <a:off x="1084263" y="877888"/>
            <a:ext cx="2590800" cy="1524000"/>
          </a:xfrm>
          <a:custGeom>
            <a:avLst/>
            <a:gdLst/>
            <a:ahLst/>
            <a:cxnLst/>
            <a:rect l="0" t="0" r="0" b="0"/>
            <a:pathLst>
              <a:path w="1632" h="960">
                <a:moveTo>
                  <a:pt x="0" y="960"/>
                </a:moveTo>
                <a:lnTo>
                  <a:pt x="576" y="960"/>
                </a:lnTo>
                <a:lnTo>
                  <a:pt x="576" y="768"/>
                </a:lnTo>
                <a:lnTo>
                  <a:pt x="1296" y="768"/>
                </a:lnTo>
                <a:lnTo>
                  <a:pt x="1296" y="960"/>
                </a:lnTo>
                <a:lnTo>
                  <a:pt x="1632" y="960"/>
                </a:lnTo>
                <a:lnTo>
                  <a:pt x="1632" y="432"/>
                </a:lnTo>
                <a:lnTo>
                  <a:pt x="1152" y="432"/>
                </a:lnTo>
                <a:lnTo>
                  <a:pt x="1152" y="0"/>
                </a:lnTo>
                <a:lnTo>
                  <a:pt x="720" y="0"/>
                </a:lnTo>
                <a:lnTo>
                  <a:pt x="720" y="432"/>
                </a:lnTo>
                <a:lnTo>
                  <a:pt x="0" y="432"/>
                </a:lnTo>
                <a:lnTo>
                  <a:pt x="0" y="960"/>
                </a:lnTo>
                <a:close/>
              </a:path>
            </a:pathLst>
          </a:custGeom>
          <a:noFill/>
          <a:ln w="19050" cap="flat" cmpd="sng">
            <a:solidFill>
              <a:schemeClr val="tx2"/>
            </a:solidFill>
            <a:prstDash val="solid"/>
            <a:round/>
            <a:headEnd type="none" w="sm" len="lg"/>
            <a:tailEnd type="none" w="sm" len="lg"/>
          </a:ln>
        </p:spPr>
        <p:txBody>
          <a:bodyPr/>
          <a:lstStyle/>
          <a:p>
            <a:endParaRPr lang="zh-CN" altLang="en-US"/>
          </a:p>
        </p:txBody>
      </p:sp>
      <p:grpSp>
        <p:nvGrpSpPr>
          <p:cNvPr id="55300" name="组合 55299"/>
          <p:cNvGrpSpPr/>
          <p:nvPr/>
        </p:nvGrpSpPr>
        <p:grpSpPr>
          <a:xfrm>
            <a:off x="1084263" y="3544888"/>
            <a:ext cx="2590800" cy="1295400"/>
            <a:chOff x="672" y="2352"/>
            <a:chExt cx="1632" cy="816"/>
          </a:xfrm>
        </p:grpSpPr>
        <p:sp>
          <p:nvSpPr>
            <p:cNvPr id="52228" name="直接连接符 55300"/>
            <p:cNvSpPr/>
            <p:nvPr/>
          </p:nvSpPr>
          <p:spPr>
            <a:xfrm>
              <a:off x="1824" y="2352"/>
              <a:ext cx="0" cy="816"/>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29" name="直接连接符 55301"/>
            <p:cNvSpPr/>
            <p:nvPr/>
          </p:nvSpPr>
          <p:spPr>
            <a:xfrm>
              <a:off x="1392" y="2352"/>
              <a:ext cx="0" cy="816"/>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0" name="任意多边形 55302"/>
            <p:cNvSpPr/>
            <p:nvPr/>
          </p:nvSpPr>
          <p:spPr>
            <a:xfrm>
              <a:off x="672" y="2352"/>
              <a:ext cx="1632" cy="816"/>
            </a:xfrm>
            <a:custGeom>
              <a:avLst/>
              <a:gdLst/>
              <a:ahLst/>
              <a:cxnLst/>
              <a:rect l="0" t="0" r="0" b="0"/>
              <a:pathLst>
                <a:path w="1632" h="816">
                  <a:moveTo>
                    <a:pt x="0" y="192"/>
                  </a:moveTo>
                  <a:lnTo>
                    <a:pt x="336" y="192"/>
                  </a:lnTo>
                  <a:lnTo>
                    <a:pt x="336" y="624"/>
                  </a:lnTo>
                  <a:lnTo>
                    <a:pt x="0" y="624"/>
                  </a:lnTo>
                  <a:lnTo>
                    <a:pt x="0" y="816"/>
                  </a:lnTo>
                  <a:lnTo>
                    <a:pt x="1632" y="816"/>
                  </a:lnTo>
                  <a:lnTo>
                    <a:pt x="1632" y="0"/>
                  </a:lnTo>
                  <a:lnTo>
                    <a:pt x="0" y="0"/>
                  </a:lnTo>
                  <a:lnTo>
                    <a:pt x="0" y="192"/>
                  </a:lnTo>
                  <a:close/>
                </a:path>
              </a:pathLst>
            </a:custGeom>
            <a:noFill/>
            <a:ln w="19050" cap="flat" cmpd="sng">
              <a:solidFill>
                <a:srgbClr val="000000"/>
              </a:solidFill>
              <a:prstDash val="solid"/>
              <a:round/>
              <a:headEnd type="none" w="sm" len="lg"/>
              <a:tailEnd type="none" w="sm" len="lg"/>
            </a:ln>
          </p:spPr>
          <p:txBody>
            <a:bodyPr/>
            <a:lstStyle/>
            <a:p>
              <a:endParaRPr lang="zh-CN" altLang="en-US"/>
            </a:p>
          </p:txBody>
        </p:sp>
      </p:grpSp>
      <p:grpSp>
        <p:nvGrpSpPr>
          <p:cNvPr id="55304" name="组合 55303"/>
          <p:cNvGrpSpPr/>
          <p:nvPr/>
        </p:nvGrpSpPr>
        <p:grpSpPr>
          <a:xfrm>
            <a:off x="5046663" y="877888"/>
            <a:ext cx="1371600" cy="1524000"/>
            <a:chOff x="3168" y="672"/>
            <a:chExt cx="864" cy="960"/>
          </a:xfrm>
        </p:grpSpPr>
        <p:sp>
          <p:nvSpPr>
            <p:cNvPr id="52232" name="直接连接符 55304"/>
            <p:cNvSpPr/>
            <p:nvPr/>
          </p:nvSpPr>
          <p:spPr>
            <a:xfrm>
              <a:off x="3168" y="1104"/>
              <a:ext cx="864" cy="0"/>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3" name="直接连接符 55305"/>
            <p:cNvSpPr/>
            <p:nvPr/>
          </p:nvSpPr>
          <p:spPr>
            <a:xfrm>
              <a:off x="3168" y="672"/>
              <a:ext cx="864" cy="0"/>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4" name="直接连接符 55306"/>
            <p:cNvSpPr/>
            <p:nvPr/>
          </p:nvSpPr>
          <p:spPr>
            <a:xfrm flipV="1">
              <a:off x="4032" y="672"/>
              <a:ext cx="0" cy="960"/>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5" name="直接连接符 55307"/>
            <p:cNvSpPr/>
            <p:nvPr/>
          </p:nvSpPr>
          <p:spPr>
            <a:xfrm flipV="1">
              <a:off x="3168" y="672"/>
              <a:ext cx="0" cy="960"/>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6" name="直接连接符 55308"/>
            <p:cNvSpPr/>
            <p:nvPr/>
          </p:nvSpPr>
          <p:spPr>
            <a:xfrm>
              <a:off x="3168" y="1632"/>
              <a:ext cx="864" cy="0"/>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7" name="直接连接符 55309"/>
            <p:cNvSpPr/>
            <p:nvPr/>
          </p:nvSpPr>
          <p:spPr>
            <a:xfrm flipV="1">
              <a:off x="3383" y="1104"/>
              <a:ext cx="0" cy="528"/>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38" name="直接连接符 55310"/>
            <p:cNvSpPr/>
            <p:nvPr/>
          </p:nvSpPr>
          <p:spPr>
            <a:xfrm flipV="1">
              <a:off x="3816" y="1104"/>
              <a:ext cx="0" cy="528"/>
            </a:xfrm>
            <a:prstGeom prst="line">
              <a:avLst/>
            </a:prstGeom>
            <a:ln w="190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12" name="组合 55311"/>
          <p:cNvGrpSpPr/>
          <p:nvPr/>
        </p:nvGrpSpPr>
        <p:grpSpPr>
          <a:xfrm>
            <a:off x="1084263" y="1563688"/>
            <a:ext cx="2590800" cy="1981200"/>
            <a:chOff x="672" y="1104"/>
            <a:chExt cx="1632" cy="1248"/>
          </a:xfrm>
        </p:grpSpPr>
        <p:sp>
          <p:nvSpPr>
            <p:cNvPr id="52240" name="直接连接符 55312"/>
            <p:cNvSpPr/>
            <p:nvPr/>
          </p:nvSpPr>
          <p:spPr>
            <a:xfrm>
              <a:off x="672" y="1632"/>
              <a:ext cx="0" cy="720"/>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41" name="直接连接符 55313"/>
            <p:cNvSpPr/>
            <p:nvPr/>
          </p:nvSpPr>
          <p:spPr>
            <a:xfrm>
              <a:off x="1392" y="1104"/>
              <a:ext cx="0" cy="1248"/>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42" name="直接连接符 55314"/>
            <p:cNvSpPr/>
            <p:nvPr/>
          </p:nvSpPr>
          <p:spPr>
            <a:xfrm>
              <a:off x="1824" y="1104"/>
              <a:ext cx="0" cy="1248"/>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43" name="直接连接符 55315"/>
            <p:cNvSpPr/>
            <p:nvPr/>
          </p:nvSpPr>
          <p:spPr>
            <a:xfrm>
              <a:off x="2304" y="1632"/>
              <a:ext cx="0" cy="720"/>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17" name="组合 55316"/>
          <p:cNvGrpSpPr/>
          <p:nvPr/>
        </p:nvGrpSpPr>
        <p:grpSpPr>
          <a:xfrm>
            <a:off x="1617663" y="1563688"/>
            <a:ext cx="0" cy="2286000"/>
            <a:chOff x="1008" y="1104"/>
            <a:chExt cx="0" cy="1440"/>
          </a:xfrm>
        </p:grpSpPr>
        <p:sp>
          <p:nvSpPr>
            <p:cNvPr id="52245" name="直接连接符 55317"/>
            <p:cNvSpPr/>
            <p:nvPr/>
          </p:nvSpPr>
          <p:spPr>
            <a:xfrm flipV="1">
              <a:off x="1008" y="1632"/>
              <a:ext cx="0" cy="912"/>
            </a:xfrm>
            <a:prstGeom prst="line">
              <a:avLst/>
            </a:prstGeom>
            <a:ln w="19050" cap="flat" cmpd="sng">
              <a:solidFill>
                <a:schemeClr val="accent2"/>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46" name="直接连接符 55318"/>
            <p:cNvSpPr/>
            <p:nvPr/>
          </p:nvSpPr>
          <p:spPr>
            <a:xfrm flipV="1">
              <a:off x="1008" y="1104"/>
              <a:ext cx="0" cy="528"/>
            </a:xfrm>
            <a:prstGeom prst="line">
              <a:avLst/>
            </a:prstGeom>
            <a:ln w="19050" cap="flat" cmpd="sng">
              <a:solidFill>
                <a:srgbClr val="0000FF"/>
              </a:solidFill>
              <a:prstDash val="dash"/>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20" name="组合 55319"/>
          <p:cNvGrpSpPr/>
          <p:nvPr/>
        </p:nvGrpSpPr>
        <p:grpSpPr>
          <a:xfrm>
            <a:off x="3141663" y="2097088"/>
            <a:ext cx="3276600" cy="0"/>
            <a:chOff x="1968" y="1440"/>
            <a:chExt cx="2064" cy="0"/>
          </a:xfrm>
        </p:grpSpPr>
        <p:sp>
          <p:nvSpPr>
            <p:cNvPr id="52248" name="直接连接符 55320"/>
            <p:cNvSpPr/>
            <p:nvPr/>
          </p:nvSpPr>
          <p:spPr>
            <a:xfrm>
              <a:off x="3168" y="1440"/>
              <a:ext cx="864" cy="0"/>
            </a:xfrm>
            <a:prstGeom prst="line">
              <a:avLst/>
            </a:prstGeom>
            <a:ln w="19050" cap="flat" cmpd="sng">
              <a:solidFill>
                <a:srgbClr val="000000"/>
              </a:solidFill>
              <a:prstDash val="dash"/>
              <a:round/>
              <a:headEnd type="none" w="sm" len="lg"/>
              <a:tailEnd type="none" w="sm" len="lg"/>
            </a:ln>
          </p:spPr>
          <p:txBody>
            <a:bodyPr anchor="t"/>
            <a:lstStyle/>
            <a:p>
              <a:pPr lvl="0"/>
              <a:endParaRPr lang="zh-CN" altLang="en-US">
                <a:latin typeface="Arial" charset="0"/>
                <a:ea typeface="宋体" pitchFamily="2" charset="-122"/>
              </a:endParaRPr>
            </a:p>
          </p:txBody>
        </p:sp>
        <p:sp>
          <p:nvSpPr>
            <p:cNvPr id="52249" name="直接连接符 55321"/>
            <p:cNvSpPr/>
            <p:nvPr/>
          </p:nvSpPr>
          <p:spPr>
            <a:xfrm>
              <a:off x="1968" y="1440"/>
              <a:ext cx="1200" cy="0"/>
            </a:xfrm>
            <a:prstGeom prst="line">
              <a:avLst/>
            </a:prstGeom>
            <a:ln w="19050" cap="flat" cmpd="sng">
              <a:solidFill>
                <a:schemeClr val="accent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23" name="组合 55322"/>
          <p:cNvGrpSpPr/>
          <p:nvPr/>
        </p:nvGrpSpPr>
        <p:grpSpPr>
          <a:xfrm>
            <a:off x="1998663" y="2401888"/>
            <a:ext cx="1143000" cy="2438400"/>
            <a:chOff x="1248" y="1632"/>
            <a:chExt cx="720" cy="1536"/>
          </a:xfrm>
        </p:grpSpPr>
        <p:sp>
          <p:nvSpPr>
            <p:cNvPr id="52251" name="直接连接符 55323"/>
            <p:cNvSpPr/>
            <p:nvPr/>
          </p:nvSpPr>
          <p:spPr>
            <a:xfrm>
              <a:off x="1248" y="1632"/>
              <a:ext cx="0" cy="720"/>
            </a:xfrm>
            <a:prstGeom prst="line">
              <a:avLst/>
            </a:prstGeom>
            <a:ln w="19050" cap="flat" cmpd="sng">
              <a:solidFill>
                <a:schemeClr val="accent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52" name="直接连接符 55324"/>
            <p:cNvSpPr/>
            <p:nvPr/>
          </p:nvSpPr>
          <p:spPr>
            <a:xfrm>
              <a:off x="1248" y="2352"/>
              <a:ext cx="0" cy="816"/>
            </a:xfrm>
            <a:prstGeom prst="line">
              <a:avLst/>
            </a:prstGeom>
            <a:ln w="19050" cap="flat" cmpd="sng">
              <a:solidFill>
                <a:srgbClr val="000000"/>
              </a:solidFill>
              <a:prstDash val="dash"/>
              <a:round/>
              <a:headEnd type="none" w="sm" len="lg"/>
              <a:tailEnd type="none" w="sm" len="lg"/>
            </a:ln>
          </p:spPr>
          <p:txBody>
            <a:bodyPr anchor="t"/>
            <a:lstStyle/>
            <a:p>
              <a:pPr lvl="0"/>
              <a:endParaRPr lang="zh-CN" altLang="en-US">
                <a:latin typeface="Arial" charset="0"/>
                <a:ea typeface="宋体" pitchFamily="2" charset="-122"/>
              </a:endParaRPr>
            </a:p>
          </p:txBody>
        </p:sp>
        <p:sp>
          <p:nvSpPr>
            <p:cNvPr id="52253" name="直接连接符 55325"/>
            <p:cNvSpPr/>
            <p:nvPr/>
          </p:nvSpPr>
          <p:spPr>
            <a:xfrm>
              <a:off x="1968" y="1632"/>
              <a:ext cx="0" cy="720"/>
            </a:xfrm>
            <a:prstGeom prst="line">
              <a:avLst/>
            </a:prstGeom>
            <a:ln w="19050" cap="flat" cmpd="sng">
              <a:solidFill>
                <a:schemeClr val="accent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54" name="直接连接符 55326"/>
            <p:cNvSpPr/>
            <p:nvPr/>
          </p:nvSpPr>
          <p:spPr>
            <a:xfrm>
              <a:off x="1968" y="2352"/>
              <a:ext cx="0" cy="816"/>
            </a:xfrm>
            <a:prstGeom prst="line">
              <a:avLst/>
            </a:prstGeom>
            <a:ln w="19050" cap="flat" cmpd="sng">
              <a:solidFill>
                <a:schemeClr val="accent2"/>
              </a:solidFill>
              <a:prstDash val="dash"/>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28" name="组合 55327"/>
          <p:cNvGrpSpPr/>
          <p:nvPr/>
        </p:nvGrpSpPr>
        <p:grpSpPr>
          <a:xfrm>
            <a:off x="4968875" y="2895600"/>
            <a:ext cx="3962400" cy="3810000"/>
            <a:chOff x="3264" y="1776"/>
            <a:chExt cx="2496" cy="2400"/>
          </a:xfrm>
        </p:grpSpPr>
        <p:sp>
          <p:nvSpPr>
            <p:cNvPr id="52256" name="直接连接符 55328"/>
            <p:cNvSpPr/>
            <p:nvPr/>
          </p:nvSpPr>
          <p:spPr>
            <a:xfrm>
              <a:off x="4010" y="3840"/>
              <a:ext cx="0" cy="336"/>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57" name="直接连接符 55329"/>
            <p:cNvSpPr/>
            <p:nvPr/>
          </p:nvSpPr>
          <p:spPr>
            <a:xfrm>
              <a:off x="5402" y="2880"/>
              <a:ext cx="0" cy="528"/>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58" name="直接连接符 55330"/>
            <p:cNvSpPr/>
            <p:nvPr/>
          </p:nvSpPr>
          <p:spPr>
            <a:xfrm flipV="1">
              <a:off x="3984" y="3168"/>
              <a:ext cx="1440" cy="912"/>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52259" name="文本框 55331"/>
            <p:cNvSpPr txBox="1"/>
            <p:nvPr/>
          </p:nvSpPr>
          <p:spPr>
            <a:xfrm rot="-2359352">
              <a:off x="4656" y="3216"/>
              <a:ext cx="255"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X</a:t>
              </a:r>
              <a:endParaRPr lang="en-US" altLang="zh-CN" sz="2400">
                <a:latin typeface="Times New Roman" pitchFamily="18" charset="0"/>
                <a:ea typeface="宋体" pitchFamily="2" charset="-122"/>
              </a:endParaRPr>
            </a:p>
          </p:txBody>
        </p:sp>
        <p:sp>
          <p:nvSpPr>
            <p:cNvPr id="52260" name="直接连接符 55332"/>
            <p:cNvSpPr/>
            <p:nvPr/>
          </p:nvSpPr>
          <p:spPr>
            <a:xfrm>
              <a:off x="3264" y="3360"/>
              <a:ext cx="0" cy="528"/>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61" name="直接连接符 55333"/>
            <p:cNvSpPr/>
            <p:nvPr/>
          </p:nvSpPr>
          <p:spPr>
            <a:xfrm flipH="1" flipV="1">
              <a:off x="3264" y="3696"/>
              <a:ext cx="768" cy="432"/>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52262" name="文本框 55334"/>
            <p:cNvSpPr txBox="1"/>
            <p:nvPr/>
          </p:nvSpPr>
          <p:spPr>
            <a:xfrm rot="2264951">
              <a:off x="3504" y="3648"/>
              <a:ext cx="255"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Y</a:t>
              </a:r>
              <a:endParaRPr lang="en-US" altLang="zh-CN" sz="2400">
                <a:latin typeface="Times New Roman" pitchFamily="18" charset="0"/>
                <a:ea typeface="宋体" pitchFamily="2" charset="-122"/>
              </a:endParaRPr>
            </a:p>
          </p:txBody>
        </p:sp>
        <p:sp>
          <p:nvSpPr>
            <p:cNvPr id="52263" name="直接连接符 55335"/>
            <p:cNvSpPr/>
            <p:nvPr/>
          </p:nvSpPr>
          <p:spPr>
            <a:xfrm flipV="1">
              <a:off x="5424" y="2736"/>
              <a:ext cx="336" cy="240"/>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64" name="直接连接符 55336"/>
            <p:cNvSpPr/>
            <p:nvPr/>
          </p:nvSpPr>
          <p:spPr>
            <a:xfrm>
              <a:off x="5520" y="1968"/>
              <a:ext cx="0" cy="960"/>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52265" name="直接连接符 55337"/>
            <p:cNvSpPr/>
            <p:nvPr/>
          </p:nvSpPr>
          <p:spPr>
            <a:xfrm flipV="1">
              <a:off x="4992" y="1776"/>
              <a:ext cx="768" cy="528"/>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66" name="文本框 55338"/>
            <p:cNvSpPr txBox="1"/>
            <p:nvPr/>
          </p:nvSpPr>
          <p:spPr>
            <a:xfrm rot="4455342">
              <a:off x="5493" y="2229"/>
              <a:ext cx="244"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Z</a:t>
              </a:r>
            </a:p>
          </p:txBody>
        </p:sp>
      </p:grpSp>
      <p:grpSp>
        <p:nvGrpSpPr>
          <p:cNvPr id="55340" name="组合 55339"/>
          <p:cNvGrpSpPr/>
          <p:nvPr/>
        </p:nvGrpSpPr>
        <p:grpSpPr>
          <a:xfrm>
            <a:off x="2913063" y="877888"/>
            <a:ext cx="2133600" cy="1524000"/>
            <a:chOff x="1824" y="672"/>
            <a:chExt cx="1344" cy="960"/>
          </a:xfrm>
        </p:grpSpPr>
        <p:sp>
          <p:nvSpPr>
            <p:cNvPr id="52268" name="直接连接符 55340"/>
            <p:cNvSpPr/>
            <p:nvPr/>
          </p:nvSpPr>
          <p:spPr>
            <a:xfrm>
              <a:off x="1824" y="672"/>
              <a:ext cx="1344" cy="0"/>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69" name="直接连接符 55341"/>
            <p:cNvSpPr/>
            <p:nvPr/>
          </p:nvSpPr>
          <p:spPr>
            <a:xfrm>
              <a:off x="2304" y="1104"/>
              <a:ext cx="864" cy="0"/>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70" name="直接连接符 55342"/>
            <p:cNvSpPr/>
            <p:nvPr/>
          </p:nvSpPr>
          <p:spPr>
            <a:xfrm>
              <a:off x="2304" y="1632"/>
              <a:ext cx="864" cy="0"/>
            </a:xfrm>
            <a:prstGeom prst="line">
              <a:avLst/>
            </a:prstGeom>
            <a:ln w="1905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44" name="组合 55343"/>
          <p:cNvGrpSpPr/>
          <p:nvPr/>
        </p:nvGrpSpPr>
        <p:grpSpPr>
          <a:xfrm>
            <a:off x="2913063" y="877888"/>
            <a:ext cx="2133600" cy="1524000"/>
            <a:chOff x="1824" y="672"/>
            <a:chExt cx="1344" cy="960"/>
          </a:xfrm>
        </p:grpSpPr>
        <p:sp>
          <p:nvSpPr>
            <p:cNvPr id="52272" name="直接连接符 55344"/>
            <p:cNvSpPr/>
            <p:nvPr/>
          </p:nvSpPr>
          <p:spPr>
            <a:xfrm>
              <a:off x="1824" y="672"/>
              <a:ext cx="1344" cy="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73" name="直接连接符 55345"/>
            <p:cNvSpPr/>
            <p:nvPr/>
          </p:nvSpPr>
          <p:spPr>
            <a:xfrm>
              <a:off x="2304" y="1104"/>
              <a:ext cx="864" cy="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74" name="直接连接符 55346"/>
            <p:cNvSpPr/>
            <p:nvPr/>
          </p:nvSpPr>
          <p:spPr>
            <a:xfrm>
              <a:off x="2304" y="1632"/>
              <a:ext cx="864" cy="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48" name="组合 55347"/>
          <p:cNvGrpSpPr/>
          <p:nvPr/>
        </p:nvGrpSpPr>
        <p:grpSpPr>
          <a:xfrm>
            <a:off x="1084263" y="1563688"/>
            <a:ext cx="3962400" cy="2286000"/>
            <a:chOff x="672" y="1104"/>
            <a:chExt cx="2496" cy="1440"/>
          </a:xfrm>
        </p:grpSpPr>
        <p:grpSp>
          <p:nvGrpSpPr>
            <p:cNvPr id="52276" name="组合 55348"/>
            <p:cNvGrpSpPr/>
            <p:nvPr/>
          </p:nvGrpSpPr>
          <p:grpSpPr>
            <a:xfrm>
              <a:off x="672" y="1104"/>
              <a:ext cx="2496" cy="1248"/>
              <a:chOff x="672" y="1104"/>
              <a:chExt cx="2496" cy="1248"/>
            </a:xfrm>
          </p:grpSpPr>
          <p:sp>
            <p:nvSpPr>
              <p:cNvPr id="52277" name="直接连接符 55349"/>
              <p:cNvSpPr/>
              <p:nvPr/>
            </p:nvSpPr>
            <p:spPr>
              <a:xfrm>
                <a:off x="672" y="1632"/>
                <a:ext cx="0" cy="72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78" name="直接连接符 55350"/>
              <p:cNvSpPr/>
              <p:nvPr/>
            </p:nvSpPr>
            <p:spPr>
              <a:xfrm>
                <a:off x="1008" y="1632"/>
                <a:ext cx="0" cy="72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79" name="直接连接符 55351"/>
              <p:cNvSpPr/>
              <p:nvPr/>
            </p:nvSpPr>
            <p:spPr>
              <a:xfrm>
                <a:off x="1248" y="1632"/>
                <a:ext cx="0" cy="72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80" name="直接连接符 55352"/>
              <p:cNvSpPr/>
              <p:nvPr/>
            </p:nvSpPr>
            <p:spPr>
              <a:xfrm>
                <a:off x="1392" y="1104"/>
                <a:ext cx="0" cy="1248"/>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81" name="直接连接符 55353"/>
              <p:cNvSpPr/>
              <p:nvPr/>
            </p:nvSpPr>
            <p:spPr>
              <a:xfrm flipV="1">
                <a:off x="1824" y="1104"/>
                <a:ext cx="0" cy="1248"/>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82" name="直接连接符 55354"/>
              <p:cNvSpPr/>
              <p:nvPr/>
            </p:nvSpPr>
            <p:spPr>
              <a:xfrm flipV="1">
                <a:off x="1968" y="1632"/>
                <a:ext cx="0" cy="72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83" name="直接连接符 55355"/>
              <p:cNvSpPr/>
              <p:nvPr/>
            </p:nvSpPr>
            <p:spPr>
              <a:xfrm flipV="1">
                <a:off x="2304" y="1632"/>
                <a:ext cx="0" cy="72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84" name="直接连接符 55356"/>
              <p:cNvSpPr/>
              <p:nvPr/>
            </p:nvSpPr>
            <p:spPr>
              <a:xfrm>
                <a:off x="1968" y="1440"/>
                <a:ext cx="1200" cy="0"/>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52285" name="直接连接符 55357"/>
            <p:cNvSpPr/>
            <p:nvPr/>
          </p:nvSpPr>
          <p:spPr>
            <a:xfrm>
              <a:off x="1008" y="2352"/>
              <a:ext cx="0" cy="192"/>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52286" name="直接连接符 55358"/>
          <p:cNvSpPr/>
          <p:nvPr/>
        </p:nvSpPr>
        <p:spPr>
          <a:xfrm>
            <a:off x="3598863" y="5297488"/>
            <a:ext cx="990600" cy="0"/>
          </a:xfrm>
          <a:prstGeom prst="line">
            <a:avLst/>
          </a:prstGeom>
          <a:ln w="190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nvGrpSpPr>
          <p:cNvPr id="55360" name="组合 55359"/>
          <p:cNvGrpSpPr/>
          <p:nvPr/>
        </p:nvGrpSpPr>
        <p:grpSpPr>
          <a:xfrm>
            <a:off x="322263" y="115888"/>
            <a:ext cx="6096000" cy="4724400"/>
            <a:chOff x="192" y="192"/>
            <a:chExt cx="3840" cy="2976"/>
          </a:xfrm>
        </p:grpSpPr>
        <p:grpSp>
          <p:nvGrpSpPr>
            <p:cNvPr id="52288" name="组合 55360"/>
            <p:cNvGrpSpPr/>
            <p:nvPr/>
          </p:nvGrpSpPr>
          <p:grpSpPr>
            <a:xfrm>
              <a:off x="2208" y="2352"/>
              <a:ext cx="624" cy="816"/>
              <a:chOff x="2256" y="2352"/>
              <a:chExt cx="624" cy="816"/>
            </a:xfrm>
          </p:grpSpPr>
          <p:sp>
            <p:nvSpPr>
              <p:cNvPr id="52289" name="直接连接符 55361"/>
              <p:cNvSpPr/>
              <p:nvPr/>
            </p:nvSpPr>
            <p:spPr>
              <a:xfrm>
                <a:off x="2304" y="2352"/>
                <a:ext cx="576" cy="0"/>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90" name="直接连接符 55362"/>
              <p:cNvSpPr/>
              <p:nvPr/>
            </p:nvSpPr>
            <p:spPr>
              <a:xfrm>
                <a:off x="2256" y="3168"/>
                <a:ext cx="624" cy="0"/>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91" name="直接连接符 55363"/>
              <p:cNvSpPr/>
              <p:nvPr/>
            </p:nvSpPr>
            <p:spPr>
              <a:xfrm>
                <a:off x="2688" y="2352"/>
                <a:ext cx="0" cy="816"/>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52292" name="矩形 55364"/>
              <p:cNvSpPr/>
              <p:nvPr/>
            </p:nvSpPr>
            <p:spPr>
              <a:xfrm rot="-5479684">
                <a:off x="2335" y="2606"/>
                <a:ext cx="319"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1</a:t>
                </a:r>
              </a:p>
            </p:txBody>
          </p:sp>
        </p:grpSp>
        <p:grpSp>
          <p:nvGrpSpPr>
            <p:cNvPr id="52293" name="组合 55365"/>
            <p:cNvGrpSpPr/>
            <p:nvPr/>
          </p:nvGrpSpPr>
          <p:grpSpPr>
            <a:xfrm>
              <a:off x="192" y="2544"/>
              <a:ext cx="480" cy="432"/>
              <a:chOff x="192" y="2544"/>
              <a:chExt cx="480" cy="432"/>
            </a:xfrm>
          </p:grpSpPr>
          <p:sp>
            <p:nvSpPr>
              <p:cNvPr id="52294" name="直接连接符 55366"/>
              <p:cNvSpPr/>
              <p:nvPr/>
            </p:nvSpPr>
            <p:spPr>
              <a:xfrm flipH="1">
                <a:off x="240" y="2544"/>
                <a:ext cx="432" cy="0"/>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95" name="直接连接符 55367"/>
              <p:cNvSpPr/>
              <p:nvPr/>
            </p:nvSpPr>
            <p:spPr>
              <a:xfrm flipH="1">
                <a:off x="192" y="2976"/>
                <a:ext cx="480" cy="0"/>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296" name="直接连接符 55368"/>
              <p:cNvSpPr/>
              <p:nvPr/>
            </p:nvSpPr>
            <p:spPr>
              <a:xfrm>
                <a:off x="528" y="2544"/>
                <a:ext cx="0" cy="432"/>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52297" name="矩形 55369"/>
              <p:cNvSpPr/>
              <p:nvPr/>
            </p:nvSpPr>
            <p:spPr>
              <a:xfrm rot="-5400000">
                <a:off x="223" y="2606"/>
                <a:ext cx="319"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2</a:t>
                </a:r>
              </a:p>
            </p:txBody>
          </p:sp>
        </p:grpSp>
        <p:grpSp>
          <p:nvGrpSpPr>
            <p:cNvPr id="52298" name="组合 55370"/>
            <p:cNvGrpSpPr/>
            <p:nvPr/>
          </p:nvGrpSpPr>
          <p:grpSpPr>
            <a:xfrm>
              <a:off x="3168" y="192"/>
              <a:ext cx="864" cy="480"/>
              <a:chOff x="3168" y="192"/>
              <a:chExt cx="864" cy="480"/>
            </a:xfrm>
          </p:grpSpPr>
          <p:sp>
            <p:nvSpPr>
              <p:cNvPr id="52299" name="直接连接符 55371"/>
              <p:cNvSpPr/>
              <p:nvPr/>
            </p:nvSpPr>
            <p:spPr>
              <a:xfrm flipV="1">
                <a:off x="3168" y="336"/>
                <a:ext cx="0" cy="336"/>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00" name="直接连接符 55372"/>
              <p:cNvSpPr/>
              <p:nvPr/>
            </p:nvSpPr>
            <p:spPr>
              <a:xfrm flipV="1">
                <a:off x="4032" y="336"/>
                <a:ext cx="0" cy="336"/>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01" name="文本框 55373"/>
              <p:cNvSpPr txBox="1"/>
              <p:nvPr/>
            </p:nvSpPr>
            <p:spPr>
              <a:xfrm>
                <a:off x="3456" y="192"/>
                <a:ext cx="319"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1</a:t>
                </a:r>
                <a:endParaRPr lang="en-US" altLang="zh-CN" sz="2400">
                  <a:latin typeface="Times New Roman" pitchFamily="18" charset="0"/>
                  <a:ea typeface="宋体" pitchFamily="2" charset="-122"/>
                </a:endParaRPr>
              </a:p>
            </p:txBody>
          </p:sp>
          <p:sp>
            <p:nvSpPr>
              <p:cNvPr id="52302" name="直接连接符 55374"/>
              <p:cNvSpPr/>
              <p:nvPr/>
            </p:nvSpPr>
            <p:spPr>
              <a:xfrm>
                <a:off x="3168" y="480"/>
                <a:ext cx="864" cy="0"/>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grpSp>
          <p:nvGrpSpPr>
            <p:cNvPr id="52303" name="组合 55375"/>
            <p:cNvGrpSpPr/>
            <p:nvPr/>
          </p:nvGrpSpPr>
          <p:grpSpPr>
            <a:xfrm>
              <a:off x="3382" y="1632"/>
              <a:ext cx="435" cy="384"/>
              <a:chOff x="3382" y="1632"/>
              <a:chExt cx="435" cy="384"/>
            </a:xfrm>
          </p:grpSpPr>
          <p:sp>
            <p:nvSpPr>
              <p:cNvPr id="52304" name="直接连接符 55376"/>
              <p:cNvSpPr/>
              <p:nvPr/>
            </p:nvSpPr>
            <p:spPr>
              <a:xfrm>
                <a:off x="3384" y="1632"/>
                <a:ext cx="0" cy="336"/>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05" name="直接连接符 55377"/>
              <p:cNvSpPr/>
              <p:nvPr/>
            </p:nvSpPr>
            <p:spPr>
              <a:xfrm>
                <a:off x="3817" y="1632"/>
                <a:ext cx="0" cy="384"/>
              </a:xfrm>
              <a:prstGeom prst="line">
                <a:avLst/>
              </a:prstGeom>
              <a:ln w="1270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06" name="文本框 55378"/>
              <p:cNvSpPr txBox="1"/>
              <p:nvPr/>
            </p:nvSpPr>
            <p:spPr>
              <a:xfrm>
                <a:off x="3408" y="1632"/>
                <a:ext cx="319" cy="288"/>
              </a:xfrm>
              <a:prstGeom prst="rect">
                <a:avLst/>
              </a:prstGeom>
              <a:noFill/>
              <a:ln w="12700">
                <a:noFill/>
                <a:miter/>
              </a:ln>
            </p:spPr>
            <p:txBody>
              <a:bodyPr wrap="none" anchor="ctr">
                <a:spAutoFit/>
              </a:bodyPr>
              <a:lstStyle/>
              <a:p>
                <a:pPr lvl="0" algn="ctr">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2</a:t>
                </a:r>
                <a:endParaRPr lang="en-US" altLang="zh-CN" sz="2400">
                  <a:latin typeface="Times New Roman" pitchFamily="18" charset="0"/>
                  <a:ea typeface="宋体" pitchFamily="2" charset="-122"/>
                </a:endParaRPr>
              </a:p>
            </p:txBody>
          </p:sp>
          <p:sp>
            <p:nvSpPr>
              <p:cNvPr id="52307" name="直接连接符 55379"/>
              <p:cNvSpPr/>
              <p:nvPr/>
            </p:nvSpPr>
            <p:spPr>
              <a:xfrm>
                <a:off x="3382" y="1920"/>
                <a:ext cx="432" cy="0"/>
              </a:xfrm>
              <a:prstGeom prst="line">
                <a:avLst/>
              </a:prstGeom>
              <a:ln w="12700" cap="flat" cmpd="sng">
                <a:solidFill>
                  <a:srgbClr val="000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grpSp>
      <p:grpSp>
        <p:nvGrpSpPr>
          <p:cNvPr id="55381" name="组合 55380"/>
          <p:cNvGrpSpPr/>
          <p:nvPr/>
        </p:nvGrpSpPr>
        <p:grpSpPr>
          <a:xfrm>
            <a:off x="322263" y="192088"/>
            <a:ext cx="6172200" cy="4876800"/>
            <a:chOff x="192" y="240"/>
            <a:chExt cx="3888" cy="3072"/>
          </a:xfrm>
        </p:grpSpPr>
        <p:grpSp>
          <p:nvGrpSpPr>
            <p:cNvPr id="52309" name="组合 55381"/>
            <p:cNvGrpSpPr/>
            <p:nvPr/>
          </p:nvGrpSpPr>
          <p:grpSpPr>
            <a:xfrm>
              <a:off x="192" y="240"/>
              <a:ext cx="3888" cy="3072"/>
              <a:chOff x="192" y="240"/>
              <a:chExt cx="3888" cy="3072"/>
            </a:xfrm>
          </p:grpSpPr>
          <p:grpSp>
            <p:nvGrpSpPr>
              <p:cNvPr id="52310" name="组合 55382"/>
              <p:cNvGrpSpPr/>
              <p:nvPr/>
            </p:nvGrpSpPr>
            <p:grpSpPr>
              <a:xfrm>
                <a:off x="192" y="1632"/>
                <a:ext cx="3648" cy="1680"/>
                <a:chOff x="192" y="1632"/>
                <a:chExt cx="3648" cy="1680"/>
              </a:xfrm>
            </p:grpSpPr>
            <p:sp>
              <p:nvSpPr>
                <p:cNvPr id="52311" name="矩形 55383"/>
                <p:cNvSpPr/>
                <p:nvPr/>
              </p:nvSpPr>
              <p:spPr>
                <a:xfrm>
                  <a:off x="192" y="2544"/>
                  <a:ext cx="480" cy="432"/>
                </a:xfrm>
                <a:prstGeom prst="rect">
                  <a:avLst/>
                </a:prstGeom>
                <a:solidFill>
                  <a:schemeClr val="bg1"/>
                </a:solidFill>
                <a:ln w="12700" cap="flat" cmpd="sng">
                  <a:solidFill>
                    <a:schemeClr val="bg1"/>
                  </a:solidFill>
                  <a:prstDash val="solid"/>
                  <a:miter/>
                  <a:headEnd type="none" w="sm" len="lg"/>
                  <a:tailEnd type="none" w="sm" len="lg"/>
                </a:ln>
              </p:spPr>
              <p:txBody>
                <a:bodyPr anchor="t"/>
                <a:lstStyle/>
                <a:p>
                  <a:pPr lvl="0"/>
                  <a:endParaRPr lang="zh-CN" altLang="en-US">
                    <a:latin typeface="Arial" charset="0"/>
                    <a:ea typeface="宋体" pitchFamily="2" charset="-122"/>
                  </a:endParaRPr>
                </a:p>
              </p:txBody>
            </p:sp>
            <p:grpSp>
              <p:nvGrpSpPr>
                <p:cNvPr id="52312" name="组合 55384"/>
                <p:cNvGrpSpPr/>
                <p:nvPr/>
              </p:nvGrpSpPr>
              <p:grpSpPr>
                <a:xfrm>
                  <a:off x="2304" y="2304"/>
                  <a:ext cx="624" cy="1008"/>
                  <a:chOff x="2304" y="2304"/>
                  <a:chExt cx="624" cy="1008"/>
                </a:xfrm>
              </p:grpSpPr>
              <p:sp>
                <p:nvSpPr>
                  <p:cNvPr id="52313" name="直接连接符 55385"/>
                  <p:cNvSpPr/>
                  <p:nvPr/>
                </p:nvSpPr>
                <p:spPr>
                  <a:xfrm>
                    <a:off x="2304" y="3168"/>
                    <a:ext cx="480" cy="0"/>
                  </a:xfrm>
                  <a:prstGeom prst="line">
                    <a:avLst/>
                  </a:prstGeom>
                  <a:ln w="127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14" name="直接连接符 55386"/>
                  <p:cNvSpPr/>
                  <p:nvPr/>
                </p:nvSpPr>
                <p:spPr>
                  <a:xfrm>
                    <a:off x="2304" y="2352"/>
                    <a:ext cx="624" cy="0"/>
                  </a:xfrm>
                  <a:prstGeom prst="line">
                    <a:avLst/>
                  </a:prstGeom>
                  <a:ln w="127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15" name="矩形 55387"/>
                  <p:cNvSpPr/>
                  <p:nvPr/>
                </p:nvSpPr>
                <p:spPr>
                  <a:xfrm>
                    <a:off x="2352" y="2304"/>
                    <a:ext cx="432" cy="1008"/>
                  </a:xfrm>
                  <a:prstGeom prst="rect">
                    <a:avLst/>
                  </a:prstGeom>
                  <a:solidFill>
                    <a:schemeClr val="bg1"/>
                  </a:solidFill>
                  <a:ln w="12700" cap="flat" cmpd="sng">
                    <a:solidFill>
                      <a:schemeClr val="bg1"/>
                    </a:solidFill>
                    <a:prstDash val="solid"/>
                    <a:miter/>
                    <a:headEnd type="none" w="sm" len="lg"/>
                    <a:tailEnd type="none" w="sm" len="lg"/>
                  </a:ln>
                </p:spPr>
                <p:txBody>
                  <a:bodyPr anchor="t"/>
                  <a:lstStyle/>
                  <a:p>
                    <a:pPr lvl="0"/>
                    <a:endParaRPr lang="zh-CN" altLang="en-US">
                      <a:latin typeface="Arial" charset="0"/>
                      <a:ea typeface="宋体" pitchFamily="2" charset="-122"/>
                    </a:endParaRPr>
                  </a:p>
                </p:txBody>
              </p:sp>
            </p:grpSp>
            <p:sp>
              <p:nvSpPr>
                <p:cNvPr id="52316" name="直接连接符 55388"/>
                <p:cNvSpPr/>
                <p:nvPr/>
              </p:nvSpPr>
              <p:spPr>
                <a:xfrm>
                  <a:off x="3382" y="1632"/>
                  <a:ext cx="0" cy="384"/>
                </a:xfrm>
                <a:prstGeom prst="line">
                  <a:avLst/>
                </a:prstGeom>
                <a:ln w="762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17" name="直接连接符 55389"/>
                <p:cNvSpPr/>
                <p:nvPr/>
              </p:nvSpPr>
              <p:spPr>
                <a:xfrm>
                  <a:off x="3840" y="1632"/>
                  <a:ext cx="0" cy="432"/>
                </a:xfrm>
                <a:prstGeom prst="line">
                  <a:avLst/>
                </a:prstGeom>
                <a:ln w="762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52318" name="矩形 55390"/>
              <p:cNvSpPr/>
              <p:nvPr/>
            </p:nvSpPr>
            <p:spPr>
              <a:xfrm>
                <a:off x="3360" y="1680"/>
                <a:ext cx="528" cy="336"/>
              </a:xfrm>
              <a:prstGeom prst="rect">
                <a:avLst/>
              </a:prstGeom>
              <a:solidFill>
                <a:schemeClr val="bg1"/>
              </a:solidFill>
              <a:ln w="12700" cap="flat" cmpd="sng">
                <a:solidFill>
                  <a:schemeClr val="bg1"/>
                </a:solidFill>
                <a:prstDash val="solid"/>
                <a:miter/>
                <a:headEnd type="none" w="sm" len="lg"/>
                <a:tailEnd type="none" w="sm" len="lg"/>
              </a:ln>
            </p:spPr>
            <p:txBody>
              <a:bodyPr anchor="t"/>
              <a:lstStyle/>
              <a:p>
                <a:pPr lvl="0"/>
                <a:endParaRPr lang="zh-CN" altLang="en-US">
                  <a:latin typeface="Arial" charset="0"/>
                  <a:ea typeface="宋体" pitchFamily="2" charset="-122"/>
                </a:endParaRPr>
              </a:p>
            </p:txBody>
          </p:sp>
          <p:sp>
            <p:nvSpPr>
              <p:cNvPr id="52319" name="直接连接符 55391"/>
              <p:cNvSpPr/>
              <p:nvPr/>
            </p:nvSpPr>
            <p:spPr>
              <a:xfrm flipV="1">
                <a:off x="3168" y="288"/>
                <a:ext cx="0" cy="384"/>
              </a:xfrm>
              <a:prstGeom prst="line">
                <a:avLst/>
              </a:prstGeom>
              <a:ln w="127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20" name="直接连接符 55392"/>
              <p:cNvSpPr/>
              <p:nvPr/>
            </p:nvSpPr>
            <p:spPr>
              <a:xfrm flipV="1">
                <a:off x="4032" y="336"/>
                <a:ext cx="0" cy="336"/>
              </a:xfrm>
              <a:prstGeom prst="line">
                <a:avLst/>
              </a:prstGeom>
              <a:ln w="127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21" name="矩形 55393"/>
              <p:cNvSpPr/>
              <p:nvPr/>
            </p:nvSpPr>
            <p:spPr>
              <a:xfrm>
                <a:off x="3120" y="240"/>
                <a:ext cx="960" cy="288"/>
              </a:xfrm>
              <a:prstGeom prst="rect">
                <a:avLst/>
              </a:prstGeom>
              <a:solidFill>
                <a:schemeClr val="bg1"/>
              </a:solidFill>
              <a:ln w="12700" cap="flat" cmpd="sng">
                <a:solidFill>
                  <a:schemeClr val="bg1"/>
                </a:solidFill>
                <a:prstDash val="solid"/>
                <a:miter/>
                <a:headEnd type="none" w="sm" len="lg"/>
                <a:tailEnd type="none" w="sm" len="lg"/>
              </a:ln>
            </p:spPr>
            <p:txBody>
              <a:bodyPr anchor="t"/>
              <a:lstStyle/>
              <a:p>
                <a:pPr lvl="0"/>
                <a:endParaRPr lang="zh-CN" altLang="en-US">
                  <a:latin typeface="Arial" charset="0"/>
                  <a:ea typeface="宋体" pitchFamily="2" charset="-122"/>
                </a:endParaRPr>
              </a:p>
            </p:txBody>
          </p:sp>
        </p:grpSp>
        <p:sp>
          <p:nvSpPr>
            <p:cNvPr id="52322" name="矩形 55394"/>
            <p:cNvSpPr/>
            <p:nvPr/>
          </p:nvSpPr>
          <p:spPr>
            <a:xfrm>
              <a:off x="2784" y="3120"/>
              <a:ext cx="96" cy="96"/>
            </a:xfrm>
            <a:prstGeom prst="rect">
              <a:avLst/>
            </a:prstGeom>
            <a:solidFill>
              <a:schemeClr val="bg1"/>
            </a:solidFill>
            <a:ln w="12700" cap="flat" cmpd="sng">
              <a:solidFill>
                <a:schemeClr val="bg1"/>
              </a:solidFill>
              <a:prstDash val="solid"/>
              <a:miter/>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396" name="组合 55395"/>
          <p:cNvGrpSpPr/>
          <p:nvPr/>
        </p:nvGrpSpPr>
        <p:grpSpPr>
          <a:xfrm>
            <a:off x="1084263" y="877888"/>
            <a:ext cx="5334000" cy="3962400"/>
            <a:chOff x="672" y="672"/>
            <a:chExt cx="3360" cy="2496"/>
          </a:xfrm>
        </p:grpSpPr>
        <p:sp>
          <p:nvSpPr>
            <p:cNvPr id="52324" name="任意多边形 55396"/>
            <p:cNvSpPr/>
            <p:nvPr/>
          </p:nvSpPr>
          <p:spPr>
            <a:xfrm>
              <a:off x="672" y="672"/>
              <a:ext cx="1632" cy="960"/>
            </a:xfrm>
            <a:custGeom>
              <a:avLst/>
              <a:gdLst/>
              <a:ahLst/>
              <a:cxnLst/>
              <a:rect l="0" t="0" r="0" b="0"/>
              <a:pathLst>
                <a:path w="1632" h="960">
                  <a:moveTo>
                    <a:pt x="0" y="960"/>
                  </a:moveTo>
                  <a:lnTo>
                    <a:pt x="576" y="960"/>
                  </a:lnTo>
                  <a:lnTo>
                    <a:pt x="576" y="768"/>
                  </a:lnTo>
                  <a:lnTo>
                    <a:pt x="1296" y="768"/>
                  </a:lnTo>
                  <a:lnTo>
                    <a:pt x="1296" y="960"/>
                  </a:lnTo>
                  <a:lnTo>
                    <a:pt x="1632" y="960"/>
                  </a:lnTo>
                  <a:lnTo>
                    <a:pt x="1632" y="432"/>
                  </a:lnTo>
                  <a:lnTo>
                    <a:pt x="1152" y="432"/>
                  </a:lnTo>
                  <a:lnTo>
                    <a:pt x="1152" y="0"/>
                  </a:lnTo>
                  <a:lnTo>
                    <a:pt x="720" y="0"/>
                  </a:lnTo>
                  <a:lnTo>
                    <a:pt x="720" y="432"/>
                  </a:lnTo>
                  <a:lnTo>
                    <a:pt x="0" y="432"/>
                  </a:lnTo>
                  <a:lnTo>
                    <a:pt x="0" y="960"/>
                  </a:lnTo>
                  <a:close/>
                </a:path>
              </a:pathLst>
            </a:custGeom>
            <a:noFill/>
            <a:ln w="57150" cap="flat" cmpd="sng">
              <a:solidFill>
                <a:srgbClr val="000000"/>
              </a:solidFill>
              <a:prstDash val="solid"/>
              <a:round/>
              <a:headEnd type="none" w="sm" len="lg"/>
              <a:tailEnd type="none" w="sm" len="lg"/>
            </a:ln>
          </p:spPr>
          <p:txBody>
            <a:bodyPr/>
            <a:lstStyle/>
            <a:p>
              <a:endParaRPr lang="zh-CN" altLang="en-US" sz="600"/>
            </a:p>
          </p:txBody>
        </p:sp>
        <p:sp>
          <p:nvSpPr>
            <p:cNvPr id="52325" name="任意多边形 55397"/>
            <p:cNvSpPr/>
            <p:nvPr/>
          </p:nvSpPr>
          <p:spPr>
            <a:xfrm>
              <a:off x="672" y="2352"/>
              <a:ext cx="1632" cy="816"/>
            </a:xfrm>
            <a:custGeom>
              <a:avLst/>
              <a:gdLst/>
              <a:ahLst/>
              <a:cxnLst/>
              <a:rect l="0" t="0" r="0" b="0"/>
              <a:pathLst>
                <a:path w="1632" h="816">
                  <a:moveTo>
                    <a:pt x="0" y="0"/>
                  </a:moveTo>
                  <a:lnTo>
                    <a:pt x="1632" y="0"/>
                  </a:lnTo>
                  <a:lnTo>
                    <a:pt x="1632" y="816"/>
                  </a:lnTo>
                  <a:lnTo>
                    <a:pt x="0" y="816"/>
                  </a:lnTo>
                  <a:lnTo>
                    <a:pt x="0" y="624"/>
                  </a:lnTo>
                  <a:lnTo>
                    <a:pt x="336" y="624"/>
                  </a:lnTo>
                  <a:lnTo>
                    <a:pt x="336" y="192"/>
                  </a:lnTo>
                  <a:lnTo>
                    <a:pt x="0" y="192"/>
                  </a:lnTo>
                  <a:lnTo>
                    <a:pt x="0" y="0"/>
                  </a:lnTo>
                  <a:close/>
                </a:path>
              </a:pathLst>
            </a:custGeom>
            <a:noFill/>
            <a:ln w="57150" cap="flat" cmpd="sng">
              <a:solidFill>
                <a:srgbClr val="000000"/>
              </a:solidFill>
              <a:prstDash val="solid"/>
              <a:round/>
              <a:headEnd type="none" w="sm" len="lg"/>
              <a:tailEnd type="none" w="sm" len="lg"/>
            </a:ln>
          </p:spPr>
          <p:txBody>
            <a:bodyPr/>
            <a:lstStyle/>
            <a:p>
              <a:endParaRPr lang="zh-CN" altLang="en-US" sz="600"/>
            </a:p>
          </p:txBody>
        </p:sp>
        <p:sp>
          <p:nvSpPr>
            <p:cNvPr id="52326" name="直接连接符 55398"/>
            <p:cNvSpPr/>
            <p:nvPr/>
          </p:nvSpPr>
          <p:spPr>
            <a:xfrm>
              <a:off x="1824" y="2352"/>
              <a:ext cx="0" cy="816"/>
            </a:xfrm>
            <a:prstGeom prst="line">
              <a:avLst/>
            </a:prstGeom>
            <a:ln w="571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27" name="直接连接符 55399"/>
            <p:cNvSpPr/>
            <p:nvPr/>
          </p:nvSpPr>
          <p:spPr>
            <a:xfrm>
              <a:off x="1392" y="2352"/>
              <a:ext cx="0" cy="816"/>
            </a:xfrm>
            <a:prstGeom prst="line">
              <a:avLst/>
            </a:prstGeom>
            <a:ln w="571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28" name="任意多边形 55400"/>
            <p:cNvSpPr/>
            <p:nvPr/>
          </p:nvSpPr>
          <p:spPr>
            <a:xfrm>
              <a:off x="3168" y="672"/>
              <a:ext cx="864" cy="960"/>
            </a:xfrm>
            <a:custGeom>
              <a:avLst/>
              <a:gdLst/>
              <a:ahLst/>
              <a:cxnLst/>
              <a:rect l="0" t="0" r="0" b="0"/>
              <a:pathLst>
                <a:path w="864" h="960">
                  <a:moveTo>
                    <a:pt x="0" y="0"/>
                  </a:moveTo>
                  <a:lnTo>
                    <a:pt x="864" y="0"/>
                  </a:lnTo>
                  <a:lnTo>
                    <a:pt x="864" y="960"/>
                  </a:lnTo>
                  <a:lnTo>
                    <a:pt x="0" y="960"/>
                  </a:lnTo>
                  <a:lnTo>
                    <a:pt x="0" y="0"/>
                  </a:lnTo>
                  <a:close/>
                </a:path>
              </a:pathLst>
            </a:custGeom>
            <a:noFill/>
            <a:ln w="57150" cap="flat" cmpd="sng">
              <a:solidFill>
                <a:srgbClr val="000000"/>
              </a:solidFill>
              <a:prstDash val="solid"/>
              <a:round/>
              <a:headEnd type="none" w="sm" len="lg"/>
              <a:tailEnd type="none" w="sm" len="lg"/>
            </a:ln>
          </p:spPr>
          <p:txBody>
            <a:bodyPr/>
            <a:lstStyle/>
            <a:p>
              <a:endParaRPr lang="zh-CN" altLang="en-US" sz="600"/>
            </a:p>
          </p:txBody>
        </p:sp>
        <p:sp>
          <p:nvSpPr>
            <p:cNvPr id="52329" name="直接连接符 55401"/>
            <p:cNvSpPr/>
            <p:nvPr/>
          </p:nvSpPr>
          <p:spPr>
            <a:xfrm>
              <a:off x="3168" y="1104"/>
              <a:ext cx="864" cy="0"/>
            </a:xfrm>
            <a:prstGeom prst="line">
              <a:avLst/>
            </a:prstGeom>
            <a:ln w="571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30" name="直接连接符 55402"/>
            <p:cNvSpPr/>
            <p:nvPr/>
          </p:nvSpPr>
          <p:spPr>
            <a:xfrm>
              <a:off x="3384" y="1104"/>
              <a:ext cx="0" cy="528"/>
            </a:xfrm>
            <a:prstGeom prst="line">
              <a:avLst/>
            </a:prstGeom>
            <a:ln w="571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31" name="直接连接符 55403"/>
            <p:cNvSpPr/>
            <p:nvPr/>
          </p:nvSpPr>
          <p:spPr>
            <a:xfrm>
              <a:off x="3815" y="1104"/>
              <a:ext cx="0" cy="528"/>
            </a:xfrm>
            <a:prstGeom prst="line">
              <a:avLst/>
            </a:prstGeom>
            <a:ln w="57150" cap="flat" cmpd="sng">
              <a:solidFill>
                <a:srgbClr val="00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5405" name="组合 55404"/>
          <p:cNvGrpSpPr/>
          <p:nvPr/>
        </p:nvGrpSpPr>
        <p:grpSpPr>
          <a:xfrm>
            <a:off x="7485063" y="4764088"/>
            <a:ext cx="458787" cy="452437"/>
            <a:chOff x="4704" y="3001"/>
            <a:chExt cx="289" cy="285"/>
          </a:xfrm>
        </p:grpSpPr>
        <p:grpSp>
          <p:nvGrpSpPr>
            <p:cNvPr id="52333" name="组合 55405"/>
            <p:cNvGrpSpPr/>
            <p:nvPr/>
          </p:nvGrpSpPr>
          <p:grpSpPr>
            <a:xfrm>
              <a:off x="4704" y="3094"/>
              <a:ext cx="288" cy="192"/>
              <a:chOff x="4848" y="3046"/>
              <a:chExt cx="288" cy="192"/>
            </a:xfrm>
          </p:grpSpPr>
          <p:sp>
            <p:nvSpPr>
              <p:cNvPr id="52334" name="直接连接符 55406"/>
              <p:cNvSpPr/>
              <p:nvPr/>
            </p:nvSpPr>
            <p:spPr>
              <a:xfrm flipH="1" flipV="1">
                <a:off x="4848" y="3142"/>
                <a:ext cx="144" cy="96"/>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35" name="直接连接符 55407"/>
              <p:cNvSpPr/>
              <p:nvPr/>
            </p:nvSpPr>
            <p:spPr>
              <a:xfrm flipV="1">
                <a:off x="4992" y="3046"/>
                <a:ext cx="0" cy="192"/>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36" name="直接连接符 55408"/>
              <p:cNvSpPr/>
              <p:nvPr/>
            </p:nvSpPr>
            <p:spPr>
              <a:xfrm flipV="1">
                <a:off x="4992" y="3142"/>
                <a:ext cx="144" cy="96"/>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52337" name="组合 55409"/>
            <p:cNvGrpSpPr/>
            <p:nvPr/>
          </p:nvGrpSpPr>
          <p:grpSpPr>
            <a:xfrm>
              <a:off x="4848" y="3001"/>
              <a:ext cx="145" cy="215"/>
              <a:chOff x="4848" y="3001"/>
              <a:chExt cx="145" cy="215"/>
            </a:xfrm>
          </p:grpSpPr>
          <p:sp>
            <p:nvSpPr>
              <p:cNvPr id="52338" name="直接连接符 55410"/>
              <p:cNvSpPr/>
              <p:nvPr/>
            </p:nvSpPr>
            <p:spPr>
              <a:xfrm flipV="1">
                <a:off x="4992" y="3024"/>
                <a:ext cx="0" cy="192"/>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39" name="直接连接符 55411"/>
              <p:cNvSpPr/>
              <p:nvPr/>
            </p:nvSpPr>
            <p:spPr>
              <a:xfrm flipV="1">
                <a:off x="4848" y="3001"/>
                <a:ext cx="144" cy="96"/>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40" name="直接连接符 55412"/>
              <p:cNvSpPr/>
              <p:nvPr/>
            </p:nvSpPr>
            <p:spPr>
              <a:xfrm>
                <a:off x="4849" y="3097"/>
                <a:ext cx="144" cy="96"/>
              </a:xfrm>
              <a:prstGeom prst="line">
                <a:avLst/>
              </a:prstGeom>
              <a:ln w="5715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grpSp>
        <p:nvGrpSpPr>
          <p:cNvPr id="55414" name="组合 55413"/>
          <p:cNvGrpSpPr/>
          <p:nvPr/>
        </p:nvGrpSpPr>
        <p:grpSpPr>
          <a:xfrm>
            <a:off x="2913063" y="2097088"/>
            <a:ext cx="228600" cy="304800"/>
            <a:chOff x="1824" y="1440"/>
            <a:chExt cx="144" cy="192"/>
          </a:xfrm>
        </p:grpSpPr>
        <p:grpSp>
          <p:nvGrpSpPr>
            <p:cNvPr id="52342" name="组合 55414"/>
            <p:cNvGrpSpPr/>
            <p:nvPr/>
          </p:nvGrpSpPr>
          <p:grpSpPr>
            <a:xfrm>
              <a:off x="1824" y="1440"/>
              <a:ext cx="144" cy="192"/>
              <a:chOff x="1824" y="1440"/>
              <a:chExt cx="144" cy="192"/>
            </a:xfrm>
          </p:grpSpPr>
          <p:sp>
            <p:nvSpPr>
              <p:cNvPr id="52343" name="直接连接符 55415"/>
              <p:cNvSpPr/>
              <p:nvPr/>
            </p:nvSpPr>
            <p:spPr>
              <a:xfrm>
                <a:off x="1824" y="1440"/>
                <a:ext cx="0" cy="192"/>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44" name="直接连接符 55416"/>
              <p:cNvSpPr/>
              <p:nvPr/>
            </p:nvSpPr>
            <p:spPr>
              <a:xfrm flipH="1">
                <a:off x="1824" y="1632"/>
                <a:ext cx="144" cy="0"/>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52345" name="直接连接符 55417"/>
            <p:cNvSpPr/>
            <p:nvPr/>
          </p:nvSpPr>
          <p:spPr>
            <a:xfrm>
              <a:off x="1824" y="1440"/>
              <a:ext cx="144" cy="0"/>
            </a:xfrm>
            <a:prstGeom prst="line">
              <a:avLst/>
            </a:prstGeom>
            <a:ln w="762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46" name="直接连接符 55418"/>
            <p:cNvSpPr/>
            <p:nvPr/>
          </p:nvSpPr>
          <p:spPr>
            <a:xfrm>
              <a:off x="1968" y="1440"/>
              <a:ext cx="0" cy="192"/>
            </a:xfrm>
            <a:prstGeom prst="line">
              <a:avLst/>
            </a:prstGeom>
            <a:ln w="762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55420" name="直接连接符 55419"/>
          <p:cNvSpPr/>
          <p:nvPr/>
        </p:nvSpPr>
        <p:spPr>
          <a:xfrm>
            <a:off x="3141663" y="3544888"/>
            <a:ext cx="0" cy="1295400"/>
          </a:xfrm>
          <a:prstGeom prst="line">
            <a:avLst/>
          </a:prstGeom>
          <a:ln w="76200" cap="flat" cmpd="sng">
            <a:solidFill>
              <a:schemeClr val="bg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52348" name="矩形 55420"/>
          <p:cNvSpPr/>
          <p:nvPr/>
        </p:nvSpPr>
        <p:spPr>
          <a:xfrm>
            <a:off x="-36195" y="177800"/>
            <a:ext cx="7778750" cy="518160"/>
          </a:xfrm>
          <a:prstGeom prst="rect">
            <a:avLst/>
          </a:prstGeom>
          <a:noFill/>
          <a:ln w="12700">
            <a:noFill/>
            <a:miter/>
          </a:ln>
        </p:spPr>
        <p:txBody>
          <a:bodyPr wrap="square" anchor="ctr">
            <a:spAutoFit/>
          </a:bodyPr>
          <a:lstStyle/>
          <a:p>
            <a:pPr lvl="0" algn="l">
              <a:buClr>
                <a:srgbClr val="000000"/>
              </a:buClr>
            </a:pPr>
            <a:r>
              <a:rPr lang="zh-CN" altLang="zh-CN" sz="2800" dirty="0">
                <a:solidFill>
                  <a:srgbClr val="FF0000"/>
                </a:solidFill>
                <a:latin typeface="黑体" pitchFamily="2" charset="-122"/>
                <a:ea typeface="黑体" pitchFamily="2" charset="-122"/>
              </a:rPr>
              <a:t>例1</a:t>
            </a:r>
            <a:r>
              <a:rPr lang="zh-CN" altLang="zh-CN" sz="2800" dirty="0">
                <a:solidFill>
                  <a:schemeClr val="tx2"/>
                </a:solidFill>
                <a:latin typeface="黑体" pitchFamily="2" charset="-122"/>
                <a:ea typeface="黑体" pitchFamily="2" charset="-122"/>
              </a:rPr>
              <a:t> </a:t>
            </a:r>
            <a:r>
              <a:rPr lang="zh-CN" altLang="zh-CN" sz="2800" dirty="0">
                <a:solidFill>
                  <a:schemeClr val="tx1"/>
                </a:solidFill>
                <a:latin typeface="黑体" pitchFamily="2" charset="-122"/>
                <a:ea typeface="黑体" pitchFamily="2" charset="-122"/>
              </a:rPr>
              <a:t>由物体的立体图画三视图</a:t>
            </a:r>
          </a:p>
        </p:txBody>
      </p:sp>
      <p:grpSp>
        <p:nvGrpSpPr>
          <p:cNvPr id="55422" name="组合 55421"/>
          <p:cNvGrpSpPr/>
          <p:nvPr/>
        </p:nvGrpSpPr>
        <p:grpSpPr>
          <a:xfrm>
            <a:off x="7332663" y="5943600"/>
            <a:ext cx="1192212" cy="579438"/>
            <a:chOff x="4608" y="3744"/>
            <a:chExt cx="751" cy="365"/>
          </a:xfrm>
        </p:grpSpPr>
        <p:sp>
          <p:nvSpPr>
            <p:cNvPr id="52350" name="左箭头 55422"/>
            <p:cNvSpPr/>
            <p:nvPr/>
          </p:nvSpPr>
          <p:spPr>
            <a:xfrm rot="2339940">
              <a:off x="4944" y="3792"/>
              <a:ext cx="415" cy="186"/>
            </a:xfrm>
            <a:prstGeom prst="leftArrow">
              <a:avLst>
                <a:gd name="adj1" fmla="val 50000"/>
                <a:gd name="adj2" fmla="val 55769"/>
              </a:avLst>
            </a:prstGeom>
            <a:solidFill>
              <a:srgbClr val="FFFF00"/>
            </a:solidFill>
            <a:ln w="9525" cap="flat" cmpd="sng">
              <a:solidFill>
                <a:schemeClr val="tx1"/>
              </a:solidFill>
              <a:prstDash val="solid"/>
              <a:miter/>
              <a:headEnd type="none" w="sm" len="lg"/>
              <a:tailEnd type="none" w="sm" len="lg"/>
            </a:ln>
          </p:spPr>
          <p:txBody>
            <a:bodyPr anchor="t"/>
            <a:lstStyle/>
            <a:p>
              <a:pPr lvl="0"/>
              <a:endParaRPr lang="zh-CN" altLang="en-US">
                <a:latin typeface="Arial" charset="0"/>
                <a:ea typeface="宋体" pitchFamily="2" charset="-122"/>
              </a:endParaRPr>
            </a:p>
          </p:txBody>
        </p:sp>
        <p:sp>
          <p:nvSpPr>
            <p:cNvPr id="52351" name="文本框 55423"/>
            <p:cNvSpPr txBox="1"/>
            <p:nvPr/>
          </p:nvSpPr>
          <p:spPr>
            <a:xfrm>
              <a:off x="4608" y="3744"/>
              <a:ext cx="374" cy="365"/>
            </a:xfrm>
            <a:prstGeom prst="rect">
              <a:avLst/>
            </a:prstGeom>
            <a:noFill/>
            <a:ln w="28575">
              <a:noFill/>
              <a:miter/>
            </a:ln>
          </p:spPr>
          <p:txBody>
            <a:bodyPr wrap="none" anchor="ctr">
              <a:spAutoFit/>
            </a:bodyPr>
            <a:lstStyle/>
            <a:p>
              <a:pPr lvl="0" algn="ctr" eaLnBrk="0" hangingPunct="0">
                <a:buClr>
                  <a:srgbClr val="000000"/>
                </a:buClr>
              </a:pPr>
              <a:r>
                <a:rPr lang="zh-CN" altLang="en-US" sz="3200" b="1">
                  <a:solidFill>
                    <a:schemeClr val="tx2"/>
                  </a:solidFill>
                  <a:latin typeface="Times New Roman" pitchFamily="18" charset="0"/>
                  <a:ea typeface="宋体" pitchFamily="2" charset="-122"/>
                </a:rPr>
                <a:t>主</a:t>
              </a:r>
            </a:p>
          </p:txBody>
        </p:sp>
      </p:grpSp>
      <p:sp>
        <p:nvSpPr>
          <p:cNvPr id="52352" name="文本框 55424"/>
          <p:cNvSpPr txBox="1"/>
          <p:nvPr/>
        </p:nvSpPr>
        <p:spPr>
          <a:xfrm>
            <a:off x="8469313" y="6505575"/>
            <a:ext cx="692150" cy="336550"/>
          </a:xfrm>
          <a:prstGeom prst="rect">
            <a:avLst/>
          </a:prstGeom>
          <a:noFill/>
          <a:ln w="12700">
            <a:noFill/>
            <a:miter/>
          </a:ln>
        </p:spPr>
        <p:txBody>
          <a:bodyPr anchor="ctr">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线型</a:t>
            </a:r>
            <a:endParaRPr lang="zh-CN" altLang="en-US" sz="1600" b="1">
              <a:solidFill>
                <a:srgbClr val="B2B2B2"/>
              </a:solidFill>
              <a:latin typeface="Times New Roman" pitchFamily="18" charset="0"/>
              <a:ea typeface="宋体" pitchFamily="2" charset="-122"/>
            </a:endParaRPr>
          </a:p>
        </p:txBody>
      </p:sp>
      <p:grpSp>
        <p:nvGrpSpPr>
          <p:cNvPr id="55429" name="组合 55428"/>
          <p:cNvGrpSpPr/>
          <p:nvPr/>
        </p:nvGrpSpPr>
        <p:grpSpPr>
          <a:xfrm>
            <a:off x="3797300" y="1182688"/>
            <a:ext cx="4144963" cy="4467225"/>
            <a:chOff x="2381" y="864"/>
            <a:chExt cx="2611" cy="2814"/>
          </a:xfrm>
        </p:grpSpPr>
        <p:sp>
          <p:nvSpPr>
            <p:cNvPr id="52354" name="椭圆形标注 55426"/>
            <p:cNvSpPr/>
            <p:nvPr/>
          </p:nvSpPr>
          <p:spPr>
            <a:xfrm>
              <a:off x="2381" y="3294"/>
              <a:ext cx="576" cy="384"/>
            </a:xfrm>
            <a:prstGeom prst="wedgeEllipseCallout">
              <a:avLst>
                <a:gd name="adj1" fmla="val -86981"/>
                <a:gd name="adj2" fmla="val -79949"/>
              </a:avLst>
            </a:prstGeom>
            <a:solidFill>
              <a:schemeClr val="accent1"/>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a:solidFill>
                    <a:schemeClr val="tx2"/>
                  </a:solidFill>
                  <a:latin typeface="黑体" charset="0"/>
                  <a:ea typeface="黑体" charset="0"/>
                </a:rPr>
                <a:t>前</a:t>
              </a:r>
            </a:p>
          </p:txBody>
        </p:sp>
        <p:sp>
          <p:nvSpPr>
            <p:cNvPr id="52355" name="椭圆形标注 55427"/>
            <p:cNvSpPr/>
            <p:nvPr/>
          </p:nvSpPr>
          <p:spPr>
            <a:xfrm>
              <a:off x="4416" y="864"/>
              <a:ext cx="576" cy="384"/>
            </a:xfrm>
            <a:prstGeom prst="wedgeEllipseCallout">
              <a:avLst>
                <a:gd name="adj1" fmla="val -113542"/>
                <a:gd name="adj2" fmla="val 70051"/>
              </a:avLst>
            </a:prstGeom>
            <a:solidFill>
              <a:srgbClr val="FFFF00"/>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a:solidFill>
                    <a:schemeClr val="tx2"/>
                  </a:solidFill>
                  <a:latin typeface="黑体" charset="0"/>
                  <a:ea typeface="黑体" charset="0"/>
                </a:rPr>
                <a:t>前</a:t>
              </a:r>
              <a:endParaRPr lang="zh-CN" altLang="en-US" sz="3200">
                <a:solidFill>
                  <a:schemeClr val="tx2"/>
                </a:solidFill>
                <a:latin typeface="Times New Roman" pitchFamily="18" charset="0"/>
                <a:ea typeface="宋体" pitchFamily="2" charset="-122"/>
              </a:endParaRPr>
            </a:p>
          </p:txBody>
        </p:sp>
      </p:grpSp>
      <p:grpSp>
        <p:nvGrpSpPr>
          <p:cNvPr id="55434" name="组合 55433"/>
          <p:cNvGrpSpPr/>
          <p:nvPr/>
        </p:nvGrpSpPr>
        <p:grpSpPr>
          <a:xfrm>
            <a:off x="52388" y="4941888"/>
            <a:ext cx="3798888" cy="1741488"/>
            <a:chOff x="22" y="3113"/>
            <a:chExt cx="2393" cy="1097"/>
          </a:xfrm>
        </p:grpSpPr>
        <p:sp>
          <p:nvSpPr>
            <p:cNvPr id="52357" name="文本框 55429"/>
            <p:cNvSpPr txBox="1"/>
            <p:nvPr/>
          </p:nvSpPr>
          <p:spPr>
            <a:xfrm>
              <a:off x="22" y="3113"/>
              <a:ext cx="1459" cy="326"/>
            </a:xfrm>
            <a:prstGeom prst="rect">
              <a:avLst/>
            </a:prstGeom>
            <a:noFill/>
            <a:ln w="9525">
              <a:noFill/>
              <a:miter/>
            </a:ln>
          </p:spPr>
          <p:txBody>
            <a:bodyPr wrap="none" anchor="t">
              <a:spAutoFit/>
            </a:bodyPr>
            <a:lstStyle/>
            <a:p>
              <a:pPr lvl="0"/>
              <a:r>
                <a:rPr lang="zh-CN" altLang="en-US" sz="2800" dirty="0">
                  <a:solidFill>
                    <a:srgbClr val="FF0000"/>
                  </a:solidFill>
                  <a:latin typeface="Arial" charset="0"/>
                  <a:ea typeface="黑体" pitchFamily="2" charset="-122"/>
                </a:rPr>
                <a:t>正投影的特性</a:t>
              </a:r>
            </a:p>
          </p:txBody>
        </p:sp>
        <p:sp>
          <p:nvSpPr>
            <p:cNvPr id="52358" name="文本框 55430"/>
            <p:cNvSpPr txBox="1"/>
            <p:nvPr/>
          </p:nvSpPr>
          <p:spPr>
            <a:xfrm>
              <a:off x="22" y="3473"/>
              <a:ext cx="1315" cy="326"/>
            </a:xfrm>
            <a:prstGeom prst="rect">
              <a:avLst/>
            </a:prstGeom>
            <a:noFill/>
            <a:ln w="9525">
              <a:noFill/>
              <a:miter/>
            </a:ln>
          </p:spPr>
          <p:txBody>
            <a:bodyPr anchor="t">
              <a:spAutoFit/>
            </a:bodyPr>
            <a:lstStyle/>
            <a:p>
              <a:pPr lvl="0"/>
              <a:r>
                <a:rPr lang="en-US" altLang="zh-CN" sz="2800" dirty="0">
                  <a:latin typeface="黑体" pitchFamily="2" charset="-122"/>
                  <a:ea typeface="黑体" pitchFamily="2" charset="-122"/>
                </a:rPr>
                <a:t>(1)</a:t>
              </a:r>
              <a:r>
                <a:rPr lang="zh-CN" altLang="en-US" sz="2800" dirty="0">
                  <a:latin typeface="黑体" pitchFamily="2" charset="-122"/>
                  <a:ea typeface="黑体" pitchFamily="2" charset="-122"/>
                </a:rPr>
                <a:t>实形性</a:t>
              </a:r>
            </a:p>
          </p:txBody>
        </p:sp>
        <p:sp>
          <p:nvSpPr>
            <p:cNvPr id="52359" name="文本框 55431"/>
            <p:cNvSpPr txBox="1"/>
            <p:nvPr/>
          </p:nvSpPr>
          <p:spPr>
            <a:xfrm>
              <a:off x="1292" y="3475"/>
              <a:ext cx="1123" cy="326"/>
            </a:xfrm>
            <a:prstGeom prst="rect">
              <a:avLst/>
            </a:prstGeom>
            <a:noFill/>
            <a:ln w="9525">
              <a:noFill/>
              <a:miter/>
            </a:ln>
          </p:spPr>
          <p:txBody>
            <a:bodyPr wrap="none" anchor="t">
              <a:spAutoFit/>
            </a:bodyPr>
            <a:lstStyle/>
            <a:p>
              <a:pPr lvl="0"/>
              <a:r>
                <a:rPr lang="en-US" altLang="zh-CN" sz="2800" dirty="0">
                  <a:solidFill>
                    <a:schemeClr val="tx1"/>
                  </a:solidFill>
                  <a:latin typeface="黑体" pitchFamily="2" charset="-122"/>
                  <a:ea typeface="黑体" pitchFamily="2" charset="-122"/>
                </a:rPr>
                <a:t>(2)</a:t>
              </a:r>
              <a:r>
                <a:rPr lang="zh-CN" altLang="en-US" sz="2800" dirty="0">
                  <a:solidFill>
                    <a:schemeClr val="tx1"/>
                  </a:solidFill>
                  <a:latin typeface="黑体" pitchFamily="2" charset="-122"/>
                  <a:ea typeface="黑体" pitchFamily="2" charset="-122"/>
                </a:rPr>
                <a:t>积聚性</a:t>
              </a:r>
            </a:p>
          </p:txBody>
        </p:sp>
        <p:sp>
          <p:nvSpPr>
            <p:cNvPr id="52360" name="文本框 55432"/>
            <p:cNvSpPr txBox="1"/>
            <p:nvPr/>
          </p:nvSpPr>
          <p:spPr>
            <a:xfrm>
              <a:off x="22" y="3884"/>
              <a:ext cx="1123" cy="326"/>
            </a:xfrm>
            <a:prstGeom prst="rect">
              <a:avLst/>
            </a:prstGeom>
            <a:noFill/>
            <a:ln w="9525">
              <a:noFill/>
              <a:miter/>
            </a:ln>
          </p:spPr>
          <p:txBody>
            <a:bodyPr wrap="none" anchor="t">
              <a:spAutoFit/>
            </a:bodyPr>
            <a:lstStyle/>
            <a:p>
              <a:pPr lvl="0"/>
              <a:r>
                <a:rPr lang="en-US" altLang="zh-CN" sz="2800" dirty="0">
                  <a:solidFill>
                    <a:schemeClr val="tx1"/>
                  </a:solidFill>
                  <a:latin typeface="黑体" pitchFamily="2" charset="-122"/>
                  <a:ea typeface="黑体" pitchFamily="2" charset="-122"/>
                </a:rPr>
                <a:t>(3)</a:t>
              </a:r>
              <a:r>
                <a:rPr lang="zh-CN" altLang="en-US" sz="2800" dirty="0">
                  <a:solidFill>
                    <a:schemeClr val="tx1"/>
                  </a:solidFill>
                  <a:latin typeface="黑体" pitchFamily="2" charset="-122"/>
                  <a:ea typeface="黑体" pitchFamily="2" charset="-122"/>
                </a:rPr>
                <a:t>类似性</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5422"/>
                                        </p:tgtEl>
                                        <p:attrNameLst>
                                          <p:attrName>style.visibility</p:attrName>
                                        </p:attrNameLst>
                                      </p:cBhvr>
                                      <p:to>
                                        <p:strVal val="visible"/>
                                      </p:to>
                                    </p:set>
                                    <p:anim calcmode="lin" valueType="num">
                                      <p:cBhvr additive="base">
                                        <p:cTn id="7" dur="500" fill="hold"/>
                                        <p:tgtEl>
                                          <p:spTgt spid="55422"/>
                                        </p:tgtEl>
                                        <p:attrNameLst>
                                          <p:attrName>ppt_x</p:attrName>
                                        </p:attrNameLst>
                                      </p:cBhvr>
                                      <p:tavLst>
                                        <p:tav tm="0">
                                          <p:val>
                                            <p:strVal val="1+#ppt_w/2"/>
                                          </p:val>
                                        </p:tav>
                                        <p:tav tm="100000">
                                          <p:val>
                                            <p:strVal val="#ppt_x"/>
                                          </p:val>
                                        </p:tav>
                                      </p:tavLst>
                                    </p:anim>
                                    <p:anim calcmode="lin" valueType="num">
                                      <p:cBhvr additive="base">
                                        <p:cTn id="8" dur="500" fill="hold"/>
                                        <p:tgtEl>
                                          <p:spTgt spid="554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53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wipe(left)">
                                      <p:cBhvr>
                                        <p:cTn id="17" dur="500"/>
                                        <p:tgtEl>
                                          <p:spTgt spid="5529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55312"/>
                                        </p:tgtEl>
                                        <p:attrNameLst>
                                          <p:attrName>style.visibility</p:attrName>
                                        </p:attrNameLst>
                                      </p:cBhvr>
                                      <p:to>
                                        <p:strVal val="visible"/>
                                      </p:to>
                                    </p:set>
                                    <p:anim calcmode="lin" valueType="num">
                                      <p:cBhvr additive="base">
                                        <p:cTn id="22" dur="500" fill="hold"/>
                                        <p:tgtEl>
                                          <p:spTgt spid="55312"/>
                                        </p:tgtEl>
                                        <p:attrNameLst>
                                          <p:attrName>ppt_x</p:attrName>
                                        </p:attrNameLst>
                                      </p:cBhvr>
                                      <p:tavLst>
                                        <p:tav tm="0">
                                          <p:val>
                                            <p:strVal val="#ppt_x"/>
                                          </p:val>
                                        </p:tav>
                                        <p:tav tm="100000">
                                          <p:val>
                                            <p:strVal val="#ppt_x"/>
                                          </p:val>
                                        </p:tav>
                                      </p:tavLst>
                                    </p:anim>
                                    <p:anim calcmode="lin" valueType="num">
                                      <p:cBhvr additive="base">
                                        <p:cTn id="23" dur="500" fill="hold"/>
                                        <p:tgtEl>
                                          <p:spTgt spid="5531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55300"/>
                                        </p:tgtEl>
                                        <p:attrNameLst>
                                          <p:attrName>style.visibility</p:attrName>
                                        </p:attrNameLst>
                                      </p:cBhvr>
                                      <p:to>
                                        <p:strVal val="visible"/>
                                      </p:to>
                                    </p:set>
                                    <p:anim calcmode="lin" valueType="num">
                                      <p:cBhvr additive="base">
                                        <p:cTn id="28" dur="500" fill="hold"/>
                                        <p:tgtEl>
                                          <p:spTgt spid="55300"/>
                                        </p:tgtEl>
                                        <p:attrNameLst>
                                          <p:attrName>ppt_x</p:attrName>
                                        </p:attrNameLst>
                                      </p:cBhvr>
                                      <p:tavLst>
                                        <p:tav tm="0">
                                          <p:val>
                                            <p:strVal val="#ppt_x"/>
                                          </p:val>
                                        </p:tav>
                                        <p:tav tm="100000">
                                          <p:val>
                                            <p:strVal val="#ppt_x"/>
                                          </p:val>
                                        </p:tav>
                                      </p:tavLst>
                                    </p:anim>
                                    <p:anim calcmode="lin" valueType="num">
                                      <p:cBhvr additive="base">
                                        <p:cTn id="29" dur="500" fill="hold"/>
                                        <p:tgtEl>
                                          <p:spTgt spid="55300"/>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5340"/>
                                        </p:tgtEl>
                                        <p:attrNameLst>
                                          <p:attrName>style.visibility</p:attrName>
                                        </p:attrNameLst>
                                      </p:cBhvr>
                                      <p:to>
                                        <p:strVal val="visible"/>
                                      </p:to>
                                    </p:set>
                                    <p:animEffect transition="in" filter="wipe(left)">
                                      <p:cBhvr>
                                        <p:cTn id="34" dur="500"/>
                                        <p:tgtEl>
                                          <p:spTgt spid="5534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5304"/>
                                        </p:tgtEl>
                                        <p:attrNameLst>
                                          <p:attrName>style.visibility</p:attrName>
                                        </p:attrNameLst>
                                      </p:cBhvr>
                                      <p:to>
                                        <p:strVal val="visible"/>
                                      </p:to>
                                    </p:set>
                                    <p:animEffect transition="in" filter="wipe(left)">
                                      <p:cBhvr>
                                        <p:cTn id="39" dur="500"/>
                                        <p:tgtEl>
                                          <p:spTgt spid="5530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5317"/>
                                        </p:tgtEl>
                                        <p:attrNameLst>
                                          <p:attrName>style.visibility</p:attrName>
                                        </p:attrNameLst>
                                      </p:cBhvr>
                                      <p:to>
                                        <p:strVal val="visible"/>
                                      </p:to>
                                    </p:set>
                                    <p:anim calcmode="lin" valueType="num">
                                      <p:cBhvr additive="base">
                                        <p:cTn id="44" dur="500" fill="hold"/>
                                        <p:tgtEl>
                                          <p:spTgt spid="55317"/>
                                        </p:tgtEl>
                                        <p:attrNameLst>
                                          <p:attrName>ppt_x</p:attrName>
                                        </p:attrNameLst>
                                      </p:cBhvr>
                                      <p:tavLst>
                                        <p:tav tm="0">
                                          <p:val>
                                            <p:strVal val="#ppt_x"/>
                                          </p:val>
                                        </p:tav>
                                        <p:tav tm="100000">
                                          <p:val>
                                            <p:strVal val="#ppt_x"/>
                                          </p:val>
                                        </p:tav>
                                      </p:tavLst>
                                    </p:anim>
                                    <p:anim calcmode="lin" valueType="num">
                                      <p:cBhvr additive="base">
                                        <p:cTn id="45" dur="500" fill="hold"/>
                                        <p:tgtEl>
                                          <p:spTgt spid="553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nodeType="clickEffect">
                                  <p:stCondLst>
                                    <p:cond delay="0"/>
                                  </p:stCondLst>
                                  <p:childTnLst>
                                    <p:set>
                                      <p:cBhvr>
                                        <p:cTn id="49" dur="1" fill="hold">
                                          <p:stCondLst>
                                            <p:cond delay="0"/>
                                          </p:stCondLst>
                                        </p:cTn>
                                        <p:tgtEl>
                                          <p:spTgt spid="55323"/>
                                        </p:tgtEl>
                                        <p:attrNameLst>
                                          <p:attrName>style.visibility</p:attrName>
                                        </p:attrNameLst>
                                      </p:cBhvr>
                                      <p:to>
                                        <p:strVal val="visible"/>
                                      </p:to>
                                    </p:set>
                                    <p:anim calcmode="lin" valueType="num">
                                      <p:cBhvr additive="base">
                                        <p:cTn id="50" dur="500" fill="hold"/>
                                        <p:tgtEl>
                                          <p:spTgt spid="55323"/>
                                        </p:tgtEl>
                                        <p:attrNameLst>
                                          <p:attrName>ppt_x</p:attrName>
                                        </p:attrNameLst>
                                      </p:cBhvr>
                                      <p:tavLst>
                                        <p:tav tm="0">
                                          <p:val>
                                            <p:strVal val="#ppt_x"/>
                                          </p:val>
                                        </p:tav>
                                        <p:tav tm="100000">
                                          <p:val>
                                            <p:strVal val="#ppt_x"/>
                                          </p:val>
                                        </p:tav>
                                      </p:tavLst>
                                    </p:anim>
                                    <p:anim calcmode="lin" valueType="num">
                                      <p:cBhvr additive="base">
                                        <p:cTn id="51" dur="500" fill="hold"/>
                                        <p:tgtEl>
                                          <p:spTgt spid="55323"/>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5320"/>
                                        </p:tgtEl>
                                        <p:attrNameLst>
                                          <p:attrName>style.visibility</p:attrName>
                                        </p:attrNameLst>
                                      </p:cBhvr>
                                      <p:to>
                                        <p:strVal val="visible"/>
                                      </p:to>
                                    </p:set>
                                    <p:animEffect transition="in" filter="wipe(left)">
                                      <p:cBhvr>
                                        <p:cTn id="56" dur="500"/>
                                        <p:tgtEl>
                                          <p:spTgt spid="5532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553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5344"/>
                                        </p:tgtEl>
                                        <p:attrNameLst>
                                          <p:attrName>style.visibility</p:attrName>
                                        </p:attrNameLst>
                                      </p:cBhvr>
                                      <p:to>
                                        <p:strVal val="visible"/>
                                      </p:to>
                                    </p:set>
                                    <p:animEffect transition="in" filter="dissolve">
                                      <p:cBhvr>
                                        <p:cTn id="65" dur="500"/>
                                        <p:tgtEl>
                                          <p:spTgt spid="5534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5348"/>
                                        </p:tgtEl>
                                        <p:attrNameLst>
                                          <p:attrName>style.visibility</p:attrName>
                                        </p:attrNameLst>
                                      </p:cBhvr>
                                      <p:to>
                                        <p:strVal val="visible"/>
                                      </p:to>
                                    </p:set>
                                    <p:animEffect transition="in" filter="dissolve">
                                      <p:cBhvr>
                                        <p:cTn id="70" dur="500"/>
                                        <p:tgtEl>
                                          <p:spTgt spid="55348"/>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5381"/>
                                        </p:tgtEl>
                                        <p:attrNameLst>
                                          <p:attrName>style.visibility</p:attrName>
                                        </p:attrNameLst>
                                      </p:cBhvr>
                                      <p:to>
                                        <p:strVal val="visible"/>
                                      </p:to>
                                    </p:set>
                                    <p:animEffect transition="in" filter="dissolve">
                                      <p:cBhvr>
                                        <p:cTn id="75" dur="500"/>
                                        <p:tgtEl>
                                          <p:spTgt spid="55381"/>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5539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nodeType="clickEffect">
                                  <p:stCondLst>
                                    <p:cond delay="0"/>
                                  </p:stCondLst>
                                  <p:childTnLst>
                                    <p:set>
                                      <p:cBhvr>
                                        <p:cTn id="83" dur="1" fill="hold">
                                          <p:stCondLst>
                                            <p:cond delay="0"/>
                                          </p:stCondLst>
                                        </p:cTn>
                                        <p:tgtEl>
                                          <p:spTgt spid="55429"/>
                                        </p:tgtEl>
                                        <p:attrNameLst>
                                          <p:attrName>style.visibility</p:attrName>
                                        </p:attrNameLst>
                                      </p:cBhvr>
                                      <p:to>
                                        <p:strVal val="visible"/>
                                      </p:to>
                                    </p:set>
                                    <p:animEffect transition="in" filter="strips(downRight)">
                                      <p:cBhvr>
                                        <p:cTn id="84" dur="500"/>
                                        <p:tgtEl>
                                          <p:spTgt spid="554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5434"/>
                                        </p:tgtEl>
                                        <p:attrNameLst>
                                          <p:attrName>style.visibility</p:attrName>
                                        </p:attrNameLst>
                                      </p:cBhvr>
                                      <p:to>
                                        <p:strVal val="visible"/>
                                      </p:to>
                                    </p:set>
                                    <p:animEffect transition="in" filter="wipe(left)">
                                      <p:cBhvr>
                                        <p:cTn id="89" dur="500"/>
                                        <p:tgtEl>
                                          <p:spTgt spid="55434"/>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nodeType="clickEffect">
                                  <p:stCondLst>
                                    <p:cond delay="0"/>
                                  </p:stCondLst>
                                  <p:childTnLst>
                                    <p:set>
                                      <p:cBhvr>
                                        <p:cTn id="93" dur="1" fill="hold">
                                          <p:stCondLst>
                                            <p:cond delay="0"/>
                                          </p:stCondLst>
                                        </p:cTn>
                                        <p:tgtEl>
                                          <p:spTgt spid="55405"/>
                                        </p:tgtEl>
                                        <p:attrNameLst>
                                          <p:attrName>style.visibility</p:attrName>
                                        </p:attrNameLst>
                                      </p:cBhvr>
                                      <p:to>
                                        <p:strVal val="visible"/>
                                      </p:to>
                                    </p:set>
                                    <p:animEffect transition="in" filter="box(out)">
                                      <p:cBhvr>
                                        <p:cTn id="94" dur="500"/>
                                        <p:tgtEl>
                                          <p:spTgt spid="55405"/>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5414"/>
                                        </p:tgtEl>
                                        <p:attrNameLst>
                                          <p:attrName>style.visibility</p:attrName>
                                        </p:attrNameLst>
                                      </p:cBhvr>
                                      <p:to>
                                        <p:strVal val="visible"/>
                                      </p:to>
                                    </p:set>
                                    <p:anim calcmode="lin" valueType="num">
                                      <p:cBhvr additive="base">
                                        <p:cTn id="99" dur="500" fill="hold"/>
                                        <p:tgtEl>
                                          <p:spTgt spid="55414"/>
                                        </p:tgtEl>
                                        <p:attrNameLst>
                                          <p:attrName>ppt_x</p:attrName>
                                        </p:attrNameLst>
                                      </p:cBhvr>
                                      <p:tavLst>
                                        <p:tav tm="0">
                                          <p:val>
                                            <p:strVal val="0-#ppt_w/2"/>
                                          </p:val>
                                        </p:tav>
                                        <p:tav tm="100000">
                                          <p:val>
                                            <p:strVal val="#ppt_x"/>
                                          </p:val>
                                        </p:tav>
                                      </p:tavLst>
                                    </p:anim>
                                    <p:anim calcmode="lin" valueType="num">
                                      <p:cBhvr additive="base">
                                        <p:cTn id="100" dur="500" fill="hold"/>
                                        <p:tgtEl>
                                          <p:spTgt spid="55414"/>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nodeType="clickEffect">
                                  <p:stCondLst>
                                    <p:cond delay="0"/>
                                  </p:stCondLst>
                                  <p:childTnLst>
                                    <p:set>
                                      <p:cBhvr>
                                        <p:cTn id="104" dur="1" fill="hold">
                                          <p:stCondLst>
                                            <p:cond delay="0"/>
                                          </p:stCondLst>
                                        </p:cTn>
                                        <p:tgtEl>
                                          <p:spTgt spid="55420"/>
                                        </p:tgtEl>
                                        <p:attrNameLst>
                                          <p:attrName>style.visibility</p:attrName>
                                        </p:attrNameLst>
                                      </p:cBhvr>
                                      <p:to>
                                        <p:strVal val="visible"/>
                                      </p:to>
                                    </p:set>
                                    <p:anim calcmode="lin" valueType="num">
                                      <p:cBhvr additive="base">
                                        <p:cTn id="105" dur="500" fill="hold"/>
                                        <p:tgtEl>
                                          <p:spTgt spid="55420"/>
                                        </p:tgtEl>
                                        <p:attrNameLst>
                                          <p:attrName>ppt_x</p:attrName>
                                        </p:attrNameLst>
                                      </p:cBhvr>
                                      <p:tavLst>
                                        <p:tav tm="0">
                                          <p:val>
                                            <p:strVal val="#ppt_x"/>
                                          </p:val>
                                        </p:tav>
                                        <p:tav tm="100000">
                                          <p:val>
                                            <p:strVal val="#ppt_x"/>
                                          </p:val>
                                        </p:tav>
                                      </p:tavLst>
                                    </p:anim>
                                    <p:anim calcmode="lin" valueType="num">
                                      <p:cBhvr additive="base">
                                        <p:cTn id="106" dur="500" fill="hold"/>
                                        <p:tgtEl>
                                          <p:spTgt spid="5542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3"/>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35"/>
            <a:ext cx="5145405" cy="1000125"/>
          </a:xfrm>
        </p:spPr>
        <p:txBody>
          <a:bodyPr/>
          <a:lstStyle/>
          <a:p>
            <a:pPr algn="l"/>
            <a:r>
              <a:rPr lang="zh-CN" altLang="en-US" sz="2800">
                <a:solidFill>
                  <a:srgbClr val="0000FF"/>
                </a:solidFill>
              </a:rPr>
              <a:t>例2</a:t>
            </a:r>
            <a:r>
              <a:rPr lang="zh-CN" altLang="en-US" sz="2800">
                <a:solidFill>
                  <a:schemeClr val="tx1"/>
                </a:solidFill>
              </a:rPr>
              <a:t> 画三视图</a:t>
            </a:r>
          </a:p>
        </p:txBody>
      </p:sp>
      <p:grpSp>
        <p:nvGrpSpPr>
          <p:cNvPr id="59407" name="组合 59406"/>
          <p:cNvGrpSpPr/>
          <p:nvPr/>
        </p:nvGrpSpPr>
        <p:grpSpPr>
          <a:xfrm>
            <a:off x="427990" y="2319973"/>
            <a:ext cx="2851150" cy="447675"/>
            <a:chOff x="240" y="945"/>
            <a:chExt cx="1796" cy="282"/>
          </a:xfrm>
        </p:grpSpPr>
        <p:sp>
          <p:nvSpPr>
            <p:cNvPr id="56335" name="直接连接符 59407"/>
            <p:cNvSpPr/>
            <p:nvPr/>
          </p:nvSpPr>
          <p:spPr>
            <a:xfrm>
              <a:off x="240" y="1226"/>
              <a:ext cx="1794"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36" name="直接连接符 59408"/>
            <p:cNvSpPr/>
            <p:nvPr/>
          </p:nvSpPr>
          <p:spPr>
            <a:xfrm flipH="1">
              <a:off x="240" y="945"/>
              <a:ext cx="1794"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37" name="直接连接符 59409"/>
            <p:cNvSpPr/>
            <p:nvPr/>
          </p:nvSpPr>
          <p:spPr>
            <a:xfrm>
              <a:off x="240" y="945"/>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38" name="直接连接符 59410"/>
            <p:cNvSpPr/>
            <p:nvPr/>
          </p:nvSpPr>
          <p:spPr>
            <a:xfrm flipV="1">
              <a:off x="2034" y="945"/>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59412" name="组合 59411"/>
          <p:cNvGrpSpPr/>
          <p:nvPr/>
        </p:nvGrpSpPr>
        <p:grpSpPr>
          <a:xfrm>
            <a:off x="2774315" y="1723073"/>
            <a:ext cx="501650" cy="596900"/>
            <a:chOff x="1718" y="569"/>
            <a:chExt cx="316" cy="376"/>
          </a:xfrm>
        </p:grpSpPr>
        <p:sp>
          <p:nvSpPr>
            <p:cNvPr id="56340" name="直接连接符 59412"/>
            <p:cNvSpPr/>
            <p:nvPr/>
          </p:nvSpPr>
          <p:spPr>
            <a:xfrm flipH="1">
              <a:off x="1718" y="569"/>
              <a:ext cx="316" cy="2"/>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1" name="直接连接符 59413"/>
            <p:cNvSpPr/>
            <p:nvPr/>
          </p:nvSpPr>
          <p:spPr>
            <a:xfrm>
              <a:off x="1718" y="569"/>
              <a:ext cx="2" cy="376"/>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59415" name="组合 59414"/>
          <p:cNvGrpSpPr/>
          <p:nvPr/>
        </p:nvGrpSpPr>
        <p:grpSpPr>
          <a:xfrm>
            <a:off x="427990" y="1124585"/>
            <a:ext cx="2851150" cy="1195388"/>
            <a:chOff x="240" y="192"/>
            <a:chExt cx="1796" cy="753"/>
          </a:xfrm>
        </p:grpSpPr>
        <p:sp>
          <p:nvSpPr>
            <p:cNvPr id="56343" name="直接连接符 59415"/>
            <p:cNvSpPr/>
            <p:nvPr/>
          </p:nvSpPr>
          <p:spPr>
            <a:xfrm>
              <a:off x="240" y="192"/>
              <a:ext cx="633"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4" name="直接连接符 59416"/>
            <p:cNvSpPr/>
            <p:nvPr/>
          </p:nvSpPr>
          <p:spPr>
            <a:xfrm flipV="1">
              <a:off x="240"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5" name="直接连接符 59417"/>
            <p:cNvSpPr/>
            <p:nvPr/>
          </p:nvSpPr>
          <p:spPr>
            <a:xfrm>
              <a:off x="2034"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6" name="直接连接符 59418"/>
            <p:cNvSpPr/>
            <p:nvPr/>
          </p:nvSpPr>
          <p:spPr>
            <a:xfrm>
              <a:off x="1400" y="192"/>
              <a:ext cx="634"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7" name="直接连接符 59419"/>
            <p:cNvSpPr/>
            <p:nvPr/>
          </p:nvSpPr>
          <p:spPr>
            <a:xfrm>
              <a:off x="873" y="475"/>
              <a:ext cx="527"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8" name="直接连接符 59420"/>
            <p:cNvSpPr/>
            <p:nvPr/>
          </p:nvSpPr>
          <p:spPr>
            <a:xfrm>
              <a:off x="873" y="192"/>
              <a:ext cx="2" cy="28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49" name="直接连接符 59421"/>
            <p:cNvSpPr/>
            <p:nvPr/>
          </p:nvSpPr>
          <p:spPr>
            <a:xfrm flipV="1">
              <a:off x="1400" y="192"/>
              <a:ext cx="1" cy="28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59423" name="组合 59422"/>
          <p:cNvGrpSpPr/>
          <p:nvPr/>
        </p:nvGrpSpPr>
        <p:grpSpPr>
          <a:xfrm>
            <a:off x="3944303" y="2319973"/>
            <a:ext cx="1512887" cy="447675"/>
            <a:chOff x="2455" y="945"/>
            <a:chExt cx="953" cy="282"/>
          </a:xfrm>
        </p:grpSpPr>
        <p:sp>
          <p:nvSpPr>
            <p:cNvPr id="56351" name="直接连接符 59423"/>
            <p:cNvSpPr/>
            <p:nvPr/>
          </p:nvSpPr>
          <p:spPr>
            <a:xfrm flipH="1">
              <a:off x="2455" y="1226"/>
              <a:ext cx="951"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52" name="直接连接符 59424"/>
            <p:cNvSpPr/>
            <p:nvPr/>
          </p:nvSpPr>
          <p:spPr>
            <a:xfrm>
              <a:off x="2455" y="945"/>
              <a:ext cx="951"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53" name="直接连接符 59425"/>
            <p:cNvSpPr/>
            <p:nvPr/>
          </p:nvSpPr>
          <p:spPr>
            <a:xfrm flipV="1">
              <a:off x="2455" y="945"/>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54" name="直接连接符 59426"/>
            <p:cNvSpPr/>
            <p:nvPr/>
          </p:nvSpPr>
          <p:spPr>
            <a:xfrm>
              <a:off x="3406" y="945"/>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59428" name="直接连接符 59427"/>
          <p:cNvSpPr/>
          <p:nvPr/>
        </p:nvSpPr>
        <p:spPr>
          <a:xfrm>
            <a:off x="4499928" y="1700213"/>
            <a:ext cx="506412" cy="596900"/>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59429" name="组合 59428"/>
          <p:cNvGrpSpPr/>
          <p:nvPr/>
        </p:nvGrpSpPr>
        <p:grpSpPr>
          <a:xfrm>
            <a:off x="3944303" y="1124585"/>
            <a:ext cx="504825" cy="1195388"/>
            <a:chOff x="2455" y="192"/>
            <a:chExt cx="318" cy="753"/>
          </a:xfrm>
        </p:grpSpPr>
        <p:sp>
          <p:nvSpPr>
            <p:cNvPr id="56357" name="直接连接符 59429"/>
            <p:cNvSpPr/>
            <p:nvPr/>
          </p:nvSpPr>
          <p:spPr>
            <a:xfrm>
              <a:off x="2455" y="475"/>
              <a:ext cx="42"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58" name="直接连接符 59430"/>
            <p:cNvSpPr/>
            <p:nvPr/>
          </p:nvSpPr>
          <p:spPr>
            <a:xfrm>
              <a:off x="2531" y="475"/>
              <a:ext cx="66"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59" name="直接连接符 59431"/>
            <p:cNvSpPr/>
            <p:nvPr/>
          </p:nvSpPr>
          <p:spPr>
            <a:xfrm>
              <a:off x="2631" y="475"/>
              <a:ext cx="66"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0" name="直接连接符 59432"/>
            <p:cNvSpPr/>
            <p:nvPr/>
          </p:nvSpPr>
          <p:spPr>
            <a:xfrm>
              <a:off x="2732" y="475"/>
              <a:ext cx="39"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1" name="直接连接符 59433"/>
            <p:cNvSpPr/>
            <p:nvPr/>
          </p:nvSpPr>
          <p:spPr>
            <a:xfrm>
              <a:off x="2771"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2" name="直接连接符 59434"/>
            <p:cNvSpPr/>
            <p:nvPr/>
          </p:nvSpPr>
          <p:spPr>
            <a:xfrm flipV="1">
              <a:off x="2455"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3" name="直接连接符 59435"/>
            <p:cNvSpPr/>
            <p:nvPr/>
          </p:nvSpPr>
          <p:spPr>
            <a:xfrm>
              <a:off x="2455" y="192"/>
              <a:ext cx="316"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59485" name="直接连接符 59484"/>
          <p:cNvSpPr/>
          <p:nvPr/>
        </p:nvSpPr>
        <p:spPr>
          <a:xfrm flipH="1">
            <a:off x="3933190" y="2305685"/>
            <a:ext cx="533400" cy="0"/>
          </a:xfrm>
          <a:prstGeom prst="line">
            <a:avLst/>
          </a:prstGeom>
          <a:ln w="85725" cap="flat" cmpd="sng">
            <a:solidFill>
              <a:schemeClr val="bg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56414" name="组合 59486"/>
          <p:cNvGrpSpPr/>
          <p:nvPr/>
        </p:nvGrpSpPr>
        <p:grpSpPr>
          <a:xfrm>
            <a:off x="5076190" y="980486"/>
            <a:ext cx="4052570" cy="2774269"/>
            <a:chOff x="2777" y="-2"/>
            <a:chExt cx="2983" cy="1773"/>
          </a:xfrm>
        </p:grpSpPr>
        <p:graphicFrame>
          <p:nvGraphicFramePr>
            <p:cNvPr id="56415" name="对象 59487"/>
            <p:cNvGraphicFramePr>
              <a:graphicFrameLocks/>
            </p:cNvGraphicFramePr>
            <p:nvPr/>
          </p:nvGraphicFramePr>
          <p:xfrm>
            <a:off x="3792" y="0"/>
            <a:ext cx="1968" cy="1771"/>
          </p:xfrm>
          <a:graphic>
            <a:graphicData uri="http://schemas.openxmlformats.org/presentationml/2006/ole">
              <p:oleObj spid="_x0000_s51202" r:id="rId4" imgW="3704762" imgH="2952381" progId="PBrush">
                <p:embed/>
              </p:oleObj>
            </a:graphicData>
          </a:graphic>
        </p:graphicFrame>
        <p:sp>
          <p:nvSpPr>
            <p:cNvPr id="56416" name="矩形 59488"/>
            <p:cNvSpPr/>
            <p:nvPr/>
          </p:nvSpPr>
          <p:spPr>
            <a:xfrm>
              <a:off x="2777" y="-2"/>
              <a:ext cx="1593" cy="370"/>
            </a:xfrm>
            <a:prstGeom prst="rect">
              <a:avLst/>
            </a:prstGeom>
            <a:noFill/>
            <a:ln w="12700">
              <a:noFill/>
              <a:miter/>
            </a:ln>
          </p:spPr>
          <p:txBody>
            <a:bodyPr wrap="square" anchor="ctr">
              <a:spAutoFit/>
            </a:bodyPr>
            <a:lstStyle/>
            <a:p>
              <a:pPr lvl="0" algn="ctr">
                <a:buClr>
                  <a:srgbClr val="000000"/>
                </a:buClr>
              </a:pPr>
              <a:endParaRPr lang="en-US" altLang="zh-CN" sz="3200" b="1">
                <a:solidFill>
                  <a:schemeClr val="tx2"/>
                </a:solidFill>
                <a:latin typeface="Times New Roman" pitchFamily="18" charset="0"/>
                <a:ea typeface="宋体" pitchFamily="2" charset="-122"/>
              </a:endParaRPr>
            </a:p>
          </p:txBody>
        </p:sp>
      </p:grpSp>
      <p:grpSp>
        <p:nvGrpSpPr>
          <p:cNvPr id="59437" name="组合 59436"/>
          <p:cNvGrpSpPr/>
          <p:nvPr/>
        </p:nvGrpSpPr>
        <p:grpSpPr>
          <a:xfrm>
            <a:off x="4860290" y="3792855"/>
            <a:ext cx="4197985" cy="2981960"/>
            <a:chOff x="2640" y="1776"/>
            <a:chExt cx="2928" cy="2242"/>
          </a:xfrm>
        </p:grpSpPr>
        <p:sp>
          <p:nvSpPr>
            <p:cNvPr id="56365" name="直接连接符 59437"/>
            <p:cNvSpPr/>
            <p:nvPr/>
          </p:nvSpPr>
          <p:spPr>
            <a:xfrm>
              <a:off x="2640" y="3456"/>
              <a:ext cx="1659"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6" name="直接连接符 59438"/>
            <p:cNvSpPr/>
            <p:nvPr/>
          </p:nvSpPr>
          <p:spPr>
            <a:xfrm flipH="1">
              <a:off x="2640" y="3177"/>
              <a:ext cx="1659"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7" name="直接连接符 59439"/>
            <p:cNvSpPr/>
            <p:nvPr/>
          </p:nvSpPr>
          <p:spPr>
            <a:xfrm>
              <a:off x="2640" y="4017"/>
              <a:ext cx="1659"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8" name="直接连接符 59440"/>
            <p:cNvSpPr/>
            <p:nvPr/>
          </p:nvSpPr>
          <p:spPr>
            <a:xfrm>
              <a:off x="2640" y="317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69" name="直接连接符 59441"/>
            <p:cNvSpPr/>
            <p:nvPr/>
          </p:nvSpPr>
          <p:spPr>
            <a:xfrm>
              <a:off x="2640" y="3736"/>
              <a:ext cx="29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0" name="直接连接符 59442"/>
            <p:cNvSpPr/>
            <p:nvPr/>
          </p:nvSpPr>
          <p:spPr>
            <a:xfrm>
              <a:off x="2932" y="345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1" name="直接连接符 59443"/>
            <p:cNvSpPr/>
            <p:nvPr/>
          </p:nvSpPr>
          <p:spPr>
            <a:xfrm flipV="1">
              <a:off x="4299" y="317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2" name="直接连接符 59444"/>
            <p:cNvSpPr/>
            <p:nvPr/>
          </p:nvSpPr>
          <p:spPr>
            <a:xfrm>
              <a:off x="3714" y="3177"/>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3" name="直接连接符 59445"/>
            <p:cNvSpPr/>
            <p:nvPr/>
          </p:nvSpPr>
          <p:spPr>
            <a:xfrm>
              <a:off x="3227" y="3177"/>
              <a:ext cx="1"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4" name="直接连接符 59446"/>
            <p:cNvSpPr/>
            <p:nvPr/>
          </p:nvSpPr>
          <p:spPr>
            <a:xfrm>
              <a:off x="2640" y="2802"/>
              <a:ext cx="1659"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5" name="直接连接符 59447"/>
            <p:cNvSpPr/>
            <p:nvPr/>
          </p:nvSpPr>
          <p:spPr>
            <a:xfrm flipH="1">
              <a:off x="2640" y="2523"/>
              <a:ext cx="1659"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6" name="直接连接符 59448"/>
            <p:cNvSpPr/>
            <p:nvPr/>
          </p:nvSpPr>
          <p:spPr>
            <a:xfrm flipH="1">
              <a:off x="2640" y="2523"/>
              <a:ext cx="1659"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7" name="直接连接符 59449"/>
            <p:cNvSpPr/>
            <p:nvPr/>
          </p:nvSpPr>
          <p:spPr>
            <a:xfrm>
              <a:off x="2640" y="2802"/>
              <a:ext cx="1659"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8" name="直接连接符 59450"/>
            <p:cNvSpPr/>
            <p:nvPr/>
          </p:nvSpPr>
          <p:spPr>
            <a:xfrm>
              <a:off x="2640" y="1776"/>
              <a:ext cx="587"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79" name="直接连接符 59451"/>
            <p:cNvSpPr/>
            <p:nvPr/>
          </p:nvSpPr>
          <p:spPr>
            <a:xfrm flipV="1">
              <a:off x="2640" y="177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0" name="直接连接符 59452"/>
            <p:cNvSpPr/>
            <p:nvPr/>
          </p:nvSpPr>
          <p:spPr>
            <a:xfrm>
              <a:off x="2640" y="252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1" name="直接连接符 59453"/>
            <p:cNvSpPr/>
            <p:nvPr/>
          </p:nvSpPr>
          <p:spPr>
            <a:xfrm>
              <a:off x="2640" y="252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2" name="直接连接符 59454"/>
            <p:cNvSpPr/>
            <p:nvPr/>
          </p:nvSpPr>
          <p:spPr>
            <a:xfrm flipH="1">
              <a:off x="2640" y="2149"/>
              <a:ext cx="29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3" name="直接连接符 59455"/>
            <p:cNvSpPr/>
            <p:nvPr/>
          </p:nvSpPr>
          <p:spPr>
            <a:xfrm>
              <a:off x="2932" y="2149"/>
              <a:ext cx="2" cy="374"/>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4" name="直接连接符 59456"/>
            <p:cNvSpPr/>
            <p:nvPr/>
          </p:nvSpPr>
          <p:spPr>
            <a:xfrm>
              <a:off x="4299" y="177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5" name="直接连接符 59457"/>
            <p:cNvSpPr/>
            <p:nvPr/>
          </p:nvSpPr>
          <p:spPr>
            <a:xfrm flipV="1">
              <a:off x="4299" y="252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6" name="直接连接符 59458"/>
            <p:cNvSpPr/>
            <p:nvPr/>
          </p:nvSpPr>
          <p:spPr>
            <a:xfrm flipV="1">
              <a:off x="4299" y="252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7" name="直接连接符 59459"/>
            <p:cNvSpPr/>
            <p:nvPr/>
          </p:nvSpPr>
          <p:spPr>
            <a:xfrm>
              <a:off x="3714" y="1776"/>
              <a:ext cx="585"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8" name="直接连接符 59460"/>
            <p:cNvSpPr/>
            <p:nvPr/>
          </p:nvSpPr>
          <p:spPr>
            <a:xfrm>
              <a:off x="3227" y="2056"/>
              <a:ext cx="487"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89" name="直接连接符 59461"/>
            <p:cNvSpPr/>
            <p:nvPr/>
          </p:nvSpPr>
          <p:spPr>
            <a:xfrm>
              <a:off x="3227" y="1776"/>
              <a:ext cx="1"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0" name="直接连接符 59462"/>
            <p:cNvSpPr/>
            <p:nvPr/>
          </p:nvSpPr>
          <p:spPr>
            <a:xfrm flipV="1">
              <a:off x="3714" y="177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1" name="直接连接符 59463"/>
            <p:cNvSpPr/>
            <p:nvPr/>
          </p:nvSpPr>
          <p:spPr>
            <a:xfrm>
              <a:off x="4981" y="1776"/>
              <a:ext cx="2" cy="373"/>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2" name="直接连接符 59464"/>
            <p:cNvSpPr/>
            <p:nvPr/>
          </p:nvSpPr>
          <p:spPr>
            <a:xfrm flipV="1">
              <a:off x="4689" y="177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3" name="直接连接符 59465"/>
            <p:cNvSpPr/>
            <p:nvPr/>
          </p:nvSpPr>
          <p:spPr>
            <a:xfrm flipH="1">
              <a:off x="5236" y="2523"/>
              <a:ext cx="38"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4" name="直接连接符 59466"/>
            <p:cNvSpPr/>
            <p:nvPr/>
          </p:nvSpPr>
          <p:spPr>
            <a:xfrm flipH="1">
              <a:off x="5143" y="2523"/>
              <a:ext cx="62"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5" name="直接连接符 59467"/>
            <p:cNvSpPr/>
            <p:nvPr/>
          </p:nvSpPr>
          <p:spPr>
            <a:xfrm flipH="1">
              <a:off x="5050" y="2523"/>
              <a:ext cx="62"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6" name="直接连接符 59468"/>
            <p:cNvSpPr/>
            <p:nvPr/>
          </p:nvSpPr>
          <p:spPr>
            <a:xfrm flipH="1">
              <a:off x="4981" y="2523"/>
              <a:ext cx="39"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7" name="直接连接符 59469"/>
            <p:cNvSpPr/>
            <p:nvPr/>
          </p:nvSpPr>
          <p:spPr>
            <a:xfrm>
              <a:off x="4981" y="2149"/>
              <a:ext cx="293" cy="374"/>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8" name="直接连接符 59470"/>
            <p:cNvSpPr/>
            <p:nvPr/>
          </p:nvSpPr>
          <p:spPr>
            <a:xfrm flipH="1">
              <a:off x="4689" y="2802"/>
              <a:ext cx="877"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99" name="直接连接符 59471"/>
            <p:cNvSpPr/>
            <p:nvPr/>
          </p:nvSpPr>
          <p:spPr>
            <a:xfrm flipV="1">
              <a:off x="4689" y="252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0" name="直接连接符 59472"/>
            <p:cNvSpPr/>
            <p:nvPr/>
          </p:nvSpPr>
          <p:spPr>
            <a:xfrm flipV="1">
              <a:off x="4981" y="2484"/>
              <a:ext cx="2" cy="3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1" name="直接连接符 59473"/>
            <p:cNvSpPr/>
            <p:nvPr/>
          </p:nvSpPr>
          <p:spPr>
            <a:xfrm flipV="1">
              <a:off x="4981" y="2395"/>
              <a:ext cx="2" cy="5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2" name="直接连接符 59474"/>
            <p:cNvSpPr/>
            <p:nvPr/>
          </p:nvSpPr>
          <p:spPr>
            <a:xfrm flipV="1">
              <a:off x="4981" y="2306"/>
              <a:ext cx="2" cy="60"/>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3" name="直接连接符 59475"/>
            <p:cNvSpPr/>
            <p:nvPr/>
          </p:nvSpPr>
          <p:spPr>
            <a:xfrm flipV="1">
              <a:off x="4981" y="2217"/>
              <a:ext cx="2" cy="60"/>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4" name="直接连接符 59476"/>
            <p:cNvSpPr/>
            <p:nvPr/>
          </p:nvSpPr>
          <p:spPr>
            <a:xfrm flipV="1">
              <a:off x="4981" y="2149"/>
              <a:ext cx="2" cy="3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5" name="直接连接符 59477"/>
            <p:cNvSpPr/>
            <p:nvPr/>
          </p:nvSpPr>
          <p:spPr>
            <a:xfrm>
              <a:off x="5566" y="252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6" name="直接连接符 59478"/>
            <p:cNvSpPr/>
            <p:nvPr/>
          </p:nvSpPr>
          <p:spPr>
            <a:xfrm flipH="1">
              <a:off x="5274" y="2523"/>
              <a:ext cx="29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7" name="直接连接符 59479"/>
            <p:cNvSpPr/>
            <p:nvPr/>
          </p:nvSpPr>
          <p:spPr>
            <a:xfrm>
              <a:off x="4689" y="2056"/>
              <a:ext cx="38"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8" name="直接连接符 59480"/>
            <p:cNvSpPr/>
            <p:nvPr/>
          </p:nvSpPr>
          <p:spPr>
            <a:xfrm>
              <a:off x="4758" y="2056"/>
              <a:ext cx="62"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09" name="直接连接符 59481"/>
            <p:cNvSpPr/>
            <p:nvPr/>
          </p:nvSpPr>
          <p:spPr>
            <a:xfrm>
              <a:off x="4850" y="2056"/>
              <a:ext cx="63"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10" name="直接连接符 59482"/>
            <p:cNvSpPr/>
            <p:nvPr/>
          </p:nvSpPr>
          <p:spPr>
            <a:xfrm>
              <a:off x="4943" y="2056"/>
              <a:ext cx="38"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411" name="直接连接符 59483"/>
            <p:cNvSpPr/>
            <p:nvPr/>
          </p:nvSpPr>
          <p:spPr>
            <a:xfrm>
              <a:off x="4689" y="1776"/>
              <a:ext cx="29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59395" name="组合 59394"/>
          <p:cNvGrpSpPr/>
          <p:nvPr/>
        </p:nvGrpSpPr>
        <p:grpSpPr>
          <a:xfrm>
            <a:off x="467995" y="3311843"/>
            <a:ext cx="2851150" cy="1344612"/>
            <a:chOff x="240" y="1601"/>
            <a:chExt cx="1796" cy="847"/>
          </a:xfrm>
        </p:grpSpPr>
        <p:sp>
          <p:nvSpPr>
            <p:cNvPr id="56323" name="直接连接符 59395"/>
            <p:cNvSpPr/>
            <p:nvPr/>
          </p:nvSpPr>
          <p:spPr>
            <a:xfrm flipH="1">
              <a:off x="240" y="1601"/>
              <a:ext cx="1794"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24" name="直接连接符 59396"/>
            <p:cNvSpPr/>
            <p:nvPr/>
          </p:nvSpPr>
          <p:spPr>
            <a:xfrm>
              <a:off x="240" y="2446"/>
              <a:ext cx="1794"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25" name="直接连接符 59397"/>
            <p:cNvSpPr/>
            <p:nvPr/>
          </p:nvSpPr>
          <p:spPr>
            <a:xfrm>
              <a:off x="240" y="1601"/>
              <a:ext cx="2" cy="845"/>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26" name="直接连接符 59398"/>
            <p:cNvSpPr/>
            <p:nvPr/>
          </p:nvSpPr>
          <p:spPr>
            <a:xfrm flipV="1">
              <a:off x="2034" y="1601"/>
              <a:ext cx="2" cy="845"/>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59400" name="组合 59399"/>
          <p:cNvGrpSpPr/>
          <p:nvPr/>
        </p:nvGrpSpPr>
        <p:grpSpPr>
          <a:xfrm>
            <a:off x="467995" y="3342958"/>
            <a:ext cx="2847975" cy="449262"/>
            <a:chOff x="240" y="1601"/>
            <a:chExt cx="1794" cy="283"/>
          </a:xfrm>
        </p:grpSpPr>
        <p:sp>
          <p:nvSpPr>
            <p:cNvPr id="56328" name="直接连接符 59400"/>
            <p:cNvSpPr/>
            <p:nvPr/>
          </p:nvSpPr>
          <p:spPr>
            <a:xfrm>
              <a:off x="240" y="1882"/>
              <a:ext cx="1794"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29" name="直接连接符 59401"/>
            <p:cNvSpPr/>
            <p:nvPr/>
          </p:nvSpPr>
          <p:spPr>
            <a:xfrm>
              <a:off x="1400" y="1601"/>
              <a:ext cx="1" cy="281"/>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30" name="直接连接符 59402"/>
            <p:cNvSpPr/>
            <p:nvPr/>
          </p:nvSpPr>
          <p:spPr>
            <a:xfrm>
              <a:off x="873" y="1601"/>
              <a:ext cx="2" cy="281"/>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59404" name="组合 59403"/>
          <p:cNvGrpSpPr/>
          <p:nvPr/>
        </p:nvGrpSpPr>
        <p:grpSpPr>
          <a:xfrm>
            <a:off x="2844165" y="3789045"/>
            <a:ext cx="501650" cy="452438"/>
            <a:chOff x="1718" y="1882"/>
            <a:chExt cx="316" cy="285"/>
          </a:xfrm>
        </p:grpSpPr>
        <p:sp>
          <p:nvSpPr>
            <p:cNvPr id="56332" name="直接连接符 59404"/>
            <p:cNvSpPr/>
            <p:nvPr/>
          </p:nvSpPr>
          <p:spPr>
            <a:xfrm>
              <a:off x="1718" y="2165"/>
              <a:ext cx="316" cy="2"/>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56333" name="直接连接符 59405"/>
            <p:cNvSpPr/>
            <p:nvPr/>
          </p:nvSpPr>
          <p:spPr>
            <a:xfrm>
              <a:off x="1718" y="1882"/>
              <a:ext cx="2" cy="283"/>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aphicFrame>
        <p:nvGraphicFramePr>
          <p:cNvPr id="59394" name="对象 59393"/>
          <p:cNvGraphicFramePr>
            <a:graphicFrameLocks/>
          </p:cNvGraphicFramePr>
          <p:nvPr/>
        </p:nvGraphicFramePr>
        <p:xfrm>
          <a:off x="372110" y="4668520"/>
          <a:ext cx="2940685" cy="2169160"/>
        </p:xfrm>
        <a:graphic>
          <a:graphicData uri="http://schemas.openxmlformats.org/presentationml/2006/ole">
            <p:oleObj spid="_x0000_s51201" r:id="rId5" imgW="3866667" imgH="3067478" progId="PBrush">
              <p:embed/>
            </p:oleObj>
          </a:graphicData>
        </a:graphic>
      </p:graphicFrame>
      <p:sp>
        <p:nvSpPr>
          <p:cNvPr id="59486" name="圆角矩形标注 59485"/>
          <p:cNvSpPr/>
          <p:nvPr/>
        </p:nvSpPr>
        <p:spPr>
          <a:xfrm>
            <a:off x="7668260" y="5445125"/>
            <a:ext cx="1066800" cy="838200"/>
          </a:xfrm>
          <a:prstGeom prst="wedgeRoundRectCallout">
            <a:avLst>
              <a:gd name="adj1" fmla="val 11162"/>
              <a:gd name="adj2" fmla="val -127653"/>
              <a:gd name="adj3" fmla="val 16667"/>
            </a:avLst>
          </a:prstGeom>
          <a:solidFill>
            <a:srgbClr val="00CC99"/>
          </a:solidFill>
          <a:ln w="28575" cap="flat" cmpd="sng">
            <a:solidFill>
              <a:srgbClr val="FF00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虚线</a:t>
            </a:r>
          </a:p>
          <a:p>
            <a:pPr lvl="0" algn="ctr" eaLnBrk="0" hangingPunct="0">
              <a:buClr>
                <a:srgbClr val="000000"/>
              </a:buClr>
            </a:pPr>
            <a:r>
              <a:rPr lang="zh-CN" altLang="en-US" sz="2800" dirty="0">
                <a:latin typeface="黑体" charset="0"/>
                <a:ea typeface="黑体" charset="0"/>
              </a:rPr>
              <a:t>要画</a:t>
            </a:r>
            <a:endParaRPr lang="zh-CN" altLang="en-US" sz="2800">
              <a:latin typeface="黑体" charset="0"/>
              <a:ea typeface="黑体" charset="0"/>
            </a:endParaRPr>
          </a:p>
        </p:txBody>
      </p:sp>
      <p:sp>
        <p:nvSpPr>
          <p:cNvPr id="59496" name="文本框 59495"/>
          <p:cNvSpPr txBox="1"/>
          <p:nvPr/>
        </p:nvSpPr>
        <p:spPr>
          <a:xfrm>
            <a:off x="3658236" y="2986405"/>
            <a:ext cx="2316480" cy="518160"/>
          </a:xfrm>
          <a:prstGeom prst="rect">
            <a:avLst/>
          </a:prstGeom>
          <a:noFill/>
          <a:ln w="28575">
            <a:noFill/>
            <a:miter/>
          </a:ln>
        </p:spPr>
        <p:txBody>
          <a:bodyPr wrap="none" anchor="ctr">
            <a:spAutoFit/>
          </a:bodyPr>
          <a:lstStyle/>
          <a:p>
            <a:pPr lvl="0" algn="ctr" eaLnBrk="0" hangingPunct="0">
              <a:buClr>
                <a:srgbClr val="000000"/>
              </a:buClr>
            </a:pPr>
            <a:r>
              <a:rPr lang="zh-CN" altLang="en-US" sz="2800" dirty="0">
                <a:solidFill>
                  <a:srgbClr val="FF0000"/>
                </a:solidFill>
                <a:latin typeface="Times New Roman" pitchFamily="18" charset="0"/>
                <a:ea typeface="黑体" pitchFamily="2" charset="-122"/>
              </a:rPr>
              <a:t>要注意宽相等</a:t>
            </a:r>
            <a:endParaRPr lang="zh-CN" altLang="en-US" sz="2800">
              <a:solidFill>
                <a:srgbClr val="FF0000"/>
              </a:solidFill>
              <a:latin typeface="Times New Roman" pitchFamily="18" charset="0"/>
              <a:ea typeface="黑体" pitchFamily="2" charset="-122"/>
            </a:endParaRPr>
          </a:p>
        </p:txBody>
      </p:sp>
      <p:pic>
        <p:nvPicPr>
          <p:cNvPr id="4" name="内容占位符 3"/>
          <p:cNvPicPr>
            <a:picLocks noGrp="1" noChangeAspect="1"/>
          </p:cNvPicPr>
          <p:nvPr>
            <p:ph idx="1"/>
          </p:nvPr>
        </p:nvPicPr>
        <p:blipFill>
          <a:blip r:embed="rId6"/>
          <a:stretch>
            <a:fillRect/>
          </a:stretch>
        </p:blipFill>
        <p:spPr>
          <a:xfrm>
            <a:off x="6372225" y="1917065"/>
            <a:ext cx="2305050" cy="1647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07"/>
                                        </p:tgtEl>
                                        <p:attrNameLst>
                                          <p:attrName>style.visibility</p:attrName>
                                        </p:attrNameLst>
                                      </p:cBhvr>
                                      <p:to>
                                        <p:strVal val="visible"/>
                                      </p:to>
                                    </p:set>
                                    <p:anim calcmode="lin" valueType="num">
                                      <p:cBhvr additive="base">
                                        <p:cTn id="7" dur="500" fill="hold"/>
                                        <p:tgtEl>
                                          <p:spTgt spid="59407"/>
                                        </p:tgtEl>
                                        <p:attrNameLst>
                                          <p:attrName>ppt_x</p:attrName>
                                        </p:attrNameLst>
                                      </p:cBhvr>
                                      <p:tavLst>
                                        <p:tav tm="0">
                                          <p:val>
                                            <p:strVal val="0-#ppt_w/2"/>
                                          </p:val>
                                        </p:tav>
                                        <p:tav tm="100000">
                                          <p:val>
                                            <p:strVal val="#ppt_x"/>
                                          </p:val>
                                        </p:tav>
                                      </p:tavLst>
                                    </p:anim>
                                    <p:anim calcmode="lin" valueType="num">
                                      <p:cBhvr additive="base">
                                        <p:cTn id="8" dur="500" fill="hold"/>
                                        <p:tgtEl>
                                          <p:spTgt spid="594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423"/>
                                        </p:tgtEl>
                                        <p:attrNameLst>
                                          <p:attrName>style.visibility</p:attrName>
                                        </p:attrNameLst>
                                      </p:cBhvr>
                                      <p:to>
                                        <p:strVal val="visible"/>
                                      </p:to>
                                    </p:set>
                                    <p:anim calcmode="lin" valueType="num">
                                      <p:cBhvr additive="base">
                                        <p:cTn id="13" dur="500" fill="hold"/>
                                        <p:tgtEl>
                                          <p:spTgt spid="59423"/>
                                        </p:tgtEl>
                                        <p:attrNameLst>
                                          <p:attrName>ppt_x</p:attrName>
                                        </p:attrNameLst>
                                      </p:cBhvr>
                                      <p:tavLst>
                                        <p:tav tm="0">
                                          <p:val>
                                            <p:strVal val="0-#ppt_w/2"/>
                                          </p:val>
                                        </p:tav>
                                        <p:tav tm="100000">
                                          <p:val>
                                            <p:strVal val="#ppt_x"/>
                                          </p:val>
                                        </p:tav>
                                      </p:tavLst>
                                    </p:anim>
                                    <p:anim calcmode="lin" valueType="num">
                                      <p:cBhvr additive="base">
                                        <p:cTn id="14" dur="500" fill="hold"/>
                                        <p:tgtEl>
                                          <p:spTgt spid="594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415"/>
                                        </p:tgtEl>
                                        <p:attrNameLst>
                                          <p:attrName>style.visibility</p:attrName>
                                        </p:attrNameLst>
                                      </p:cBhvr>
                                      <p:to>
                                        <p:strVal val="visible"/>
                                      </p:to>
                                    </p:set>
                                    <p:anim calcmode="lin" valueType="num">
                                      <p:cBhvr additive="base">
                                        <p:cTn id="19" dur="500" fill="hold"/>
                                        <p:tgtEl>
                                          <p:spTgt spid="59415"/>
                                        </p:tgtEl>
                                        <p:attrNameLst>
                                          <p:attrName>ppt_x</p:attrName>
                                        </p:attrNameLst>
                                      </p:cBhvr>
                                      <p:tavLst>
                                        <p:tav tm="0">
                                          <p:val>
                                            <p:strVal val="0-#ppt_w/2"/>
                                          </p:val>
                                        </p:tav>
                                        <p:tav tm="100000">
                                          <p:val>
                                            <p:strVal val="#ppt_x"/>
                                          </p:val>
                                        </p:tav>
                                      </p:tavLst>
                                    </p:anim>
                                    <p:anim calcmode="lin" valueType="num">
                                      <p:cBhvr additive="base">
                                        <p:cTn id="20" dur="500" fill="hold"/>
                                        <p:tgtEl>
                                          <p:spTgt spid="594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9429"/>
                                        </p:tgtEl>
                                        <p:attrNameLst>
                                          <p:attrName>style.visibility</p:attrName>
                                        </p:attrNameLst>
                                      </p:cBhvr>
                                      <p:to>
                                        <p:strVal val="visible"/>
                                      </p:to>
                                    </p:set>
                                    <p:anim calcmode="lin" valueType="num">
                                      <p:cBhvr additive="base">
                                        <p:cTn id="25" dur="500" fill="hold"/>
                                        <p:tgtEl>
                                          <p:spTgt spid="59429"/>
                                        </p:tgtEl>
                                        <p:attrNameLst>
                                          <p:attrName>ppt_x</p:attrName>
                                        </p:attrNameLst>
                                      </p:cBhvr>
                                      <p:tavLst>
                                        <p:tav tm="0">
                                          <p:val>
                                            <p:strVal val="0-#ppt_w/2"/>
                                          </p:val>
                                        </p:tav>
                                        <p:tav tm="100000">
                                          <p:val>
                                            <p:strVal val="#ppt_x"/>
                                          </p:val>
                                        </p:tav>
                                      </p:tavLst>
                                    </p:anim>
                                    <p:anim calcmode="lin" valueType="num">
                                      <p:cBhvr additive="base">
                                        <p:cTn id="26" dur="500" fill="hold"/>
                                        <p:tgtEl>
                                          <p:spTgt spid="594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9412"/>
                                        </p:tgtEl>
                                        <p:attrNameLst>
                                          <p:attrName>style.visibility</p:attrName>
                                        </p:attrNameLst>
                                      </p:cBhvr>
                                      <p:to>
                                        <p:strVal val="visible"/>
                                      </p:to>
                                    </p:set>
                                    <p:anim calcmode="lin" valueType="num">
                                      <p:cBhvr additive="base">
                                        <p:cTn id="31" dur="500" fill="hold"/>
                                        <p:tgtEl>
                                          <p:spTgt spid="59412"/>
                                        </p:tgtEl>
                                        <p:attrNameLst>
                                          <p:attrName>ppt_x</p:attrName>
                                        </p:attrNameLst>
                                      </p:cBhvr>
                                      <p:tavLst>
                                        <p:tav tm="0">
                                          <p:val>
                                            <p:strVal val="0-#ppt_w/2"/>
                                          </p:val>
                                        </p:tav>
                                        <p:tav tm="100000">
                                          <p:val>
                                            <p:strVal val="#ppt_x"/>
                                          </p:val>
                                        </p:tav>
                                      </p:tavLst>
                                    </p:anim>
                                    <p:anim calcmode="lin" valueType="num">
                                      <p:cBhvr additive="base">
                                        <p:cTn id="32" dur="500" fill="hold"/>
                                        <p:tgtEl>
                                          <p:spTgt spid="594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9428"/>
                                        </p:tgtEl>
                                        <p:attrNameLst>
                                          <p:attrName>style.visibility</p:attrName>
                                        </p:attrNameLst>
                                      </p:cBhvr>
                                      <p:to>
                                        <p:strVal val="visible"/>
                                      </p:to>
                                    </p:set>
                                    <p:anim calcmode="lin" valueType="num">
                                      <p:cBhvr additive="base">
                                        <p:cTn id="37" dur="500" fill="hold"/>
                                        <p:tgtEl>
                                          <p:spTgt spid="59428"/>
                                        </p:tgtEl>
                                        <p:attrNameLst>
                                          <p:attrName>ppt_x</p:attrName>
                                        </p:attrNameLst>
                                      </p:cBhvr>
                                      <p:tavLst>
                                        <p:tav tm="0">
                                          <p:val>
                                            <p:strVal val="0-#ppt_w/2"/>
                                          </p:val>
                                        </p:tav>
                                        <p:tav tm="100000">
                                          <p:val>
                                            <p:strVal val="#ppt_x"/>
                                          </p:val>
                                        </p:tav>
                                      </p:tavLst>
                                    </p:anim>
                                    <p:anim calcmode="lin" valueType="num">
                                      <p:cBhvr additive="base">
                                        <p:cTn id="38" dur="500" fill="hold"/>
                                        <p:tgtEl>
                                          <p:spTgt spid="5942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9485"/>
                                        </p:tgtEl>
                                        <p:attrNameLst>
                                          <p:attrName>style.visibility</p:attrName>
                                        </p:attrNameLst>
                                      </p:cBhvr>
                                      <p:to>
                                        <p:strVal val="visible"/>
                                      </p:to>
                                    </p:set>
                                    <p:anim calcmode="lin" valueType="num">
                                      <p:cBhvr additive="base">
                                        <p:cTn id="43" dur="500" fill="hold"/>
                                        <p:tgtEl>
                                          <p:spTgt spid="59485"/>
                                        </p:tgtEl>
                                        <p:attrNameLst>
                                          <p:attrName>ppt_x</p:attrName>
                                        </p:attrNameLst>
                                      </p:cBhvr>
                                      <p:tavLst>
                                        <p:tav tm="0">
                                          <p:val>
                                            <p:strVal val="0-#ppt_w/2"/>
                                          </p:val>
                                        </p:tav>
                                        <p:tav tm="100000">
                                          <p:val>
                                            <p:strVal val="#ppt_x"/>
                                          </p:val>
                                        </p:tav>
                                      </p:tavLst>
                                    </p:anim>
                                    <p:anim calcmode="lin" valueType="num">
                                      <p:cBhvr additive="base">
                                        <p:cTn id="44" dur="500" fill="hold"/>
                                        <p:tgtEl>
                                          <p:spTgt spid="5948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9437"/>
                                        </p:tgtEl>
                                        <p:attrNameLst>
                                          <p:attrName>style.visibility</p:attrName>
                                        </p:attrNameLst>
                                      </p:cBhvr>
                                      <p:to>
                                        <p:strVal val="visible"/>
                                      </p:to>
                                    </p:set>
                                    <p:anim calcmode="lin" valueType="num">
                                      <p:cBhvr additive="base">
                                        <p:cTn id="49" dur="500" fill="hold"/>
                                        <p:tgtEl>
                                          <p:spTgt spid="59437"/>
                                        </p:tgtEl>
                                        <p:attrNameLst>
                                          <p:attrName>ppt_x</p:attrName>
                                        </p:attrNameLst>
                                      </p:cBhvr>
                                      <p:tavLst>
                                        <p:tav tm="0">
                                          <p:val>
                                            <p:strVal val="1+#ppt_w/2"/>
                                          </p:val>
                                        </p:tav>
                                        <p:tav tm="100000">
                                          <p:val>
                                            <p:strVal val="#ppt_x"/>
                                          </p:val>
                                        </p:tav>
                                      </p:tavLst>
                                    </p:anim>
                                    <p:anim calcmode="lin" valueType="num">
                                      <p:cBhvr additive="base">
                                        <p:cTn id="50" dur="500" fill="hold"/>
                                        <p:tgtEl>
                                          <p:spTgt spid="5943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59395"/>
                                        </p:tgtEl>
                                        <p:attrNameLst>
                                          <p:attrName>style.visibility</p:attrName>
                                        </p:attrNameLst>
                                      </p:cBhvr>
                                      <p:to>
                                        <p:strVal val="visible"/>
                                      </p:to>
                                    </p:set>
                                    <p:anim calcmode="lin" valueType="num">
                                      <p:cBhvr additive="base">
                                        <p:cTn id="55" dur="500" fill="hold"/>
                                        <p:tgtEl>
                                          <p:spTgt spid="59395"/>
                                        </p:tgtEl>
                                        <p:attrNameLst>
                                          <p:attrName>ppt_x</p:attrName>
                                        </p:attrNameLst>
                                      </p:cBhvr>
                                      <p:tavLst>
                                        <p:tav tm="0">
                                          <p:val>
                                            <p:strVal val="#ppt_x"/>
                                          </p:val>
                                        </p:tav>
                                        <p:tav tm="100000">
                                          <p:val>
                                            <p:strVal val="#ppt_x"/>
                                          </p:val>
                                        </p:tav>
                                      </p:tavLst>
                                    </p:anim>
                                    <p:anim calcmode="lin" valueType="num">
                                      <p:cBhvr additive="base">
                                        <p:cTn id="56" dur="500" fill="hold"/>
                                        <p:tgtEl>
                                          <p:spTgt spid="5939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59400"/>
                                        </p:tgtEl>
                                        <p:attrNameLst>
                                          <p:attrName>style.visibility</p:attrName>
                                        </p:attrNameLst>
                                      </p:cBhvr>
                                      <p:to>
                                        <p:strVal val="visible"/>
                                      </p:to>
                                    </p:set>
                                    <p:anim calcmode="lin" valueType="num">
                                      <p:cBhvr additive="base">
                                        <p:cTn id="61" dur="500" fill="hold"/>
                                        <p:tgtEl>
                                          <p:spTgt spid="59400"/>
                                        </p:tgtEl>
                                        <p:attrNameLst>
                                          <p:attrName>ppt_x</p:attrName>
                                        </p:attrNameLst>
                                      </p:cBhvr>
                                      <p:tavLst>
                                        <p:tav tm="0">
                                          <p:val>
                                            <p:strVal val="#ppt_x"/>
                                          </p:val>
                                        </p:tav>
                                        <p:tav tm="100000">
                                          <p:val>
                                            <p:strVal val="#ppt_x"/>
                                          </p:val>
                                        </p:tav>
                                      </p:tavLst>
                                    </p:anim>
                                    <p:anim calcmode="lin" valueType="num">
                                      <p:cBhvr additive="base">
                                        <p:cTn id="62" dur="500" fill="hold"/>
                                        <p:tgtEl>
                                          <p:spTgt spid="5940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59404"/>
                                        </p:tgtEl>
                                        <p:attrNameLst>
                                          <p:attrName>style.visibility</p:attrName>
                                        </p:attrNameLst>
                                      </p:cBhvr>
                                      <p:to>
                                        <p:strVal val="visible"/>
                                      </p:to>
                                    </p:set>
                                    <p:anim calcmode="lin" valueType="num">
                                      <p:cBhvr additive="base">
                                        <p:cTn id="67" dur="500" fill="hold"/>
                                        <p:tgtEl>
                                          <p:spTgt spid="59404"/>
                                        </p:tgtEl>
                                        <p:attrNameLst>
                                          <p:attrName>ppt_x</p:attrName>
                                        </p:attrNameLst>
                                      </p:cBhvr>
                                      <p:tavLst>
                                        <p:tav tm="0">
                                          <p:val>
                                            <p:strVal val="#ppt_x"/>
                                          </p:val>
                                        </p:tav>
                                        <p:tav tm="100000">
                                          <p:val>
                                            <p:strVal val="#ppt_x"/>
                                          </p:val>
                                        </p:tav>
                                      </p:tavLst>
                                    </p:anim>
                                    <p:anim calcmode="lin" valueType="num">
                                      <p:cBhvr additive="base">
                                        <p:cTn id="68" dur="500" fill="hold"/>
                                        <p:tgtEl>
                                          <p:spTgt spid="59404"/>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9394"/>
                                        </p:tgtEl>
                                        <p:attrNameLst>
                                          <p:attrName>style.visibility</p:attrName>
                                        </p:attrNameLst>
                                      </p:cBhvr>
                                      <p:to>
                                        <p:strVal val="visible"/>
                                      </p:to>
                                    </p:set>
                                    <p:anim calcmode="lin" valueType="num">
                                      <p:cBhvr additive="base">
                                        <p:cTn id="73" dur="500" fill="hold"/>
                                        <p:tgtEl>
                                          <p:spTgt spid="59394"/>
                                        </p:tgtEl>
                                        <p:attrNameLst>
                                          <p:attrName>ppt_x</p:attrName>
                                        </p:attrNameLst>
                                      </p:cBhvr>
                                      <p:tavLst>
                                        <p:tav tm="0">
                                          <p:val>
                                            <p:strVal val="0-#ppt_w/2"/>
                                          </p:val>
                                        </p:tav>
                                        <p:tav tm="100000">
                                          <p:val>
                                            <p:strVal val="#ppt_x"/>
                                          </p:val>
                                        </p:tav>
                                      </p:tavLst>
                                    </p:anim>
                                    <p:anim calcmode="lin" valueType="num">
                                      <p:cBhvr additive="base">
                                        <p:cTn id="74"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9486"/>
                                        </p:tgtEl>
                                        <p:attrNameLst>
                                          <p:attrName>style.visibility</p:attrName>
                                        </p:attrNameLst>
                                      </p:cBhvr>
                                      <p:to>
                                        <p:strVal val="visible"/>
                                      </p:to>
                                    </p:set>
                                    <p:anim calcmode="lin" valueType="num">
                                      <p:cBhvr additive="base">
                                        <p:cTn id="79" dur="500" fill="hold"/>
                                        <p:tgtEl>
                                          <p:spTgt spid="59486"/>
                                        </p:tgtEl>
                                        <p:attrNameLst>
                                          <p:attrName>ppt_x</p:attrName>
                                        </p:attrNameLst>
                                      </p:cBhvr>
                                      <p:tavLst>
                                        <p:tav tm="0">
                                          <p:val>
                                            <p:strVal val="1+#ppt_w/2"/>
                                          </p:val>
                                        </p:tav>
                                        <p:tav tm="100000">
                                          <p:val>
                                            <p:strVal val="#ppt_x"/>
                                          </p:val>
                                        </p:tav>
                                      </p:tavLst>
                                    </p:anim>
                                    <p:anim calcmode="lin" valueType="num">
                                      <p:cBhvr additive="base">
                                        <p:cTn id="80" dur="500" fill="hold"/>
                                        <p:tgtEl>
                                          <p:spTgt spid="5948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59496"/>
                                        </p:tgtEl>
                                        <p:attrNameLst>
                                          <p:attrName>style.visibility</p:attrName>
                                        </p:attrNameLst>
                                      </p:cBhvr>
                                      <p:to>
                                        <p:strVal val="visible"/>
                                      </p:to>
                                    </p:set>
                                    <p:animEffect transition="in" filter="box(out)">
                                      <p:cBhvr>
                                        <p:cTn id="85" dur="500"/>
                                        <p:tgtEl>
                                          <p:spTgt spid="59496"/>
                                        </p:tgtEl>
                                      </p:cBhvr>
                                    </p:animEffect>
                                  </p:childTnLst>
                                  <p:subTnLst>
                                    <p:audio>
                                      <p:cMediaNode>
                                        <p:cTn display="0" masterRel="sameClick">
                                          <p:stCondLst>
                                            <p:cond evt="begin" delay="0">
                                              <p:tn val="8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86" grpId="0" bldLvl="0" animBg="1"/>
      <p:bldP spid="5949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 y="-71120"/>
            <a:ext cx="8188960" cy="1066800"/>
          </a:xfrm>
        </p:spPr>
        <p:txBody>
          <a:bodyPr>
            <a:normAutofit/>
          </a:bodyPr>
          <a:lstStyle/>
          <a:p>
            <a:r>
              <a:rPr lang="zh-CN" altLang="en-US" sz="3200">
                <a:solidFill>
                  <a:schemeClr val="tx1"/>
                </a:solidFill>
              </a:rPr>
              <a:t>六投影面体系的建立及其展开</a:t>
            </a:r>
            <a:r>
              <a:rPr lang="zh-CN" altLang="en-US" sz="2800" b="1"/>
              <a:t/>
            </a:r>
            <a:br>
              <a:rPr lang="zh-CN" altLang="en-US" sz="2800" b="1"/>
            </a:br>
            <a:r>
              <a:rPr lang="zh-CN" altLang="en-US" sz="2800">
                <a:solidFill>
                  <a:srgbClr val="0000FF"/>
                </a:solidFill>
              </a:rPr>
              <a:t>（</a:t>
            </a:r>
            <a:r>
              <a:rPr lang="en-US" altLang="zh-CN" sz="2800">
                <a:solidFill>
                  <a:srgbClr val="0000FF"/>
                </a:solidFill>
              </a:rPr>
              <a:t>1</a:t>
            </a:r>
            <a:r>
              <a:rPr lang="zh-CN" altLang="en-US" sz="2800">
                <a:solidFill>
                  <a:srgbClr val="0000FF"/>
                </a:solidFill>
              </a:rPr>
              <a:t>）</a:t>
            </a:r>
            <a:r>
              <a:rPr lang="zh-CN" altLang="en-US" sz="2800">
                <a:solidFill>
                  <a:srgbClr val="0000FF"/>
                </a:solidFill>
                <a:sym typeface="+mn-ea"/>
              </a:rPr>
              <a:t>六投影面体系的建立</a:t>
            </a:r>
          </a:p>
        </p:txBody>
      </p:sp>
      <p:sp>
        <p:nvSpPr>
          <p:cNvPr id="3" name="内容占位符 2"/>
          <p:cNvSpPr>
            <a:spLocks noGrp="1"/>
          </p:cNvSpPr>
          <p:nvPr>
            <p:ph idx="1"/>
          </p:nvPr>
        </p:nvSpPr>
        <p:spPr>
          <a:xfrm>
            <a:off x="287655" y="2171065"/>
            <a:ext cx="7288530" cy="3990975"/>
          </a:xfrm>
        </p:spPr>
        <p:txBody>
          <a:bodyPr/>
          <a:lstStyle/>
          <a:p>
            <a:endParaRPr lang="zh-CN" altLang="en-US"/>
          </a:p>
        </p:txBody>
      </p:sp>
      <p:grpSp>
        <p:nvGrpSpPr>
          <p:cNvPr id="61445" name="组合 61444"/>
          <p:cNvGrpSpPr/>
          <p:nvPr/>
        </p:nvGrpSpPr>
        <p:grpSpPr>
          <a:xfrm>
            <a:off x="250826" y="1078230"/>
            <a:ext cx="8305800" cy="5724634"/>
            <a:chOff x="144" y="0"/>
            <a:chExt cx="5232" cy="4306"/>
          </a:xfrm>
        </p:grpSpPr>
        <p:grpSp>
          <p:nvGrpSpPr>
            <p:cNvPr id="58373" name="组合 61445"/>
            <p:cNvGrpSpPr/>
            <p:nvPr/>
          </p:nvGrpSpPr>
          <p:grpSpPr>
            <a:xfrm>
              <a:off x="144" y="0"/>
              <a:ext cx="4437" cy="4306"/>
              <a:chOff x="144" y="0"/>
              <a:chExt cx="4437" cy="4306"/>
            </a:xfrm>
          </p:grpSpPr>
          <p:graphicFrame>
            <p:nvGraphicFramePr>
              <p:cNvPr id="58374" name="文本占位符 61446"/>
              <p:cNvGraphicFramePr>
                <a:graphicFrameLocks/>
              </p:cNvGraphicFramePr>
              <p:nvPr>
                <p:ph type="body"/>
              </p:nvPr>
            </p:nvGraphicFramePr>
            <p:xfrm>
              <a:off x="144" y="0"/>
              <a:ext cx="4437" cy="4306"/>
            </p:xfrm>
            <a:graphic>
              <a:graphicData uri="http://schemas.openxmlformats.org/presentationml/2006/ole">
                <p:oleObj spid="_x0000_s55297" r:id="rId5" imgW="3476190" imgH="3933333" progId="PBrush">
                  <p:embed/>
                </p:oleObj>
              </a:graphicData>
            </a:graphic>
          </p:graphicFrame>
          <p:sp>
            <p:nvSpPr>
              <p:cNvPr id="58375" name="矩形 61447"/>
              <p:cNvSpPr/>
              <p:nvPr/>
            </p:nvSpPr>
            <p:spPr>
              <a:xfrm rot="-2614229">
                <a:off x="455" y="353"/>
                <a:ext cx="399" cy="436"/>
              </a:xfrm>
              <a:prstGeom prst="rect">
                <a:avLst/>
              </a:prstGeom>
              <a:noFill/>
              <a:ln w="9525">
                <a:noFill/>
                <a:miter/>
              </a:ln>
            </p:spPr>
            <p:txBody>
              <a:bodyPr wrap="square" anchor="t">
                <a:spAutoFit/>
              </a:bodyPr>
              <a:lstStyle/>
              <a:p>
                <a:pPr lvl="0" eaLnBrk="0" hangingPunct="0">
                  <a:buClr>
                    <a:srgbClr val="000000"/>
                  </a:buClr>
                </a:pPr>
                <a:r>
                  <a:rPr lang="en-US" altLang="zh-CN" sz="3200" b="1">
                    <a:solidFill>
                      <a:srgbClr val="CC0000"/>
                    </a:solidFill>
                    <a:latin typeface="Times New Roman" pitchFamily="18" charset="0"/>
                    <a:ea typeface="宋体" pitchFamily="2" charset="-122"/>
                  </a:rPr>
                  <a:t>H</a:t>
                </a:r>
                <a:r>
                  <a:rPr lang="en-US" altLang="zh-CN" sz="3200" b="1" baseline="-25000">
                    <a:solidFill>
                      <a:srgbClr val="CC0000"/>
                    </a:solidFill>
                    <a:latin typeface="Times New Roman" pitchFamily="18" charset="0"/>
                    <a:ea typeface="宋体" pitchFamily="2" charset="-122"/>
                  </a:rPr>
                  <a:t>1</a:t>
                </a:r>
              </a:p>
            </p:txBody>
          </p:sp>
          <p:sp>
            <p:nvSpPr>
              <p:cNvPr id="58376" name="矩形 61448"/>
              <p:cNvSpPr/>
              <p:nvPr/>
            </p:nvSpPr>
            <p:spPr>
              <a:xfrm rot="-664561">
                <a:off x="3797" y="1555"/>
                <a:ext cx="427" cy="436"/>
              </a:xfrm>
              <a:prstGeom prst="rect">
                <a:avLst/>
              </a:prstGeom>
              <a:noFill/>
              <a:ln w="9525">
                <a:noFill/>
                <a:miter/>
              </a:ln>
            </p:spPr>
            <p:txBody>
              <a:bodyPr wrap="square" anchor="t">
                <a:spAutoFit/>
              </a:bodyPr>
              <a:lstStyle/>
              <a:p>
                <a:pPr lvl="0" eaLnBrk="0" hangingPunct="0">
                  <a:buClr>
                    <a:srgbClr val="000000"/>
                  </a:buClr>
                </a:pPr>
                <a:r>
                  <a:rPr lang="en-US" altLang="en-US" sz="3200" b="1" baseline="-25000">
                    <a:solidFill>
                      <a:srgbClr val="CC0000"/>
                    </a:solidFill>
                    <a:latin typeface="Times New Roman" pitchFamily="18" charset="0"/>
                    <a:ea typeface="宋体" pitchFamily="2" charset="-122"/>
                  </a:rPr>
                  <a:t> </a:t>
                </a:r>
                <a:r>
                  <a:rPr lang="en-US" altLang="zh-CN" sz="3200" b="1">
                    <a:solidFill>
                      <a:srgbClr val="CC0000"/>
                    </a:solidFill>
                    <a:latin typeface="Times New Roman" pitchFamily="18" charset="0"/>
                    <a:ea typeface="宋体" pitchFamily="2" charset="-122"/>
                  </a:rPr>
                  <a:t>V</a:t>
                </a:r>
                <a:r>
                  <a:rPr lang="en-US" altLang="zh-CN" sz="3200" b="1" baseline="-25000">
                    <a:solidFill>
                      <a:srgbClr val="CC0000"/>
                    </a:solidFill>
                    <a:latin typeface="Times New Roman" pitchFamily="18" charset="0"/>
                    <a:ea typeface="宋体" pitchFamily="2" charset="-122"/>
                  </a:rPr>
                  <a:t>1</a:t>
                </a:r>
              </a:p>
            </p:txBody>
          </p:sp>
          <p:sp>
            <p:nvSpPr>
              <p:cNvPr id="58377" name="矩形 61449"/>
              <p:cNvSpPr/>
              <p:nvPr/>
            </p:nvSpPr>
            <p:spPr>
              <a:xfrm rot="3304296" flipH="1">
                <a:off x="196" y="707"/>
                <a:ext cx="680" cy="365"/>
              </a:xfrm>
              <a:prstGeom prst="rect">
                <a:avLst/>
              </a:prstGeom>
              <a:noFill/>
              <a:ln w="9525">
                <a:noFill/>
                <a:miter/>
              </a:ln>
            </p:spPr>
            <p:txBody>
              <a:bodyPr wrap="square" anchor="t">
                <a:spAutoFit/>
              </a:bodyPr>
              <a:lstStyle/>
              <a:p>
                <a:pPr lvl="0" eaLnBrk="0" hangingPunct="0">
                  <a:buClr>
                    <a:srgbClr val="000000"/>
                  </a:buClr>
                </a:pPr>
                <a:r>
                  <a:rPr lang="en-US" altLang="zh-CN" sz="3200" b="1">
                    <a:solidFill>
                      <a:srgbClr val="CC0000"/>
                    </a:solidFill>
                    <a:latin typeface="Times New Roman" pitchFamily="18" charset="0"/>
                    <a:ea typeface="宋体" pitchFamily="2" charset="-122"/>
                  </a:rPr>
                  <a:t>W</a:t>
                </a:r>
                <a:r>
                  <a:rPr lang="en-US" altLang="zh-CN" sz="3200" b="1" baseline="-25000">
                    <a:solidFill>
                      <a:srgbClr val="CC0000"/>
                    </a:solidFill>
                    <a:latin typeface="Times New Roman" pitchFamily="18" charset="0"/>
                    <a:ea typeface="宋体" pitchFamily="2" charset="-122"/>
                  </a:rPr>
                  <a:t>1</a:t>
                </a:r>
              </a:p>
            </p:txBody>
          </p:sp>
          <p:sp>
            <p:nvSpPr>
              <p:cNvPr id="58378" name="文本框 61450"/>
              <p:cNvSpPr txBox="1"/>
              <p:nvPr/>
            </p:nvSpPr>
            <p:spPr>
              <a:xfrm>
                <a:off x="2037" y="3633"/>
                <a:ext cx="315" cy="436"/>
              </a:xfrm>
              <a:prstGeom prst="rect">
                <a:avLst/>
              </a:prstGeom>
              <a:noFill/>
              <a:ln w="9525">
                <a:noFill/>
                <a:miter/>
              </a:ln>
            </p:spPr>
            <p:txBody>
              <a:bodyPr wrap="square" anchor="ctr">
                <a:spAutoFit/>
              </a:bodyPr>
              <a:lstStyle/>
              <a:p>
                <a:pPr lvl="0" algn="ctr">
                  <a:buClr>
                    <a:srgbClr val="000000"/>
                  </a:buClr>
                </a:pPr>
                <a:r>
                  <a:rPr lang="en-US" altLang="zh-CN" sz="3200" b="1">
                    <a:solidFill>
                      <a:srgbClr val="0000FF"/>
                    </a:solidFill>
                    <a:latin typeface="Times New Roman" pitchFamily="18" charset="0"/>
                    <a:ea typeface="宋体" pitchFamily="2" charset="-122"/>
                  </a:rPr>
                  <a:t>H</a:t>
                </a:r>
                <a:endParaRPr lang="en-US" altLang="zh-CN" sz="2800" b="1">
                  <a:solidFill>
                    <a:srgbClr val="0000FF"/>
                  </a:solidFill>
                  <a:latin typeface="Times New Roman" pitchFamily="18" charset="0"/>
                  <a:ea typeface="宋体" pitchFamily="2" charset="-122"/>
                </a:endParaRPr>
              </a:p>
            </p:txBody>
          </p:sp>
          <p:sp>
            <p:nvSpPr>
              <p:cNvPr id="58379" name="文本框 61451"/>
              <p:cNvSpPr txBox="1"/>
              <p:nvPr/>
            </p:nvSpPr>
            <p:spPr>
              <a:xfrm>
                <a:off x="2147" y="157"/>
                <a:ext cx="301" cy="436"/>
              </a:xfrm>
              <a:prstGeom prst="rect">
                <a:avLst/>
              </a:prstGeom>
              <a:noFill/>
              <a:ln w="9525">
                <a:noFill/>
                <a:miter/>
              </a:ln>
            </p:spPr>
            <p:txBody>
              <a:bodyPr wrap="square" anchor="ctr">
                <a:spAutoFit/>
              </a:bodyPr>
              <a:lstStyle/>
              <a:p>
                <a:pPr lvl="0" algn="ctr">
                  <a:buClr>
                    <a:srgbClr val="000000"/>
                  </a:buClr>
                </a:pPr>
                <a:r>
                  <a:rPr lang="en-US" altLang="zh-CN" sz="3200" b="1">
                    <a:solidFill>
                      <a:srgbClr val="0000FF"/>
                    </a:solidFill>
                    <a:latin typeface="Times New Roman" pitchFamily="18" charset="0"/>
                    <a:ea typeface="宋体" pitchFamily="2" charset="-122"/>
                  </a:rPr>
                  <a:t>V</a:t>
                </a:r>
                <a:endParaRPr lang="en-US" altLang="zh-CN" sz="2800" b="1">
                  <a:solidFill>
                    <a:srgbClr val="0000FF"/>
                  </a:solidFill>
                  <a:latin typeface="Times New Roman" pitchFamily="18" charset="0"/>
                  <a:ea typeface="宋体" pitchFamily="2" charset="-122"/>
                </a:endParaRPr>
              </a:p>
            </p:txBody>
          </p:sp>
          <p:sp>
            <p:nvSpPr>
              <p:cNvPr id="58380" name="文本框 61452"/>
              <p:cNvSpPr txBox="1"/>
              <p:nvPr/>
            </p:nvSpPr>
            <p:spPr>
              <a:xfrm>
                <a:off x="2400" y="253"/>
                <a:ext cx="372" cy="436"/>
              </a:xfrm>
              <a:prstGeom prst="rect">
                <a:avLst/>
              </a:prstGeom>
              <a:noFill/>
              <a:ln w="9525">
                <a:noFill/>
                <a:miter/>
              </a:ln>
            </p:spPr>
            <p:txBody>
              <a:bodyPr wrap="square" anchor="ctr">
                <a:spAutoFit/>
              </a:bodyPr>
              <a:lstStyle/>
              <a:p>
                <a:pPr lvl="0" algn="ctr">
                  <a:buClr>
                    <a:srgbClr val="000000"/>
                  </a:buClr>
                </a:pPr>
                <a:r>
                  <a:rPr lang="en-US" altLang="zh-CN" sz="3200" b="1">
                    <a:solidFill>
                      <a:srgbClr val="0000FF"/>
                    </a:solidFill>
                    <a:latin typeface="Times New Roman" pitchFamily="18" charset="0"/>
                    <a:ea typeface="宋体" pitchFamily="2" charset="-122"/>
                  </a:rPr>
                  <a:t>W</a:t>
                </a:r>
                <a:endParaRPr lang="en-US" altLang="zh-CN" sz="2800" b="1">
                  <a:solidFill>
                    <a:srgbClr val="0000FF"/>
                  </a:solidFill>
                  <a:latin typeface="Times New Roman" pitchFamily="18" charset="0"/>
                  <a:ea typeface="宋体" pitchFamily="2" charset="-122"/>
                </a:endParaRPr>
              </a:p>
            </p:txBody>
          </p:sp>
        </p:grpSp>
        <p:sp>
          <p:nvSpPr>
            <p:cNvPr id="58381" name="圆角矩形标注 61453"/>
            <p:cNvSpPr/>
            <p:nvPr/>
          </p:nvSpPr>
          <p:spPr>
            <a:xfrm>
              <a:off x="4464" y="3168"/>
              <a:ext cx="912" cy="672"/>
            </a:xfrm>
            <a:prstGeom prst="wedgeRoundRectCallout">
              <a:avLst>
                <a:gd name="adj1" fmla="val -117324"/>
                <a:gd name="adj2" fmla="val -248065"/>
                <a:gd name="adj3" fmla="val 16667"/>
              </a:avLst>
            </a:prstGeom>
            <a:solidFill>
              <a:schemeClr val="accent1"/>
            </a:solidFill>
            <a:ln w="19050"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背面</a:t>
              </a:r>
            </a:p>
          </p:txBody>
        </p:sp>
        <p:sp>
          <p:nvSpPr>
            <p:cNvPr id="58382" name="圆角矩形标注 61454"/>
            <p:cNvSpPr/>
            <p:nvPr/>
          </p:nvSpPr>
          <p:spPr>
            <a:xfrm>
              <a:off x="3744" y="480"/>
              <a:ext cx="768" cy="384"/>
            </a:xfrm>
            <a:prstGeom prst="wedgeRoundRectCallout">
              <a:avLst>
                <a:gd name="adj1" fmla="val -421222"/>
                <a:gd name="adj2" fmla="val -8074"/>
                <a:gd name="adj3" fmla="val 16667"/>
              </a:avLst>
            </a:prstGeom>
            <a:solidFill>
              <a:srgbClr val="FFFF00"/>
            </a:solidFill>
            <a:ln w="19050"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底面</a:t>
              </a:r>
            </a:p>
          </p:txBody>
        </p:sp>
        <p:sp>
          <p:nvSpPr>
            <p:cNvPr id="58383" name="圆角矩形标注 61455"/>
            <p:cNvSpPr/>
            <p:nvPr/>
          </p:nvSpPr>
          <p:spPr>
            <a:xfrm>
              <a:off x="144" y="3447"/>
              <a:ext cx="912" cy="480"/>
            </a:xfrm>
            <a:prstGeom prst="wedgeRoundRectCallout">
              <a:avLst>
                <a:gd name="adj1" fmla="val -18639"/>
                <a:gd name="adj2" fmla="val -561042"/>
                <a:gd name="adj3" fmla="val 16667"/>
              </a:avLst>
            </a:prstGeom>
            <a:solidFill>
              <a:srgbClr val="00CC99"/>
            </a:solidFill>
            <a:ln w="19050"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右侧面</a:t>
              </a:r>
              <a:endParaRPr lang="zh-CN" altLang="en-US" sz="3200" dirty="0">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0-#ppt_w/2"/>
                                          </p:val>
                                        </p:tav>
                                        <p:tav tm="100000">
                                          <p:val>
                                            <p:strVal val="#ppt_x"/>
                                          </p:val>
                                        </p:tav>
                                      </p:tavLst>
                                    </p:anim>
                                    <p:anim calcmode="lin" valueType="num">
                                      <p:cBhvr additive="base">
                                        <p:cTn id="8" dur="500" fill="hold"/>
                                        <p:tgtEl>
                                          <p:spTgt spid="614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417" name="组合 63489"/>
          <p:cNvGrpSpPr/>
          <p:nvPr/>
        </p:nvGrpSpPr>
        <p:grpSpPr>
          <a:xfrm>
            <a:off x="-106680" y="1124181"/>
            <a:ext cx="9311005" cy="5554980"/>
            <a:chOff x="163" y="432"/>
            <a:chExt cx="5647" cy="3654"/>
          </a:xfrm>
        </p:grpSpPr>
        <p:grpSp>
          <p:nvGrpSpPr>
            <p:cNvPr id="60418" name="组合 63490"/>
            <p:cNvGrpSpPr/>
            <p:nvPr/>
          </p:nvGrpSpPr>
          <p:grpSpPr>
            <a:xfrm>
              <a:off x="163" y="432"/>
              <a:ext cx="5647" cy="3654"/>
              <a:chOff x="163" y="432"/>
              <a:chExt cx="5647" cy="3654"/>
            </a:xfrm>
          </p:grpSpPr>
          <p:graphicFrame>
            <p:nvGraphicFramePr>
              <p:cNvPr id="60419" name="文本占位符 63491"/>
              <p:cNvGraphicFramePr>
                <a:graphicFrameLocks/>
              </p:cNvGraphicFramePr>
              <p:nvPr>
                <p:ph type="body"/>
              </p:nvPr>
            </p:nvGraphicFramePr>
            <p:xfrm>
              <a:off x="380" y="432"/>
              <a:ext cx="5376" cy="3654"/>
            </p:xfrm>
            <a:graphic>
              <a:graphicData uri="http://schemas.openxmlformats.org/presentationml/2006/ole">
                <p:oleObj spid="_x0000_s56321" r:id="rId4" imgW="3448531" imgH="2657846" progId="PBrush">
                  <p:embed/>
                </p:oleObj>
              </a:graphicData>
            </a:graphic>
          </p:graphicFrame>
          <p:sp>
            <p:nvSpPr>
              <p:cNvPr id="60420" name="文本框 63492"/>
              <p:cNvSpPr txBox="1"/>
              <p:nvPr/>
            </p:nvSpPr>
            <p:spPr>
              <a:xfrm>
                <a:off x="163" y="1307"/>
                <a:ext cx="1101" cy="341"/>
              </a:xfrm>
              <a:prstGeom prst="rect">
                <a:avLst/>
              </a:prstGeom>
              <a:noFill/>
              <a:ln w="12700">
                <a:noFill/>
                <a:miter/>
              </a:ln>
            </p:spPr>
            <p:txBody>
              <a:bodyPr wrap="square" anchor="ctr">
                <a:spAutoFit/>
              </a:bodyPr>
              <a:lstStyle/>
              <a:p>
                <a:pPr lvl="0" algn="ctr">
                  <a:buClr>
                    <a:srgbClr val="000000"/>
                  </a:buClr>
                </a:pPr>
                <a:r>
                  <a:rPr lang="zh-CN" altLang="en-US" sz="2800" dirty="0">
                    <a:solidFill>
                      <a:srgbClr val="0000FF"/>
                    </a:solidFill>
                    <a:latin typeface="黑体" pitchFamily="2" charset="-122"/>
                    <a:ea typeface="黑体" pitchFamily="2" charset="-122"/>
                  </a:rPr>
                  <a:t>向左向后</a:t>
                </a:r>
              </a:p>
            </p:txBody>
          </p:sp>
          <p:sp>
            <p:nvSpPr>
              <p:cNvPr id="60421" name="文本框 63493"/>
              <p:cNvSpPr txBox="1"/>
              <p:nvPr/>
            </p:nvSpPr>
            <p:spPr>
              <a:xfrm>
                <a:off x="3261" y="1193"/>
                <a:ext cx="1102" cy="341"/>
              </a:xfrm>
              <a:prstGeom prst="rect">
                <a:avLst/>
              </a:prstGeom>
              <a:noFill/>
              <a:ln w="12700">
                <a:noFill/>
                <a:miter/>
              </a:ln>
            </p:spPr>
            <p:txBody>
              <a:bodyPr wrap="square" anchor="ctr">
                <a:spAutoFit/>
              </a:bodyPr>
              <a:lstStyle/>
              <a:p>
                <a:pPr lvl="0" algn="ctr">
                  <a:buClr>
                    <a:srgbClr val="000000"/>
                  </a:buClr>
                </a:pPr>
                <a:r>
                  <a:rPr lang="zh-CN" altLang="en-US" sz="2800" dirty="0">
                    <a:solidFill>
                      <a:srgbClr val="FF3300"/>
                    </a:solidFill>
                    <a:latin typeface="黑体" pitchFamily="2" charset="-122"/>
                    <a:ea typeface="黑体" pitchFamily="2" charset="-122"/>
                  </a:rPr>
                  <a:t>向上向后</a:t>
                </a:r>
              </a:p>
            </p:txBody>
          </p:sp>
          <p:sp>
            <p:nvSpPr>
              <p:cNvPr id="60422" name="文本框 63494"/>
              <p:cNvSpPr txBox="1"/>
              <p:nvPr/>
            </p:nvSpPr>
            <p:spPr>
              <a:xfrm>
                <a:off x="4709" y="1288"/>
                <a:ext cx="1101" cy="341"/>
              </a:xfrm>
              <a:prstGeom prst="rect">
                <a:avLst/>
              </a:prstGeom>
              <a:noFill/>
              <a:ln w="12700">
                <a:noFill/>
                <a:miter/>
              </a:ln>
            </p:spPr>
            <p:txBody>
              <a:bodyPr wrap="square" anchor="ctr">
                <a:spAutoFit/>
              </a:bodyPr>
              <a:lstStyle/>
              <a:p>
                <a:pPr lvl="0" algn="ctr">
                  <a:buClr>
                    <a:srgbClr val="000000"/>
                  </a:buClr>
                </a:pPr>
                <a:r>
                  <a:rPr lang="zh-CN" altLang="en-US" sz="2800" dirty="0">
                    <a:latin typeface="黑体" pitchFamily="2" charset="-122"/>
                    <a:ea typeface="黑体" pitchFamily="2" charset="-122"/>
                  </a:rPr>
                  <a:t>向右向后</a:t>
                </a:r>
              </a:p>
            </p:txBody>
          </p:sp>
        </p:grpSp>
        <p:grpSp>
          <p:nvGrpSpPr>
            <p:cNvPr id="60423" name="组合 63495"/>
            <p:cNvGrpSpPr/>
            <p:nvPr/>
          </p:nvGrpSpPr>
          <p:grpSpPr>
            <a:xfrm>
              <a:off x="879" y="771"/>
              <a:ext cx="3887" cy="2920"/>
              <a:chOff x="879" y="771"/>
              <a:chExt cx="3887" cy="2920"/>
            </a:xfrm>
          </p:grpSpPr>
          <p:sp>
            <p:nvSpPr>
              <p:cNvPr id="60424" name="文本框 63496"/>
              <p:cNvSpPr txBox="1"/>
              <p:nvPr/>
            </p:nvSpPr>
            <p:spPr>
              <a:xfrm>
                <a:off x="1851" y="1729"/>
                <a:ext cx="235" cy="381"/>
              </a:xfrm>
              <a:prstGeom prst="rect">
                <a:avLst/>
              </a:prstGeom>
              <a:noFill/>
              <a:ln w="12700">
                <a:noFill/>
                <a:miter/>
              </a:ln>
            </p:spPr>
            <p:txBody>
              <a:bodyPr wrap="square" anchor="ctr">
                <a:spAutoFit/>
              </a:bodyPr>
              <a:lstStyle/>
              <a:p>
                <a:pPr lvl="0" algn="ctr">
                  <a:buClr>
                    <a:srgbClr val="000000"/>
                  </a:buClr>
                </a:pPr>
                <a:r>
                  <a:rPr lang="en-US" altLang="zh-CN" sz="3200">
                    <a:solidFill>
                      <a:srgbClr val="FF0000"/>
                    </a:solidFill>
                    <a:latin typeface="黑体" pitchFamily="2" charset="-122"/>
                    <a:ea typeface="黑体" pitchFamily="2" charset="-122"/>
                  </a:rPr>
                  <a:t>V</a:t>
                </a:r>
              </a:p>
            </p:txBody>
          </p:sp>
          <p:sp>
            <p:nvSpPr>
              <p:cNvPr id="60425" name="文本框 63497"/>
              <p:cNvSpPr txBox="1"/>
              <p:nvPr/>
            </p:nvSpPr>
            <p:spPr>
              <a:xfrm>
                <a:off x="3334" y="3282"/>
                <a:ext cx="234" cy="381"/>
              </a:xfrm>
              <a:prstGeom prst="rect">
                <a:avLst/>
              </a:prstGeom>
              <a:noFill/>
              <a:ln w="12700">
                <a:noFill/>
                <a:miter/>
              </a:ln>
            </p:spPr>
            <p:txBody>
              <a:bodyPr wrap="square" anchor="ctr">
                <a:spAutoFit/>
              </a:bodyPr>
              <a:lstStyle/>
              <a:p>
                <a:pPr lvl="0" algn="ctr">
                  <a:buClr>
                    <a:srgbClr val="000000"/>
                  </a:buClr>
                </a:pPr>
                <a:r>
                  <a:rPr lang="en-US" altLang="zh-CN" sz="3200">
                    <a:solidFill>
                      <a:srgbClr val="FF3300"/>
                    </a:solidFill>
                    <a:latin typeface="黑体" pitchFamily="2" charset="-122"/>
                    <a:ea typeface="黑体" pitchFamily="2" charset="-122"/>
                  </a:rPr>
                  <a:t>H</a:t>
                </a:r>
              </a:p>
            </p:txBody>
          </p:sp>
          <p:sp>
            <p:nvSpPr>
              <p:cNvPr id="60426" name="文本框 63498"/>
              <p:cNvSpPr txBox="1"/>
              <p:nvPr/>
            </p:nvSpPr>
            <p:spPr>
              <a:xfrm>
                <a:off x="3934" y="2756"/>
                <a:ext cx="235" cy="381"/>
              </a:xfrm>
              <a:prstGeom prst="rect">
                <a:avLst/>
              </a:prstGeom>
              <a:noFill/>
              <a:ln w="12700">
                <a:noFill/>
                <a:miter/>
              </a:ln>
            </p:spPr>
            <p:txBody>
              <a:bodyPr wrap="square" anchor="ctr">
                <a:spAutoFit/>
              </a:bodyPr>
              <a:lstStyle/>
              <a:p>
                <a:pPr lvl="0" algn="ctr">
                  <a:buClr>
                    <a:srgbClr val="000000"/>
                  </a:buClr>
                </a:pPr>
                <a:r>
                  <a:rPr lang="en-US" altLang="zh-CN" sz="3200">
                    <a:solidFill>
                      <a:srgbClr val="FF3300"/>
                    </a:solidFill>
                    <a:latin typeface="黑体" pitchFamily="2" charset="-122"/>
                    <a:ea typeface="黑体" pitchFamily="2" charset="-122"/>
                  </a:rPr>
                  <a:t>W</a:t>
                </a:r>
              </a:p>
            </p:txBody>
          </p:sp>
          <p:sp>
            <p:nvSpPr>
              <p:cNvPr id="60427" name="文本框 63499"/>
              <p:cNvSpPr txBox="1"/>
              <p:nvPr/>
            </p:nvSpPr>
            <p:spPr>
              <a:xfrm>
                <a:off x="879" y="2803"/>
                <a:ext cx="316" cy="381"/>
              </a:xfrm>
              <a:prstGeom prst="rect">
                <a:avLst/>
              </a:prstGeom>
              <a:noFill/>
              <a:ln w="12700">
                <a:noFill/>
                <a:miter/>
              </a:ln>
            </p:spPr>
            <p:txBody>
              <a:bodyPr wrap="square" anchor="ctr">
                <a:spAutoFit/>
              </a:bodyPr>
              <a:lstStyle/>
              <a:p>
                <a:pPr lvl="0" algn="ctr">
                  <a:buClr>
                    <a:srgbClr val="000000"/>
                  </a:buClr>
                </a:pPr>
                <a:r>
                  <a:rPr lang="en-US" altLang="zh-CN" sz="3200">
                    <a:solidFill>
                      <a:srgbClr val="FF3300"/>
                    </a:solidFill>
                    <a:latin typeface="黑体" pitchFamily="2" charset="-122"/>
                    <a:ea typeface="黑体" pitchFamily="2" charset="-122"/>
                  </a:rPr>
                  <a:t>W</a:t>
                </a:r>
                <a:r>
                  <a:rPr lang="en-US" altLang="zh-CN" sz="3200" baseline="-25000">
                    <a:solidFill>
                      <a:srgbClr val="FF3300"/>
                    </a:solidFill>
                    <a:latin typeface="黑体" pitchFamily="2" charset="-122"/>
                    <a:ea typeface="黑体" pitchFamily="2" charset="-122"/>
                  </a:rPr>
                  <a:t>1</a:t>
                </a:r>
                <a:endParaRPr lang="en-US" altLang="zh-CN" sz="3200">
                  <a:solidFill>
                    <a:srgbClr val="FF3300"/>
                  </a:solidFill>
                  <a:latin typeface="黑体" pitchFamily="2" charset="-122"/>
                  <a:ea typeface="黑体" pitchFamily="2" charset="-122"/>
                </a:endParaRPr>
              </a:p>
            </p:txBody>
          </p:sp>
          <p:sp>
            <p:nvSpPr>
              <p:cNvPr id="60428" name="文本框 63500"/>
              <p:cNvSpPr txBox="1"/>
              <p:nvPr/>
            </p:nvSpPr>
            <p:spPr>
              <a:xfrm>
                <a:off x="3010" y="771"/>
                <a:ext cx="316" cy="381"/>
              </a:xfrm>
              <a:prstGeom prst="rect">
                <a:avLst/>
              </a:prstGeom>
              <a:noFill/>
              <a:ln w="12700">
                <a:noFill/>
                <a:miter/>
              </a:ln>
            </p:spPr>
            <p:txBody>
              <a:bodyPr wrap="square" anchor="ctr">
                <a:spAutoFit/>
              </a:bodyPr>
              <a:lstStyle/>
              <a:p>
                <a:pPr lvl="0" algn="ctr">
                  <a:buClr>
                    <a:srgbClr val="000000"/>
                  </a:buClr>
                </a:pPr>
                <a:r>
                  <a:rPr lang="en-US" altLang="zh-CN" sz="3200">
                    <a:solidFill>
                      <a:srgbClr val="FF3300"/>
                    </a:solidFill>
                    <a:latin typeface="黑体" pitchFamily="2" charset="-122"/>
                    <a:ea typeface="黑体" pitchFamily="2" charset="-122"/>
                  </a:rPr>
                  <a:t>H</a:t>
                </a:r>
                <a:r>
                  <a:rPr lang="en-US" altLang="zh-CN" sz="3200" baseline="-25000">
                    <a:solidFill>
                      <a:srgbClr val="FF3300"/>
                    </a:solidFill>
                    <a:latin typeface="黑体" pitchFamily="2" charset="-122"/>
                    <a:ea typeface="黑体" pitchFamily="2" charset="-122"/>
                  </a:rPr>
                  <a:t>1</a:t>
                </a:r>
                <a:endParaRPr lang="en-US" altLang="zh-CN" sz="3200">
                  <a:solidFill>
                    <a:srgbClr val="FF3300"/>
                  </a:solidFill>
                  <a:latin typeface="黑体" pitchFamily="2" charset="-122"/>
                  <a:ea typeface="黑体" pitchFamily="2" charset="-122"/>
                </a:endParaRPr>
              </a:p>
            </p:txBody>
          </p:sp>
          <p:sp>
            <p:nvSpPr>
              <p:cNvPr id="60429" name="文本框 63501"/>
              <p:cNvSpPr txBox="1"/>
              <p:nvPr/>
            </p:nvSpPr>
            <p:spPr>
              <a:xfrm>
                <a:off x="4450" y="3308"/>
                <a:ext cx="316" cy="383"/>
              </a:xfrm>
              <a:prstGeom prst="rect">
                <a:avLst/>
              </a:prstGeom>
              <a:noFill/>
              <a:ln w="12700">
                <a:noFill/>
                <a:miter/>
              </a:ln>
            </p:spPr>
            <p:txBody>
              <a:bodyPr wrap="square" anchor="ctr">
                <a:spAutoFit/>
              </a:bodyPr>
              <a:lstStyle/>
              <a:p>
                <a:pPr lvl="0" algn="ctr">
                  <a:buClr>
                    <a:srgbClr val="000000"/>
                  </a:buClr>
                </a:pPr>
                <a:r>
                  <a:rPr lang="en-US" altLang="zh-CN" sz="3200">
                    <a:solidFill>
                      <a:srgbClr val="FF3300"/>
                    </a:solidFill>
                    <a:latin typeface="黑体" pitchFamily="2" charset="-122"/>
                    <a:ea typeface="黑体" pitchFamily="2" charset="-122"/>
                  </a:rPr>
                  <a:t>V</a:t>
                </a:r>
                <a:r>
                  <a:rPr lang="en-US" altLang="zh-CN" sz="3200" baseline="-25000">
                    <a:solidFill>
                      <a:srgbClr val="FF3300"/>
                    </a:solidFill>
                    <a:latin typeface="黑体" pitchFamily="2" charset="-122"/>
                    <a:ea typeface="黑体" pitchFamily="2" charset="-122"/>
                  </a:rPr>
                  <a:t>1</a:t>
                </a:r>
                <a:endParaRPr lang="en-US" altLang="zh-CN" sz="3200">
                  <a:solidFill>
                    <a:srgbClr val="FF3300"/>
                  </a:solidFill>
                  <a:latin typeface="黑体" pitchFamily="2" charset="-122"/>
                  <a:ea typeface="黑体" pitchFamily="2" charset="-122"/>
                </a:endParaRPr>
              </a:p>
            </p:txBody>
          </p:sp>
        </p:grpSp>
      </p:grpSp>
      <p:sp>
        <p:nvSpPr>
          <p:cNvPr id="60430" name="矩形 63502"/>
          <p:cNvSpPr/>
          <p:nvPr/>
        </p:nvSpPr>
        <p:spPr>
          <a:xfrm>
            <a:off x="183515" y="212725"/>
            <a:ext cx="7591425" cy="579120"/>
          </a:xfrm>
          <a:prstGeom prst="rect">
            <a:avLst/>
          </a:prstGeom>
          <a:noFill/>
          <a:ln w="28575">
            <a:noFill/>
            <a:miter/>
          </a:ln>
        </p:spPr>
        <p:txBody>
          <a:bodyPr wrap="square" anchor="ctr">
            <a:spAutoFit/>
          </a:bodyPr>
          <a:lstStyle/>
          <a:p>
            <a:pPr lvl="0" algn="ctr" eaLnBrk="0" hangingPunct="0">
              <a:buClr>
                <a:srgbClr val="000000"/>
              </a:buClr>
            </a:pPr>
            <a:r>
              <a:rPr lang="en-US" altLang="zh-CN" sz="3200" dirty="0">
                <a:solidFill>
                  <a:srgbClr val="0000FF"/>
                </a:solidFill>
                <a:latin typeface="黑体" pitchFamily="2" charset="-122"/>
                <a:ea typeface="黑体" pitchFamily="2" charset="-122"/>
              </a:rPr>
              <a:t>(2)</a:t>
            </a:r>
            <a:r>
              <a:rPr lang="zh-CN" altLang="en-US" sz="3200" dirty="0">
                <a:solidFill>
                  <a:srgbClr val="0000FF"/>
                </a:solidFill>
                <a:latin typeface="黑体" pitchFamily="2" charset="-122"/>
                <a:ea typeface="黑体" pitchFamily="2" charset="-122"/>
              </a:rPr>
              <a:t>六投影面体系的展开</a:t>
            </a:r>
          </a:p>
        </p:txBody>
      </p:sp>
      <p:sp>
        <p:nvSpPr>
          <p:cNvPr id="60431" name="矩形 63503"/>
          <p:cNvSpPr/>
          <p:nvPr/>
        </p:nvSpPr>
        <p:spPr>
          <a:xfrm>
            <a:off x="7788275" y="6461125"/>
            <a:ext cx="1295400" cy="336550"/>
          </a:xfrm>
          <a:prstGeom prst="rect">
            <a:avLst/>
          </a:prstGeom>
          <a:noFill/>
          <a:ln w="28575">
            <a:noFill/>
            <a:miter/>
          </a:ln>
        </p:spPr>
        <p:txBody>
          <a:bodyPr anchor="t">
            <a:spAutoFit/>
          </a:bodyPr>
          <a:lstStyle/>
          <a:p>
            <a:pPr lvl="0" algn="ctr" eaLnBrk="0" hangingPunct="0">
              <a:buClr>
                <a:srgbClr val="000000"/>
              </a:buClr>
            </a:pPr>
            <a:r>
              <a:rPr lang="zh-CN" altLang="en-US" sz="1600" b="1" dirty="0">
                <a:solidFill>
                  <a:srgbClr val="B2B2B2"/>
                </a:solidFill>
                <a:latin typeface="宋体" pitchFamily="2" charset="-122"/>
                <a:ea typeface="宋体" pitchFamily="2" charset="-122"/>
              </a:rPr>
              <a:t>视图名称</a:t>
            </a:r>
          </a:p>
        </p:txBody>
      </p:sp>
      <p:pic>
        <p:nvPicPr>
          <p:cNvPr id="16" name="Picture 2"/>
          <p:cNvPicPr>
            <a:picLocks noChangeAspect="1" noChangeArrowheads="1"/>
          </p:cNvPicPr>
          <p:nvPr/>
        </p:nvPicPr>
        <p:blipFill>
          <a:blip r:embed="rId5"/>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chemeClr val="tx1"/>
                </a:solidFill>
              </a:rPr>
              <a:t>基本视图的名称</a:t>
            </a:r>
          </a:p>
        </p:txBody>
      </p:sp>
      <p:grpSp>
        <p:nvGrpSpPr>
          <p:cNvPr id="4" name="组合 65539"/>
          <p:cNvGrpSpPr/>
          <p:nvPr/>
        </p:nvGrpSpPr>
        <p:grpSpPr>
          <a:xfrm>
            <a:off x="3275965" y="1268730"/>
            <a:ext cx="5867400" cy="4839970"/>
            <a:chOff x="1440" y="1200"/>
            <a:chExt cx="2774" cy="2448"/>
          </a:xfrm>
        </p:grpSpPr>
        <p:graphicFrame>
          <p:nvGraphicFramePr>
            <p:cNvPr id="5" name="文本占位符 65540"/>
            <p:cNvGraphicFramePr>
              <a:graphicFrameLocks/>
            </p:cNvGraphicFramePr>
            <p:nvPr>
              <p:ph type="body"/>
            </p:nvPr>
          </p:nvGraphicFramePr>
          <p:xfrm>
            <a:off x="1440" y="1200"/>
            <a:ext cx="2774" cy="2448"/>
          </p:xfrm>
          <a:graphic>
            <a:graphicData uri="http://schemas.openxmlformats.org/presentationml/2006/ole">
              <p:oleObj spid="_x0000_s58369" r:id="rId3" imgW="3448531" imgH="2657846" progId="PBrush">
                <p:embed/>
              </p:oleObj>
            </a:graphicData>
          </a:graphic>
        </p:graphicFrame>
        <p:sp>
          <p:nvSpPr>
            <p:cNvPr id="7" name="文本框 65541"/>
            <p:cNvSpPr txBox="1"/>
            <p:nvPr/>
          </p:nvSpPr>
          <p:spPr>
            <a:xfrm>
              <a:off x="2152" y="2069"/>
              <a:ext cx="209" cy="262"/>
            </a:xfrm>
            <a:prstGeom prst="rect">
              <a:avLst/>
            </a:prstGeom>
            <a:noFill/>
            <a:ln w="12700">
              <a:noFill/>
              <a:miter/>
            </a:ln>
          </p:spPr>
          <p:txBody>
            <a:bodyPr wrap="square" anchor="ctr">
              <a:spAutoFit/>
            </a:bodyPr>
            <a:lstStyle/>
            <a:p>
              <a:pPr lvl="0" algn="ctr">
                <a:buClr>
                  <a:srgbClr val="000000"/>
                </a:buClr>
              </a:pPr>
              <a:r>
                <a:rPr lang="en-US" altLang="zh-CN" sz="2800">
                  <a:solidFill>
                    <a:srgbClr val="FF0000"/>
                  </a:solidFill>
                  <a:latin typeface="Times New Roman" pitchFamily="18" charset="0"/>
                  <a:ea typeface="宋体" pitchFamily="2" charset="-122"/>
                </a:rPr>
                <a:t>V</a:t>
              </a:r>
            </a:p>
          </p:txBody>
        </p:sp>
        <p:sp>
          <p:nvSpPr>
            <p:cNvPr id="8" name="文本框 65542"/>
            <p:cNvSpPr txBox="1"/>
            <p:nvPr/>
          </p:nvSpPr>
          <p:spPr>
            <a:xfrm>
              <a:off x="2913" y="3111"/>
              <a:ext cx="218" cy="262"/>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H</a:t>
              </a:r>
            </a:p>
          </p:txBody>
        </p:sp>
        <p:sp>
          <p:nvSpPr>
            <p:cNvPr id="9" name="文本框 65543"/>
            <p:cNvSpPr txBox="1"/>
            <p:nvPr/>
          </p:nvSpPr>
          <p:spPr>
            <a:xfrm>
              <a:off x="3205" y="2758"/>
              <a:ext cx="255" cy="262"/>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W</a:t>
              </a:r>
            </a:p>
          </p:txBody>
        </p:sp>
        <p:sp>
          <p:nvSpPr>
            <p:cNvPr id="10" name="文本框 65544"/>
            <p:cNvSpPr txBox="1"/>
            <p:nvPr/>
          </p:nvSpPr>
          <p:spPr>
            <a:xfrm>
              <a:off x="1619" y="2790"/>
              <a:ext cx="312" cy="262"/>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W</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sp>
          <p:nvSpPr>
            <p:cNvPr id="11" name="文本框 65545"/>
            <p:cNvSpPr txBox="1"/>
            <p:nvPr/>
          </p:nvSpPr>
          <p:spPr>
            <a:xfrm>
              <a:off x="2738" y="1427"/>
              <a:ext cx="274" cy="262"/>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H</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sp>
          <p:nvSpPr>
            <p:cNvPr id="12" name="文本框 65546"/>
            <p:cNvSpPr txBox="1"/>
            <p:nvPr/>
          </p:nvSpPr>
          <p:spPr>
            <a:xfrm>
              <a:off x="3487" y="3130"/>
              <a:ext cx="265" cy="262"/>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V</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grpSp>
      <p:pic>
        <p:nvPicPr>
          <p:cNvPr id="14" name="图片 13"/>
          <p:cNvPicPr>
            <a:picLocks noChangeAspect="1"/>
          </p:cNvPicPr>
          <p:nvPr/>
        </p:nvPicPr>
        <p:blipFill>
          <a:blip r:embed="rId4"/>
          <a:stretch>
            <a:fillRect/>
          </a:stretch>
        </p:blipFill>
        <p:spPr>
          <a:xfrm>
            <a:off x="3420110" y="1628775"/>
            <a:ext cx="2038350" cy="1847850"/>
          </a:xfrm>
          <a:prstGeom prst="rect">
            <a:avLst/>
          </a:prstGeom>
        </p:spPr>
      </p:pic>
      <p:pic>
        <p:nvPicPr>
          <p:cNvPr id="15" name="图片 14"/>
          <p:cNvPicPr>
            <a:picLocks noChangeAspect="1"/>
          </p:cNvPicPr>
          <p:nvPr/>
        </p:nvPicPr>
        <p:blipFill>
          <a:blip r:embed="rId5"/>
          <a:stretch>
            <a:fillRect/>
          </a:stretch>
        </p:blipFill>
        <p:spPr>
          <a:xfrm>
            <a:off x="6804660" y="1557020"/>
            <a:ext cx="2381250" cy="2314575"/>
          </a:xfrm>
          <a:prstGeom prst="rect">
            <a:avLst/>
          </a:prstGeom>
        </p:spPr>
      </p:pic>
      <p:pic>
        <p:nvPicPr>
          <p:cNvPr id="16" name="图片 15"/>
          <p:cNvPicPr>
            <a:picLocks noChangeAspect="1"/>
          </p:cNvPicPr>
          <p:nvPr/>
        </p:nvPicPr>
        <p:blipFill>
          <a:blip r:embed="rId6"/>
          <a:stretch>
            <a:fillRect/>
          </a:stretch>
        </p:blipFill>
        <p:spPr>
          <a:xfrm>
            <a:off x="3275965" y="5085080"/>
            <a:ext cx="2495550" cy="1743075"/>
          </a:xfrm>
          <a:prstGeom prst="rect">
            <a:avLst/>
          </a:prstGeom>
        </p:spPr>
      </p:pic>
      <p:sp>
        <p:nvSpPr>
          <p:cNvPr id="62465" name="文本占位符 65537"/>
          <p:cNvSpPr>
            <a:spLocks noGrp="1"/>
          </p:cNvSpPr>
          <p:nvPr>
            <p:ph sz="half" idx="1"/>
          </p:nvPr>
        </p:nvSpPr>
        <p:spPr>
          <a:xfrm>
            <a:off x="35560" y="1021715"/>
            <a:ext cx="3355340" cy="5287010"/>
          </a:xfrm>
        </p:spPr>
        <p:txBody>
          <a:bodyPr anchor="t"/>
          <a:lstStyle/>
          <a:p>
            <a:pPr>
              <a:lnSpc>
                <a:spcPct val="120000"/>
              </a:lnSpc>
            </a:pPr>
            <a:r>
              <a:rPr lang="zh-CN" altLang="en-US" sz="2800" kern="1200" dirty="0">
                <a:solidFill>
                  <a:srgbClr val="FF3300"/>
                </a:solidFill>
                <a:latin typeface="黑体" pitchFamily="2" charset="-122"/>
                <a:ea typeface="黑体" pitchFamily="2" charset="-122"/>
              </a:rPr>
              <a:t>主视图</a:t>
            </a:r>
            <a:r>
              <a:rPr lang="zh-CN" altLang="en-US" sz="2800" kern="1200" dirty="0">
                <a:solidFill>
                  <a:schemeClr val="tx1"/>
                </a:solidFill>
                <a:latin typeface="黑体" pitchFamily="2" charset="-122"/>
                <a:ea typeface="黑体" pitchFamily="2" charset="-122"/>
              </a:rPr>
              <a:t>（正立面图）</a:t>
            </a:r>
          </a:p>
          <a:p>
            <a:pPr>
              <a:lnSpc>
                <a:spcPct val="120000"/>
              </a:lnSpc>
            </a:pPr>
            <a:r>
              <a:rPr lang="zh-CN" altLang="en-US" sz="2800" kern="1200" dirty="0">
                <a:solidFill>
                  <a:srgbClr val="FF0000"/>
                </a:solidFill>
                <a:latin typeface="黑体" pitchFamily="2" charset="-122"/>
                <a:ea typeface="黑体" pitchFamily="2" charset="-122"/>
              </a:rPr>
              <a:t>左视图</a:t>
            </a:r>
            <a:r>
              <a:rPr lang="zh-CN" altLang="en-US" sz="2800" kern="1200" dirty="0">
                <a:latin typeface="黑体" pitchFamily="2" charset="-122"/>
                <a:ea typeface="黑体" pitchFamily="2" charset="-122"/>
              </a:rPr>
              <a:t>（左侧立面图）</a:t>
            </a:r>
          </a:p>
          <a:p>
            <a:pPr>
              <a:lnSpc>
                <a:spcPct val="120000"/>
              </a:lnSpc>
            </a:pPr>
            <a:r>
              <a:rPr lang="zh-CN" altLang="en-US" sz="2800" kern="1200" dirty="0">
                <a:solidFill>
                  <a:srgbClr val="FF0000"/>
                </a:solidFill>
                <a:latin typeface="黑体" pitchFamily="2" charset="-122"/>
                <a:ea typeface="黑体" pitchFamily="2" charset="-122"/>
              </a:rPr>
              <a:t>俯视图</a:t>
            </a:r>
            <a:r>
              <a:rPr lang="zh-CN" altLang="en-US" sz="2800" kern="1200" dirty="0">
                <a:latin typeface="黑体" pitchFamily="2" charset="-122"/>
                <a:ea typeface="黑体" pitchFamily="2" charset="-122"/>
              </a:rPr>
              <a:t>（平面图）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文本占位符 67585"/>
          <p:cNvSpPr>
            <a:spLocks noGrp="1"/>
          </p:cNvSpPr>
          <p:nvPr>
            <p:ph sz="half" idx="1"/>
          </p:nvPr>
        </p:nvSpPr>
        <p:spPr>
          <a:xfrm>
            <a:off x="34925" y="980440"/>
            <a:ext cx="3200400" cy="5617210"/>
          </a:xfrm>
          <a:ln w="9525">
            <a:noFill/>
            <a:miter/>
          </a:ln>
        </p:spPr>
        <p:txBody>
          <a:bodyPr anchor="t">
            <a:normAutofit/>
          </a:bodyPr>
          <a:lstStyle/>
          <a:p>
            <a:pPr>
              <a:lnSpc>
                <a:spcPct val="85000"/>
              </a:lnSpc>
            </a:pPr>
            <a:r>
              <a:rPr lang="zh-CN" altLang="en-US" sz="2400" kern="1200" dirty="0">
                <a:solidFill>
                  <a:schemeClr val="tx1"/>
                </a:solidFill>
                <a:latin typeface="黑体" pitchFamily="2" charset="-122"/>
                <a:ea typeface="黑体" pitchFamily="2" charset="-122"/>
              </a:rPr>
              <a:t>右视图（右侧立面图）</a:t>
            </a:r>
            <a:r>
              <a:rPr lang="en-US" altLang="zh-CN" sz="2400" kern="1200" dirty="0">
                <a:solidFill>
                  <a:schemeClr val="tx1"/>
                </a:solidFill>
                <a:latin typeface="黑体" pitchFamily="2" charset="-122"/>
                <a:ea typeface="黑体" pitchFamily="2" charset="-122"/>
              </a:rPr>
              <a:t>——</a:t>
            </a:r>
            <a:r>
              <a:rPr lang="zh-CN" altLang="en-US" sz="2400" kern="1200" dirty="0">
                <a:solidFill>
                  <a:schemeClr val="tx1"/>
                </a:solidFill>
                <a:latin typeface="黑体" pitchFamily="2" charset="-122"/>
                <a:ea typeface="黑体" pitchFamily="2" charset="-122"/>
              </a:rPr>
              <a:t>由右向左投影在</a:t>
            </a:r>
            <a:r>
              <a:rPr lang="en-US" altLang="zh-CN" sz="2400" kern="1200">
                <a:solidFill>
                  <a:schemeClr val="tx1"/>
                </a:solidFill>
                <a:latin typeface="黑体" pitchFamily="2" charset="-122"/>
                <a:ea typeface="黑体" pitchFamily="2" charset="-122"/>
              </a:rPr>
              <a:t>w</a:t>
            </a:r>
            <a:r>
              <a:rPr lang="en-US" altLang="zh-CN" sz="2400" kern="1200" baseline="-25000">
                <a:solidFill>
                  <a:schemeClr val="tx1"/>
                </a:solidFill>
                <a:latin typeface="黑体" pitchFamily="2" charset="-122"/>
                <a:ea typeface="黑体" pitchFamily="2" charset="-122"/>
              </a:rPr>
              <a:t>1</a:t>
            </a:r>
            <a:r>
              <a:rPr lang="zh-CN" altLang="en-US" sz="2400" kern="1200" dirty="0">
                <a:solidFill>
                  <a:schemeClr val="tx1"/>
                </a:solidFill>
                <a:latin typeface="黑体" pitchFamily="2" charset="-122"/>
                <a:ea typeface="黑体" pitchFamily="2" charset="-122"/>
              </a:rPr>
              <a:t>投影面上所得的视图</a:t>
            </a:r>
          </a:p>
          <a:p>
            <a:pPr>
              <a:lnSpc>
                <a:spcPct val="85000"/>
              </a:lnSpc>
            </a:pPr>
            <a:r>
              <a:rPr lang="zh-CN" altLang="en-US" sz="2400" kern="1200" dirty="0">
                <a:solidFill>
                  <a:schemeClr val="tx1"/>
                </a:solidFill>
                <a:latin typeface="黑体" pitchFamily="2" charset="-122"/>
                <a:ea typeface="黑体" pitchFamily="2" charset="-122"/>
              </a:rPr>
              <a:t>仰视图（底面图）</a:t>
            </a:r>
            <a:r>
              <a:rPr lang="en-US" altLang="zh-CN" sz="2400" kern="1200" dirty="0">
                <a:solidFill>
                  <a:schemeClr val="tx1"/>
                </a:solidFill>
                <a:latin typeface="黑体" pitchFamily="2" charset="-122"/>
                <a:ea typeface="黑体" pitchFamily="2" charset="-122"/>
              </a:rPr>
              <a:t>——</a:t>
            </a:r>
            <a:r>
              <a:rPr lang="zh-CN" altLang="en-US" sz="2400" kern="1200" dirty="0">
                <a:solidFill>
                  <a:schemeClr val="tx1"/>
                </a:solidFill>
                <a:latin typeface="黑体" pitchFamily="2" charset="-122"/>
                <a:ea typeface="黑体" pitchFamily="2" charset="-122"/>
              </a:rPr>
              <a:t>由下向上投影在</a:t>
            </a:r>
            <a:r>
              <a:rPr lang="en-US" altLang="zh-CN" sz="2400" kern="1200">
                <a:solidFill>
                  <a:schemeClr val="tx1"/>
                </a:solidFill>
                <a:latin typeface="黑体" pitchFamily="2" charset="-122"/>
                <a:ea typeface="黑体" pitchFamily="2" charset="-122"/>
              </a:rPr>
              <a:t>H</a:t>
            </a:r>
            <a:r>
              <a:rPr lang="en-US" altLang="zh-CN" sz="2400" kern="1200" baseline="-25000">
                <a:solidFill>
                  <a:schemeClr val="tx1"/>
                </a:solidFill>
                <a:latin typeface="黑体" pitchFamily="2" charset="-122"/>
                <a:ea typeface="黑体" pitchFamily="2" charset="-122"/>
              </a:rPr>
              <a:t>1</a:t>
            </a:r>
            <a:r>
              <a:rPr lang="zh-CN" altLang="en-US" sz="2400" kern="1200" dirty="0">
                <a:solidFill>
                  <a:schemeClr val="tx1"/>
                </a:solidFill>
                <a:latin typeface="黑体" pitchFamily="2" charset="-122"/>
                <a:ea typeface="黑体" pitchFamily="2" charset="-122"/>
              </a:rPr>
              <a:t>投影面上所得的视图</a:t>
            </a:r>
          </a:p>
          <a:p>
            <a:pPr>
              <a:lnSpc>
                <a:spcPct val="85000"/>
              </a:lnSpc>
            </a:pPr>
            <a:r>
              <a:rPr lang="zh-CN" altLang="en-US" sz="2400" kern="1200" dirty="0">
                <a:latin typeface="黑体" pitchFamily="2" charset="-122"/>
                <a:ea typeface="黑体" pitchFamily="2" charset="-122"/>
              </a:rPr>
              <a:t>后视图（背立面图）</a:t>
            </a:r>
            <a:r>
              <a:rPr lang="en-US" altLang="zh-CN" sz="2400" kern="1200" dirty="0">
                <a:latin typeface="黑体" pitchFamily="2" charset="-122"/>
                <a:ea typeface="黑体" pitchFamily="2" charset="-122"/>
              </a:rPr>
              <a:t>——</a:t>
            </a:r>
            <a:r>
              <a:rPr lang="zh-CN" altLang="en-US" sz="2400" kern="1200" dirty="0">
                <a:latin typeface="黑体" pitchFamily="2" charset="-122"/>
                <a:ea typeface="黑体" pitchFamily="2" charset="-122"/>
              </a:rPr>
              <a:t>由后向前投影在</a:t>
            </a:r>
            <a:r>
              <a:rPr lang="en-US" altLang="zh-CN" sz="2400" kern="1200">
                <a:latin typeface="黑体" pitchFamily="2" charset="-122"/>
                <a:ea typeface="黑体" pitchFamily="2" charset="-122"/>
              </a:rPr>
              <a:t>V</a:t>
            </a:r>
            <a:r>
              <a:rPr lang="en-US" altLang="zh-CN" sz="2400" kern="1200" baseline="-25000">
                <a:latin typeface="黑体" pitchFamily="2" charset="-122"/>
                <a:ea typeface="黑体" pitchFamily="2" charset="-122"/>
              </a:rPr>
              <a:t>1</a:t>
            </a:r>
            <a:r>
              <a:rPr lang="zh-CN" altLang="en-US" sz="2400" kern="1200" dirty="0">
                <a:latin typeface="黑体" pitchFamily="2" charset="-122"/>
                <a:ea typeface="黑体" pitchFamily="2" charset="-122"/>
              </a:rPr>
              <a:t>投应面上所得的视图</a:t>
            </a:r>
          </a:p>
        </p:txBody>
      </p:sp>
      <p:grpSp>
        <p:nvGrpSpPr>
          <p:cNvPr id="64514" name="组合 67586"/>
          <p:cNvGrpSpPr/>
          <p:nvPr/>
        </p:nvGrpSpPr>
        <p:grpSpPr>
          <a:xfrm>
            <a:off x="2988310" y="1052830"/>
            <a:ext cx="6172200" cy="4545330"/>
            <a:chOff x="1440" y="1200"/>
            <a:chExt cx="2774" cy="2448"/>
          </a:xfrm>
        </p:grpSpPr>
        <p:graphicFrame>
          <p:nvGraphicFramePr>
            <p:cNvPr id="64515" name="文本占位符 67587"/>
            <p:cNvGraphicFramePr>
              <a:graphicFrameLocks/>
            </p:cNvGraphicFramePr>
            <p:nvPr>
              <p:ph type="body"/>
            </p:nvPr>
          </p:nvGraphicFramePr>
          <p:xfrm>
            <a:off x="1440" y="1200"/>
            <a:ext cx="2774" cy="2448"/>
          </p:xfrm>
          <a:graphic>
            <a:graphicData uri="http://schemas.openxmlformats.org/presentationml/2006/ole">
              <p:oleObj spid="_x0000_s60417" r:id="rId3" imgW="3448531" imgH="2657846" progId="PBrush">
                <p:embed/>
              </p:oleObj>
            </a:graphicData>
          </a:graphic>
        </p:graphicFrame>
        <p:sp>
          <p:nvSpPr>
            <p:cNvPr id="64516" name="文本框 67588"/>
            <p:cNvSpPr txBox="1"/>
            <p:nvPr/>
          </p:nvSpPr>
          <p:spPr>
            <a:xfrm>
              <a:off x="2157" y="2061"/>
              <a:ext cx="198" cy="279"/>
            </a:xfrm>
            <a:prstGeom prst="rect">
              <a:avLst/>
            </a:prstGeom>
            <a:noFill/>
            <a:ln w="12700">
              <a:noFill/>
              <a:miter/>
            </a:ln>
          </p:spPr>
          <p:txBody>
            <a:bodyPr wrap="square" anchor="ctr">
              <a:spAutoFit/>
            </a:bodyPr>
            <a:lstStyle/>
            <a:p>
              <a:pPr lvl="0" algn="ctr">
                <a:buClr>
                  <a:srgbClr val="000000"/>
                </a:buClr>
              </a:pPr>
              <a:r>
                <a:rPr lang="en-US" altLang="zh-CN" sz="2800" b="1">
                  <a:solidFill>
                    <a:srgbClr val="FF0000"/>
                  </a:solidFill>
                  <a:latin typeface="Times New Roman" pitchFamily="18" charset="0"/>
                  <a:ea typeface="宋体" pitchFamily="2" charset="-122"/>
                </a:rPr>
                <a:t>V</a:t>
              </a:r>
            </a:p>
          </p:txBody>
        </p:sp>
        <p:sp>
          <p:nvSpPr>
            <p:cNvPr id="64517" name="文本框 67589"/>
            <p:cNvSpPr txBox="1"/>
            <p:nvPr/>
          </p:nvSpPr>
          <p:spPr>
            <a:xfrm>
              <a:off x="2919" y="3104"/>
              <a:ext cx="207" cy="279"/>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H</a:t>
              </a:r>
            </a:p>
          </p:txBody>
        </p:sp>
        <p:sp>
          <p:nvSpPr>
            <p:cNvPr id="64518" name="文本框 67590"/>
            <p:cNvSpPr txBox="1"/>
            <p:nvPr/>
          </p:nvSpPr>
          <p:spPr>
            <a:xfrm>
              <a:off x="3211" y="2748"/>
              <a:ext cx="242" cy="279"/>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W</a:t>
              </a:r>
            </a:p>
          </p:txBody>
        </p:sp>
        <p:sp>
          <p:nvSpPr>
            <p:cNvPr id="64519" name="文本框 67591"/>
            <p:cNvSpPr txBox="1"/>
            <p:nvPr/>
          </p:nvSpPr>
          <p:spPr>
            <a:xfrm>
              <a:off x="1629" y="2782"/>
              <a:ext cx="297" cy="279"/>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W</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sp>
          <p:nvSpPr>
            <p:cNvPr id="64520" name="文本框 67592"/>
            <p:cNvSpPr txBox="1"/>
            <p:nvPr/>
          </p:nvSpPr>
          <p:spPr>
            <a:xfrm>
              <a:off x="2746" y="1419"/>
              <a:ext cx="261" cy="279"/>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H</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sp>
          <p:nvSpPr>
            <p:cNvPr id="64521" name="文本框 67593"/>
            <p:cNvSpPr txBox="1"/>
            <p:nvPr/>
          </p:nvSpPr>
          <p:spPr>
            <a:xfrm>
              <a:off x="3493" y="3122"/>
              <a:ext cx="252" cy="279"/>
            </a:xfrm>
            <a:prstGeom prst="rect">
              <a:avLst/>
            </a:prstGeom>
            <a:noFill/>
            <a:ln w="12700">
              <a:noFill/>
              <a:miter/>
            </a:ln>
          </p:spPr>
          <p:txBody>
            <a:bodyPr wrap="squar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V</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grpSp>
      <p:pic>
        <p:nvPicPr>
          <p:cNvPr id="4" name="图片 3"/>
          <p:cNvPicPr>
            <a:picLocks noChangeAspect="1"/>
          </p:cNvPicPr>
          <p:nvPr/>
        </p:nvPicPr>
        <p:blipFill>
          <a:blip r:embed="rId4"/>
          <a:stretch>
            <a:fillRect/>
          </a:stretch>
        </p:blipFill>
        <p:spPr>
          <a:xfrm>
            <a:off x="5939790" y="1132205"/>
            <a:ext cx="3114040" cy="1076960"/>
          </a:xfrm>
          <a:prstGeom prst="rect">
            <a:avLst/>
          </a:prstGeom>
        </p:spPr>
      </p:pic>
      <p:pic>
        <p:nvPicPr>
          <p:cNvPr id="5" name="图片 4"/>
          <p:cNvPicPr>
            <a:picLocks noChangeAspect="1"/>
          </p:cNvPicPr>
          <p:nvPr/>
        </p:nvPicPr>
        <p:blipFill>
          <a:blip r:embed="rId5"/>
          <a:stretch>
            <a:fillRect/>
          </a:stretch>
        </p:blipFill>
        <p:spPr>
          <a:xfrm>
            <a:off x="3048635" y="3717925"/>
            <a:ext cx="1539240" cy="2235835"/>
          </a:xfrm>
          <a:prstGeom prst="rect">
            <a:avLst/>
          </a:prstGeom>
        </p:spPr>
      </p:pic>
      <p:sp>
        <p:nvSpPr>
          <p:cNvPr id="64522" name="椭圆形标注 67594"/>
          <p:cNvSpPr/>
          <p:nvPr/>
        </p:nvSpPr>
        <p:spPr>
          <a:xfrm>
            <a:off x="6186805" y="5486400"/>
            <a:ext cx="1620520" cy="755650"/>
          </a:xfrm>
          <a:prstGeom prst="wedgeEllipseCallout">
            <a:avLst>
              <a:gd name="adj1" fmla="val 48389"/>
              <a:gd name="adj2" fmla="val -201250"/>
            </a:avLst>
          </a:prstGeom>
          <a:solidFill>
            <a:srgbClr val="00CC99"/>
          </a:solidFill>
          <a:ln w="28575" cap="flat" cmpd="sng">
            <a:solidFill>
              <a:srgbClr val="FF3300"/>
            </a:solidFill>
            <a:prstDash val="solid"/>
            <a:miter/>
            <a:headEnd type="none" w="sm" len="lg"/>
            <a:tailEnd type="none" w="sm" len="lg"/>
          </a:ln>
        </p:spPr>
        <p:txBody>
          <a:bodyPr wrap="none" anchor="ctr"/>
          <a:lstStyle/>
          <a:p>
            <a:pPr lvl="0" algn="ctr">
              <a:buClr>
                <a:srgbClr val="000000"/>
              </a:buClr>
            </a:pPr>
            <a:r>
              <a:rPr lang="zh-CN" altLang="en-US" sz="2800" b="1" dirty="0">
                <a:latin typeface="Times New Roman" pitchFamily="18" charset="0"/>
                <a:ea typeface="宋体" pitchFamily="2" charset="-122"/>
              </a:rPr>
              <a:t>后视图</a:t>
            </a:r>
            <a:endParaRPr lang="zh-CN" altLang="en-US" sz="2000" b="1">
              <a:latin typeface="Times New Roman" pitchFamily="18" charset="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6561" name="文本占位符 69633"/>
          <p:cNvGraphicFramePr>
            <a:graphicFrameLocks/>
          </p:cNvGraphicFramePr>
          <p:nvPr>
            <p:ph idx="1"/>
          </p:nvPr>
        </p:nvGraphicFramePr>
        <p:xfrm>
          <a:off x="34925" y="1524000"/>
          <a:ext cx="7696200" cy="4876800"/>
        </p:xfrm>
        <a:graphic>
          <a:graphicData uri="http://schemas.openxmlformats.org/presentationml/2006/ole">
            <p:oleObj spid="_x0000_s61442" r:id="rId4" imgW="5047619" imgH="2952381" progId="PBrush">
              <p:embed/>
            </p:oleObj>
          </a:graphicData>
        </a:graphic>
      </p:graphicFrame>
      <p:sp>
        <p:nvSpPr>
          <p:cNvPr id="66562" name="圆角矩形标注 69634"/>
          <p:cNvSpPr/>
          <p:nvPr/>
        </p:nvSpPr>
        <p:spPr>
          <a:xfrm>
            <a:off x="3235325" y="2895600"/>
            <a:ext cx="1066800" cy="457200"/>
          </a:xfrm>
          <a:prstGeom prst="wedgeRoundRectCallout">
            <a:avLst>
              <a:gd name="adj1" fmla="val -83778"/>
              <a:gd name="adj2" fmla="val 192708"/>
              <a:gd name="adj3" fmla="val 16667"/>
            </a:avLst>
          </a:prstGeom>
          <a:solidFill>
            <a:schemeClr val="accent1"/>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主视图</a:t>
            </a:r>
            <a:endParaRPr lang="zh-CN" altLang="en-US" sz="3200" dirty="0">
              <a:latin typeface="Times New Roman" pitchFamily="18" charset="0"/>
              <a:ea typeface="宋体" pitchFamily="2" charset="-122"/>
            </a:endParaRPr>
          </a:p>
        </p:txBody>
      </p:sp>
      <p:sp>
        <p:nvSpPr>
          <p:cNvPr id="69636" name="圆角矩形标注 69635"/>
          <p:cNvSpPr/>
          <p:nvPr/>
        </p:nvSpPr>
        <p:spPr>
          <a:xfrm>
            <a:off x="5292725" y="5029200"/>
            <a:ext cx="1143000" cy="685800"/>
          </a:xfrm>
          <a:prstGeom prst="wedgeRoundRectCallout">
            <a:avLst>
              <a:gd name="adj1" fmla="val 32222"/>
              <a:gd name="adj2" fmla="val -163194"/>
              <a:gd name="adj3" fmla="val 16667"/>
            </a:avLst>
          </a:prstGeom>
          <a:solidFill>
            <a:srgbClr val="FFFF00"/>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后视图</a:t>
            </a:r>
          </a:p>
        </p:txBody>
      </p:sp>
      <p:sp>
        <p:nvSpPr>
          <p:cNvPr id="66564" name="圆角矩形标注 69636"/>
          <p:cNvSpPr/>
          <p:nvPr/>
        </p:nvSpPr>
        <p:spPr>
          <a:xfrm>
            <a:off x="3616325" y="2133600"/>
            <a:ext cx="1219200" cy="685800"/>
          </a:xfrm>
          <a:prstGeom prst="wedgeRoundRectCallout">
            <a:avLst>
              <a:gd name="adj1" fmla="val 52606"/>
              <a:gd name="adj2" fmla="val 259491"/>
              <a:gd name="adj3" fmla="val 16667"/>
            </a:avLst>
          </a:prstGeom>
          <a:solidFill>
            <a:srgbClr val="FFFF00"/>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左视图</a:t>
            </a:r>
            <a:endParaRPr lang="zh-CN" altLang="en-US" sz="3200" dirty="0">
              <a:latin typeface="Times New Roman" pitchFamily="18" charset="0"/>
              <a:ea typeface="宋体" pitchFamily="2" charset="-122"/>
            </a:endParaRPr>
          </a:p>
        </p:txBody>
      </p:sp>
      <p:sp>
        <p:nvSpPr>
          <p:cNvPr id="69638" name="圆角矩形标注 69637"/>
          <p:cNvSpPr/>
          <p:nvPr/>
        </p:nvSpPr>
        <p:spPr>
          <a:xfrm>
            <a:off x="339725" y="2667000"/>
            <a:ext cx="1371600" cy="609600"/>
          </a:xfrm>
          <a:prstGeom prst="wedgeRoundRectCallout">
            <a:avLst>
              <a:gd name="adj1" fmla="val -14931"/>
              <a:gd name="adj2" fmla="val 136199"/>
              <a:gd name="adj3" fmla="val 16667"/>
            </a:avLst>
          </a:prstGeom>
          <a:solidFill>
            <a:srgbClr val="FFFF00"/>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右视图</a:t>
            </a:r>
            <a:endParaRPr lang="zh-CN" altLang="en-US" sz="3200" dirty="0">
              <a:latin typeface="Times New Roman" pitchFamily="18" charset="0"/>
              <a:ea typeface="宋体" pitchFamily="2" charset="-122"/>
            </a:endParaRPr>
          </a:p>
        </p:txBody>
      </p:sp>
      <p:sp>
        <p:nvSpPr>
          <p:cNvPr id="66566" name="圆角矩形标注 69638"/>
          <p:cNvSpPr/>
          <p:nvPr/>
        </p:nvSpPr>
        <p:spPr>
          <a:xfrm>
            <a:off x="3844925" y="5562600"/>
            <a:ext cx="1219200" cy="685800"/>
          </a:xfrm>
          <a:prstGeom prst="wedgeRoundRectCallout">
            <a:avLst>
              <a:gd name="adj1" fmla="val -120574"/>
              <a:gd name="adj2" fmla="val 5093"/>
              <a:gd name="adj3" fmla="val 16667"/>
            </a:avLst>
          </a:prstGeom>
          <a:solidFill>
            <a:srgbClr val="00CC99"/>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俯视图</a:t>
            </a:r>
            <a:endParaRPr lang="zh-CN" altLang="en-US" sz="3200">
              <a:latin typeface="Times New Roman" pitchFamily="18" charset="0"/>
              <a:ea typeface="宋体" pitchFamily="2" charset="-122"/>
            </a:endParaRPr>
          </a:p>
        </p:txBody>
      </p:sp>
      <p:sp>
        <p:nvSpPr>
          <p:cNvPr id="69640" name="圆角矩形标注 69639"/>
          <p:cNvSpPr/>
          <p:nvPr/>
        </p:nvSpPr>
        <p:spPr>
          <a:xfrm>
            <a:off x="263525" y="1524000"/>
            <a:ext cx="1219200" cy="609600"/>
          </a:xfrm>
          <a:prstGeom prst="wedgeRoundRectCallout">
            <a:avLst>
              <a:gd name="adj1" fmla="val 103514"/>
              <a:gd name="adj2" fmla="val 67190"/>
              <a:gd name="adj3" fmla="val 16667"/>
            </a:avLst>
          </a:prstGeom>
          <a:solidFill>
            <a:srgbClr val="00CC99"/>
          </a:solidFill>
          <a:ln w="28575" cap="flat" cmpd="sng">
            <a:solidFill>
              <a:srgbClr val="FF33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黑体" charset="0"/>
                <a:ea typeface="黑体" charset="0"/>
              </a:rPr>
              <a:t>仰视图</a:t>
            </a:r>
          </a:p>
        </p:txBody>
      </p:sp>
      <p:sp>
        <p:nvSpPr>
          <p:cNvPr id="66568" name="矩形 69640"/>
          <p:cNvSpPr/>
          <p:nvPr/>
        </p:nvSpPr>
        <p:spPr>
          <a:xfrm>
            <a:off x="107315" y="188278"/>
            <a:ext cx="2316480" cy="518160"/>
          </a:xfrm>
          <a:prstGeom prst="rect">
            <a:avLst/>
          </a:prstGeom>
          <a:noFill/>
          <a:ln w="12700">
            <a:noFill/>
            <a:miter/>
          </a:ln>
        </p:spPr>
        <p:txBody>
          <a:bodyPr wrap="none" anchor="ctr">
            <a:spAutoFit/>
          </a:bodyPr>
          <a:lstStyle/>
          <a:p>
            <a:pPr lvl="0" algn="l">
              <a:buClr>
                <a:srgbClr val="000000"/>
              </a:buClr>
            </a:pPr>
            <a:r>
              <a:rPr lang="zh-CN" altLang="en-US" sz="2800" dirty="0">
                <a:latin typeface="Times New Roman" pitchFamily="18" charset="0"/>
                <a:ea typeface="黑体" pitchFamily="2" charset="-122"/>
              </a:rPr>
              <a:t>六面基本视图</a:t>
            </a:r>
          </a:p>
        </p:txBody>
      </p:sp>
      <p:grpSp>
        <p:nvGrpSpPr>
          <p:cNvPr id="66569" name="组合 69641"/>
          <p:cNvGrpSpPr/>
          <p:nvPr/>
        </p:nvGrpSpPr>
        <p:grpSpPr>
          <a:xfrm>
            <a:off x="4987925" y="0"/>
            <a:ext cx="4191000" cy="3505200"/>
            <a:chOff x="1440" y="1200"/>
            <a:chExt cx="2774" cy="2448"/>
          </a:xfrm>
        </p:grpSpPr>
        <p:graphicFrame>
          <p:nvGraphicFramePr>
            <p:cNvPr id="66570" name="文本占位符 69642"/>
            <p:cNvGraphicFramePr>
              <a:graphicFrameLocks/>
            </p:cNvGraphicFramePr>
            <p:nvPr>
              <p:ph type="body"/>
            </p:nvPr>
          </p:nvGraphicFramePr>
          <p:xfrm>
            <a:off x="1440" y="1200"/>
            <a:ext cx="2774" cy="2448"/>
          </p:xfrm>
          <a:graphic>
            <a:graphicData uri="http://schemas.openxmlformats.org/presentationml/2006/ole">
              <p:oleObj spid="_x0000_s61441" r:id="rId5" imgW="3448531" imgH="2657846" progId="PBrush">
                <p:embed/>
              </p:oleObj>
            </a:graphicData>
          </a:graphic>
        </p:graphicFrame>
        <p:sp>
          <p:nvSpPr>
            <p:cNvPr id="66571" name="文本框 69643"/>
            <p:cNvSpPr txBox="1"/>
            <p:nvPr/>
          </p:nvSpPr>
          <p:spPr>
            <a:xfrm>
              <a:off x="2109" y="2020"/>
              <a:ext cx="292" cy="363"/>
            </a:xfrm>
            <a:prstGeom prst="rect">
              <a:avLst/>
            </a:prstGeom>
            <a:noFill/>
            <a:ln w="12700">
              <a:noFill/>
              <a:miter/>
            </a:ln>
          </p:spPr>
          <p:txBody>
            <a:bodyPr wrap="none" anchor="ctr">
              <a:spAutoFit/>
            </a:bodyPr>
            <a:lstStyle/>
            <a:p>
              <a:pPr lvl="0" algn="ctr">
                <a:buClr>
                  <a:srgbClr val="000000"/>
                </a:buClr>
              </a:pPr>
              <a:r>
                <a:rPr lang="en-US" altLang="zh-CN" sz="2800" b="1">
                  <a:solidFill>
                    <a:srgbClr val="FF0000"/>
                  </a:solidFill>
                  <a:latin typeface="Times New Roman" pitchFamily="18" charset="0"/>
                  <a:ea typeface="宋体" pitchFamily="2" charset="-122"/>
                </a:rPr>
                <a:t>V</a:t>
              </a:r>
            </a:p>
          </p:txBody>
        </p:sp>
        <p:sp>
          <p:nvSpPr>
            <p:cNvPr id="66572" name="文本框 69644"/>
            <p:cNvSpPr txBox="1"/>
            <p:nvPr/>
          </p:nvSpPr>
          <p:spPr>
            <a:xfrm>
              <a:off x="2869" y="3063"/>
              <a:ext cx="305" cy="362"/>
            </a:xfrm>
            <a:prstGeom prst="rect">
              <a:avLst/>
            </a:prstGeom>
            <a:noFill/>
            <a:ln w="12700">
              <a:noFill/>
              <a:miter/>
            </a:ln>
          </p:spPr>
          <p:txBody>
            <a:bodyPr wrap="non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H</a:t>
              </a:r>
            </a:p>
          </p:txBody>
        </p:sp>
        <p:sp>
          <p:nvSpPr>
            <p:cNvPr id="66573" name="文本框 69645"/>
            <p:cNvSpPr txBox="1"/>
            <p:nvPr/>
          </p:nvSpPr>
          <p:spPr>
            <a:xfrm>
              <a:off x="3153" y="2707"/>
              <a:ext cx="357" cy="362"/>
            </a:xfrm>
            <a:prstGeom prst="rect">
              <a:avLst/>
            </a:prstGeom>
            <a:noFill/>
            <a:ln w="12700">
              <a:noFill/>
              <a:miter/>
            </a:ln>
          </p:spPr>
          <p:txBody>
            <a:bodyPr wrap="non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W</a:t>
              </a:r>
            </a:p>
          </p:txBody>
        </p:sp>
        <p:sp>
          <p:nvSpPr>
            <p:cNvPr id="66574" name="文本框 69646"/>
            <p:cNvSpPr txBox="1"/>
            <p:nvPr/>
          </p:nvSpPr>
          <p:spPr>
            <a:xfrm>
              <a:off x="1559" y="2740"/>
              <a:ext cx="437" cy="363"/>
            </a:xfrm>
            <a:prstGeom prst="rect">
              <a:avLst/>
            </a:prstGeom>
            <a:noFill/>
            <a:ln w="12700">
              <a:noFill/>
              <a:miter/>
            </a:ln>
          </p:spPr>
          <p:txBody>
            <a:bodyPr wrap="non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W</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sp>
          <p:nvSpPr>
            <p:cNvPr id="66575" name="文本框 69647"/>
            <p:cNvSpPr txBox="1"/>
            <p:nvPr/>
          </p:nvSpPr>
          <p:spPr>
            <a:xfrm>
              <a:off x="2684" y="1377"/>
              <a:ext cx="385" cy="363"/>
            </a:xfrm>
            <a:prstGeom prst="rect">
              <a:avLst/>
            </a:prstGeom>
            <a:noFill/>
            <a:ln w="12700">
              <a:noFill/>
              <a:miter/>
            </a:ln>
          </p:spPr>
          <p:txBody>
            <a:bodyPr wrap="non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H</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sp>
          <p:nvSpPr>
            <p:cNvPr id="66576" name="文本框 69648"/>
            <p:cNvSpPr txBox="1"/>
            <p:nvPr/>
          </p:nvSpPr>
          <p:spPr>
            <a:xfrm>
              <a:off x="3433" y="3080"/>
              <a:ext cx="372" cy="363"/>
            </a:xfrm>
            <a:prstGeom prst="rect">
              <a:avLst/>
            </a:prstGeom>
            <a:noFill/>
            <a:ln w="12700">
              <a:noFill/>
              <a:miter/>
            </a:ln>
          </p:spPr>
          <p:txBody>
            <a:bodyPr wrap="non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V</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grpSp>
      <p:sp>
        <p:nvSpPr>
          <p:cNvPr id="66577" name="文本框 69649"/>
          <p:cNvSpPr txBox="1"/>
          <p:nvPr/>
        </p:nvSpPr>
        <p:spPr>
          <a:xfrm>
            <a:off x="7261225" y="6505575"/>
            <a:ext cx="1822450" cy="336550"/>
          </a:xfrm>
          <a:prstGeom prst="rect">
            <a:avLst/>
          </a:prstGeom>
          <a:noFill/>
          <a:ln w="9525">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各视图作用和规律</a:t>
            </a:r>
            <a:endParaRPr lang="zh-CN" altLang="en-US" sz="1600" b="1">
              <a:solidFill>
                <a:srgbClr val="B2B2B2"/>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 calcmode="lin" valueType="num">
                                      <p:cBhvr additive="base">
                                        <p:cTn id="7" dur="500" fill="hold"/>
                                        <p:tgtEl>
                                          <p:spTgt spid="69638"/>
                                        </p:tgtEl>
                                        <p:attrNameLst>
                                          <p:attrName>ppt_x</p:attrName>
                                        </p:attrNameLst>
                                      </p:cBhvr>
                                      <p:tavLst>
                                        <p:tav tm="0">
                                          <p:val>
                                            <p:strVal val="0-#ppt_w/2"/>
                                          </p:val>
                                        </p:tav>
                                        <p:tav tm="100000">
                                          <p:val>
                                            <p:strVal val="#ppt_x"/>
                                          </p:val>
                                        </p:tav>
                                      </p:tavLst>
                                    </p:anim>
                                    <p:anim calcmode="lin" valueType="num">
                                      <p:cBhvr additive="base">
                                        <p:cTn id="8"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40"/>
                                        </p:tgtEl>
                                        <p:attrNameLst>
                                          <p:attrName>style.visibility</p:attrName>
                                        </p:attrNameLst>
                                      </p:cBhvr>
                                      <p:to>
                                        <p:strVal val="visible"/>
                                      </p:to>
                                    </p:set>
                                    <p:anim calcmode="lin" valueType="num">
                                      <p:cBhvr additive="base">
                                        <p:cTn id="13" dur="500" fill="hold"/>
                                        <p:tgtEl>
                                          <p:spTgt spid="69640"/>
                                        </p:tgtEl>
                                        <p:attrNameLst>
                                          <p:attrName>ppt_x</p:attrName>
                                        </p:attrNameLst>
                                      </p:cBhvr>
                                      <p:tavLst>
                                        <p:tav tm="0">
                                          <p:val>
                                            <p:strVal val="0-#ppt_w/2"/>
                                          </p:val>
                                        </p:tav>
                                        <p:tav tm="100000">
                                          <p:val>
                                            <p:strVal val="#ppt_x"/>
                                          </p:val>
                                        </p:tav>
                                      </p:tavLst>
                                    </p:anim>
                                    <p:anim calcmode="lin" valueType="num">
                                      <p:cBhvr additive="base">
                                        <p:cTn id="14" dur="500" fill="hold"/>
                                        <p:tgtEl>
                                          <p:spTgt spid="696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9636"/>
                                        </p:tgtEl>
                                        <p:attrNameLst>
                                          <p:attrName>style.visibility</p:attrName>
                                        </p:attrNameLst>
                                      </p:cBhvr>
                                      <p:to>
                                        <p:strVal val="visible"/>
                                      </p:to>
                                    </p:set>
                                    <p:anim calcmode="lin" valueType="num">
                                      <p:cBhvr additive="base">
                                        <p:cTn id="19" dur="500" fill="hold"/>
                                        <p:tgtEl>
                                          <p:spTgt spid="69636"/>
                                        </p:tgtEl>
                                        <p:attrNameLst>
                                          <p:attrName>ppt_x</p:attrName>
                                        </p:attrNameLst>
                                      </p:cBhvr>
                                      <p:tavLst>
                                        <p:tav tm="0">
                                          <p:val>
                                            <p:strVal val="1+#ppt_w/2"/>
                                          </p:val>
                                        </p:tav>
                                        <p:tav tm="100000">
                                          <p:val>
                                            <p:strVal val="#ppt_x"/>
                                          </p:val>
                                        </p:tav>
                                      </p:tavLst>
                                    </p:anim>
                                    <p:anim calcmode="lin" valueType="num">
                                      <p:cBhvr additive="base">
                                        <p:cTn id="20"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ldLvl="0" animBg="1"/>
      <p:bldP spid="69638" grpId="0" bldLvl="0" animBg="1"/>
      <p:bldP spid="6964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 y="332105"/>
            <a:ext cx="3235325" cy="753745"/>
          </a:xfrm>
        </p:spPr>
        <p:txBody>
          <a:bodyPr>
            <a:normAutofit/>
          </a:bodyPr>
          <a:lstStyle/>
          <a:p>
            <a:pPr algn="l"/>
            <a:r>
              <a:rPr lang="zh-CN" altLang="en-US" sz="3200">
                <a:solidFill>
                  <a:srgbClr val="FF0000"/>
                </a:solidFill>
              </a:rPr>
              <a:t>2 、学什么？</a:t>
            </a:r>
          </a:p>
        </p:txBody>
      </p:sp>
      <p:sp>
        <p:nvSpPr>
          <p:cNvPr id="3" name="内容占位符 2"/>
          <p:cNvSpPr>
            <a:spLocks noGrp="1"/>
          </p:cNvSpPr>
          <p:nvPr>
            <p:ph idx="1"/>
          </p:nvPr>
        </p:nvSpPr>
        <p:spPr>
          <a:xfrm>
            <a:off x="252095" y="1124585"/>
            <a:ext cx="8070850" cy="4470400"/>
          </a:xfrm>
        </p:spPr>
        <p:txBody>
          <a:bodyPr/>
          <a:lstStyle/>
          <a:p>
            <a:pPr marL="0" indent="0">
              <a:buNone/>
            </a:pPr>
            <a:r>
              <a:rPr lang="en-US" altLang="zh-CN"/>
              <a:t>   </a:t>
            </a:r>
          </a:p>
          <a:p>
            <a:pPr marL="0" indent="0">
              <a:buNone/>
            </a:pPr>
            <a:r>
              <a:rPr lang="en-US" altLang="zh-CN"/>
              <a:t>   </a:t>
            </a:r>
            <a:r>
              <a:rPr lang="zh-CN" altLang="en-US" sz="2800"/>
              <a:t>工程图样——按一定的投影方法和技术规定将物体表达在平面图纸上的一种文件。</a:t>
            </a:r>
          </a:p>
          <a:p>
            <a:pPr marL="0" indent="0">
              <a:buNone/>
            </a:pPr>
            <a:r>
              <a:rPr lang="zh-CN" altLang="en-US" sz="2800"/>
              <a:t>   学习的主要内容是：</a:t>
            </a:r>
            <a:r>
              <a:rPr lang="zh-CN" altLang="en-US" sz="2800">
                <a:solidFill>
                  <a:srgbClr val="FF0000"/>
                </a:solidFill>
              </a:rPr>
              <a:t>以画工程图样为基础，读工程图样为重点。</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609" name="组合 71681"/>
          <p:cNvGrpSpPr/>
          <p:nvPr/>
        </p:nvGrpSpPr>
        <p:grpSpPr>
          <a:xfrm>
            <a:off x="323533" y="2060258"/>
            <a:ext cx="7677150" cy="4559300"/>
            <a:chOff x="672" y="1728"/>
            <a:chExt cx="4433" cy="2592"/>
          </a:xfrm>
        </p:grpSpPr>
        <p:graphicFrame>
          <p:nvGraphicFramePr>
            <p:cNvPr id="68610" name="文本占位符 71682"/>
            <p:cNvGraphicFramePr>
              <a:graphicFrameLocks/>
            </p:cNvGraphicFramePr>
            <p:nvPr>
              <p:ph type="body"/>
            </p:nvPr>
          </p:nvGraphicFramePr>
          <p:xfrm>
            <a:off x="672" y="1728"/>
            <a:ext cx="4433" cy="2592"/>
          </p:xfrm>
          <a:graphic>
            <a:graphicData uri="http://schemas.openxmlformats.org/presentationml/2006/ole">
              <p:oleObj spid="_x0000_s62466" r:id="rId4" imgW="5047619" imgH="2952381" progId="PBrush">
                <p:embed/>
              </p:oleObj>
            </a:graphicData>
          </a:graphic>
        </p:graphicFrame>
        <p:grpSp>
          <p:nvGrpSpPr>
            <p:cNvPr id="68611" name="组合 71683"/>
            <p:cNvGrpSpPr/>
            <p:nvPr/>
          </p:nvGrpSpPr>
          <p:grpSpPr>
            <a:xfrm>
              <a:off x="1104" y="1872"/>
              <a:ext cx="3024" cy="2352"/>
              <a:chOff x="1104" y="1872"/>
              <a:chExt cx="3024" cy="2352"/>
            </a:xfrm>
          </p:grpSpPr>
          <p:sp>
            <p:nvSpPr>
              <p:cNvPr id="68612" name="直接连接符 71684"/>
              <p:cNvSpPr/>
              <p:nvPr/>
            </p:nvSpPr>
            <p:spPr>
              <a:xfrm>
                <a:off x="1750" y="1872"/>
                <a:ext cx="0" cy="235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13" name="直接连接符 71685"/>
              <p:cNvSpPr/>
              <p:nvPr/>
            </p:nvSpPr>
            <p:spPr>
              <a:xfrm>
                <a:off x="2640" y="1872"/>
                <a:ext cx="0" cy="235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14" name="直接连接符 71686"/>
              <p:cNvSpPr/>
              <p:nvPr/>
            </p:nvSpPr>
            <p:spPr>
              <a:xfrm flipH="1">
                <a:off x="1200" y="3334"/>
                <a:ext cx="2928"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15" name="直接连接符 71687"/>
              <p:cNvSpPr/>
              <p:nvPr/>
            </p:nvSpPr>
            <p:spPr>
              <a:xfrm flipH="1">
                <a:off x="1104" y="2806"/>
                <a:ext cx="3024"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68616" name="组合 71688"/>
          <p:cNvGrpSpPr/>
          <p:nvPr/>
        </p:nvGrpSpPr>
        <p:grpSpPr>
          <a:xfrm>
            <a:off x="6238875" y="4800600"/>
            <a:ext cx="1600200" cy="701675"/>
            <a:chOff x="3936" y="3024"/>
            <a:chExt cx="1008" cy="442"/>
          </a:xfrm>
        </p:grpSpPr>
        <p:sp>
          <p:nvSpPr>
            <p:cNvPr id="68617" name="矩形 71689"/>
            <p:cNvSpPr/>
            <p:nvPr/>
          </p:nvSpPr>
          <p:spPr>
            <a:xfrm>
              <a:off x="4268" y="3140"/>
              <a:ext cx="339" cy="326"/>
            </a:xfrm>
            <a:prstGeom prst="rect">
              <a:avLst/>
            </a:prstGeom>
            <a:noFill/>
            <a:ln w="28575">
              <a:noFill/>
              <a:miter/>
            </a:ln>
          </p:spPr>
          <p:txBody>
            <a:bodyPr wrap="none" anchor="t">
              <a:spAutoFit/>
            </a:bodyPr>
            <a:lstStyle/>
            <a:p>
              <a:pPr lvl="0" eaLnBrk="0" hangingPunct="0">
                <a:buClr>
                  <a:srgbClr val="000000"/>
                </a:buClr>
              </a:pPr>
              <a:r>
                <a:rPr lang="zh-CN" altLang="en-US" sz="2800" dirty="0">
                  <a:solidFill>
                    <a:srgbClr val="006600"/>
                  </a:solidFill>
                  <a:latin typeface="Times New Roman" pitchFamily="18" charset="0"/>
                  <a:ea typeface="宋体" pitchFamily="2" charset="-122"/>
                </a:rPr>
                <a:t>长</a:t>
              </a:r>
            </a:p>
          </p:txBody>
        </p:sp>
        <p:grpSp>
          <p:nvGrpSpPr>
            <p:cNvPr id="68618" name="组合 71690"/>
            <p:cNvGrpSpPr/>
            <p:nvPr/>
          </p:nvGrpSpPr>
          <p:grpSpPr>
            <a:xfrm>
              <a:off x="3936" y="3024"/>
              <a:ext cx="1008" cy="404"/>
              <a:chOff x="4080" y="2784"/>
              <a:chExt cx="912" cy="432"/>
            </a:xfrm>
          </p:grpSpPr>
          <p:sp>
            <p:nvSpPr>
              <p:cNvPr id="68619" name="直接连接符 71691"/>
              <p:cNvSpPr/>
              <p:nvPr/>
            </p:nvSpPr>
            <p:spPr>
              <a:xfrm>
                <a:off x="4080" y="2784"/>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20" name="直接连接符 71692"/>
              <p:cNvSpPr/>
              <p:nvPr/>
            </p:nvSpPr>
            <p:spPr>
              <a:xfrm>
                <a:off x="4992" y="2832"/>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21" name="直接连接符 71693"/>
              <p:cNvSpPr/>
              <p:nvPr/>
            </p:nvSpPr>
            <p:spPr>
              <a:xfrm>
                <a:off x="4080" y="3120"/>
                <a:ext cx="91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grpSp>
      <p:sp>
        <p:nvSpPr>
          <p:cNvPr id="68622" name="圆角矩形标注 71694"/>
          <p:cNvSpPr/>
          <p:nvPr/>
        </p:nvSpPr>
        <p:spPr>
          <a:xfrm>
            <a:off x="7713980" y="3277235"/>
            <a:ext cx="1212850" cy="822325"/>
          </a:xfrm>
          <a:prstGeom prst="wedgeRoundRectCallout">
            <a:avLst>
              <a:gd name="adj1" fmla="val -47097"/>
              <a:gd name="adj2" fmla="val 126000"/>
              <a:gd name="adj3" fmla="val 16667"/>
            </a:avLst>
          </a:prstGeom>
          <a:solidFill>
            <a:srgbClr val="00CC99"/>
          </a:solidFill>
          <a:ln w="28575" cap="flat" cmpd="sng">
            <a:solidFill>
              <a:srgbClr val="FF00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Times New Roman" pitchFamily="18" charset="0"/>
                <a:ea typeface="宋体" pitchFamily="2" charset="-122"/>
              </a:rPr>
              <a:t>表示</a:t>
            </a:r>
          </a:p>
          <a:p>
            <a:pPr lvl="0" algn="ctr" eaLnBrk="0" hangingPunct="0">
              <a:buClr>
                <a:srgbClr val="000000"/>
              </a:buClr>
            </a:pPr>
            <a:r>
              <a:rPr lang="zh-CN" altLang="en-US" sz="2800" dirty="0">
                <a:latin typeface="Times New Roman" pitchFamily="18" charset="0"/>
                <a:ea typeface="宋体" pitchFamily="2" charset="-122"/>
              </a:rPr>
              <a:t>左侧</a:t>
            </a:r>
            <a:endParaRPr lang="zh-CN" altLang="en-US" sz="2800">
              <a:latin typeface="Times New Roman" pitchFamily="18" charset="0"/>
              <a:ea typeface="宋体" pitchFamily="2" charset="-122"/>
            </a:endParaRPr>
          </a:p>
        </p:txBody>
      </p:sp>
      <p:grpSp>
        <p:nvGrpSpPr>
          <p:cNvPr id="68623" name="组合 71695"/>
          <p:cNvGrpSpPr/>
          <p:nvPr/>
        </p:nvGrpSpPr>
        <p:grpSpPr>
          <a:xfrm>
            <a:off x="531813" y="2311400"/>
            <a:ext cx="4778375" cy="4176713"/>
            <a:chOff x="793" y="1871"/>
            <a:chExt cx="2759" cy="2375"/>
          </a:xfrm>
        </p:grpSpPr>
        <p:grpSp>
          <p:nvGrpSpPr>
            <p:cNvPr id="68624" name="组合 71696"/>
            <p:cNvGrpSpPr/>
            <p:nvPr/>
          </p:nvGrpSpPr>
          <p:grpSpPr>
            <a:xfrm>
              <a:off x="3120" y="3312"/>
              <a:ext cx="432" cy="384"/>
              <a:chOff x="3120" y="3312"/>
              <a:chExt cx="432" cy="384"/>
            </a:xfrm>
          </p:grpSpPr>
          <p:grpSp>
            <p:nvGrpSpPr>
              <p:cNvPr id="68625" name="组合 71697"/>
              <p:cNvGrpSpPr/>
              <p:nvPr/>
            </p:nvGrpSpPr>
            <p:grpSpPr>
              <a:xfrm>
                <a:off x="3120" y="3312"/>
                <a:ext cx="432" cy="384"/>
                <a:chOff x="3120" y="2784"/>
                <a:chExt cx="432" cy="384"/>
              </a:xfrm>
            </p:grpSpPr>
            <p:sp>
              <p:nvSpPr>
                <p:cNvPr id="68626" name="直接连接符 71698"/>
                <p:cNvSpPr/>
                <p:nvPr/>
              </p:nvSpPr>
              <p:spPr>
                <a:xfrm>
                  <a:off x="3120" y="2832"/>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27" name="直接连接符 71699"/>
                <p:cNvSpPr/>
                <p:nvPr/>
              </p:nvSpPr>
              <p:spPr>
                <a:xfrm>
                  <a:off x="3552" y="2784"/>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28" name="直接连接符 71700"/>
                <p:cNvSpPr/>
                <p:nvPr/>
              </p:nvSpPr>
              <p:spPr>
                <a:xfrm>
                  <a:off x="3120" y="3120"/>
                  <a:ext cx="43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sp>
            <p:nvSpPr>
              <p:cNvPr id="68629" name="矩形 71701"/>
              <p:cNvSpPr/>
              <p:nvPr/>
            </p:nvSpPr>
            <p:spPr>
              <a:xfrm>
                <a:off x="3168" y="3330"/>
                <a:ext cx="311" cy="295"/>
              </a:xfrm>
              <a:prstGeom prst="rect">
                <a:avLst/>
              </a:prstGeom>
              <a:noFill/>
              <a:ln w="28575">
                <a:noFill/>
                <a:miter/>
              </a:ln>
            </p:spPr>
            <p:txBody>
              <a:bodyPr wrap="none" anchor="t">
                <a:spAutoFit/>
              </a:bodyPr>
              <a:lstStyle/>
              <a:p>
                <a:pPr lvl="0" eaLnBrk="0" hangingPunct="0">
                  <a:buClr>
                    <a:srgbClr val="000000"/>
                  </a:buClr>
                </a:pPr>
                <a:r>
                  <a:rPr lang="zh-CN" altLang="en-US" sz="2800" dirty="0">
                    <a:solidFill>
                      <a:srgbClr val="006600"/>
                    </a:solidFill>
                    <a:latin typeface="Times New Roman" pitchFamily="18" charset="0"/>
                    <a:ea typeface="宋体" pitchFamily="2" charset="-122"/>
                  </a:rPr>
                  <a:t>宽</a:t>
                </a:r>
              </a:p>
            </p:txBody>
          </p:sp>
        </p:grpSp>
        <p:grpSp>
          <p:nvGrpSpPr>
            <p:cNvPr id="68630" name="组合 71702"/>
            <p:cNvGrpSpPr/>
            <p:nvPr/>
          </p:nvGrpSpPr>
          <p:grpSpPr>
            <a:xfrm>
              <a:off x="2591" y="1871"/>
              <a:ext cx="384" cy="455"/>
              <a:chOff x="2591" y="1871"/>
              <a:chExt cx="384" cy="455"/>
            </a:xfrm>
          </p:grpSpPr>
          <p:sp>
            <p:nvSpPr>
              <p:cNvPr id="68631" name="直接连接符 71703"/>
              <p:cNvSpPr/>
              <p:nvPr/>
            </p:nvSpPr>
            <p:spPr>
              <a:xfrm rot="-5400000">
                <a:off x="2807" y="2158"/>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32" name="直接连接符 71704"/>
              <p:cNvSpPr/>
              <p:nvPr/>
            </p:nvSpPr>
            <p:spPr>
              <a:xfrm rot="-5400000">
                <a:off x="2783" y="1679"/>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33" name="直接连接符 71705"/>
              <p:cNvSpPr/>
              <p:nvPr/>
            </p:nvSpPr>
            <p:spPr>
              <a:xfrm rot="-5400000">
                <a:off x="2711" y="2087"/>
                <a:ext cx="43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68634" name="矩形 71706"/>
              <p:cNvSpPr/>
              <p:nvPr/>
            </p:nvSpPr>
            <p:spPr>
              <a:xfrm rot="-5596349">
                <a:off x="2606" y="1971"/>
                <a:ext cx="306" cy="299"/>
              </a:xfrm>
              <a:prstGeom prst="rect">
                <a:avLst/>
              </a:prstGeom>
              <a:noFill/>
              <a:ln w="28575">
                <a:noFill/>
                <a:miter/>
              </a:ln>
            </p:spPr>
            <p:txBody>
              <a:bodyPr wrap="none" anchor="t">
                <a:spAutoFit/>
              </a:bodyPr>
              <a:lstStyle/>
              <a:p>
                <a:pPr lvl="0" eaLnBrk="0" hangingPunct="0">
                  <a:buClr>
                    <a:srgbClr val="000000"/>
                  </a:buClr>
                </a:pPr>
                <a:r>
                  <a:rPr lang="zh-CN" altLang="en-US" sz="2800" dirty="0">
                    <a:solidFill>
                      <a:srgbClr val="006600"/>
                    </a:solidFill>
                    <a:latin typeface="Times New Roman" pitchFamily="18" charset="0"/>
                    <a:ea typeface="宋体" pitchFamily="2" charset="-122"/>
                  </a:rPr>
                  <a:t>宽</a:t>
                </a:r>
              </a:p>
            </p:txBody>
          </p:sp>
        </p:grpSp>
        <p:grpSp>
          <p:nvGrpSpPr>
            <p:cNvPr id="68635" name="组合 71707"/>
            <p:cNvGrpSpPr/>
            <p:nvPr/>
          </p:nvGrpSpPr>
          <p:grpSpPr>
            <a:xfrm>
              <a:off x="2591" y="3791"/>
              <a:ext cx="384" cy="455"/>
              <a:chOff x="2591" y="3791"/>
              <a:chExt cx="384" cy="455"/>
            </a:xfrm>
          </p:grpSpPr>
          <p:sp>
            <p:nvSpPr>
              <p:cNvPr id="68636" name="直接连接符 71708"/>
              <p:cNvSpPr/>
              <p:nvPr/>
            </p:nvSpPr>
            <p:spPr>
              <a:xfrm rot="-5400000">
                <a:off x="2807" y="4078"/>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37" name="直接连接符 71709"/>
              <p:cNvSpPr/>
              <p:nvPr/>
            </p:nvSpPr>
            <p:spPr>
              <a:xfrm rot="-5400000">
                <a:off x="2711" y="4007"/>
                <a:ext cx="43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nvGrpSpPr>
              <p:cNvPr id="68638" name="组合 71710"/>
              <p:cNvGrpSpPr/>
              <p:nvPr/>
            </p:nvGrpSpPr>
            <p:grpSpPr>
              <a:xfrm>
                <a:off x="2591" y="3813"/>
                <a:ext cx="384" cy="350"/>
                <a:chOff x="2591" y="3791"/>
                <a:chExt cx="384" cy="350"/>
              </a:xfrm>
            </p:grpSpPr>
            <p:sp>
              <p:nvSpPr>
                <p:cNvPr id="68639" name="直接连接符 71711"/>
                <p:cNvSpPr/>
                <p:nvPr/>
              </p:nvSpPr>
              <p:spPr>
                <a:xfrm rot="-5400000">
                  <a:off x="2783" y="3599"/>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40" name="矩形 71712"/>
                <p:cNvSpPr/>
                <p:nvPr/>
              </p:nvSpPr>
              <p:spPr>
                <a:xfrm rot="-5596349">
                  <a:off x="2603" y="3838"/>
                  <a:ext cx="306" cy="299"/>
                </a:xfrm>
                <a:prstGeom prst="rect">
                  <a:avLst/>
                </a:prstGeom>
                <a:noFill/>
                <a:ln w="28575">
                  <a:noFill/>
                  <a:miter/>
                </a:ln>
              </p:spPr>
              <p:txBody>
                <a:bodyPr wrap="none" anchor="t">
                  <a:spAutoFit/>
                </a:bodyPr>
                <a:lstStyle/>
                <a:p>
                  <a:pPr lvl="0" eaLnBrk="0" hangingPunct="0">
                    <a:buClr>
                      <a:srgbClr val="000000"/>
                    </a:buClr>
                  </a:pPr>
                  <a:r>
                    <a:rPr lang="zh-CN" altLang="en-US" sz="2800" dirty="0">
                      <a:solidFill>
                        <a:srgbClr val="006600"/>
                      </a:solidFill>
                      <a:latin typeface="Times New Roman" pitchFamily="18" charset="0"/>
                      <a:ea typeface="宋体" pitchFamily="2" charset="-122"/>
                    </a:rPr>
                    <a:t>宽</a:t>
                  </a:r>
                </a:p>
              </p:txBody>
            </p:sp>
          </p:grpSp>
        </p:grpSp>
        <p:grpSp>
          <p:nvGrpSpPr>
            <p:cNvPr id="68641" name="组合 71713"/>
            <p:cNvGrpSpPr/>
            <p:nvPr/>
          </p:nvGrpSpPr>
          <p:grpSpPr>
            <a:xfrm>
              <a:off x="793" y="3312"/>
              <a:ext cx="455" cy="384"/>
              <a:chOff x="793" y="3312"/>
              <a:chExt cx="455" cy="384"/>
            </a:xfrm>
          </p:grpSpPr>
          <p:sp>
            <p:nvSpPr>
              <p:cNvPr id="68642" name="直接连接符 71714"/>
              <p:cNvSpPr/>
              <p:nvPr/>
            </p:nvSpPr>
            <p:spPr>
              <a:xfrm>
                <a:off x="793" y="3360"/>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43" name="直接连接符 71715"/>
              <p:cNvSpPr/>
              <p:nvPr/>
            </p:nvSpPr>
            <p:spPr>
              <a:xfrm>
                <a:off x="1246" y="3312"/>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68644" name="矩形 71716"/>
              <p:cNvSpPr/>
              <p:nvPr/>
            </p:nvSpPr>
            <p:spPr>
              <a:xfrm>
                <a:off x="862" y="3312"/>
                <a:ext cx="308" cy="295"/>
              </a:xfrm>
              <a:prstGeom prst="rect">
                <a:avLst/>
              </a:prstGeom>
              <a:noFill/>
              <a:ln w="28575">
                <a:noFill/>
                <a:miter/>
              </a:ln>
            </p:spPr>
            <p:txBody>
              <a:bodyPr anchor="t">
                <a:spAutoFit/>
              </a:bodyPr>
              <a:lstStyle/>
              <a:p>
                <a:pPr lvl="0" eaLnBrk="0" hangingPunct="0">
                  <a:buClr>
                    <a:srgbClr val="000000"/>
                  </a:buClr>
                </a:pPr>
                <a:r>
                  <a:rPr lang="zh-CN" altLang="en-US" sz="2800" dirty="0">
                    <a:solidFill>
                      <a:srgbClr val="006600"/>
                    </a:solidFill>
                    <a:latin typeface="Times New Roman" pitchFamily="18" charset="0"/>
                    <a:ea typeface="宋体" pitchFamily="2" charset="-122"/>
                  </a:rPr>
                  <a:t>宽</a:t>
                </a:r>
                <a:endParaRPr lang="zh-CN" altLang="en-US" sz="2400" dirty="0">
                  <a:solidFill>
                    <a:srgbClr val="006600"/>
                  </a:solidFill>
                  <a:latin typeface="Times New Roman" pitchFamily="18" charset="0"/>
                  <a:ea typeface="宋体" pitchFamily="2" charset="-122"/>
                </a:endParaRPr>
              </a:p>
            </p:txBody>
          </p:sp>
          <p:sp>
            <p:nvSpPr>
              <p:cNvPr id="68645" name="直接连接符 71717"/>
              <p:cNvSpPr/>
              <p:nvPr/>
            </p:nvSpPr>
            <p:spPr>
              <a:xfrm>
                <a:off x="816" y="3600"/>
                <a:ext cx="432" cy="0"/>
              </a:xfrm>
              <a:prstGeom prst="line">
                <a:avLst/>
              </a:prstGeom>
              <a:ln w="28575" cap="flat" cmpd="sng">
                <a:solidFill>
                  <a:schemeClr val="tx1"/>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grpSp>
      <p:grpSp>
        <p:nvGrpSpPr>
          <p:cNvPr id="68646" name="组合 71718"/>
          <p:cNvGrpSpPr/>
          <p:nvPr/>
        </p:nvGrpSpPr>
        <p:grpSpPr>
          <a:xfrm>
            <a:off x="-103505" y="1771997"/>
            <a:ext cx="5843270" cy="4758632"/>
            <a:chOff x="478" y="1578"/>
            <a:chExt cx="3375" cy="2748"/>
          </a:xfrm>
        </p:grpSpPr>
        <p:sp>
          <p:nvSpPr>
            <p:cNvPr id="68647" name="文本框 71719"/>
            <p:cNvSpPr txBox="1"/>
            <p:nvPr/>
          </p:nvSpPr>
          <p:spPr>
            <a:xfrm>
              <a:off x="3539" y="3065"/>
              <a:ext cx="314" cy="299"/>
            </a:xfrm>
            <a:prstGeom prst="rect">
              <a:avLst/>
            </a:prstGeom>
            <a:noFill/>
            <a:ln w="28575">
              <a:noFill/>
              <a:miter/>
            </a:ln>
          </p:spPr>
          <p:txBody>
            <a:bodyPr wrap="square" anchor="ctr">
              <a:spAutoFit/>
            </a:bodyPr>
            <a:lstStyle/>
            <a:p>
              <a:pPr lvl="0" algn="ctr">
                <a:buClr>
                  <a:srgbClr val="000000"/>
                </a:buClr>
              </a:pPr>
              <a:r>
                <a:rPr lang="zh-CN" altLang="en-US" sz="2800">
                  <a:solidFill>
                    <a:srgbClr val="FF0000"/>
                  </a:solidFill>
                  <a:latin typeface="Times New Roman" pitchFamily="18" charset="0"/>
                  <a:ea typeface="宋体" pitchFamily="2" charset="-122"/>
                </a:rPr>
                <a:t>前</a:t>
              </a:r>
            </a:p>
          </p:txBody>
        </p:sp>
        <p:sp>
          <p:nvSpPr>
            <p:cNvPr id="68648" name="文本框 71720"/>
            <p:cNvSpPr txBox="1"/>
            <p:nvPr/>
          </p:nvSpPr>
          <p:spPr>
            <a:xfrm>
              <a:off x="2014" y="1578"/>
              <a:ext cx="313" cy="299"/>
            </a:xfrm>
            <a:prstGeom prst="rect">
              <a:avLst/>
            </a:prstGeom>
            <a:noFill/>
            <a:ln w="28575">
              <a:noFill/>
              <a:miter/>
            </a:ln>
          </p:spPr>
          <p:txBody>
            <a:bodyPr wrap="square" anchor="ctr">
              <a:spAutoFit/>
            </a:bodyPr>
            <a:lstStyle/>
            <a:p>
              <a:pPr lvl="0" algn="ctr">
                <a:buClr>
                  <a:srgbClr val="000000"/>
                </a:buClr>
              </a:pPr>
              <a:r>
                <a:rPr lang="zh-CN" altLang="en-US" sz="2800">
                  <a:solidFill>
                    <a:srgbClr val="FF0000"/>
                  </a:solidFill>
                  <a:latin typeface="Times New Roman" pitchFamily="18" charset="0"/>
                  <a:ea typeface="宋体" pitchFamily="2" charset="-122"/>
                </a:rPr>
                <a:t>前</a:t>
              </a:r>
              <a:endParaRPr lang="zh-CN" altLang="en-US" sz="2400">
                <a:latin typeface="Times New Roman" pitchFamily="18" charset="0"/>
                <a:ea typeface="宋体" pitchFamily="2" charset="-122"/>
              </a:endParaRPr>
            </a:p>
          </p:txBody>
        </p:sp>
        <p:sp>
          <p:nvSpPr>
            <p:cNvPr id="68649" name="文本框 71721"/>
            <p:cNvSpPr txBox="1"/>
            <p:nvPr/>
          </p:nvSpPr>
          <p:spPr>
            <a:xfrm>
              <a:off x="478" y="3114"/>
              <a:ext cx="314" cy="299"/>
            </a:xfrm>
            <a:prstGeom prst="rect">
              <a:avLst/>
            </a:prstGeom>
            <a:noFill/>
            <a:ln w="28575">
              <a:noFill/>
              <a:miter/>
            </a:ln>
          </p:spPr>
          <p:txBody>
            <a:bodyPr wrap="square" anchor="ctr">
              <a:spAutoFit/>
            </a:bodyPr>
            <a:lstStyle/>
            <a:p>
              <a:pPr lvl="0" algn="ctr">
                <a:buClr>
                  <a:srgbClr val="000000"/>
                </a:buClr>
              </a:pPr>
              <a:r>
                <a:rPr lang="zh-CN" altLang="en-US" sz="2800">
                  <a:solidFill>
                    <a:srgbClr val="FF0000"/>
                  </a:solidFill>
                  <a:latin typeface="Times New Roman" pitchFamily="18" charset="0"/>
                  <a:ea typeface="宋体" pitchFamily="2" charset="-122"/>
                </a:rPr>
                <a:t>前</a:t>
              </a:r>
            </a:p>
          </p:txBody>
        </p:sp>
        <p:sp>
          <p:nvSpPr>
            <p:cNvPr id="68650" name="文本框 71722"/>
            <p:cNvSpPr txBox="1"/>
            <p:nvPr/>
          </p:nvSpPr>
          <p:spPr>
            <a:xfrm>
              <a:off x="2014" y="4027"/>
              <a:ext cx="313" cy="299"/>
            </a:xfrm>
            <a:prstGeom prst="rect">
              <a:avLst/>
            </a:prstGeom>
            <a:noFill/>
            <a:ln w="28575">
              <a:noFill/>
              <a:miter/>
            </a:ln>
          </p:spPr>
          <p:txBody>
            <a:bodyPr wrap="square" anchor="ctr">
              <a:spAutoFit/>
            </a:bodyPr>
            <a:lstStyle/>
            <a:p>
              <a:pPr lvl="0" algn="ctr">
                <a:buClr>
                  <a:srgbClr val="000000"/>
                </a:buClr>
              </a:pPr>
              <a:r>
                <a:rPr lang="zh-CN" altLang="en-US" sz="2800">
                  <a:solidFill>
                    <a:srgbClr val="FF0000"/>
                  </a:solidFill>
                  <a:latin typeface="Times New Roman" pitchFamily="18" charset="0"/>
                  <a:ea typeface="宋体" pitchFamily="2" charset="-122"/>
                </a:rPr>
                <a:t>前</a:t>
              </a:r>
              <a:endParaRPr lang="zh-CN" altLang="en-US" sz="2400">
                <a:latin typeface="Times New Roman" pitchFamily="18" charset="0"/>
                <a:ea typeface="宋体" pitchFamily="2" charset="-122"/>
              </a:endParaRPr>
            </a:p>
          </p:txBody>
        </p:sp>
      </p:grpSp>
      <p:grpSp>
        <p:nvGrpSpPr>
          <p:cNvPr id="68651" name="组合 71723"/>
          <p:cNvGrpSpPr/>
          <p:nvPr/>
        </p:nvGrpSpPr>
        <p:grpSpPr>
          <a:xfrm>
            <a:off x="5400675" y="0"/>
            <a:ext cx="3733800" cy="3276600"/>
            <a:chOff x="1440" y="1200"/>
            <a:chExt cx="2774" cy="2448"/>
          </a:xfrm>
        </p:grpSpPr>
        <p:graphicFrame>
          <p:nvGraphicFramePr>
            <p:cNvPr id="68652" name="文本占位符 71724"/>
            <p:cNvGraphicFramePr>
              <a:graphicFrameLocks/>
            </p:cNvGraphicFramePr>
            <p:nvPr>
              <p:ph type="body"/>
            </p:nvPr>
          </p:nvGraphicFramePr>
          <p:xfrm>
            <a:off x="1440" y="1200"/>
            <a:ext cx="2774" cy="2448"/>
          </p:xfrm>
          <a:graphic>
            <a:graphicData uri="http://schemas.openxmlformats.org/presentationml/2006/ole">
              <p:oleObj spid="_x0000_s62465" r:id="rId5" imgW="3448531" imgH="2657846" progId="PBrush">
                <p:embed/>
              </p:oleObj>
            </a:graphicData>
          </a:graphic>
        </p:graphicFrame>
        <p:sp>
          <p:nvSpPr>
            <p:cNvPr id="68653" name="文本框 71725"/>
            <p:cNvSpPr txBox="1"/>
            <p:nvPr/>
          </p:nvSpPr>
          <p:spPr>
            <a:xfrm>
              <a:off x="2092" y="2008"/>
              <a:ext cx="328" cy="388"/>
            </a:xfrm>
            <a:prstGeom prst="rect">
              <a:avLst/>
            </a:prstGeom>
            <a:noFill/>
            <a:ln w="28575">
              <a:noFill/>
              <a:miter/>
            </a:ln>
          </p:spPr>
          <p:txBody>
            <a:bodyPr wrap="none" anchor="ctr">
              <a:spAutoFit/>
            </a:bodyPr>
            <a:lstStyle/>
            <a:p>
              <a:pPr lvl="0" algn="ctr">
                <a:buClr>
                  <a:srgbClr val="000000"/>
                </a:buClr>
              </a:pPr>
              <a:r>
                <a:rPr lang="en-US" altLang="zh-CN" sz="2800" b="1">
                  <a:solidFill>
                    <a:srgbClr val="FF0000"/>
                  </a:solidFill>
                  <a:latin typeface="Times New Roman" pitchFamily="18" charset="0"/>
                  <a:ea typeface="宋体" pitchFamily="2" charset="-122"/>
                </a:rPr>
                <a:t>V</a:t>
              </a:r>
            </a:p>
          </p:txBody>
        </p:sp>
        <p:sp>
          <p:nvSpPr>
            <p:cNvPr id="68654" name="文本框 71726"/>
            <p:cNvSpPr txBox="1"/>
            <p:nvPr/>
          </p:nvSpPr>
          <p:spPr>
            <a:xfrm>
              <a:off x="2865" y="3073"/>
              <a:ext cx="312" cy="341"/>
            </a:xfrm>
            <a:prstGeom prst="rect">
              <a:avLst/>
            </a:prstGeom>
            <a:noFill/>
            <a:ln w="28575">
              <a:noFill/>
              <a:miter/>
            </a:ln>
          </p:spPr>
          <p:txBody>
            <a:bodyPr wrap="none" anchor="ctr">
              <a:spAutoFit/>
            </a:bodyPr>
            <a:lstStyle/>
            <a:p>
              <a:pPr lvl="0" algn="ctr">
                <a:buClr>
                  <a:srgbClr val="000000"/>
                </a:buClr>
              </a:pPr>
              <a:r>
                <a:rPr lang="en-US" altLang="zh-CN" sz="2400" b="1">
                  <a:solidFill>
                    <a:srgbClr val="FF3300"/>
                  </a:solidFill>
                  <a:latin typeface="Times New Roman" pitchFamily="18" charset="0"/>
                  <a:ea typeface="宋体" pitchFamily="2" charset="-122"/>
                </a:rPr>
                <a:t>H</a:t>
              </a:r>
            </a:p>
          </p:txBody>
        </p:sp>
        <p:sp>
          <p:nvSpPr>
            <p:cNvPr id="68655" name="文本框 71727"/>
            <p:cNvSpPr txBox="1"/>
            <p:nvPr/>
          </p:nvSpPr>
          <p:spPr>
            <a:xfrm>
              <a:off x="3150" y="2716"/>
              <a:ext cx="363" cy="341"/>
            </a:xfrm>
            <a:prstGeom prst="rect">
              <a:avLst/>
            </a:prstGeom>
            <a:noFill/>
            <a:ln w="28575">
              <a:noFill/>
              <a:miter/>
            </a:ln>
          </p:spPr>
          <p:txBody>
            <a:bodyPr wrap="none" anchor="ctr">
              <a:spAutoFit/>
            </a:bodyPr>
            <a:lstStyle/>
            <a:p>
              <a:pPr lvl="0" algn="ctr">
                <a:buClr>
                  <a:srgbClr val="000000"/>
                </a:buClr>
              </a:pPr>
              <a:r>
                <a:rPr lang="en-US" altLang="zh-CN" sz="2400" b="1">
                  <a:solidFill>
                    <a:srgbClr val="FF3300"/>
                  </a:solidFill>
                  <a:latin typeface="Times New Roman" pitchFamily="18" charset="0"/>
                  <a:ea typeface="宋体" pitchFamily="2" charset="-122"/>
                </a:rPr>
                <a:t>W</a:t>
              </a:r>
            </a:p>
          </p:txBody>
        </p:sp>
        <p:sp>
          <p:nvSpPr>
            <p:cNvPr id="68656" name="文本框 71728"/>
            <p:cNvSpPr txBox="1"/>
            <p:nvPr/>
          </p:nvSpPr>
          <p:spPr>
            <a:xfrm>
              <a:off x="1559" y="2749"/>
              <a:ext cx="439" cy="342"/>
            </a:xfrm>
            <a:prstGeom prst="rect">
              <a:avLst/>
            </a:prstGeom>
            <a:noFill/>
            <a:ln w="28575">
              <a:noFill/>
              <a:miter/>
            </a:ln>
          </p:spPr>
          <p:txBody>
            <a:bodyPr wrap="none" anchor="ctr">
              <a:spAutoFit/>
            </a:bodyPr>
            <a:lstStyle/>
            <a:p>
              <a:pPr lvl="0" algn="ctr">
                <a:buClr>
                  <a:srgbClr val="000000"/>
                </a:buClr>
              </a:pPr>
              <a:r>
                <a:rPr lang="en-US" altLang="zh-CN" sz="2400" b="1">
                  <a:solidFill>
                    <a:srgbClr val="FF3300"/>
                  </a:solidFill>
                  <a:latin typeface="Times New Roman" pitchFamily="18" charset="0"/>
                  <a:ea typeface="宋体" pitchFamily="2" charset="-122"/>
                </a:rPr>
                <a:t>W</a:t>
              </a:r>
              <a:r>
                <a:rPr lang="en-US" altLang="zh-CN" sz="2400" b="1" baseline="-25000">
                  <a:solidFill>
                    <a:srgbClr val="FF3300"/>
                  </a:solidFill>
                  <a:latin typeface="Times New Roman" pitchFamily="18" charset="0"/>
                  <a:ea typeface="宋体" pitchFamily="2" charset="-122"/>
                </a:rPr>
                <a:t>1</a:t>
              </a:r>
              <a:endParaRPr lang="en-US" altLang="zh-CN" sz="2400" b="1">
                <a:solidFill>
                  <a:srgbClr val="FF3300"/>
                </a:solidFill>
                <a:latin typeface="Times New Roman" pitchFamily="18" charset="0"/>
                <a:ea typeface="宋体" pitchFamily="2" charset="-122"/>
              </a:endParaRPr>
            </a:p>
          </p:txBody>
        </p:sp>
        <p:sp>
          <p:nvSpPr>
            <p:cNvPr id="68657" name="文本框 71729"/>
            <p:cNvSpPr txBox="1"/>
            <p:nvPr/>
          </p:nvSpPr>
          <p:spPr>
            <a:xfrm>
              <a:off x="2690" y="1387"/>
              <a:ext cx="376" cy="342"/>
            </a:xfrm>
            <a:prstGeom prst="rect">
              <a:avLst/>
            </a:prstGeom>
            <a:noFill/>
            <a:ln w="28575">
              <a:noFill/>
              <a:miter/>
            </a:ln>
          </p:spPr>
          <p:txBody>
            <a:bodyPr wrap="none" anchor="ctr">
              <a:spAutoFit/>
            </a:bodyPr>
            <a:lstStyle/>
            <a:p>
              <a:pPr lvl="0" algn="ctr">
                <a:buClr>
                  <a:srgbClr val="000000"/>
                </a:buClr>
              </a:pPr>
              <a:r>
                <a:rPr lang="en-US" altLang="zh-CN" sz="2400">
                  <a:solidFill>
                    <a:srgbClr val="FF3300"/>
                  </a:solidFill>
                  <a:latin typeface="Times New Roman" pitchFamily="18" charset="0"/>
                  <a:ea typeface="宋体" pitchFamily="2" charset="-122"/>
                </a:rPr>
                <a:t>H</a:t>
              </a:r>
              <a:r>
                <a:rPr lang="en-US" altLang="zh-CN" sz="2400" baseline="-25000">
                  <a:solidFill>
                    <a:srgbClr val="FF3300"/>
                  </a:solidFill>
                  <a:latin typeface="Times New Roman" pitchFamily="18" charset="0"/>
                  <a:ea typeface="宋体" pitchFamily="2" charset="-122"/>
                </a:rPr>
                <a:t>1</a:t>
              </a:r>
              <a:endParaRPr lang="en-US" altLang="zh-CN" sz="2400">
                <a:solidFill>
                  <a:srgbClr val="FF3300"/>
                </a:solidFill>
                <a:latin typeface="Times New Roman" pitchFamily="18" charset="0"/>
                <a:ea typeface="宋体" pitchFamily="2" charset="-122"/>
              </a:endParaRPr>
            </a:p>
          </p:txBody>
        </p:sp>
        <p:sp>
          <p:nvSpPr>
            <p:cNvPr id="68658" name="文本框 71730"/>
            <p:cNvSpPr txBox="1"/>
            <p:nvPr/>
          </p:nvSpPr>
          <p:spPr>
            <a:xfrm>
              <a:off x="3410" y="3067"/>
              <a:ext cx="417" cy="388"/>
            </a:xfrm>
            <a:prstGeom prst="rect">
              <a:avLst/>
            </a:prstGeom>
            <a:noFill/>
            <a:ln w="28575">
              <a:noFill/>
              <a:miter/>
            </a:ln>
          </p:spPr>
          <p:txBody>
            <a:bodyPr wrap="none" anchor="ctr">
              <a:spAutoFit/>
            </a:bodyPr>
            <a:lstStyle/>
            <a:p>
              <a:pPr lvl="0" algn="ctr">
                <a:buClr>
                  <a:srgbClr val="000000"/>
                </a:buClr>
              </a:pPr>
              <a:r>
                <a:rPr lang="en-US" altLang="zh-CN" sz="2800" b="1">
                  <a:solidFill>
                    <a:srgbClr val="FF3300"/>
                  </a:solidFill>
                  <a:latin typeface="Times New Roman" pitchFamily="18" charset="0"/>
                  <a:ea typeface="宋体" pitchFamily="2" charset="-122"/>
                </a:rPr>
                <a:t>V</a:t>
              </a:r>
              <a:r>
                <a:rPr lang="en-US" altLang="zh-CN" sz="2800" b="1" baseline="-25000">
                  <a:solidFill>
                    <a:srgbClr val="FF3300"/>
                  </a:solidFill>
                  <a:latin typeface="Times New Roman" pitchFamily="18" charset="0"/>
                  <a:ea typeface="宋体" pitchFamily="2" charset="-122"/>
                </a:rPr>
                <a:t>1</a:t>
              </a:r>
              <a:endParaRPr lang="en-US" altLang="zh-CN" sz="2800" b="1">
                <a:solidFill>
                  <a:srgbClr val="FF3300"/>
                </a:solidFill>
                <a:latin typeface="Times New Roman" pitchFamily="18" charset="0"/>
                <a:ea typeface="宋体" pitchFamily="2" charset="-122"/>
              </a:endParaRPr>
            </a:p>
          </p:txBody>
        </p:sp>
      </p:grpSp>
      <p:sp>
        <p:nvSpPr>
          <p:cNvPr id="68659" name="矩形 71731"/>
          <p:cNvSpPr/>
          <p:nvPr/>
        </p:nvSpPr>
        <p:spPr>
          <a:xfrm>
            <a:off x="4922838" y="5903913"/>
            <a:ext cx="4114800" cy="838200"/>
          </a:xfrm>
          <a:prstGeom prst="rect">
            <a:avLst/>
          </a:prstGeom>
          <a:noFill/>
          <a:ln w="28575">
            <a:noFill/>
            <a:miter/>
          </a:ln>
        </p:spPr>
        <p:txBody>
          <a:bodyPr anchor="ctr"/>
          <a:lstStyle/>
          <a:p>
            <a:pPr lvl="0">
              <a:buClr>
                <a:srgbClr val="000000"/>
              </a:buClr>
            </a:pPr>
            <a:r>
              <a:rPr lang="en-US" altLang="zh-CN" sz="2800" b="1">
                <a:solidFill>
                  <a:srgbClr val="0000FF"/>
                </a:solidFill>
                <a:latin typeface="黑体" pitchFamily="2" charset="-122"/>
                <a:ea typeface="黑体" pitchFamily="2" charset="-122"/>
              </a:rPr>
              <a:t>(</a:t>
            </a:r>
            <a:r>
              <a:rPr lang="en-US" altLang="zh-CN" sz="2800" dirty="0">
                <a:solidFill>
                  <a:srgbClr val="0000FF"/>
                </a:solidFill>
                <a:latin typeface="黑体" pitchFamily="2" charset="-122"/>
                <a:ea typeface="黑体" pitchFamily="2" charset="-122"/>
              </a:rPr>
              <a:t>3) </a:t>
            </a:r>
            <a:r>
              <a:rPr lang="zh-CN" altLang="en-US" sz="2800" dirty="0">
                <a:solidFill>
                  <a:srgbClr val="0000FF"/>
                </a:solidFill>
                <a:latin typeface="黑体" pitchFamily="2" charset="-122"/>
                <a:ea typeface="黑体" pitchFamily="2" charset="-122"/>
              </a:rPr>
              <a:t>各视图的作用及视图间的投影规律</a:t>
            </a:r>
          </a:p>
        </p:txBody>
      </p:sp>
      <p:sp>
        <p:nvSpPr>
          <p:cNvPr id="68660" name="文本框 71732"/>
          <p:cNvSpPr txBox="1"/>
          <p:nvPr/>
        </p:nvSpPr>
        <p:spPr>
          <a:xfrm>
            <a:off x="98425" y="6521450"/>
            <a:ext cx="1617663" cy="336550"/>
          </a:xfrm>
          <a:prstGeom prst="rect">
            <a:avLst/>
          </a:prstGeom>
          <a:noFill/>
          <a:ln w="28575">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注意和投影规律</a:t>
            </a:r>
          </a:p>
        </p:txBody>
      </p:sp>
      <p:sp>
        <p:nvSpPr>
          <p:cNvPr id="68661" name="矩形 71733"/>
          <p:cNvSpPr/>
          <p:nvPr/>
        </p:nvSpPr>
        <p:spPr>
          <a:xfrm>
            <a:off x="29845" y="197803"/>
            <a:ext cx="5239385" cy="1631950"/>
          </a:xfrm>
          <a:prstGeom prst="rect">
            <a:avLst/>
          </a:prstGeom>
          <a:noFill/>
          <a:ln w="28575">
            <a:noFill/>
            <a:miter/>
          </a:ln>
        </p:spPr>
        <p:txBody>
          <a:bodyPr wrap="square" anchor="ctr">
            <a:spAutoFit/>
          </a:bodyPr>
          <a:lstStyle/>
          <a:p>
            <a:pPr lvl="0">
              <a:lnSpc>
                <a:spcPct val="90000"/>
              </a:lnSpc>
              <a:buClr>
                <a:srgbClr val="000000"/>
              </a:buClr>
            </a:pPr>
            <a:r>
              <a:rPr lang="zh-CN" altLang="en-US" sz="2800" dirty="0">
                <a:solidFill>
                  <a:srgbClr val="FF0000"/>
                </a:solidFill>
                <a:latin typeface="黑体" pitchFamily="2" charset="-122"/>
                <a:ea typeface="黑体" pitchFamily="2" charset="-122"/>
              </a:rPr>
              <a:t>各视图的作用：</a:t>
            </a:r>
            <a:r>
              <a:rPr lang="zh-CN" altLang="en-US" sz="2800" dirty="0">
                <a:solidFill>
                  <a:schemeClr val="tx1"/>
                </a:solidFill>
                <a:latin typeface="黑体" pitchFamily="2" charset="-122"/>
                <a:ea typeface="黑体" pitchFamily="2" charset="-122"/>
              </a:rPr>
              <a:t>主、俯、仰、后</a:t>
            </a:r>
            <a:r>
              <a:rPr lang="en-US" altLang="zh-CN" sz="2800" dirty="0">
                <a:solidFill>
                  <a:schemeClr val="tx1"/>
                </a:solidFill>
                <a:latin typeface="黑体" pitchFamily="2" charset="-122"/>
                <a:ea typeface="黑体" pitchFamily="2" charset="-122"/>
                <a:sym typeface="Symbol" pitchFamily="18" charset="2"/>
              </a:rPr>
              <a:t></a:t>
            </a:r>
            <a:r>
              <a:rPr lang="zh-CN" altLang="en-US" sz="2800" dirty="0">
                <a:solidFill>
                  <a:schemeClr val="tx1"/>
                </a:solidFill>
                <a:latin typeface="黑体" pitchFamily="2" charset="-122"/>
                <a:ea typeface="黑体" pitchFamily="2" charset="-122"/>
                <a:sym typeface="Symbol" pitchFamily="18" charset="2"/>
              </a:rPr>
              <a:t>长（左、右方位）；主、左、右、后</a:t>
            </a:r>
            <a:r>
              <a:rPr lang="en-US" altLang="zh-CN" sz="2800" dirty="0">
                <a:solidFill>
                  <a:schemeClr val="tx1"/>
                </a:solidFill>
                <a:latin typeface="黑体" pitchFamily="2" charset="-122"/>
                <a:ea typeface="黑体" pitchFamily="2" charset="-122"/>
                <a:sym typeface="Symbol" pitchFamily="18" charset="2"/>
              </a:rPr>
              <a:t></a:t>
            </a:r>
            <a:r>
              <a:rPr lang="zh-CN" altLang="en-US" sz="2800" dirty="0">
                <a:solidFill>
                  <a:schemeClr val="tx1"/>
                </a:solidFill>
                <a:latin typeface="黑体" pitchFamily="2" charset="-122"/>
                <a:ea typeface="黑体" pitchFamily="2" charset="-122"/>
                <a:sym typeface="Symbol" pitchFamily="18" charset="2"/>
              </a:rPr>
              <a:t>高（上、下方位）；左、右、俯、仰</a:t>
            </a:r>
            <a:r>
              <a:rPr lang="en-US" altLang="zh-CN" sz="2800" dirty="0">
                <a:solidFill>
                  <a:schemeClr val="tx1"/>
                </a:solidFill>
                <a:latin typeface="黑体" pitchFamily="2" charset="-122"/>
                <a:ea typeface="黑体" pitchFamily="2" charset="-122"/>
                <a:sym typeface="Symbol" pitchFamily="18" charset="2"/>
              </a:rPr>
              <a:t></a:t>
            </a:r>
            <a:r>
              <a:rPr lang="zh-CN" altLang="en-US" sz="2800" dirty="0">
                <a:solidFill>
                  <a:schemeClr val="tx1"/>
                </a:solidFill>
                <a:latin typeface="黑体" pitchFamily="2" charset="-122"/>
                <a:ea typeface="黑体" pitchFamily="2" charset="-122"/>
                <a:sym typeface="Symbol" pitchFamily="18" charset="2"/>
              </a:rPr>
              <a:t>宽（前、后方位）。</a:t>
            </a:r>
          </a:p>
        </p:txBody>
      </p:sp>
      <p:sp>
        <p:nvSpPr>
          <p:cNvPr id="68662" name="圆角矩形标注 71734"/>
          <p:cNvSpPr/>
          <p:nvPr/>
        </p:nvSpPr>
        <p:spPr>
          <a:xfrm>
            <a:off x="4411345" y="2825115"/>
            <a:ext cx="1320800" cy="830580"/>
          </a:xfrm>
          <a:prstGeom prst="wedgeRoundRectCallout">
            <a:avLst>
              <a:gd name="adj1" fmla="val 89694"/>
              <a:gd name="adj2" fmla="val 126227"/>
              <a:gd name="adj3" fmla="val 16667"/>
            </a:avLst>
          </a:prstGeom>
          <a:solidFill>
            <a:srgbClr val="FFFF00"/>
          </a:solidFill>
          <a:ln w="28575" cap="flat" cmpd="sng">
            <a:solidFill>
              <a:srgbClr val="FF00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Times New Roman" pitchFamily="18" charset="0"/>
                <a:ea typeface="宋体" pitchFamily="2" charset="-122"/>
              </a:rPr>
              <a:t>表示</a:t>
            </a:r>
          </a:p>
          <a:p>
            <a:pPr lvl="0" algn="ctr" eaLnBrk="0" hangingPunct="0">
              <a:buClr>
                <a:srgbClr val="000000"/>
              </a:buClr>
            </a:pPr>
            <a:r>
              <a:rPr lang="zh-CN" altLang="en-US" sz="2800" dirty="0">
                <a:latin typeface="Times New Roman" pitchFamily="18" charset="0"/>
                <a:ea typeface="宋体" pitchFamily="2" charset="-122"/>
              </a:rPr>
              <a:t>右侧</a:t>
            </a:r>
            <a:endParaRPr lang="zh-CN" altLang="en-US" sz="2800">
              <a:latin typeface="Times New Roman" pitchFamily="18" charset="0"/>
              <a:ea typeface="宋体" pitchFamily="2" charset="-122"/>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0657" name="组合 73729"/>
          <p:cNvGrpSpPr/>
          <p:nvPr/>
        </p:nvGrpSpPr>
        <p:grpSpPr>
          <a:xfrm>
            <a:off x="539433" y="2060258"/>
            <a:ext cx="8316912" cy="4559300"/>
            <a:chOff x="672" y="1728"/>
            <a:chExt cx="4433" cy="2592"/>
          </a:xfrm>
        </p:grpSpPr>
        <p:graphicFrame>
          <p:nvGraphicFramePr>
            <p:cNvPr id="70658" name="文本占位符 73730"/>
            <p:cNvGraphicFramePr>
              <a:graphicFrameLocks/>
            </p:cNvGraphicFramePr>
            <p:nvPr>
              <p:ph type="body"/>
            </p:nvPr>
          </p:nvGraphicFramePr>
          <p:xfrm>
            <a:off x="672" y="1728"/>
            <a:ext cx="4433" cy="2592"/>
          </p:xfrm>
          <a:graphic>
            <a:graphicData uri="http://schemas.openxmlformats.org/presentationml/2006/ole">
              <p:oleObj spid="_x0000_s64513" r:id="rId4" imgW="5047619" imgH="2952381" progId="PBrush">
                <p:embed/>
              </p:oleObj>
            </a:graphicData>
          </a:graphic>
        </p:graphicFrame>
        <p:grpSp>
          <p:nvGrpSpPr>
            <p:cNvPr id="70659" name="组合 73731"/>
            <p:cNvGrpSpPr/>
            <p:nvPr/>
          </p:nvGrpSpPr>
          <p:grpSpPr>
            <a:xfrm>
              <a:off x="1104" y="1872"/>
              <a:ext cx="3024" cy="2352"/>
              <a:chOff x="1104" y="1872"/>
              <a:chExt cx="3024" cy="2352"/>
            </a:xfrm>
          </p:grpSpPr>
          <p:sp>
            <p:nvSpPr>
              <p:cNvPr id="70660" name="直接连接符 73732"/>
              <p:cNvSpPr/>
              <p:nvPr/>
            </p:nvSpPr>
            <p:spPr>
              <a:xfrm>
                <a:off x="1750" y="1872"/>
                <a:ext cx="0" cy="235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61" name="直接连接符 73733"/>
              <p:cNvSpPr/>
              <p:nvPr/>
            </p:nvSpPr>
            <p:spPr>
              <a:xfrm>
                <a:off x="2640" y="1872"/>
                <a:ext cx="0" cy="235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62" name="直接连接符 73734"/>
              <p:cNvSpPr/>
              <p:nvPr/>
            </p:nvSpPr>
            <p:spPr>
              <a:xfrm flipH="1">
                <a:off x="1200" y="3334"/>
                <a:ext cx="2928"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63" name="直接连接符 73735"/>
              <p:cNvSpPr/>
              <p:nvPr/>
            </p:nvSpPr>
            <p:spPr>
              <a:xfrm flipH="1">
                <a:off x="1104" y="2806"/>
                <a:ext cx="3024" cy="0"/>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sp>
        <p:nvSpPr>
          <p:cNvPr id="70664" name="矩形 73736"/>
          <p:cNvSpPr/>
          <p:nvPr/>
        </p:nvSpPr>
        <p:spPr>
          <a:xfrm>
            <a:off x="7512050" y="5037138"/>
            <a:ext cx="488950" cy="457200"/>
          </a:xfrm>
          <a:prstGeom prst="rect">
            <a:avLst/>
          </a:prstGeom>
          <a:noFill/>
          <a:ln w="28575">
            <a:noFill/>
            <a:miter/>
          </a:ln>
        </p:spPr>
        <p:txBody>
          <a:bodyPr wrap="none" anchor="t">
            <a:spAutoFit/>
          </a:bodyPr>
          <a:lstStyle/>
          <a:p>
            <a:pPr lvl="0" eaLnBrk="0" hangingPunct="0">
              <a:buClr>
                <a:srgbClr val="000000"/>
              </a:buClr>
            </a:pPr>
            <a:r>
              <a:rPr lang="zh-CN" altLang="en-US" sz="2400" dirty="0">
                <a:solidFill>
                  <a:srgbClr val="006600"/>
                </a:solidFill>
                <a:latin typeface="Times New Roman" pitchFamily="18" charset="0"/>
                <a:ea typeface="宋体" pitchFamily="2" charset="-122"/>
              </a:rPr>
              <a:t>长</a:t>
            </a:r>
          </a:p>
        </p:txBody>
      </p:sp>
      <p:grpSp>
        <p:nvGrpSpPr>
          <p:cNvPr id="70665" name="组合 73737"/>
          <p:cNvGrpSpPr/>
          <p:nvPr/>
        </p:nvGrpSpPr>
        <p:grpSpPr>
          <a:xfrm>
            <a:off x="6940550" y="4800600"/>
            <a:ext cx="1733550" cy="641350"/>
            <a:chOff x="4080" y="2784"/>
            <a:chExt cx="912" cy="432"/>
          </a:xfrm>
        </p:grpSpPr>
        <p:sp>
          <p:nvSpPr>
            <p:cNvPr id="70666" name="直接连接符 73738"/>
            <p:cNvSpPr/>
            <p:nvPr/>
          </p:nvSpPr>
          <p:spPr>
            <a:xfrm>
              <a:off x="4080" y="2784"/>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67" name="直接连接符 73739"/>
            <p:cNvSpPr/>
            <p:nvPr/>
          </p:nvSpPr>
          <p:spPr>
            <a:xfrm>
              <a:off x="4992" y="2832"/>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68" name="直接连接符 73740"/>
            <p:cNvSpPr/>
            <p:nvPr/>
          </p:nvSpPr>
          <p:spPr>
            <a:xfrm>
              <a:off x="4080" y="3120"/>
              <a:ext cx="91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grpSp>
        <p:nvGrpSpPr>
          <p:cNvPr id="70669" name="组合 73741"/>
          <p:cNvGrpSpPr/>
          <p:nvPr/>
        </p:nvGrpSpPr>
        <p:grpSpPr>
          <a:xfrm>
            <a:off x="758825" y="2311400"/>
            <a:ext cx="5176838" cy="4176713"/>
            <a:chOff x="793" y="1871"/>
            <a:chExt cx="2759" cy="2375"/>
          </a:xfrm>
        </p:grpSpPr>
        <p:grpSp>
          <p:nvGrpSpPr>
            <p:cNvPr id="70670" name="组合 73742"/>
            <p:cNvGrpSpPr/>
            <p:nvPr/>
          </p:nvGrpSpPr>
          <p:grpSpPr>
            <a:xfrm>
              <a:off x="3120" y="3312"/>
              <a:ext cx="432" cy="384"/>
              <a:chOff x="3120" y="3312"/>
              <a:chExt cx="432" cy="384"/>
            </a:xfrm>
          </p:grpSpPr>
          <p:grpSp>
            <p:nvGrpSpPr>
              <p:cNvPr id="70671" name="组合 73743"/>
              <p:cNvGrpSpPr/>
              <p:nvPr/>
            </p:nvGrpSpPr>
            <p:grpSpPr>
              <a:xfrm>
                <a:off x="3120" y="3312"/>
                <a:ext cx="432" cy="384"/>
                <a:chOff x="3120" y="2784"/>
                <a:chExt cx="432" cy="384"/>
              </a:xfrm>
            </p:grpSpPr>
            <p:sp>
              <p:nvSpPr>
                <p:cNvPr id="70672" name="直接连接符 73744"/>
                <p:cNvSpPr/>
                <p:nvPr/>
              </p:nvSpPr>
              <p:spPr>
                <a:xfrm>
                  <a:off x="3120" y="2832"/>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73" name="直接连接符 73745"/>
                <p:cNvSpPr/>
                <p:nvPr/>
              </p:nvSpPr>
              <p:spPr>
                <a:xfrm>
                  <a:off x="3552" y="2784"/>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74" name="直接连接符 73746"/>
                <p:cNvSpPr/>
                <p:nvPr/>
              </p:nvSpPr>
              <p:spPr>
                <a:xfrm>
                  <a:off x="3120" y="3120"/>
                  <a:ext cx="43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sp>
            <p:nvSpPr>
              <p:cNvPr id="70675" name="矩形 73747"/>
              <p:cNvSpPr/>
              <p:nvPr/>
            </p:nvSpPr>
            <p:spPr>
              <a:xfrm>
                <a:off x="3168" y="3360"/>
                <a:ext cx="262" cy="260"/>
              </a:xfrm>
              <a:prstGeom prst="rect">
                <a:avLst/>
              </a:prstGeom>
              <a:noFill/>
              <a:ln w="28575">
                <a:noFill/>
                <a:miter/>
              </a:ln>
            </p:spPr>
            <p:txBody>
              <a:bodyPr wrap="none" anchor="t">
                <a:spAutoFit/>
              </a:bodyPr>
              <a:lstStyle/>
              <a:p>
                <a:pPr lvl="0" eaLnBrk="0" hangingPunct="0">
                  <a:buClr>
                    <a:srgbClr val="000000"/>
                  </a:buClr>
                </a:pPr>
                <a:r>
                  <a:rPr lang="zh-CN" altLang="en-US" sz="2400" b="1" dirty="0">
                    <a:solidFill>
                      <a:srgbClr val="006600"/>
                    </a:solidFill>
                    <a:latin typeface="Times New Roman" pitchFamily="18" charset="0"/>
                    <a:ea typeface="宋体" pitchFamily="2" charset="-122"/>
                  </a:rPr>
                  <a:t>宽</a:t>
                </a:r>
                <a:endParaRPr lang="zh-CN" altLang="en-US" sz="2400" dirty="0">
                  <a:solidFill>
                    <a:srgbClr val="006600"/>
                  </a:solidFill>
                  <a:latin typeface="Times New Roman" pitchFamily="18" charset="0"/>
                  <a:ea typeface="宋体" pitchFamily="2" charset="-122"/>
                </a:endParaRPr>
              </a:p>
            </p:txBody>
          </p:sp>
        </p:grpSp>
        <p:grpSp>
          <p:nvGrpSpPr>
            <p:cNvPr id="70676" name="组合 73748"/>
            <p:cNvGrpSpPr/>
            <p:nvPr/>
          </p:nvGrpSpPr>
          <p:grpSpPr>
            <a:xfrm>
              <a:off x="2591" y="1871"/>
              <a:ext cx="384" cy="455"/>
              <a:chOff x="2591" y="1871"/>
              <a:chExt cx="384" cy="455"/>
            </a:xfrm>
          </p:grpSpPr>
          <p:sp>
            <p:nvSpPr>
              <p:cNvPr id="70677" name="直接连接符 73749"/>
              <p:cNvSpPr/>
              <p:nvPr/>
            </p:nvSpPr>
            <p:spPr>
              <a:xfrm rot="-5400000">
                <a:off x="2807" y="2158"/>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78" name="直接连接符 73750"/>
              <p:cNvSpPr/>
              <p:nvPr/>
            </p:nvSpPr>
            <p:spPr>
              <a:xfrm rot="-5400000">
                <a:off x="2783" y="1679"/>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79" name="直接连接符 73751"/>
              <p:cNvSpPr/>
              <p:nvPr/>
            </p:nvSpPr>
            <p:spPr>
              <a:xfrm rot="-5400000">
                <a:off x="2711" y="2087"/>
                <a:ext cx="43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sp>
            <p:nvSpPr>
              <p:cNvPr id="70680" name="矩形 73752"/>
              <p:cNvSpPr/>
              <p:nvPr/>
            </p:nvSpPr>
            <p:spPr>
              <a:xfrm rot="-5596349">
                <a:off x="2621" y="2012"/>
                <a:ext cx="279" cy="244"/>
              </a:xfrm>
              <a:prstGeom prst="rect">
                <a:avLst/>
              </a:prstGeom>
              <a:noFill/>
              <a:ln w="28575">
                <a:noFill/>
                <a:miter/>
              </a:ln>
            </p:spPr>
            <p:txBody>
              <a:bodyPr wrap="none" anchor="t">
                <a:spAutoFit/>
              </a:bodyPr>
              <a:lstStyle/>
              <a:p>
                <a:pPr lvl="0" eaLnBrk="0" hangingPunct="0">
                  <a:buClr>
                    <a:srgbClr val="000000"/>
                  </a:buClr>
                </a:pPr>
                <a:r>
                  <a:rPr lang="zh-CN" altLang="en-US" sz="2400" b="1" dirty="0">
                    <a:solidFill>
                      <a:srgbClr val="006600"/>
                    </a:solidFill>
                    <a:latin typeface="Times New Roman" pitchFamily="18" charset="0"/>
                    <a:ea typeface="宋体" pitchFamily="2" charset="-122"/>
                  </a:rPr>
                  <a:t>宽</a:t>
                </a:r>
                <a:endParaRPr lang="zh-CN" altLang="en-US" sz="2400" dirty="0">
                  <a:solidFill>
                    <a:srgbClr val="006600"/>
                  </a:solidFill>
                  <a:latin typeface="Times New Roman" pitchFamily="18" charset="0"/>
                  <a:ea typeface="宋体" pitchFamily="2" charset="-122"/>
                </a:endParaRPr>
              </a:p>
            </p:txBody>
          </p:sp>
        </p:grpSp>
        <p:grpSp>
          <p:nvGrpSpPr>
            <p:cNvPr id="70681" name="组合 73753"/>
            <p:cNvGrpSpPr/>
            <p:nvPr/>
          </p:nvGrpSpPr>
          <p:grpSpPr>
            <a:xfrm>
              <a:off x="2591" y="3791"/>
              <a:ext cx="384" cy="455"/>
              <a:chOff x="2591" y="3791"/>
              <a:chExt cx="384" cy="455"/>
            </a:xfrm>
          </p:grpSpPr>
          <p:sp>
            <p:nvSpPr>
              <p:cNvPr id="70682" name="直接连接符 73754"/>
              <p:cNvSpPr/>
              <p:nvPr/>
            </p:nvSpPr>
            <p:spPr>
              <a:xfrm rot="-5400000">
                <a:off x="2807" y="4078"/>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83" name="直接连接符 73755"/>
              <p:cNvSpPr/>
              <p:nvPr/>
            </p:nvSpPr>
            <p:spPr>
              <a:xfrm rot="-5400000">
                <a:off x="2711" y="4007"/>
                <a:ext cx="432" cy="0"/>
              </a:xfrm>
              <a:prstGeom prst="line">
                <a:avLst/>
              </a:prstGeom>
              <a:ln w="28575" cap="flat" cmpd="sng">
                <a:solidFill>
                  <a:srgbClr val="008000"/>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nvGrpSpPr>
              <p:cNvPr id="70684" name="组合 73756"/>
              <p:cNvGrpSpPr/>
              <p:nvPr/>
            </p:nvGrpSpPr>
            <p:grpSpPr>
              <a:xfrm>
                <a:off x="2591" y="3813"/>
                <a:ext cx="384" cy="352"/>
                <a:chOff x="2591" y="3791"/>
                <a:chExt cx="384" cy="352"/>
              </a:xfrm>
            </p:grpSpPr>
            <p:sp>
              <p:nvSpPr>
                <p:cNvPr id="70685" name="直接连接符 73757"/>
                <p:cNvSpPr/>
                <p:nvPr/>
              </p:nvSpPr>
              <p:spPr>
                <a:xfrm rot="-5400000">
                  <a:off x="2783" y="3599"/>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86" name="矩形 73758"/>
                <p:cNvSpPr/>
                <p:nvPr/>
              </p:nvSpPr>
              <p:spPr>
                <a:xfrm rot="-5596349">
                  <a:off x="2621" y="3881"/>
                  <a:ext cx="280" cy="244"/>
                </a:xfrm>
                <a:prstGeom prst="rect">
                  <a:avLst/>
                </a:prstGeom>
                <a:noFill/>
                <a:ln w="28575">
                  <a:noFill/>
                  <a:miter/>
                </a:ln>
              </p:spPr>
              <p:txBody>
                <a:bodyPr wrap="none" anchor="t">
                  <a:spAutoFit/>
                </a:bodyPr>
                <a:lstStyle/>
                <a:p>
                  <a:pPr lvl="0" eaLnBrk="0" hangingPunct="0">
                    <a:buClr>
                      <a:srgbClr val="000000"/>
                    </a:buClr>
                  </a:pPr>
                  <a:r>
                    <a:rPr lang="zh-CN" altLang="en-US" sz="2400" b="1" dirty="0">
                      <a:solidFill>
                        <a:srgbClr val="006600"/>
                      </a:solidFill>
                      <a:latin typeface="Times New Roman" pitchFamily="18" charset="0"/>
                      <a:ea typeface="宋体" pitchFamily="2" charset="-122"/>
                    </a:rPr>
                    <a:t>宽</a:t>
                  </a:r>
                  <a:endParaRPr lang="zh-CN" altLang="en-US" sz="2400" dirty="0">
                    <a:solidFill>
                      <a:srgbClr val="006600"/>
                    </a:solidFill>
                    <a:latin typeface="Times New Roman" pitchFamily="18" charset="0"/>
                    <a:ea typeface="宋体" pitchFamily="2" charset="-122"/>
                  </a:endParaRPr>
                </a:p>
              </p:txBody>
            </p:sp>
          </p:grpSp>
        </p:grpSp>
        <p:grpSp>
          <p:nvGrpSpPr>
            <p:cNvPr id="70687" name="组合 73759"/>
            <p:cNvGrpSpPr/>
            <p:nvPr/>
          </p:nvGrpSpPr>
          <p:grpSpPr>
            <a:xfrm>
              <a:off x="793" y="3312"/>
              <a:ext cx="455" cy="384"/>
              <a:chOff x="793" y="3312"/>
              <a:chExt cx="455" cy="384"/>
            </a:xfrm>
          </p:grpSpPr>
          <p:sp>
            <p:nvSpPr>
              <p:cNvPr id="70688" name="直接连接符 73760"/>
              <p:cNvSpPr/>
              <p:nvPr/>
            </p:nvSpPr>
            <p:spPr>
              <a:xfrm>
                <a:off x="793" y="3360"/>
                <a:ext cx="0" cy="336"/>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89" name="直接连接符 73761"/>
              <p:cNvSpPr/>
              <p:nvPr/>
            </p:nvSpPr>
            <p:spPr>
              <a:xfrm>
                <a:off x="1246" y="3312"/>
                <a:ext cx="0" cy="384"/>
              </a:xfrm>
              <a:prstGeom prst="line">
                <a:avLst/>
              </a:prstGeom>
              <a:ln w="28575" cap="flat" cmpd="sng">
                <a:solidFill>
                  <a:srgbClr val="008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0690" name="矩形 73762"/>
              <p:cNvSpPr/>
              <p:nvPr/>
            </p:nvSpPr>
            <p:spPr>
              <a:xfrm>
                <a:off x="862" y="3312"/>
                <a:ext cx="308" cy="260"/>
              </a:xfrm>
              <a:prstGeom prst="rect">
                <a:avLst/>
              </a:prstGeom>
              <a:noFill/>
              <a:ln w="28575">
                <a:noFill/>
                <a:miter/>
              </a:ln>
            </p:spPr>
            <p:txBody>
              <a:bodyPr anchor="t">
                <a:spAutoFit/>
              </a:bodyPr>
              <a:lstStyle/>
              <a:p>
                <a:pPr lvl="0" eaLnBrk="0" hangingPunct="0">
                  <a:buClr>
                    <a:srgbClr val="000000"/>
                  </a:buClr>
                </a:pPr>
                <a:r>
                  <a:rPr lang="zh-CN" altLang="en-US" sz="2400" b="1" dirty="0">
                    <a:solidFill>
                      <a:srgbClr val="006600"/>
                    </a:solidFill>
                    <a:latin typeface="Times New Roman" pitchFamily="18" charset="0"/>
                    <a:ea typeface="宋体" pitchFamily="2" charset="-122"/>
                  </a:rPr>
                  <a:t>宽</a:t>
                </a:r>
                <a:endParaRPr lang="zh-CN" altLang="en-US" sz="2400" dirty="0">
                  <a:solidFill>
                    <a:srgbClr val="006600"/>
                  </a:solidFill>
                  <a:latin typeface="Times New Roman" pitchFamily="18" charset="0"/>
                  <a:ea typeface="宋体" pitchFamily="2" charset="-122"/>
                </a:endParaRPr>
              </a:p>
            </p:txBody>
          </p:sp>
          <p:sp>
            <p:nvSpPr>
              <p:cNvPr id="70691" name="直接连接符 73763"/>
              <p:cNvSpPr/>
              <p:nvPr/>
            </p:nvSpPr>
            <p:spPr>
              <a:xfrm>
                <a:off x="816" y="3600"/>
                <a:ext cx="432" cy="0"/>
              </a:xfrm>
              <a:prstGeom prst="line">
                <a:avLst/>
              </a:prstGeom>
              <a:ln w="28575" cap="flat" cmpd="sng">
                <a:solidFill>
                  <a:schemeClr val="tx1"/>
                </a:solidFill>
                <a:prstDash val="solid"/>
                <a:round/>
                <a:headEnd type="triangle" w="med" len="med"/>
                <a:tailEnd type="triangle" w="med" len="med"/>
              </a:ln>
            </p:spPr>
            <p:txBody>
              <a:bodyPr anchor="t"/>
              <a:lstStyle/>
              <a:p>
                <a:pPr lvl="0"/>
                <a:endParaRPr lang="zh-CN" altLang="en-US">
                  <a:latin typeface="Arial" charset="0"/>
                  <a:ea typeface="宋体" pitchFamily="2" charset="-122"/>
                </a:endParaRPr>
              </a:p>
            </p:txBody>
          </p:sp>
        </p:grpSp>
      </p:grpSp>
      <p:grpSp>
        <p:nvGrpSpPr>
          <p:cNvPr id="70692" name="组合 73764"/>
          <p:cNvGrpSpPr/>
          <p:nvPr/>
        </p:nvGrpSpPr>
        <p:grpSpPr>
          <a:xfrm>
            <a:off x="192088" y="1752600"/>
            <a:ext cx="6230937" cy="4764088"/>
            <a:chOff x="504" y="1597"/>
            <a:chExt cx="3322" cy="2709"/>
          </a:xfrm>
        </p:grpSpPr>
        <p:sp>
          <p:nvSpPr>
            <p:cNvPr id="70693" name="文本框 73765"/>
            <p:cNvSpPr txBox="1"/>
            <p:nvPr/>
          </p:nvSpPr>
          <p:spPr>
            <a:xfrm>
              <a:off x="3564" y="3085"/>
              <a:ext cx="262" cy="260"/>
            </a:xfrm>
            <a:prstGeom prst="rect">
              <a:avLst/>
            </a:prstGeom>
            <a:noFill/>
            <a:ln w="28575">
              <a:noFill/>
              <a:miter/>
            </a:ln>
          </p:spPr>
          <p:txBody>
            <a:bodyPr wrap="none" anchor="ctr">
              <a:spAutoFit/>
            </a:bodyPr>
            <a:lstStyle/>
            <a:p>
              <a:pPr lvl="0" algn="ctr">
                <a:buClr>
                  <a:srgbClr val="000000"/>
                </a:buClr>
              </a:pPr>
              <a:r>
                <a:rPr lang="zh-CN" altLang="en-US" sz="2400" b="1">
                  <a:solidFill>
                    <a:srgbClr val="FF0000"/>
                  </a:solidFill>
                  <a:latin typeface="Times New Roman" pitchFamily="18" charset="0"/>
                  <a:ea typeface="宋体" pitchFamily="2" charset="-122"/>
                </a:rPr>
                <a:t>前</a:t>
              </a:r>
              <a:endParaRPr lang="zh-CN" altLang="en-US" sz="2400">
                <a:latin typeface="Times New Roman" pitchFamily="18" charset="0"/>
                <a:ea typeface="宋体" pitchFamily="2" charset="-122"/>
              </a:endParaRPr>
            </a:p>
          </p:txBody>
        </p:sp>
        <p:sp>
          <p:nvSpPr>
            <p:cNvPr id="70694" name="文本框 73766"/>
            <p:cNvSpPr txBox="1"/>
            <p:nvPr/>
          </p:nvSpPr>
          <p:spPr>
            <a:xfrm>
              <a:off x="2039" y="1597"/>
              <a:ext cx="263" cy="260"/>
            </a:xfrm>
            <a:prstGeom prst="rect">
              <a:avLst/>
            </a:prstGeom>
            <a:noFill/>
            <a:ln w="28575">
              <a:noFill/>
              <a:miter/>
            </a:ln>
          </p:spPr>
          <p:txBody>
            <a:bodyPr wrap="none" anchor="ctr">
              <a:spAutoFit/>
            </a:bodyPr>
            <a:lstStyle/>
            <a:p>
              <a:pPr lvl="0" algn="ctr">
                <a:buClr>
                  <a:srgbClr val="000000"/>
                </a:buClr>
              </a:pPr>
              <a:r>
                <a:rPr lang="zh-CN" altLang="en-US" sz="2400" b="1">
                  <a:solidFill>
                    <a:srgbClr val="FF0000"/>
                  </a:solidFill>
                  <a:latin typeface="Times New Roman" pitchFamily="18" charset="0"/>
                  <a:ea typeface="宋体" pitchFamily="2" charset="-122"/>
                </a:rPr>
                <a:t>前</a:t>
              </a:r>
              <a:endParaRPr lang="zh-CN" altLang="en-US" sz="2400">
                <a:latin typeface="Times New Roman" pitchFamily="18" charset="0"/>
                <a:ea typeface="宋体" pitchFamily="2" charset="-122"/>
              </a:endParaRPr>
            </a:p>
          </p:txBody>
        </p:sp>
        <p:sp>
          <p:nvSpPr>
            <p:cNvPr id="70695" name="文本框 73767"/>
            <p:cNvSpPr txBox="1"/>
            <p:nvPr/>
          </p:nvSpPr>
          <p:spPr>
            <a:xfrm>
              <a:off x="504" y="3133"/>
              <a:ext cx="262" cy="260"/>
            </a:xfrm>
            <a:prstGeom prst="rect">
              <a:avLst/>
            </a:prstGeom>
            <a:noFill/>
            <a:ln w="28575">
              <a:noFill/>
              <a:miter/>
            </a:ln>
          </p:spPr>
          <p:txBody>
            <a:bodyPr wrap="none" anchor="ctr">
              <a:spAutoFit/>
            </a:bodyPr>
            <a:lstStyle/>
            <a:p>
              <a:pPr lvl="0" algn="ctr">
                <a:buClr>
                  <a:srgbClr val="000000"/>
                </a:buClr>
              </a:pPr>
              <a:r>
                <a:rPr lang="zh-CN" altLang="en-US" sz="2400" b="1">
                  <a:solidFill>
                    <a:srgbClr val="FF0000"/>
                  </a:solidFill>
                  <a:latin typeface="Times New Roman" pitchFamily="18" charset="0"/>
                  <a:ea typeface="宋体" pitchFamily="2" charset="-122"/>
                </a:rPr>
                <a:t>前</a:t>
              </a:r>
              <a:endParaRPr lang="zh-CN" altLang="en-US" sz="2400">
                <a:latin typeface="Times New Roman" pitchFamily="18" charset="0"/>
                <a:ea typeface="宋体" pitchFamily="2" charset="-122"/>
              </a:endParaRPr>
            </a:p>
          </p:txBody>
        </p:sp>
        <p:sp>
          <p:nvSpPr>
            <p:cNvPr id="70696" name="文本框 73768"/>
            <p:cNvSpPr txBox="1"/>
            <p:nvPr/>
          </p:nvSpPr>
          <p:spPr>
            <a:xfrm>
              <a:off x="2039" y="4046"/>
              <a:ext cx="263" cy="260"/>
            </a:xfrm>
            <a:prstGeom prst="rect">
              <a:avLst/>
            </a:prstGeom>
            <a:noFill/>
            <a:ln w="28575">
              <a:noFill/>
              <a:miter/>
            </a:ln>
          </p:spPr>
          <p:txBody>
            <a:bodyPr wrap="none" anchor="ctr">
              <a:spAutoFit/>
            </a:bodyPr>
            <a:lstStyle/>
            <a:p>
              <a:pPr lvl="0" algn="ctr">
                <a:buClr>
                  <a:srgbClr val="000000"/>
                </a:buClr>
              </a:pPr>
              <a:r>
                <a:rPr lang="zh-CN" altLang="en-US" sz="2400" b="1">
                  <a:solidFill>
                    <a:srgbClr val="FF0000"/>
                  </a:solidFill>
                  <a:latin typeface="Times New Roman" pitchFamily="18" charset="0"/>
                  <a:ea typeface="宋体" pitchFamily="2" charset="-122"/>
                </a:rPr>
                <a:t>前</a:t>
              </a:r>
              <a:endParaRPr lang="zh-CN" altLang="en-US" sz="2400">
                <a:latin typeface="Times New Roman" pitchFamily="18" charset="0"/>
                <a:ea typeface="宋体" pitchFamily="2" charset="-122"/>
              </a:endParaRPr>
            </a:p>
          </p:txBody>
        </p:sp>
      </p:grpSp>
      <p:sp>
        <p:nvSpPr>
          <p:cNvPr id="70697" name="圆角矩形标注 73769"/>
          <p:cNvSpPr/>
          <p:nvPr/>
        </p:nvSpPr>
        <p:spPr>
          <a:xfrm>
            <a:off x="7061835" y="5486400"/>
            <a:ext cx="1550670" cy="511810"/>
          </a:xfrm>
          <a:prstGeom prst="wedgeRoundRectCallout">
            <a:avLst>
              <a:gd name="adj1" fmla="val 51940"/>
              <a:gd name="adj2" fmla="val -203907"/>
              <a:gd name="adj3" fmla="val 16667"/>
            </a:avLst>
          </a:prstGeom>
          <a:solidFill>
            <a:schemeClr val="bg1"/>
          </a:solidFill>
          <a:ln w="19050" cap="flat" cmpd="sng">
            <a:solidFill>
              <a:srgbClr val="FF00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Times New Roman" pitchFamily="18" charset="0"/>
                <a:ea typeface="宋体" pitchFamily="2" charset="-122"/>
              </a:rPr>
              <a:t>表示左侧</a:t>
            </a:r>
          </a:p>
        </p:txBody>
      </p:sp>
      <p:sp>
        <p:nvSpPr>
          <p:cNvPr id="70698" name="圆角矩形标注 73770"/>
          <p:cNvSpPr/>
          <p:nvPr/>
        </p:nvSpPr>
        <p:spPr>
          <a:xfrm>
            <a:off x="5390515" y="3256280"/>
            <a:ext cx="1530350" cy="567055"/>
          </a:xfrm>
          <a:prstGeom prst="wedgeRoundRectCallout">
            <a:avLst>
              <a:gd name="adj1" fmla="val 52727"/>
              <a:gd name="adj2" fmla="val 208856"/>
              <a:gd name="adj3" fmla="val 16667"/>
            </a:avLst>
          </a:prstGeom>
          <a:solidFill>
            <a:schemeClr val="bg1"/>
          </a:solidFill>
          <a:ln w="19050" cap="flat" cmpd="sng">
            <a:solidFill>
              <a:srgbClr val="FF0000"/>
            </a:solidFill>
            <a:prstDash val="solid"/>
            <a:miter/>
            <a:headEnd type="none" w="med" len="med"/>
            <a:tailEnd type="none" w="med" len="med"/>
          </a:ln>
        </p:spPr>
        <p:txBody>
          <a:bodyPr wrap="none" anchor="ctr"/>
          <a:lstStyle/>
          <a:p>
            <a:pPr lvl="0" algn="ctr" eaLnBrk="0" hangingPunct="0">
              <a:buClr>
                <a:srgbClr val="000000"/>
              </a:buClr>
            </a:pPr>
            <a:r>
              <a:rPr lang="zh-CN" altLang="en-US" sz="2800" dirty="0">
                <a:latin typeface="Times New Roman" pitchFamily="18" charset="0"/>
                <a:ea typeface="宋体" pitchFamily="2" charset="-122"/>
              </a:rPr>
              <a:t>表示右侧</a:t>
            </a:r>
          </a:p>
        </p:txBody>
      </p:sp>
      <p:sp>
        <p:nvSpPr>
          <p:cNvPr id="73772" name="矩形 73771"/>
          <p:cNvSpPr/>
          <p:nvPr/>
        </p:nvSpPr>
        <p:spPr>
          <a:xfrm>
            <a:off x="37465" y="-147320"/>
            <a:ext cx="5741035" cy="1631950"/>
          </a:xfrm>
          <a:prstGeom prst="rect">
            <a:avLst/>
          </a:prstGeom>
          <a:noFill/>
          <a:ln w="28575" cap="flat" cmpd="sng">
            <a:solidFill>
              <a:schemeClr val="bg1"/>
            </a:solidFill>
            <a:prstDash val="solid"/>
            <a:miter/>
            <a:headEnd type="none" w="sm" len="lg"/>
            <a:tailEnd type="none" w="sm" len="lg"/>
          </a:ln>
        </p:spPr>
        <p:txBody>
          <a:bodyPr wrap="square" anchor="ctr">
            <a:spAutoFit/>
          </a:bodyPr>
          <a:lstStyle/>
          <a:p>
            <a:pPr lvl="0" algn="just">
              <a:lnSpc>
                <a:spcPct val="90000"/>
              </a:lnSpc>
              <a:buClr>
                <a:srgbClr val="000000"/>
              </a:buClr>
            </a:pPr>
            <a:r>
              <a:rPr lang="zh-CN" altLang="en-US" sz="2800" dirty="0">
                <a:solidFill>
                  <a:srgbClr val="FF0000"/>
                </a:solidFill>
                <a:latin typeface="Times New Roman" pitchFamily="18" charset="0"/>
                <a:ea typeface="黑体" pitchFamily="2" charset="-122"/>
              </a:rPr>
              <a:t>投影规律：</a:t>
            </a:r>
            <a:endParaRPr lang="zh-CN" altLang="en-US" sz="2800" dirty="0">
              <a:latin typeface="Times New Roman" pitchFamily="18" charset="0"/>
              <a:ea typeface="黑体" pitchFamily="2" charset="-122"/>
            </a:endParaRPr>
          </a:p>
          <a:p>
            <a:pPr lvl="0" algn="just">
              <a:lnSpc>
                <a:spcPct val="90000"/>
              </a:lnSpc>
              <a:buClr>
                <a:srgbClr val="000000"/>
              </a:buClr>
            </a:pPr>
            <a:r>
              <a:rPr lang="zh-CN" altLang="en-US" sz="2800" dirty="0">
                <a:solidFill>
                  <a:schemeClr val="tx1"/>
                </a:solidFill>
                <a:latin typeface="Times New Roman" pitchFamily="18" charset="0"/>
                <a:ea typeface="黑体" pitchFamily="2" charset="-122"/>
              </a:rPr>
              <a:t>主、俯、仰视图</a:t>
            </a:r>
            <a:r>
              <a:rPr lang="zh-CN" altLang="en-US" sz="2800" dirty="0">
                <a:solidFill>
                  <a:schemeClr val="tx1"/>
                </a:solidFill>
                <a:latin typeface="Times New Roman" pitchFamily="18" charset="0"/>
                <a:ea typeface="黑体" pitchFamily="2" charset="-122"/>
                <a:sym typeface="Symbol" pitchFamily="18" charset="2"/>
              </a:rPr>
              <a:t>长对正与后视图等长；左、右、俯、仰视图宽相等；主、左、右、后视图高平齐。</a:t>
            </a:r>
          </a:p>
        </p:txBody>
      </p:sp>
      <p:sp>
        <p:nvSpPr>
          <p:cNvPr id="70700" name="文本框 73772"/>
          <p:cNvSpPr txBox="1"/>
          <p:nvPr/>
        </p:nvSpPr>
        <p:spPr>
          <a:xfrm>
            <a:off x="6083935" y="188595"/>
            <a:ext cx="3065145" cy="1798320"/>
          </a:xfrm>
          <a:prstGeom prst="rect">
            <a:avLst/>
          </a:prstGeom>
          <a:noFill/>
          <a:ln w="28575">
            <a:noFill/>
            <a:miter/>
          </a:ln>
        </p:spPr>
        <p:txBody>
          <a:bodyPr wrap="square" anchor="ctr">
            <a:spAutoFit/>
          </a:bodyPr>
          <a:lstStyle/>
          <a:p>
            <a:pPr lvl="0" algn="just">
              <a:buClr>
                <a:srgbClr val="000000"/>
              </a:buClr>
            </a:pPr>
            <a:r>
              <a:rPr lang="zh-CN" altLang="en-US" sz="2800" dirty="0">
                <a:solidFill>
                  <a:srgbClr val="0000FF"/>
                </a:solidFill>
                <a:latin typeface="Times New Roman" pitchFamily="18" charset="0"/>
                <a:ea typeface="黑体" pitchFamily="2" charset="-122"/>
              </a:rPr>
              <a:t>注意：俯、左、仰、右视图远离主视图的一侧为物体的前，反之为后</a:t>
            </a:r>
            <a:r>
              <a:rPr lang="zh-CN" altLang="en-US" sz="2800" b="1" dirty="0">
                <a:solidFill>
                  <a:srgbClr val="0000FF"/>
                </a:solidFill>
                <a:latin typeface="Times New Roman" pitchFamily="18" charset="0"/>
                <a:ea typeface="黑体" pitchFamily="2" charset="-122"/>
              </a:rPr>
              <a:t>。</a:t>
            </a:r>
            <a:endParaRPr lang="zh-CN" altLang="en-US" sz="2800">
              <a:solidFill>
                <a:srgbClr val="0000FF"/>
              </a:solidFill>
              <a:latin typeface="Times New Roman" pitchFamily="18" charset="0"/>
              <a:ea typeface="黑体" pitchFamily="2" charset="-122"/>
            </a:endParaRPr>
          </a:p>
        </p:txBody>
      </p:sp>
      <p:sp>
        <p:nvSpPr>
          <p:cNvPr id="70701" name="文本框 73773"/>
          <p:cNvSpPr txBox="1"/>
          <p:nvPr/>
        </p:nvSpPr>
        <p:spPr>
          <a:xfrm>
            <a:off x="7699375" y="6459538"/>
            <a:ext cx="1412875" cy="336550"/>
          </a:xfrm>
          <a:prstGeom prst="rect">
            <a:avLst/>
          </a:prstGeom>
          <a:noFill/>
          <a:ln w="9525">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不按投影配置</a:t>
            </a:r>
            <a:endParaRPr lang="zh-CN" altLang="en-US" sz="1600" b="1">
              <a:solidFill>
                <a:srgbClr val="B2B2B2"/>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72"/>
                                        </p:tgtEl>
                                        <p:attrNameLst>
                                          <p:attrName>style.visibility</p:attrName>
                                        </p:attrNameLst>
                                      </p:cBhvr>
                                      <p:to>
                                        <p:strVal val="visible"/>
                                      </p:to>
                                    </p:set>
                                    <p:animEffect transition="in" filter="wipe(left)">
                                      <p:cBhvr>
                                        <p:cTn id="7" dur="500"/>
                                        <p:tgtEl>
                                          <p:spTgt spid="73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7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2705" name="组合 90113"/>
          <p:cNvGrpSpPr/>
          <p:nvPr/>
        </p:nvGrpSpPr>
        <p:grpSpPr>
          <a:xfrm>
            <a:off x="73025" y="1154430"/>
            <a:ext cx="5417820" cy="3241040"/>
            <a:chOff x="144" y="0"/>
            <a:chExt cx="4128" cy="2448"/>
          </a:xfrm>
        </p:grpSpPr>
        <p:sp>
          <p:nvSpPr>
            <p:cNvPr id="72706" name="任意多边形 90114"/>
            <p:cNvSpPr/>
            <p:nvPr/>
          </p:nvSpPr>
          <p:spPr>
            <a:xfrm>
              <a:off x="1147" y="0"/>
              <a:ext cx="2" cy="587"/>
            </a:xfrm>
            <a:custGeom>
              <a:avLst/>
              <a:gdLst/>
              <a:ahLst/>
              <a:cxnLst/>
              <a:rect l="0" t="0" r="0" b="0"/>
              <a:pathLst>
                <a:path w="1" h="3960">
                  <a:moveTo>
                    <a:pt x="0" y="0"/>
                  </a:moveTo>
                  <a:lnTo>
                    <a:pt x="0" y="3960"/>
                  </a:lnTo>
                  <a:lnTo>
                    <a:pt x="1" y="396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07" name="任意多边形 90115"/>
            <p:cNvSpPr/>
            <p:nvPr/>
          </p:nvSpPr>
          <p:spPr>
            <a:xfrm>
              <a:off x="1147" y="587"/>
              <a:ext cx="893" cy="2"/>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08" name="任意多边形 90116"/>
            <p:cNvSpPr/>
            <p:nvPr/>
          </p:nvSpPr>
          <p:spPr>
            <a:xfrm>
              <a:off x="2040" y="0"/>
              <a:ext cx="1" cy="587"/>
            </a:xfrm>
            <a:custGeom>
              <a:avLst/>
              <a:gdLst/>
              <a:ahLst/>
              <a:cxnLst/>
              <a:rect l="0" t="0" r="0" b="0"/>
              <a:pathLst>
                <a:path w="1" h="3960">
                  <a:moveTo>
                    <a:pt x="0" y="396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09" name="任意多边形 90117"/>
            <p:cNvSpPr/>
            <p:nvPr/>
          </p:nvSpPr>
          <p:spPr>
            <a:xfrm>
              <a:off x="1147" y="0"/>
              <a:ext cx="893" cy="1"/>
            </a:xfrm>
            <a:custGeom>
              <a:avLst/>
              <a:gdLst/>
              <a:ahLst/>
              <a:cxnLst/>
              <a:rect l="0" t="0" r="0" b="0"/>
              <a:pathLst>
                <a:path w="5273" h="1">
                  <a:moveTo>
                    <a:pt x="5273"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10" name="任意多边形 90118"/>
            <p:cNvSpPr/>
            <p:nvPr/>
          </p:nvSpPr>
          <p:spPr>
            <a:xfrm>
              <a:off x="1147" y="391"/>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1" name="任意多边形 90119"/>
            <p:cNvSpPr/>
            <p:nvPr/>
          </p:nvSpPr>
          <p:spPr>
            <a:xfrm>
              <a:off x="1277" y="391"/>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2" name="任意多边形 90120"/>
            <p:cNvSpPr/>
            <p:nvPr/>
          </p:nvSpPr>
          <p:spPr>
            <a:xfrm>
              <a:off x="1444" y="391"/>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3" name="任意多边形 90121"/>
            <p:cNvSpPr/>
            <p:nvPr/>
          </p:nvSpPr>
          <p:spPr>
            <a:xfrm>
              <a:off x="1610" y="391"/>
              <a:ext cx="134" cy="1"/>
            </a:xfrm>
            <a:custGeom>
              <a:avLst/>
              <a:gdLst/>
              <a:ahLst/>
              <a:cxnLst/>
              <a:rect l="0" t="0" r="0" b="0"/>
              <a:pathLst>
                <a:path w="793" h="1">
                  <a:moveTo>
                    <a:pt x="0" y="0"/>
                  </a:moveTo>
                  <a:lnTo>
                    <a:pt x="792" y="0"/>
                  </a:lnTo>
                  <a:lnTo>
                    <a:pt x="793"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4" name="任意多边形 90122"/>
            <p:cNvSpPr/>
            <p:nvPr/>
          </p:nvSpPr>
          <p:spPr>
            <a:xfrm>
              <a:off x="1778" y="391"/>
              <a:ext cx="134" cy="1"/>
            </a:xfrm>
            <a:custGeom>
              <a:avLst/>
              <a:gdLst/>
              <a:ahLst/>
              <a:cxnLst/>
              <a:rect l="0" t="0" r="0" b="0"/>
              <a:pathLst>
                <a:path w="791" h="1">
                  <a:moveTo>
                    <a:pt x="0" y="0"/>
                  </a:moveTo>
                  <a:lnTo>
                    <a:pt x="790" y="0"/>
                  </a:lnTo>
                  <a:lnTo>
                    <a:pt x="79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5" name="任意多边形 90123"/>
            <p:cNvSpPr/>
            <p:nvPr/>
          </p:nvSpPr>
          <p:spPr>
            <a:xfrm>
              <a:off x="1945" y="391"/>
              <a:ext cx="95"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6" name="任意多边形 90124"/>
            <p:cNvSpPr/>
            <p:nvPr/>
          </p:nvSpPr>
          <p:spPr>
            <a:xfrm>
              <a:off x="1706" y="391"/>
              <a:ext cx="2" cy="83"/>
            </a:xfrm>
            <a:custGeom>
              <a:avLst/>
              <a:gdLst/>
              <a:ahLst/>
              <a:cxnLst/>
              <a:rect l="0" t="0" r="0" b="0"/>
              <a:pathLst>
                <a:path w="1" h="561">
                  <a:moveTo>
                    <a:pt x="0" y="0"/>
                  </a:moveTo>
                  <a:lnTo>
                    <a:pt x="0" y="561"/>
                  </a:lnTo>
                  <a:lnTo>
                    <a:pt x="1" y="561"/>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7" name="任意多边形 90125"/>
            <p:cNvSpPr/>
            <p:nvPr/>
          </p:nvSpPr>
          <p:spPr>
            <a:xfrm>
              <a:off x="1706" y="503"/>
              <a:ext cx="2" cy="84"/>
            </a:xfrm>
            <a:custGeom>
              <a:avLst/>
              <a:gdLst/>
              <a:ahLst/>
              <a:cxnLst/>
              <a:rect l="0" t="0" r="0" b="0"/>
              <a:pathLst>
                <a:path w="1" h="561">
                  <a:moveTo>
                    <a:pt x="0" y="0"/>
                  </a:moveTo>
                  <a:lnTo>
                    <a:pt x="0" y="561"/>
                  </a:lnTo>
                  <a:lnTo>
                    <a:pt x="1" y="561"/>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18" name="任意多边形 90126"/>
            <p:cNvSpPr/>
            <p:nvPr/>
          </p:nvSpPr>
          <p:spPr>
            <a:xfrm>
              <a:off x="1147" y="1175"/>
              <a:ext cx="2" cy="293"/>
            </a:xfrm>
            <a:custGeom>
              <a:avLst/>
              <a:gdLst/>
              <a:ahLst/>
              <a:cxnLst/>
              <a:rect l="0" t="0" r="0" b="0"/>
              <a:pathLst>
                <a:path w="1" h="1980">
                  <a:moveTo>
                    <a:pt x="0" y="0"/>
                  </a:moveTo>
                  <a:lnTo>
                    <a:pt x="0" y="1980"/>
                  </a:lnTo>
                  <a:lnTo>
                    <a:pt x="1" y="198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19" name="任意多边形 90127"/>
            <p:cNvSpPr/>
            <p:nvPr/>
          </p:nvSpPr>
          <p:spPr>
            <a:xfrm>
              <a:off x="1147" y="1468"/>
              <a:ext cx="893" cy="2"/>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0" name="任意多边形 90128"/>
            <p:cNvSpPr/>
            <p:nvPr/>
          </p:nvSpPr>
          <p:spPr>
            <a:xfrm>
              <a:off x="2040" y="978"/>
              <a:ext cx="1" cy="490"/>
            </a:xfrm>
            <a:custGeom>
              <a:avLst/>
              <a:gdLst/>
              <a:ahLst/>
              <a:cxnLst/>
              <a:rect l="0" t="0" r="0" b="0"/>
              <a:pathLst>
                <a:path w="1" h="3299">
                  <a:moveTo>
                    <a:pt x="0" y="329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1" name="任意多边形 90129"/>
            <p:cNvSpPr/>
            <p:nvPr/>
          </p:nvSpPr>
          <p:spPr>
            <a:xfrm>
              <a:off x="1706" y="978"/>
              <a:ext cx="334" cy="2"/>
            </a:xfrm>
            <a:custGeom>
              <a:avLst/>
              <a:gdLst/>
              <a:ahLst/>
              <a:cxnLst/>
              <a:rect l="0" t="0" r="0" b="0"/>
              <a:pathLst>
                <a:path w="1977" h="1">
                  <a:moveTo>
                    <a:pt x="1977"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2" name="任意多边形 90130"/>
            <p:cNvSpPr/>
            <p:nvPr/>
          </p:nvSpPr>
          <p:spPr>
            <a:xfrm>
              <a:off x="1147" y="978"/>
              <a:ext cx="559" cy="197"/>
            </a:xfrm>
            <a:custGeom>
              <a:avLst/>
              <a:gdLst/>
              <a:ahLst/>
              <a:cxnLst/>
              <a:rect l="0" t="0" r="0" b="0"/>
              <a:pathLst>
                <a:path w="3296" h="1319">
                  <a:moveTo>
                    <a:pt x="3296" y="0"/>
                  </a:moveTo>
                  <a:lnTo>
                    <a:pt x="0" y="1319"/>
                  </a:lnTo>
                  <a:lnTo>
                    <a:pt x="1" y="131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3" name="任意多边形 90131"/>
            <p:cNvSpPr/>
            <p:nvPr/>
          </p:nvSpPr>
          <p:spPr>
            <a:xfrm>
              <a:off x="1147" y="1272"/>
              <a:ext cx="893" cy="1"/>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4" name="任意多边形 90132"/>
            <p:cNvSpPr/>
            <p:nvPr/>
          </p:nvSpPr>
          <p:spPr>
            <a:xfrm>
              <a:off x="1147" y="2447"/>
              <a:ext cx="893" cy="1"/>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5" name="任意多边形 90133"/>
            <p:cNvSpPr/>
            <p:nvPr/>
          </p:nvSpPr>
          <p:spPr>
            <a:xfrm>
              <a:off x="1147" y="1859"/>
              <a:ext cx="893" cy="2"/>
            </a:xfrm>
            <a:custGeom>
              <a:avLst/>
              <a:gdLst/>
              <a:ahLst/>
              <a:cxnLst/>
              <a:rect l="0" t="0" r="0" b="0"/>
              <a:pathLst>
                <a:path w="5273" h="1">
                  <a:moveTo>
                    <a:pt x="5273"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6" name="任意多边形 90134"/>
            <p:cNvSpPr/>
            <p:nvPr/>
          </p:nvSpPr>
          <p:spPr>
            <a:xfrm>
              <a:off x="1147" y="1859"/>
              <a:ext cx="2" cy="588"/>
            </a:xfrm>
            <a:custGeom>
              <a:avLst/>
              <a:gdLst/>
              <a:ahLst/>
              <a:cxnLst/>
              <a:rect l="0" t="0" r="0" b="0"/>
              <a:pathLst>
                <a:path w="1" h="3960">
                  <a:moveTo>
                    <a:pt x="0" y="0"/>
                  </a:moveTo>
                  <a:lnTo>
                    <a:pt x="0" y="3960"/>
                  </a:lnTo>
                  <a:lnTo>
                    <a:pt x="1" y="396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7" name="任意多边形 90135"/>
            <p:cNvSpPr/>
            <p:nvPr/>
          </p:nvSpPr>
          <p:spPr>
            <a:xfrm>
              <a:off x="2040" y="1859"/>
              <a:ext cx="1" cy="588"/>
            </a:xfrm>
            <a:custGeom>
              <a:avLst/>
              <a:gdLst/>
              <a:ahLst/>
              <a:cxnLst/>
              <a:rect l="0" t="0" r="0" b="0"/>
              <a:pathLst>
                <a:path w="1" h="3960">
                  <a:moveTo>
                    <a:pt x="0" y="396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8" name="任意多边形 90136"/>
            <p:cNvSpPr/>
            <p:nvPr/>
          </p:nvSpPr>
          <p:spPr>
            <a:xfrm>
              <a:off x="1147" y="2056"/>
              <a:ext cx="893" cy="1"/>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29" name="任意多边形 90137"/>
            <p:cNvSpPr/>
            <p:nvPr/>
          </p:nvSpPr>
          <p:spPr>
            <a:xfrm>
              <a:off x="1706" y="1859"/>
              <a:ext cx="2" cy="197"/>
            </a:xfrm>
            <a:custGeom>
              <a:avLst/>
              <a:gdLst/>
              <a:ahLst/>
              <a:cxnLst/>
              <a:rect l="0" t="0" r="0" b="0"/>
              <a:pathLst>
                <a:path w="1" h="1320">
                  <a:moveTo>
                    <a:pt x="0" y="0"/>
                  </a:moveTo>
                  <a:lnTo>
                    <a:pt x="0" y="1320"/>
                  </a:lnTo>
                  <a:lnTo>
                    <a:pt x="1" y="132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0" name="任意多边形 90138"/>
            <p:cNvSpPr/>
            <p:nvPr/>
          </p:nvSpPr>
          <p:spPr>
            <a:xfrm>
              <a:off x="3045" y="1272"/>
              <a:ext cx="1" cy="196"/>
            </a:xfrm>
            <a:custGeom>
              <a:avLst/>
              <a:gdLst/>
              <a:ahLst/>
              <a:cxnLst/>
              <a:rect l="0" t="0" r="0" b="0"/>
              <a:pathLst>
                <a:path w="1" h="1319">
                  <a:moveTo>
                    <a:pt x="0" y="131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1" name="任意多边形 90139"/>
            <p:cNvSpPr/>
            <p:nvPr/>
          </p:nvSpPr>
          <p:spPr>
            <a:xfrm>
              <a:off x="2375" y="978"/>
              <a:ext cx="1" cy="490"/>
            </a:xfrm>
            <a:custGeom>
              <a:avLst/>
              <a:gdLst/>
              <a:ahLst/>
              <a:cxnLst/>
              <a:rect l="0" t="0" r="0" b="0"/>
              <a:pathLst>
                <a:path w="1" h="3299">
                  <a:moveTo>
                    <a:pt x="0" y="0"/>
                  </a:moveTo>
                  <a:lnTo>
                    <a:pt x="0" y="3299"/>
                  </a:lnTo>
                  <a:lnTo>
                    <a:pt x="1" y="329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2" name="任意多边形 90140"/>
            <p:cNvSpPr/>
            <p:nvPr/>
          </p:nvSpPr>
          <p:spPr>
            <a:xfrm>
              <a:off x="2375" y="1468"/>
              <a:ext cx="670" cy="2"/>
            </a:xfrm>
            <a:custGeom>
              <a:avLst/>
              <a:gdLst/>
              <a:ahLst/>
              <a:cxnLst/>
              <a:rect l="0" t="0" r="0" b="0"/>
              <a:pathLst>
                <a:path w="3957" h="1">
                  <a:moveTo>
                    <a:pt x="0" y="0"/>
                  </a:moveTo>
                  <a:lnTo>
                    <a:pt x="3956" y="0"/>
                  </a:lnTo>
                  <a:lnTo>
                    <a:pt x="3957"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3" name="任意多边形 90141"/>
            <p:cNvSpPr/>
            <p:nvPr/>
          </p:nvSpPr>
          <p:spPr>
            <a:xfrm>
              <a:off x="2599" y="1272"/>
              <a:ext cx="446" cy="1"/>
            </a:xfrm>
            <a:custGeom>
              <a:avLst/>
              <a:gdLst/>
              <a:ahLst/>
              <a:cxnLst/>
              <a:rect l="0" t="0" r="0" b="0"/>
              <a:pathLst>
                <a:path w="2637" h="1">
                  <a:moveTo>
                    <a:pt x="2637"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4" name="任意多边形 90142"/>
            <p:cNvSpPr/>
            <p:nvPr/>
          </p:nvSpPr>
          <p:spPr>
            <a:xfrm>
              <a:off x="2599" y="978"/>
              <a:ext cx="1" cy="294"/>
            </a:xfrm>
            <a:custGeom>
              <a:avLst/>
              <a:gdLst/>
              <a:ahLst/>
              <a:cxnLst/>
              <a:rect l="0" t="0" r="0" b="0"/>
              <a:pathLst>
                <a:path w="1" h="1980">
                  <a:moveTo>
                    <a:pt x="0" y="198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5" name="任意多边形 90143"/>
            <p:cNvSpPr/>
            <p:nvPr/>
          </p:nvSpPr>
          <p:spPr>
            <a:xfrm>
              <a:off x="2375" y="978"/>
              <a:ext cx="224" cy="2"/>
            </a:xfrm>
            <a:custGeom>
              <a:avLst/>
              <a:gdLst/>
              <a:ahLst/>
              <a:cxnLst/>
              <a:rect l="0" t="0" r="0" b="0"/>
              <a:pathLst>
                <a:path w="1319" h="1">
                  <a:moveTo>
                    <a:pt x="1319"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6" name="任意多边形 90144"/>
            <p:cNvSpPr/>
            <p:nvPr/>
          </p:nvSpPr>
          <p:spPr>
            <a:xfrm>
              <a:off x="2375" y="1175"/>
              <a:ext cx="224" cy="1"/>
            </a:xfrm>
            <a:custGeom>
              <a:avLst/>
              <a:gdLst/>
              <a:ahLst/>
              <a:cxnLst/>
              <a:rect l="0" t="0" r="0" b="0"/>
              <a:pathLst>
                <a:path w="1320" h="1">
                  <a:moveTo>
                    <a:pt x="0" y="0"/>
                  </a:moveTo>
                  <a:lnTo>
                    <a:pt x="1319" y="0"/>
                  </a:lnTo>
                  <a:lnTo>
                    <a:pt x="1320"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7" name="任意多边形 90145"/>
            <p:cNvSpPr/>
            <p:nvPr/>
          </p:nvSpPr>
          <p:spPr>
            <a:xfrm>
              <a:off x="814" y="978"/>
              <a:ext cx="2" cy="490"/>
            </a:xfrm>
            <a:custGeom>
              <a:avLst/>
              <a:gdLst/>
              <a:ahLst/>
              <a:cxnLst/>
              <a:rect l="0" t="0" r="0" b="0"/>
              <a:pathLst>
                <a:path w="1" h="3299">
                  <a:moveTo>
                    <a:pt x="0" y="0"/>
                  </a:moveTo>
                  <a:lnTo>
                    <a:pt x="0" y="3299"/>
                  </a:lnTo>
                  <a:lnTo>
                    <a:pt x="1" y="329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8" name="任意多边形 90146"/>
            <p:cNvSpPr/>
            <p:nvPr/>
          </p:nvSpPr>
          <p:spPr>
            <a:xfrm>
              <a:off x="144" y="1468"/>
              <a:ext cx="670" cy="2"/>
            </a:xfrm>
            <a:custGeom>
              <a:avLst/>
              <a:gdLst/>
              <a:ahLst/>
              <a:cxnLst/>
              <a:rect l="0" t="0" r="0" b="0"/>
              <a:pathLst>
                <a:path w="3955" h="1">
                  <a:moveTo>
                    <a:pt x="3955"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39" name="任意多边形 90147"/>
            <p:cNvSpPr/>
            <p:nvPr/>
          </p:nvSpPr>
          <p:spPr>
            <a:xfrm>
              <a:off x="144" y="1272"/>
              <a:ext cx="2" cy="196"/>
            </a:xfrm>
            <a:custGeom>
              <a:avLst/>
              <a:gdLst/>
              <a:ahLst/>
              <a:cxnLst/>
              <a:rect l="0" t="0" r="0" b="0"/>
              <a:pathLst>
                <a:path w="1" h="1319">
                  <a:moveTo>
                    <a:pt x="0" y="131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0" name="任意多边形 90148"/>
            <p:cNvSpPr/>
            <p:nvPr/>
          </p:nvSpPr>
          <p:spPr>
            <a:xfrm>
              <a:off x="144" y="1272"/>
              <a:ext cx="446" cy="1"/>
            </a:xfrm>
            <a:custGeom>
              <a:avLst/>
              <a:gdLst/>
              <a:ahLst/>
              <a:cxnLst/>
              <a:rect l="0" t="0" r="0" b="0"/>
              <a:pathLst>
                <a:path w="2638" h="1">
                  <a:moveTo>
                    <a:pt x="0" y="0"/>
                  </a:moveTo>
                  <a:lnTo>
                    <a:pt x="2637" y="0"/>
                  </a:lnTo>
                  <a:lnTo>
                    <a:pt x="2638"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1" name="任意多边形 90149"/>
            <p:cNvSpPr/>
            <p:nvPr/>
          </p:nvSpPr>
          <p:spPr>
            <a:xfrm>
              <a:off x="590" y="978"/>
              <a:ext cx="2" cy="294"/>
            </a:xfrm>
            <a:custGeom>
              <a:avLst/>
              <a:gdLst/>
              <a:ahLst/>
              <a:cxnLst/>
              <a:rect l="0" t="0" r="0" b="0"/>
              <a:pathLst>
                <a:path w="1" h="1980">
                  <a:moveTo>
                    <a:pt x="0" y="198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2" name="任意多边形 90150"/>
            <p:cNvSpPr/>
            <p:nvPr/>
          </p:nvSpPr>
          <p:spPr>
            <a:xfrm>
              <a:off x="590" y="978"/>
              <a:ext cx="224" cy="2"/>
            </a:xfrm>
            <a:custGeom>
              <a:avLst/>
              <a:gdLst/>
              <a:ahLst/>
              <a:cxnLst/>
              <a:rect l="0" t="0" r="0" b="0"/>
              <a:pathLst>
                <a:path w="1319" h="1">
                  <a:moveTo>
                    <a:pt x="0" y="0"/>
                  </a:moveTo>
                  <a:lnTo>
                    <a:pt x="1318" y="0"/>
                  </a:lnTo>
                  <a:lnTo>
                    <a:pt x="1319"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3" name="任意多边形 90151"/>
            <p:cNvSpPr/>
            <p:nvPr/>
          </p:nvSpPr>
          <p:spPr>
            <a:xfrm>
              <a:off x="590" y="1175"/>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44" name="任意多边形 90152"/>
            <p:cNvSpPr/>
            <p:nvPr/>
          </p:nvSpPr>
          <p:spPr>
            <a:xfrm>
              <a:off x="718" y="1175"/>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45" name="任意多边形 90153"/>
            <p:cNvSpPr/>
            <p:nvPr/>
          </p:nvSpPr>
          <p:spPr>
            <a:xfrm>
              <a:off x="3378" y="978"/>
              <a:ext cx="335" cy="2"/>
            </a:xfrm>
            <a:custGeom>
              <a:avLst/>
              <a:gdLst/>
              <a:ahLst/>
              <a:cxnLst/>
              <a:rect l="0" t="0" r="0" b="0"/>
              <a:pathLst>
                <a:path w="1978" h="1">
                  <a:moveTo>
                    <a:pt x="0" y="0"/>
                  </a:moveTo>
                  <a:lnTo>
                    <a:pt x="1977" y="0"/>
                  </a:lnTo>
                  <a:lnTo>
                    <a:pt x="1978"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6" name="任意多边形 90154"/>
            <p:cNvSpPr/>
            <p:nvPr/>
          </p:nvSpPr>
          <p:spPr>
            <a:xfrm>
              <a:off x="3378" y="1468"/>
              <a:ext cx="892" cy="2"/>
            </a:xfrm>
            <a:custGeom>
              <a:avLst/>
              <a:gdLst/>
              <a:ahLst/>
              <a:cxnLst/>
              <a:rect l="0" t="0" r="0" b="0"/>
              <a:pathLst>
                <a:path w="5273" h="1">
                  <a:moveTo>
                    <a:pt x="5273"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7" name="任意多边形 90155"/>
            <p:cNvSpPr/>
            <p:nvPr/>
          </p:nvSpPr>
          <p:spPr>
            <a:xfrm>
              <a:off x="4270" y="1175"/>
              <a:ext cx="2" cy="293"/>
            </a:xfrm>
            <a:custGeom>
              <a:avLst/>
              <a:gdLst/>
              <a:ahLst/>
              <a:cxnLst/>
              <a:rect l="0" t="0" r="0" b="0"/>
              <a:pathLst>
                <a:path w="1" h="1980">
                  <a:moveTo>
                    <a:pt x="0" y="0"/>
                  </a:moveTo>
                  <a:lnTo>
                    <a:pt x="0" y="1980"/>
                  </a:lnTo>
                  <a:lnTo>
                    <a:pt x="1" y="198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8" name="任意多边形 90156"/>
            <p:cNvSpPr/>
            <p:nvPr/>
          </p:nvSpPr>
          <p:spPr>
            <a:xfrm>
              <a:off x="3713" y="978"/>
              <a:ext cx="557" cy="197"/>
            </a:xfrm>
            <a:custGeom>
              <a:avLst/>
              <a:gdLst/>
              <a:ahLst/>
              <a:cxnLst/>
              <a:rect l="0" t="0" r="0" b="0"/>
              <a:pathLst>
                <a:path w="3297" h="1319">
                  <a:moveTo>
                    <a:pt x="0" y="0"/>
                  </a:moveTo>
                  <a:lnTo>
                    <a:pt x="3296" y="1319"/>
                  </a:lnTo>
                  <a:lnTo>
                    <a:pt x="3297" y="131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49" name="任意多边形 90157"/>
            <p:cNvSpPr/>
            <p:nvPr/>
          </p:nvSpPr>
          <p:spPr>
            <a:xfrm>
              <a:off x="3378" y="978"/>
              <a:ext cx="2" cy="490"/>
            </a:xfrm>
            <a:custGeom>
              <a:avLst/>
              <a:gdLst/>
              <a:ahLst/>
              <a:cxnLst/>
              <a:rect l="0" t="0" r="0" b="0"/>
              <a:pathLst>
                <a:path w="1" h="3299">
                  <a:moveTo>
                    <a:pt x="0" y="329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50" name="任意多边形 90158"/>
            <p:cNvSpPr/>
            <p:nvPr/>
          </p:nvSpPr>
          <p:spPr>
            <a:xfrm>
              <a:off x="3378" y="1272"/>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51" name="任意多边形 90159"/>
            <p:cNvSpPr/>
            <p:nvPr/>
          </p:nvSpPr>
          <p:spPr>
            <a:xfrm>
              <a:off x="3508" y="1272"/>
              <a:ext cx="134" cy="1"/>
            </a:xfrm>
            <a:custGeom>
              <a:avLst/>
              <a:gdLst/>
              <a:ahLst/>
              <a:cxnLst/>
              <a:rect l="0" t="0" r="0" b="0"/>
              <a:pathLst>
                <a:path w="791" h="1">
                  <a:moveTo>
                    <a:pt x="0" y="0"/>
                  </a:moveTo>
                  <a:lnTo>
                    <a:pt x="790" y="0"/>
                  </a:lnTo>
                  <a:lnTo>
                    <a:pt x="79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52" name="任意多边形 90160"/>
            <p:cNvSpPr/>
            <p:nvPr/>
          </p:nvSpPr>
          <p:spPr>
            <a:xfrm>
              <a:off x="3674" y="1272"/>
              <a:ext cx="135" cy="1"/>
            </a:xfrm>
            <a:custGeom>
              <a:avLst/>
              <a:gdLst/>
              <a:ahLst/>
              <a:cxnLst/>
              <a:rect l="0" t="0" r="0" b="0"/>
              <a:pathLst>
                <a:path w="793" h="1">
                  <a:moveTo>
                    <a:pt x="0" y="0"/>
                  </a:moveTo>
                  <a:lnTo>
                    <a:pt x="792" y="0"/>
                  </a:lnTo>
                  <a:lnTo>
                    <a:pt x="793"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53" name="任意多边形 90161"/>
            <p:cNvSpPr/>
            <p:nvPr/>
          </p:nvSpPr>
          <p:spPr>
            <a:xfrm>
              <a:off x="3841" y="1272"/>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54" name="任意多边形 90162"/>
            <p:cNvSpPr/>
            <p:nvPr/>
          </p:nvSpPr>
          <p:spPr>
            <a:xfrm>
              <a:off x="4009" y="1272"/>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55" name="任意多边形 90163"/>
            <p:cNvSpPr/>
            <p:nvPr/>
          </p:nvSpPr>
          <p:spPr>
            <a:xfrm>
              <a:off x="4176" y="1272"/>
              <a:ext cx="94"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grpSp>
        <p:nvGrpSpPr>
          <p:cNvPr id="90165" name="组合 90164"/>
          <p:cNvGrpSpPr/>
          <p:nvPr/>
        </p:nvGrpSpPr>
        <p:grpSpPr>
          <a:xfrm>
            <a:off x="4303395" y="3429236"/>
            <a:ext cx="4593590" cy="3270649"/>
            <a:chOff x="2016" y="2230"/>
            <a:chExt cx="3342" cy="1884"/>
          </a:xfrm>
        </p:grpSpPr>
        <p:sp>
          <p:nvSpPr>
            <p:cNvPr id="72757" name="直接连接符 90165"/>
            <p:cNvSpPr/>
            <p:nvPr/>
          </p:nvSpPr>
          <p:spPr>
            <a:xfrm flipH="1" flipV="1">
              <a:off x="2976" y="2976"/>
              <a:ext cx="335" cy="4"/>
            </a:xfrm>
            <a:prstGeom prst="line">
              <a:avLst/>
            </a:prstGeom>
            <a:ln w="28575" cap="flat" cmpd="sng">
              <a:solidFill>
                <a:srgbClr val="FF00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2758" name="直接连接符 90166"/>
            <p:cNvSpPr/>
            <p:nvPr/>
          </p:nvSpPr>
          <p:spPr>
            <a:xfrm flipV="1">
              <a:off x="2448" y="3168"/>
              <a:ext cx="0" cy="255"/>
            </a:xfrm>
            <a:prstGeom prst="line">
              <a:avLst/>
            </a:prstGeom>
            <a:ln w="28575" cap="flat" cmpd="sng">
              <a:solidFill>
                <a:srgbClr val="FF00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2759" name="直接连接符 90167"/>
            <p:cNvSpPr/>
            <p:nvPr/>
          </p:nvSpPr>
          <p:spPr>
            <a:xfrm flipH="1">
              <a:off x="4080" y="3936"/>
              <a:ext cx="310" cy="0"/>
            </a:xfrm>
            <a:prstGeom prst="line">
              <a:avLst/>
            </a:prstGeom>
            <a:ln w="28575" cap="flat" cmpd="sng">
              <a:solidFill>
                <a:srgbClr val="FF00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2760" name="文本框 90168"/>
            <p:cNvSpPr txBox="1"/>
            <p:nvPr/>
          </p:nvSpPr>
          <p:spPr>
            <a:xfrm>
              <a:off x="2928" y="2544"/>
              <a:ext cx="301" cy="334"/>
            </a:xfrm>
            <a:prstGeom prst="rect">
              <a:avLst/>
            </a:prstGeom>
            <a:noFill/>
            <a:ln w="28575">
              <a:noFill/>
              <a:miter/>
            </a:ln>
          </p:spPr>
          <p:txBody>
            <a:bodyPr wrap="square" anchor="t">
              <a:spAutoFit/>
            </a:bodyPr>
            <a:lstStyle/>
            <a:p>
              <a:pPr lvl="0">
                <a:buClr>
                  <a:srgbClr val="000000"/>
                </a:buClr>
              </a:pPr>
              <a:r>
                <a:rPr lang="en-US" altLang="zh-CN" sz="3200" b="1">
                  <a:solidFill>
                    <a:srgbClr val="FF0000"/>
                  </a:solidFill>
                  <a:latin typeface="Times New Roman" pitchFamily="18" charset="0"/>
                  <a:ea typeface="宋体" pitchFamily="2" charset="-122"/>
                </a:rPr>
                <a:t>A</a:t>
              </a:r>
            </a:p>
          </p:txBody>
        </p:sp>
        <p:sp>
          <p:nvSpPr>
            <p:cNvPr id="72761" name="文本框 90169"/>
            <p:cNvSpPr txBox="1"/>
            <p:nvPr/>
          </p:nvSpPr>
          <p:spPr>
            <a:xfrm>
              <a:off x="2544" y="3120"/>
              <a:ext cx="287" cy="334"/>
            </a:xfrm>
            <a:prstGeom prst="rect">
              <a:avLst/>
            </a:prstGeom>
            <a:noFill/>
            <a:ln w="28575">
              <a:noFill/>
              <a:miter/>
            </a:ln>
          </p:spPr>
          <p:txBody>
            <a:bodyPr wrap="square" anchor="t">
              <a:spAutoFit/>
            </a:bodyPr>
            <a:lstStyle/>
            <a:p>
              <a:pPr lvl="0">
                <a:buClr>
                  <a:srgbClr val="000000"/>
                </a:buClr>
              </a:pPr>
              <a:r>
                <a:rPr lang="en-US" altLang="zh-CN" sz="3200" b="1">
                  <a:solidFill>
                    <a:srgbClr val="FF0000"/>
                  </a:solidFill>
                  <a:latin typeface="Times New Roman" pitchFamily="18" charset="0"/>
                  <a:ea typeface="宋体" pitchFamily="2" charset="-122"/>
                </a:rPr>
                <a:t>B</a:t>
              </a:r>
            </a:p>
          </p:txBody>
        </p:sp>
        <p:sp>
          <p:nvSpPr>
            <p:cNvPr id="72762" name="文本框 90170"/>
            <p:cNvSpPr txBox="1"/>
            <p:nvPr/>
          </p:nvSpPr>
          <p:spPr>
            <a:xfrm>
              <a:off x="4080" y="3552"/>
              <a:ext cx="301" cy="334"/>
            </a:xfrm>
            <a:prstGeom prst="rect">
              <a:avLst/>
            </a:prstGeom>
            <a:noFill/>
            <a:ln w="28575">
              <a:noFill/>
              <a:miter/>
            </a:ln>
          </p:spPr>
          <p:txBody>
            <a:bodyPr wrap="square" anchor="t">
              <a:spAutoFit/>
            </a:bodyPr>
            <a:lstStyle/>
            <a:p>
              <a:pPr lvl="0">
                <a:buClr>
                  <a:srgbClr val="000000"/>
                </a:buClr>
              </a:pPr>
              <a:r>
                <a:rPr lang="en-US" altLang="zh-CN" sz="3200" b="1">
                  <a:solidFill>
                    <a:srgbClr val="FF0000"/>
                  </a:solidFill>
                  <a:latin typeface="Times New Roman" pitchFamily="18" charset="0"/>
                  <a:ea typeface="宋体" pitchFamily="2" charset="-122"/>
                </a:rPr>
                <a:t>C</a:t>
              </a:r>
            </a:p>
          </p:txBody>
        </p:sp>
        <p:sp>
          <p:nvSpPr>
            <p:cNvPr id="72763" name="文本框 90171"/>
            <p:cNvSpPr txBox="1"/>
            <p:nvPr/>
          </p:nvSpPr>
          <p:spPr>
            <a:xfrm>
              <a:off x="3456" y="3216"/>
              <a:ext cx="301" cy="334"/>
            </a:xfrm>
            <a:prstGeom prst="rect">
              <a:avLst/>
            </a:prstGeom>
            <a:noFill/>
            <a:ln w="28575">
              <a:noFill/>
              <a:miter/>
            </a:ln>
          </p:spPr>
          <p:txBody>
            <a:bodyPr wrap="square" anchor="t">
              <a:spAutoFit/>
            </a:bodyPr>
            <a:lstStyle/>
            <a:p>
              <a:pPr lvl="0">
                <a:buClr>
                  <a:srgbClr val="000000"/>
                </a:buClr>
              </a:pPr>
              <a:r>
                <a:rPr lang="en-US" altLang="zh-CN" sz="3200" b="1">
                  <a:solidFill>
                    <a:srgbClr val="FF0000"/>
                  </a:solidFill>
                  <a:latin typeface="Times New Roman" pitchFamily="18" charset="0"/>
                  <a:ea typeface="宋体" pitchFamily="2" charset="-122"/>
                </a:rPr>
                <a:t>A</a:t>
              </a:r>
            </a:p>
          </p:txBody>
        </p:sp>
        <p:sp>
          <p:nvSpPr>
            <p:cNvPr id="72764" name="文本框 90172"/>
            <p:cNvSpPr txBox="1"/>
            <p:nvPr/>
          </p:nvSpPr>
          <p:spPr>
            <a:xfrm>
              <a:off x="4621" y="2230"/>
              <a:ext cx="403" cy="334"/>
            </a:xfrm>
            <a:prstGeom prst="rect">
              <a:avLst/>
            </a:prstGeom>
            <a:noFill/>
            <a:ln w="28575">
              <a:noFill/>
              <a:miter/>
            </a:ln>
          </p:spPr>
          <p:txBody>
            <a:bodyPr wrap="square" anchor="t">
              <a:spAutoFit/>
            </a:bodyPr>
            <a:lstStyle/>
            <a:p>
              <a:pPr lvl="0">
                <a:buClr>
                  <a:srgbClr val="000000"/>
                </a:buClr>
              </a:pPr>
              <a:r>
                <a:rPr lang="en-US" altLang="zh-CN" sz="3200" b="1">
                  <a:solidFill>
                    <a:srgbClr val="FF0000"/>
                  </a:solidFill>
                  <a:latin typeface="Times New Roman" pitchFamily="18" charset="0"/>
                  <a:ea typeface="宋体" pitchFamily="2" charset="-122"/>
                </a:rPr>
                <a:t>B</a:t>
              </a:r>
            </a:p>
          </p:txBody>
        </p:sp>
        <p:sp>
          <p:nvSpPr>
            <p:cNvPr id="72765" name="文本框 90173"/>
            <p:cNvSpPr txBox="1"/>
            <p:nvPr/>
          </p:nvSpPr>
          <p:spPr>
            <a:xfrm>
              <a:off x="4560" y="3216"/>
              <a:ext cx="301" cy="334"/>
            </a:xfrm>
            <a:prstGeom prst="rect">
              <a:avLst/>
            </a:prstGeom>
            <a:noFill/>
            <a:ln w="28575">
              <a:noFill/>
              <a:miter/>
            </a:ln>
          </p:spPr>
          <p:txBody>
            <a:bodyPr wrap="square" anchor="t">
              <a:spAutoFit/>
            </a:bodyPr>
            <a:lstStyle/>
            <a:p>
              <a:pPr lvl="0">
                <a:buClr>
                  <a:srgbClr val="000000"/>
                </a:buClr>
              </a:pPr>
              <a:r>
                <a:rPr lang="en-US" altLang="zh-CN" sz="3200" b="1">
                  <a:solidFill>
                    <a:srgbClr val="FF0000"/>
                  </a:solidFill>
                  <a:latin typeface="Times New Roman" pitchFamily="18" charset="0"/>
                  <a:ea typeface="宋体" pitchFamily="2" charset="-122"/>
                </a:rPr>
                <a:t>C</a:t>
              </a:r>
            </a:p>
          </p:txBody>
        </p:sp>
        <p:sp>
          <p:nvSpPr>
            <p:cNvPr id="72766" name="任意多边形 90174"/>
            <p:cNvSpPr/>
            <p:nvPr/>
          </p:nvSpPr>
          <p:spPr>
            <a:xfrm>
              <a:off x="2016" y="2837"/>
              <a:ext cx="2" cy="293"/>
            </a:xfrm>
            <a:custGeom>
              <a:avLst/>
              <a:gdLst/>
              <a:ahLst/>
              <a:cxnLst/>
              <a:rect l="0" t="0" r="0" b="0"/>
              <a:pathLst>
                <a:path w="1" h="1980">
                  <a:moveTo>
                    <a:pt x="0" y="0"/>
                  </a:moveTo>
                  <a:lnTo>
                    <a:pt x="0" y="1980"/>
                  </a:lnTo>
                  <a:lnTo>
                    <a:pt x="1" y="198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67" name="任意多边形 90175"/>
            <p:cNvSpPr/>
            <p:nvPr/>
          </p:nvSpPr>
          <p:spPr>
            <a:xfrm>
              <a:off x="2016" y="3130"/>
              <a:ext cx="893" cy="2"/>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68" name="任意多边形 90176"/>
            <p:cNvSpPr/>
            <p:nvPr/>
          </p:nvSpPr>
          <p:spPr>
            <a:xfrm>
              <a:off x="2909" y="2640"/>
              <a:ext cx="1" cy="490"/>
            </a:xfrm>
            <a:custGeom>
              <a:avLst/>
              <a:gdLst/>
              <a:ahLst/>
              <a:cxnLst/>
              <a:rect l="0" t="0" r="0" b="0"/>
              <a:pathLst>
                <a:path w="1" h="3299">
                  <a:moveTo>
                    <a:pt x="0" y="329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69" name="任意多边形 90177"/>
            <p:cNvSpPr/>
            <p:nvPr/>
          </p:nvSpPr>
          <p:spPr>
            <a:xfrm>
              <a:off x="2575" y="2640"/>
              <a:ext cx="334" cy="2"/>
            </a:xfrm>
            <a:custGeom>
              <a:avLst/>
              <a:gdLst/>
              <a:ahLst/>
              <a:cxnLst/>
              <a:rect l="0" t="0" r="0" b="0"/>
              <a:pathLst>
                <a:path w="1977" h="1">
                  <a:moveTo>
                    <a:pt x="1977"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0" name="任意多边形 90178"/>
            <p:cNvSpPr/>
            <p:nvPr/>
          </p:nvSpPr>
          <p:spPr>
            <a:xfrm>
              <a:off x="2016" y="2640"/>
              <a:ext cx="559" cy="197"/>
            </a:xfrm>
            <a:custGeom>
              <a:avLst/>
              <a:gdLst/>
              <a:ahLst/>
              <a:cxnLst/>
              <a:rect l="0" t="0" r="0" b="0"/>
              <a:pathLst>
                <a:path w="3296" h="1319">
                  <a:moveTo>
                    <a:pt x="3296" y="0"/>
                  </a:moveTo>
                  <a:lnTo>
                    <a:pt x="0" y="1319"/>
                  </a:lnTo>
                  <a:lnTo>
                    <a:pt x="1" y="131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1" name="任意多边形 90179"/>
            <p:cNvSpPr/>
            <p:nvPr/>
          </p:nvSpPr>
          <p:spPr>
            <a:xfrm>
              <a:off x="2016" y="2934"/>
              <a:ext cx="893" cy="1"/>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2" name="任意多边形 90180"/>
            <p:cNvSpPr/>
            <p:nvPr/>
          </p:nvSpPr>
          <p:spPr>
            <a:xfrm>
              <a:off x="2016" y="4109"/>
              <a:ext cx="893" cy="1"/>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3" name="任意多边形 90181"/>
            <p:cNvSpPr/>
            <p:nvPr/>
          </p:nvSpPr>
          <p:spPr>
            <a:xfrm>
              <a:off x="2016" y="3521"/>
              <a:ext cx="893" cy="2"/>
            </a:xfrm>
            <a:custGeom>
              <a:avLst/>
              <a:gdLst/>
              <a:ahLst/>
              <a:cxnLst/>
              <a:rect l="0" t="0" r="0" b="0"/>
              <a:pathLst>
                <a:path w="5273" h="1">
                  <a:moveTo>
                    <a:pt x="5273"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4" name="任意多边形 90182"/>
            <p:cNvSpPr/>
            <p:nvPr/>
          </p:nvSpPr>
          <p:spPr>
            <a:xfrm>
              <a:off x="2016" y="3521"/>
              <a:ext cx="2" cy="588"/>
            </a:xfrm>
            <a:custGeom>
              <a:avLst/>
              <a:gdLst/>
              <a:ahLst/>
              <a:cxnLst/>
              <a:rect l="0" t="0" r="0" b="0"/>
              <a:pathLst>
                <a:path w="1" h="3960">
                  <a:moveTo>
                    <a:pt x="0" y="0"/>
                  </a:moveTo>
                  <a:lnTo>
                    <a:pt x="0" y="3960"/>
                  </a:lnTo>
                  <a:lnTo>
                    <a:pt x="1" y="396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5" name="任意多边形 90183"/>
            <p:cNvSpPr/>
            <p:nvPr/>
          </p:nvSpPr>
          <p:spPr>
            <a:xfrm>
              <a:off x="2909" y="3521"/>
              <a:ext cx="1" cy="588"/>
            </a:xfrm>
            <a:custGeom>
              <a:avLst/>
              <a:gdLst/>
              <a:ahLst/>
              <a:cxnLst/>
              <a:rect l="0" t="0" r="0" b="0"/>
              <a:pathLst>
                <a:path w="1" h="3960">
                  <a:moveTo>
                    <a:pt x="0" y="396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6" name="任意多边形 90184"/>
            <p:cNvSpPr/>
            <p:nvPr/>
          </p:nvSpPr>
          <p:spPr>
            <a:xfrm>
              <a:off x="2016" y="3718"/>
              <a:ext cx="893" cy="1"/>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77" name="任意多边形 90185"/>
            <p:cNvSpPr/>
            <p:nvPr/>
          </p:nvSpPr>
          <p:spPr>
            <a:xfrm>
              <a:off x="2575" y="3521"/>
              <a:ext cx="2" cy="197"/>
            </a:xfrm>
            <a:custGeom>
              <a:avLst/>
              <a:gdLst/>
              <a:ahLst/>
              <a:cxnLst/>
              <a:rect l="0" t="0" r="0" b="0"/>
              <a:pathLst>
                <a:path w="1" h="1320">
                  <a:moveTo>
                    <a:pt x="0" y="0"/>
                  </a:moveTo>
                  <a:lnTo>
                    <a:pt x="0" y="1320"/>
                  </a:lnTo>
                  <a:lnTo>
                    <a:pt x="1" y="132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grpSp>
          <p:nvGrpSpPr>
            <p:cNvPr id="72778" name="组合 90186"/>
            <p:cNvGrpSpPr/>
            <p:nvPr/>
          </p:nvGrpSpPr>
          <p:grpSpPr>
            <a:xfrm>
              <a:off x="3360" y="2640"/>
              <a:ext cx="671" cy="492"/>
              <a:chOff x="3244" y="2640"/>
              <a:chExt cx="671" cy="492"/>
            </a:xfrm>
          </p:grpSpPr>
          <p:sp>
            <p:nvSpPr>
              <p:cNvPr id="72779" name="任意多边形 90187"/>
              <p:cNvSpPr/>
              <p:nvPr/>
            </p:nvSpPr>
            <p:spPr>
              <a:xfrm>
                <a:off x="3914" y="2934"/>
                <a:ext cx="1" cy="196"/>
              </a:xfrm>
              <a:custGeom>
                <a:avLst/>
                <a:gdLst/>
                <a:ahLst/>
                <a:cxnLst/>
                <a:rect l="0" t="0" r="0" b="0"/>
                <a:pathLst>
                  <a:path w="1" h="1319">
                    <a:moveTo>
                      <a:pt x="0" y="131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0" name="任意多边形 90188"/>
              <p:cNvSpPr/>
              <p:nvPr/>
            </p:nvSpPr>
            <p:spPr>
              <a:xfrm>
                <a:off x="3244" y="2640"/>
                <a:ext cx="1" cy="490"/>
              </a:xfrm>
              <a:custGeom>
                <a:avLst/>
                <a:gdLst/>
                <a:ahLst/>
                <a:cxnLst/>
                <a:rect l="0" t="0" r="0" b="0"/>
                <a:pathLst>
                  <a:path w="1" h="3299">
                    <a:moveTo>
                      <a:pt x="0" y="0"/>
                    </a:moveTo>
                    <a:lnTo>
                      <a:pt x="0" y="3299"/>
                    </a:lnTo>
                    <a:lnTo>
                      <a:pt x="1" y="329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1" name="任意多边形 90189"/>
              <p:cNvSpPr/>
              <p:nvPr/>
            </p:nvSpPr>
            <p:spPr>
              <a:xfrm>
                <a:off x="3244" y="3130"/>
                <a:ext cx="670" cy="2"/>
              </a:xfrm>
              <a:custGeom>
                <a:avLst/>
                <a:gdLst/>
                <a:ahLst/>
                <a:cxnLst/>
                <a:rect l="0" t="0" r="0" b="0"/>
                <a:pathLst>
                  <a:path w="3957" h="1">
                    <a:moveTo>
                      <a:pt x="0" y="0"/>
                    </a:moveTo>
                    <a:lnTo>
                      <a:pt x="3956" y="0"/>
                    </a:lnTo>
                    <a:lnTo>
                      <a:pt x="3957"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2" name="任意多边形 90190"/>
              <p:cNvSpPr/>
              <p:nvPr/>
            </p:nvSpPr>
            <p:spPr>
              <a:xfrm>
                <a:off x="3468" y="2934"/>
                <a:ext cx="446" cy="1"/>
              </a:xfrm>
              <a:custGeom>
                <a:avLst/>
                <a:gdLst/>
                <a:ahLst/>
                <a:cxnLst/>
                <a:rect l="0" t="0" r="0" b="0"/>
                <a:pathLst>
                  <a:path w="2637" h="1">
                    <a:moveTo>
                      <a:pt x="2637"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3" name="任意多边形 90191"/>
              <p:cNvSpPr/>
              <p:nvPr/>
            </p:nvSpPr>
            <p:spPr>
              <a:xfrm>
                <a:off x="3468" y="2640"/>
                <a:ext cx="1" cy="294"/>
              </a:xfrm>
              <a:custGeom>
                <a:avLst/>
                <a:gdLst/>
                <a:ahLst/>
                <a:cxnLst/>
                <a:rect l="0" t="0" r="0" b="0"/>
                <a:pathLst>
                  <a:path w="1" h="1980">
                    <a:moveTo>
                      <a:pt x="0" y="198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4" name="任意多边形 90192"/>
              <p:cNvSpPr/>
              <p:nvPr/>
            </p:nvSpPr>
            <p:spPr>
              <a:xfrm>
                <a:off x="3244" y="2640"/>
                <a:ext cx="224" cy="2"/>
              </a:xfrm>
              <a:custGeom>
                <a:avLst/>
                <a:gdLst/>
                <a:ahLst/>
                <a:cxnLst/>
                <a:rect l="0" t="0" r="0" b="0"/>
                <a:pathLst>
                  <a:path w="1319" h="1">
                    <a:moveTo>
                      <a:pt x="1319"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5" name="任意多边形 90193"/>
              <p:cNvSpPr/>
              <p:nvPr/>
            </p:nvSpPr>
            <p:spPr>
              <a:xfrm>
                <a:off x="3244" y="2837"/>
                <a:ext cx="224" cy="1"/>
              </a:xfrm>
              <a:custGeom>
                <a:avLst/>
                <a:gdLst/>
                <a:ahLst/>
                <a:cxnLst/>
                <a:rect l="0" t="0" r="0" b="0"/>
                <a:pathLst>
                  <a:path w="1320" h="1">
                    <a:moveTo>
                      <a:pt x="0" y="0"/>
                    </a:moveTo>
                    <a:lnTo>
                      <a:pt x="1319" y="0"/>
                    </a:lnTo>
                    <a:lnTo>
                      <a:pt x="1320"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grpSp>
        <p:grpSp>
          <p:nvGrpSpPr>
            <p:cNvPr id="72786" name="组合 90194"/>
            <p:cNvGrpSpPr/>
            <p:nvPr/>
          </p:nvGrpSpPr>
          <p:grpSpPr>
            <a:xfrm>
              <a:off x="4464" y="2544"/>
              <a:ext cx="894" cy="589"/>
              <a:chOff x="1147" y="0"/>
              <a:chExt cx="894" cy="589"/>
            </a:xfrm>
          </p:grpSpPr>
          <p:sp>
            <p:nvSpPr>
              <p:cNvPr id="72787" name="任意多边形 90195"/>
              <p:cNvSpPr/>
              <p:nvPr/>
            </p:nvSpPr>
            <p:spPr>
              <a:xfrm>
                <a:off x="1147" y="0"/>
                <a:ext cx="2" cy="587"/>
              </a:xfrm>
              <a:custGeom>
                <a:avLst/>
                <a:gdLst/>
                <a:ahLst/>
                <a:cxnLst/>
                <a:rect l="0" t="0" r="0" b="0"/>
                <a:pathLst>
                  <a:path w="1" h="3960">
                    <a:moveTo>
                      <a:pt x="0" y="0"/>
                    </a:moveTo>
                    <a:lnTo>
                      <a:pt x="0" y="3960"/>
                    </a:lnTo>
                    <a:lnTo>
                      <a:pt x="1" y="396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8" name="任意多边形 90196"/>
              <p:cNvSpPr/>
              <p:nvPr/>
            </p:nvSpPr>
            <p:spPr>
              <a:xfrm>
                <a:off x="1147" y="587"/>
                <a:ext cx="893" cy="2"/>
              </a:xfrm>
              <a:custGeom>
                <a:avLst/>
                <a:gdLst/>
                <a:ahLst/>
                <a:cxnLst/>
                <a:rect l="0" t="0" r="0" b="0"/>
                <a:pathLst>
                  <a:path w="5274" h="1">
                    <a:moveTo>
                      <a:pt x="0" y="0"/>
                    </a:moveTo>
                    <a:lnTo>
                      <a:pt x="5273" y="0"/>
                    </a:lnTo>
                    <a:lnTo>
                      <a:pt x="5274"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89" name="任意多边形 90197"/>
              <p:cNvSpPr/>
              <p:nvPr/>
            </p:nvSpPr>
            <p:spPr>
              <a:xfrm>
                <a:off x="2040" y="0"/>
                <a:ext cx="1" cy="587"/>
              </a:xfrm>
              <a:custGeom>
                <a:avLst/>
                <a:gdLst/>
                <a:ahLst/>
                <a:cxnLst/>
                <a:rect l="0" t="0" r="0" b="0"/>
                <a:pathLst>
                  <a:path w="1" h="3960">
                    <a:moveTo>
                      <a:pt x="0" y="396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90" name="任意多边形 90198"/>
              <p:cNvSpPr/>
              <p:nvPr/>
            </p:nvSpPr>
            <p:spPr>
              <a:xfrm>
                <a:off x="1147" y="0"/>
                <a:ext cx="893" cy="1"/>
              </a:xfrm>
              <a:custGeom>
                <a:avLst/>
                <a:gdLst/>
                <a:ahLst/>
                <a:cxnLst/>
                <a:rect l="0" t="0" r="0" b="0"/>
                <a:pathLst>
                  <a:path w="5273" h="1">
                    <a:moveTo>
                      <a:pt x="5273"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791" name="任意多边形 90199"/>
              <p:cNvSpPr/>
              <p:nvPr/>
            </p:nvSpPr>
            <p:spPr>
              <a:xfrm>
                <a:off x="1147" y="391"/>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2" name="任意多边形 90200"/>
              <p:cNvSpPr/>
              <p:nvPr/>
            </p:nvSpPr>
            <p:spPr>
              <a:xfrm>
                <a:off x="1277" y="391"/>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3" name="任意多边形 90201"/>
              <p:cNvSpPr/>
              <p:nvPr/>
            </p:nvSpPr>
            <p:spPr>
              <a:xfrm>
                <a:off x="1444" y="391"/>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4" name="任意多边形 90202"/>
              <p:cNvSpPr/>
              <p:nvPr/>
            </p:nvSpPr>
            <p:spPr>
              <a:xfrm>
                <a:off x="1610" y="391"/>
                <a:ext cx="134" cy="1"/>
              </a:xfrm>
              <a:custGeom>
                <a:avLst/>
                <a:gdLst/>
                <a:ahLst/>
                <a:cxnLst/>
                <a:rect l="0" t="0" r="0" b="0"/>
                <a:pathLst>
                  <a:path w="793" h="1">
                    <a:moveTo>
                      <a:pt x="0" y="0"/>
                    </a:moveTo>
                    <a:lnTo>
                      <a:pt x="792" y="0"/>
                    </a:lnTo>
                    <a:lnTo>
                      <a:pt x="793"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5" name="任意多边形 90203"/>
              <p:cNvSpPr/>
              <p:nvPr/>
            </p:nvSpPr>
            <p:spPr>
              <a:xfrm>
                <a:off x="1778" y="391"/>
                <a:ext cx="134" cy="1"/>
              </a:xfrm>
              <a:custGeom>
                <a:avLst/>
                <a:gdLst/>
                <a:ahLst/>
                <a:cxnLst/>
                <a:rect l="0" t="0" r="0" b="0"/>
                <a:pathLst>
                  <a:path w="791" h="1">
                    <a:moveTo>
                      <a:pt x="0" y="0"/>
                    </a:moveTo>
                    <a:lnTo>
                      <a:pt x="790" y="0"/>
                    </a:lnTo>
                    <a:lnTo>
                      <a:pt x="79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6" name="任意多边形 90204"/>
              <p:cNvSpPr/>
              <p:nvPr/>
            </p:nvSpPr>
            <p:spPr>
              <a:xfrm>
                <a:off x="1945" y="391"/>
                <a:ext cx="95"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7" name="任意多边形 90205"/>
              <p:cNvSpPr/>
              <p:nvPr/>
            </p:nvSpPr>
            <p:spPr>
              <a:xfrm>
                <a:off x="1706" y="391"/>
                <a:ext cx="2" cy="83"/>
              </a:xfrm>
              <a:custGeom>
                <a:avLst/>
                <a:gdLst/>
                <a:ahLst/>
                <a:cxnLst/>
                <a:rect l="0" t="0" r="0" b="0"/>
                <a:pathLst>
                  <a:path w="1" h="561">
                    <a:moveTo>
                      <a:pt x="0" y="0"/>
                    </a:moveTo>
                    <a:lnTo>
                      <a:pt x="0" y="561"/>
                    </a:lnTo>
                    <a:lnTo>
                      <a:pt x="1" y="561"/>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798" name="任意多边形 90206"/>
              <p:cNvSpPr/>
              <p:nvPr/>
            </p:nvSpPr>
            <p:spPr>
              <a:xfrm>
                <a:off x="1706" y="503"/>
                <a:ext cx="2" cy="84"/>
              </a:xfrm>
              <a:custGeom>
                <a:avLst/>
                <a:gdLst/>
                <a:ahLst/>
                <a:cxnLst/>
                <a:rect l="0" t="0" r="0" b="0"/>
                <a:pathLst>
                  <a:path w="1" h="561">
                    <a:moveTo>
                      <a:pt x="0" y="0"/>
                    </a:moveTo>
                    <a:lnTo>
                      <a:pt x="0" y="561"/>
                    </a:lnTo>
                    <a:lnTo>
                      <a:pt x="1" y="561"/>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grpSp>
          <p:nvGrpSpPr>
            <p:cNvPr id="72799" name="组合 90207"/>
            <p:cNvGrpSpPr/>
            <p:nvPr/>
          </p:nvGrpSpPr>
          <p:grpSpPr>
            <a:xfrm>
              <a:off x="3360" y="3622"/>
              <a:ext cx="672" cy="492"/>
              <a:chOff x="144" y="978"/>
              <a:chExt cx="672" cy="492"/>
            </a:xfrm>
          </p:grpSpPr>
          <p:sp>
            <p:nvSpPr>
              <p:cNvPr id="72800" name="任意多边形 90208"/>
              <p:cNvSpPr/>
              <p:nvPr/>
            </p:nvSpPr>
            <p:spPr>
              <a:xfrm>
                <a:off x="814" y="978"/>
                <a:ext cx="2" cy="490"/>
              </a:xfrm>
              <a:custGeom>
                <a:avLst/>
                <a:gdLst/>
                <a:ahLst/>
                <a:cxnLst/>
                <a:rect l="0" t="0" r="0" b="0"/>
                <a:pathLst>
                  <a:path w="1" h="3299">
                    <a:moveTo>
                      <a:pt x="0" y="0"/>
                    </a:moveTo>
                    <a:lnTo>
                      <a:pt x="0" y="3299"/>
                    </a:lnTo>
                    <a:lnTo>
                      <a:pt x="1" y="329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01" name="任意多边形 90209"/>
              <p:cNvSpPr/>
              <p:nvPr/>
            </p:nvSpPr>
            <p:spPr>
              <a:xfrm>
                <a:off x="144" y="1468"/>
                <a:ext cx="670" cy="2"/>
              </a:xfrm>
              <a:custGeom>
                <a:avLst/>
                <a:gdLst/>
                <a:ahLst/>
                <a:cxnLst/>
                <a:rect l="0" t="0" r="0" b="0"/>
                <a:pathLst>
                  <a:path w="3955" h="1">
                    <a:moveTo>
                      <a:pt x="3955"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02" name="任意多边形 90210"/>
              <p:cNvSpPr/>
              <p:nvPr/>
            </p:nvSpPr>
            <p:spPr>
              <a:xfrm>
                <a:off x="144" y="1272"/>
                <a:ext cx="2" cy="196"/>
              </a:xfrm>
              <a:custGeom>
                <a:avLst/>
                <a:gdLst/>
                <a:ahLst/>
                <a:cxnLst/>
                <a:rect l="0" t="0" r="0" b="0"/>
                <a:pathLst>
                  <a:path w="1" h="1319">
                    <a:moveTo>
                      <a:pt x="0" y="131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03" name="任意多边形 90211"/>
              <p:cNvSpPr/>
              <p:nvPr/>
            </p:nvSpPr>
            <p:spPr>
              <a:xfrm>
                <a:off x="144" y="1272"/>
                <a:ext cx="446" cy="1"/>
              </a:xfrm>
              <a:custGeom>
                <a:avLst/>
                <a:gdLst/>
                <a:ahLst/>
                <a:cxnLst/>
                <a:rect l="0" t="0" r="0" b="0"/>
                <a:pathLst>
                  <a:path w="2638" h="1">
                    <a:moveTo>
                      <a:pt x="0" y="0"/>
                    </a:moveTo>
                    <a:lnTo>
                      <a:pt x="2637" y="0"/>
                    </a:lnTo>
                    <a:lnTo>
                      <a:pt x="2638"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04" name="任意多边形 90212"/>
              <p:cNvSpPr/>
              <p:nvPr/>
            </p:nvSpPr>
            <p:spPr>
              <a:xfrm>
                <a:off x="590" y="978"/>
                <a:ext cx="2" cy="294"/>
              </a:xfrm>
              <a:custGeom>
                <a:avLst/>
                <a:gdLst/>
                <a:ahLst/>
                <a:cxnLst/>
                <a:rect l="0" t="0" r="0" b="0"/>
                <a:pathLst>
                  <a:path w="1" h="1980">
                    <a:moveTo>
                      <a:pt x="0" y="198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05" name="任意多边形 90213"/>
              <p:cNvSpPr/>
              <p:nvPr/>
            </p:nvSpPr>
            <p:spPr>
              <a:xfrm>
                <a:off x="590" y="978"/>
                <a:ext cx="224" cy="2"/>
              </a:xfrm>
              <a:custGeom>
                <a:avLst/>
                <a:gdLst/>
                <a:ahLst/>
                <a:cxnLst/>
                <a:rect l="0" t="0" r="0" b="0"/>
                <a:pathLst>
                  <a:path w="1319" h="1">
                    <a:moveTo>
                      <a:pt x="0" y="0"/>
                    </a:moveTo>
                    <a:lnTo>
                      <a:pt x="1318" y="0"/>
                    </a:lnTo>
                    <a:lnTo>
                      <a:pt x="1319"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06" name="任意多边形 90214"/>
              <p:cNvSpPr/>
              <p:nvPr/>
            </p:nvSpPr>
            <p:spPr>
              <a:xfrm>
                <a:off x="590" y="1175"/>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807" name="任意多边形 90215"/>
              <p:cNvSpPr/>
              <p:nvPr/>
            </p:nvSpPr>
            <p:spPr>
              <a:xfrm>
                <a:off x="718" y="1175"/>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grpSp>
          <p:nvGrpSpPr>
            <p:cNvPr id="72808" name="组合 90216"/>
            <p:cNvGrpSpPr/>
            <p:nvPr/>
          </p:nvGrpSpPr>
          <p:grpSpPr>
            <a:xfrm>
              <a:off x="4464" y="3622"/>
              <a:ext cx="894" cy="492"/>
              <a:chOff x="3378" y="978"/>
              <a:chExt cx="894" cy="492"/>
            </a:xfrm>
          </p:grpSpPr>
          <p:sp>
            <p:nvSpPr>
              <p:cNvPr id="72809" name="任意多边形 90217"/>
              <p:cNvSpPr/>
              <p:nvPr/>
            </p:nvSpPr>
            <p:spPr>
              <a:xfrm>
                <a:off x="3378" y="978"/>
                <a:ext cx="335" cy="2"/>
              </a:xfrm>
              <a:custGeom>
                <a:avLst/>
                <a:gdLst/>
                <a:ahLst/>
                <a:cxnLst/>
                <a:rect l="0" t="0" r="0" b="0"/>
                <a:pathLst>
                  <a:path w="1978" h="1">
                    <a:moveTo>
                      <a:pt x="0" y="0"/>
                    </a:moveTo>
                    <a:lnTo>
                      <a:pt x="1977" y="0"/>
                    </a:lnTo>
                    <a:lnTo>
                      <a:pt x="1978"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10" name="任意多边形 90218"/>
              <p:cNvSpPr/>
              <p:nvPr/>
            </p:nvSpPr>
            <p:spPr>
              <a:xfrm>
                <a:off x="3378" y="1468"/>
                <a:ext cx="892" cy="2"/>
              </a:xfrm>
              <a:custGeom>
                <a:avLst/>
                <a:gdLst/>
                <a:ahLst/>
                <a:cxnLst/>
                <a:rect l="0" t="0" r="0" b="0"/>
                <a:pathLst>
                  <a:path w="5273" h="1">
                    <a:moveTo>
                      <a:pt x="5273" y="0"/>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11" name="任意多边形 90219"/>
              <p:cNvSpPr/>
              <p:nvPr/>
            </p:nvSpPr>
            <p:spPr>
              <a:xfrm>
                <a:off x="4270" y="1175"/>
                <a:ext cx="2" cy="293"/>
              </a:xfrm>
              <a:custGeom>
                <a:avLst/>
                <a:gdLst/>
                <a:ahLst/>
                <a:cxnLst/>
                <a:rect l="0" t="0" r="0" b="0"/>
                <a:pathLst>
                  <a:path w="1" h="1980">
                    <a:moveTo>
                      <a:pt x="0" y="0"/>
                    </a:moveTo>
                    <a:lnTo>
                      <a:pt x="0" y="1980"/>
                    </a:lnTo>
                    <a:lnTo>
                      <a:pt x="1" y="198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12" name="任意多边形 90220"/>
              <p:cNvSpPr/>
              <p:nvPr/>
            </p:nvSpPr>
            <p:spPr>
              <a:xfrm>
                <a:off x="3713" y="978"/>
                <a:ext cx="557" cy="197"/>
              </a:xfrm>
              <a:custGeom>
                <a:avLst/>
                <a:gdLst/>
                <a:ahLst/>
                <a:cxnLst/>
                <a:rect l="0" t="0" r="0" b="0"/>
                <a:pathLst>
                  <a:path w="3297" h="1319">
                    <a:moveTo>
                      <a:pt x="0" y="0"/>
                    </a:moveTo>
                    <a:lnTo>
                      <a:pt x="3296" y="1319"/>
                    </a:lnTo>
                    <a:lnTo>
                      <a:pt x="3297" y="1319"/>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13" name="任意多边形 90221"/>
              <p:cNvSpPr/>
              <p:nvPr/>
            </p:nvSpPr>
            <p:spPr>
              <a:xfrm>
                <a:off x="3378" y="978"/>
                <a:ext cx="2" cy="490"/>
              </a:xfrm>
              <a:custGeom>
                <a:avLst/>
                <a:gdLst/>
                <a:ahLst/>
                <a:cxnLst/>
                <a:rect l="0" t="0" r="0" b="0"/>
                <a:pathLst>
                  <a:path w="1" h="3299">
                    <a:moveTo>
                      <a:pt x="0" y="3299"/>
                    </a:moveTo>
                    <a:lnTo>
                      <a:pt x="0" y="0"/>
                    </a:lnTo>
                    <a:lnTo>
                      <a:pt x="1" y="0"/>
                    </a:lnTo>
                  </a:path>
                </a:pathLst>
              </a:custGeom>
              <a:noFill/>
              <a:ln w="57150" cap="flat" cmpd="sng">
                <a:solidFill>
                  <a:srgbClr val="000000"/>
                </a:solidFill>
                <a:prstDash val="solid"/>
                <a:round/>
                <a:headEnd type="none" w="med" len="med"/>
                <a:tailEnd type="none" w="med" len="med"/>
              </a:ln>
            </p:spPr>
            <p:txBody>
              <a:bodyPr/>
              <a:lstStyle/>
              <a:p>
                <a:endParaRPr lang="zh-CN" altLang="en-US"/>
              </a:p>
            </p:txBody>
          </p:sp>
          <p:sp>
            <p:nvSpPr>
              <p:cNvPr id="72814" name="任意多边形 90222"/>
              <p:cNvSpPr/>
              <p:nvPr/>
            </p:nvSpPr>
            <p:spPr>
              <a:xfrm>
                <a:off x="3378" y="1272"/>
                <a:ext cx="96"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815" name="任意多边形 90223"/>
              <p:cNvSpPr/>
              <p:nvPr/>
            </p:nvSpPr>
            <p:spPr>
              <a:xfrm>
                <a:off x="3508" y="1272"/>
                <a:ext cx="134" cy="1"/>
              </a:xfrm>
              <a:custGeom>
                <a:avLst/>
                <a:gdLst/>
                <a:ahLst/>
                <a:cxnLst/>
                <a:rect l="0" t="0" r="0" b="0"/>
                <a:pathLst>
                  <a:path w="791" h="1">
                    <a:moveTo>
                      <a:pt x="0" y="0"/>
                    </a:moveTo>
                    <a:lnTo>
                      <a:pt x="790" y="0"/>
                    </a:lnTo>
                    <a:lnTo>
                      <a:pt x="79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816" name="任意多边形 90224"/>
              <p:cNvSpPr/>
              <p:nvPr/>
            </p:nvSpPr>
            <p:spPr>
              <a:xfrm>
                <a:off x="3674" y="1272"/>
                <a:ext cx="135" cy="1"/>
              </a:xfrm>
              <a:custGeom>
                <a:avLst/>
                <a:gdLst/>
                <a:ahLst/>
                <a:cxnLst/>
                <a:rect l="0" t="0" r="0" b="0"/>
                <a:pathLst>
                  <a:path w="793" h="1">
                    <a:moveTo>
                      <a:pt x="0" y="0"/>
                    </a:moveTo>
                    <a:lnTo>
                      <a:pt x="792" y="0"/>
                    </a:lnTo>
                    <a:lnTo>
                      <a:pt x="793"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817" name="任意多边形 90225"/>
              <p:cNvSpPr/>
              <p:nvPr/>
            </p:nvSpPr>
            <p:spPr>
              <a:xfrm>
                <a:off x="3841" y="1272"/>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818" name="任意多边形 90226"/>
              <p:cNvSpPr/>
              <p:nvPr/>
            </p:nvSpPr>
            <p:spPr>
              <a:xfrm>
                <a:off x="4009" y="1272"/>
                <a:ext cx="134" cy="1"/>
              </a:xfrm>
              <a:custGeom>
                <a:avLst/>
                <a:gdLst/>
                <a:ahLst/>
                <a:cxnLst/>
                <a:rect l="0" t="0" r="0" b="0"/>
                <a:pathLst>
                  <a:path w="792" h="1">
                    <a:moveTo>
                      <a:pt x="0" y="0"/>
                    </a:moveTo>
                    <a:lnTo>
                      <a:pt x="791" y="0"/>
                    </a:lnTo>
                    <a:lnTo>
                      <a:pt x="792"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72819" name="任意多边形 90227"/>
              <p:cNvSpPr/>
              <p:nvPr/>
            </p:nvSpPr>
            <p:spPr>
              <a:xfrm>
                <a:off x="4176" y="1272"/>
                <a:ext cx="94" cy="1"/>
              </a:xfrm>
              <a:custGeom>
                <a:avLst/>
                <a:gdLst/>
                <a:ahLst/>
                <a:cxnLst/>
                <a:rect l="0" t="0" r="0" b="0"/>
                <a:pathLst>
                  <a:path w="561" h="1">
                    <a:moveTo>
                      <a:pt x="0" y="0"/>
                    </a:moveTo>
                    <a:lnTo>
                      <a:pt x="560" y="0"/>
                    </a:lnTo>
                    <a:lnTo>
                      <a:pt x="561" y="0"/>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grpSp>
      <p:sp>
        <p:nvSpPr>
          <p:cNvPr id="72820" name="文本框 90228"/>
          <p:cNvSpPr txBox="1"/>
          <p:nvPr/>
        </p:nvSpPr>
        <p:spPr>
          <a:xfrm>
            <a:off x="5580380" y="188595"/>
            <a:ext cx="3494405" cy="2712720"/>
          </a:xfrm>
          <a:prstGeom prst="rect">
            <a:avLst/>
          </a:prstGeom>
          <a:noFill/>
          <a:ln w="9525">
            <a:noFill/>
            <a:miter/>
          </a:ln>
        </p:spPr>
        <p:txBody>
          <a:bodyPr wrap="square" anchor="t">
            <a:spAutoFit/>
          </a:bodyPr>
          <a:lstStyle/>
          <a:p>
            <a:pPr lvl="0" algn="just">
              <a:buClr>
                <a:srgbClr val="000000"/>
              </a:buClr>
            </a:pPr>
            <a:r>
              <a:rPr lang="en-US" altLang="zh-CN" sz="3200" b="1" dirty="0">
                <a:solidFill>
                  <a:srgbClr val="FF0000"/>
                </a:solidFill>
                <a:latin typeface="黑体" pitchFamily="2" charset="-122"/>
                <a:ea typeface="黑体" pitchFamily="2" charset="-122"/>
              </a:rPr>
              <a:t>    </a:t>
            </a:r>
            <a:r>
              <a:rPr lang="zh-CN" altLang="en-US" sz="2800" dirty="0">
                <a:solidFill>
                  <a:srgbClr val="FF0000"/>
                </a:solidFill>
                <a:latin typeface="黑体" pitchFamily="2" charset="-122"/>
                <a:ea typeface="黑体" pitchFamily="2" charset="-122"/>
              </a:rPr>
              <a:t>当视图不按投影关系配置时，应在视图旁以箭头指明投影方向，在相应的视图上写上视图的名称“</a:t>
            </a:r>
            <a:r>
              <a:rPr lang="en-US" altLang="zh-CN" sz="2800" dirty="0">
                <a:solidFill>
                  <a:srgbClr val="FF0000"/>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a:t>
            </a:r>
            <a:endParaRPr lang="zh-CN" altLang="en-US" sz="2800">
              <a:solidFill>
                <a:srgbClr val="FF0000"/>
              </a:solidFill>
              <a:latin typeface="黑体" pitchFamily="2" charset="-122"/>
              <a:ea typeface="黑体" pitchFamily="2" charset="-122"/>
            </a:endParaRPr>
          </a:p>
        </p:txBody>
      </p:sp>
      <p:graphicFrame>
        <p:nvGraphicFramePr>
          <p:cNvPr id="72822" name="对象 90230"/>
          <p:cNvGraphicFramePr>
            <a:graphicFrameLocks/>
          </p:cNvGraphicFramePr>
          <p:nvPr/>
        </p:nvGraphicFramePr>
        <p:xfrm>
          <a:off x="323850" y="4689475"/>
          <a:ext cx="2087563" cy="1822450"/>
        </p:xfrm>
        <a:graphic>
          <a:graphicData uri="http://schemas.openxmlformats.org/presentationml/2006/ole">
            <p:oleObj spid="_x0000_s66561" r:id="rId3" imgW="2542857" imgH="2219635"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0165"/>
                                        </p:tgtEl>
                                        <p:attrNameLst>
                                          <p:attrName>style.visibility</p:attrName>
                                        </p:attrNameLst>
                                      </p:cBhvr>
                                      <p:to>
                                        <p:strVal val="visible"/>
                                      </p:to>
                                    </p:set>
                                    <p:anim calcmode="lin" valueType="num">
                                      <p:cBhvr additive="base">
                                        <p:cTn id="7" dur="500" fill="hold"/>
                                        <p:tgtEl>
                                          <p:spTgt spid="90165"/>
                                        </p:tgtEl>
                                        <p:attrNameLst>
                                          <p:attrName>ppt_x</p:attrName>
                                        </p:attrNameLst>
                                      </p:cBhvr>
                                      <p:tavLst>
                                        <p:tav tm="0">
                                          <p:val>
                                            <p:strVal val="1+#ppt_w/2"/>
                                          </p:val>
                                        </p:tav>
                                        <p:tav tm="100000">
                                          <p:val>
                                            <p:strVal val="#ppt_x"/>
                                          </p:val>
                                        </p:tav>
                                      </p:tavLst>
                                    </p:anim>
                                    <p:anim calcmode="lin" valueType="num">
                                      <p:cBhvr additive="base">
                                        <p:cTn id="8" dur="500" fill="hold"/>
                                        <p:tgtEl>
                                          <p:spTgt spid="90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对象 99329"/>
          <p:cNvGraphicFramePr>
            <a:graphicFrameLocks/>
          </p:cNvGraphicFramePr>
          <p:nvPr/>
        </p:nvGraphicFramePr>
        <p:xfrm>
          <a:off x="34925" y="4241800"/>
          <a:ext cx="2951163" cy="2616200"/>
        </p:xfrm>
        <a:graphic>
          <a:graphicData uri="http://schemas.openxmlformats.org/presentationml/2006/ole">
            <p:oleObj spid="_x0000_s68609" r:id="rId4" imgW="3866667" imgH="3067478" progId="PBrush">
              <p:embed/>
            </p:oleObj>
          </a:graphicData>
        </a:graphic>
      </p:graphicFrame>
      <p:grpSp>
        <p:nvGrpSpPr>
          <p:cNvPr id="73730" name="组合 99478"/>
          <p:cNvGrpSpPr/>
          <p:nvPr/>
        </p:nvGrpSpPr>
        <p:grpSpPr>
          <a:xfrm>
            <a:off x="432753" y="690880"/>
            <a:ext cx="4800600" cy="3559175"/>
            <a:chOff x="249" y="436"/>
            <a:chExt cx="3024" cy="2242"/>
          </a:xfrm>
        </p:grpSpPr>
        <p:grpSp>
          <p:nvGrpSpPr>
            <p:cNvPr id="73731" name="组合 99449"/>
            <p:cNvGrpSpPr/>
            <p:nvPr/>
          </p:nvGrpSpPr>
          <p:grpSpPr>
            <a:xfrm>
              <a:off x="249" y="436"/>
              <a:ext cx="1715" cy="2242"/>
              <a:chOff x="249" y="436"/>
              <a:chExt cx="1715" cy="2242"/>
            </a:xfrm>
          </p:grpSpPr>
          <p:sp>
            <p:nvSpPr>
              <p:cNvPr id="73732" name="直接连接符 99373"/>
              <p:cNvSpPr/>
              <p:nvPr/>
            </p:nvSpPr>
            <p:spPr>
              <a:xfrm>
                <a:off x="249" y="2116"/>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3" name="直接连接符 99374"/>
              <p:cNvSpPr/>
              <p:nvPr/>
            </p:nvSpPr>
            <p:spPr>
              <a:xfrm flipH="1">
                <a:off x="249" y="183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4" name="直接连接符 99375"/>
              <p:cNvSpPr/>
              <p:nvPr/>
            </p:nvSpPr>
            <p:spPr>
              <a:xfrm>
                <a:off x="249" y="267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5" name="直接连接符 99376"/>
              <p:cNvSpPr/>
              <p:nvPr/>
            </p:nvSpPr>
            <p:spPr>
              <a:xfrm>
                <a:off x="249"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6" name="直接连接符 99377"/>
              <p:cNvSpPr/>
              <p:nvPr/>
            </p:nvSpPr>
            <p:spPr>
              <a:xfrm>
                <a:off x="249" y="2396"/>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7" name="直接连接符 99378"/>
              <p:cNvSpPr/>
              <p:nvPr/>
            </p:nvSpPr>
            <p:spPr>
              <a:xfrm>
                <a:off x="551" y="211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8" name="直接连接符 99379"/>
              <p:cNvSpPr/>
              <p:nvPr/>
            </p:nvSpPr>
            <p:spPr>
              <a:xfrm flipV="1">
                <a:off x="1962"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9" name="直接连接符 99380"/>
              <p:cNvSpPr/>
              <p:nvPr/>
            </p:nvSpPr>
            <p:spPr>
              <a:xfrm>
                <a:off x="1358" y="1837"/>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0" name="直接连接符 99381"/>
              <p:cNvSpPr/>
              <p:nvPr/>
            </p:nvSpPr>
            <p:spPr>
              <a:xfrm>
                <a:off x="855" y="1837"/>
                <a:ext cx="1"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1" name="直接连接符 99382"/>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2" name="直接连接符 99383"/>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3" name="直接连接符 99384"/>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4" name="直接连接符 99385"/>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5" name="直接连接符 99386"/>
              <p:cNvSpPr/>
              <p:nvPr/>
            </p:nvSpPr>
            <p:spPr>
              <a:xfrm>
                <a:off x="249" y="436"/>
                <a:ext cx="606"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6" name="直接连接符 99387"/>
              <p:cNvSpPr/>
              <p:nvPr/>
            </p:nvSpPr>
            <p:spPr>
              <a:xfrm flipV="1">
                <a:off x="249"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7" name="直接连接符 99388"/>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8" name="直接连接符 99389"/>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9" name="直接连接符 99390"/>
              <p:cNvSpPr/>
              <p:nvPr/>
            </p:nvSpPr>
            <p:spPr>
              <a:xfrm flipH="1">
                <a:off x="249" y="809"/>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0" name="直接连接符 99391"/>
              <p:cNvSpPr/>
              <p:nvPr/>
            </p:nvSpPr>
            <p:spPr>
              <a:xfrm>
                <a:off x="551" y="809"/>
                <a:ext cx="2" cy="374"/>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1" name="直接连接符 99392"/>
              <p:cNvSpPr/>
              <p:nvPr/>
            </p:nvSpPr>
            <p:spPr>
              <a:xfrm>
                <a:off x="1962"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2" name="直接连接符 99393"/>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3" name="直接连接符 99394"/>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4" name="直接连接符 99395"/>
              <p:cNvSpPr/>
              <p:nvPr/>
            </p:nvSpPr>
            <p:spPr>
              <a:xfrm>
                <a:off x="1358" y="436"/>
                <a:ext cx="604"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5" name="直接连接符 99396"/>
              <p:cNvSpPr/>
              <p:nvPr/>
            </p:nvSpPr>
            <p:spPr>
              <a:xfrm>
                <a:off x="855" y="716"/>
                <a:ext cx="50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6" name="直接连接符 99397"/>
              <p:cNvSpPr/>
              <p:nvPr/>
            </p:nvSpPr>
            <p:spPr>
              <a:xfrm>
                <a:off x="855" y="436"/>
                <a:ext cx="1"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7" name="直接连接符 99398"/>
              <p:cNvSpPr/>
              <p:nvPr/>
            </p:nvSpPr>
            <p:spPr>
              <a:xfrm flipV="1">
                <a:off x="1358" y="43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3758" name="直接连接符 99399"/>
            <p:cNvSpPr/>
            <p:nvPr/>
          </p:nvSpPr>
          <p:spPr>
            <a:xfrm>
              <a:off x="2667" y="436"/>
              <a:ext cx="2" cy="373"/>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9" name="直接连接符 99400"/>
            <p:cNvSpPr/>
            <p:nvPr/>
          </p:nvSpPr>
          <p:spPr>
            <a:xfrm flipV="1">
              <a:off x="2365"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0" name="直接连接符 99401"/>
            <p:cNvSpPr/>
            <p:nvPr/>
          </p:nvSpPr>
          <p:spPr>
            <a:xfrm flipH="1">
              <a:off x="2930" y="1183"/>
              <a:ext cx="39"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1" name="直接连接符 99402"/>
            <p:cNvSpPr/>
            <p:nvPr/>
          </p:nvSpPr>
          <p:spPr>
            <a:xfrm flipH="1">
              <a:off x="2834" y="1183"/>
              <a:ext cx="64"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2" name="直接连接符 99403"/>
            <p:cNvSpPr/>
            <p:nvPr/>
          </p:nvSpPr>
          <p:spPr>
            <a:xfrm flipH="1">
              <a:off x="2738" y="1183"/>
              <a:ext cx="64"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3" name="直接连接符 99404"/>
            <p:cNvSpPr/>
            <p:nvPr/>
          </p:nvSpPr>
          <p:spPr>
            <a:xfrm flipH="1">
              <a:off x="2667" y="1183"/>
              <a:ext cx="40"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4" name="直接连接符 99405"/>
            <p:cNvSpPr/>
            <p:nvPr/>
          </p:nvSpPr>
          <p:spPr>
            <a:xfrm>
              <a:off x="2667" y="809"/>
              <a:ext cx="302" cy="374"/>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5" name="直接连接符 99406"/>
            <p:cNvSpPr/>
            <p:nvPr/>
          </p:nvSpPr>
          <p:spPr>
            <a:xfrm flipH="1">
              <a:off x="2365" y="1462"/>
              <a:ext cx="906"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6" name="直接连接符 99407"/>
            <p:cNvSpPr/>
            <p:nvPr/>
          </p:nvSpPr>
          <p:spPr>
            <a:xfrm flipV="1">
              <a:off x="2365"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7" name="直接连接符 99408"/>
            <p:cNvSpPr/>
            <p:nvPr/>
          </p:nvSpPr>
          <p:spPr>
            <a:xfrm flipV="1">
              <a:off x="2667" y="1144"/>
              <a:ext cx="2" cy="3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8" name="直接连接符 99409"/>
            <p:cNvSpPr/>
            <p:nvPr/>
          </p:nvSpPr>
          <p:spPr>
            <a:xfrm flipV="1">
              <a:off x="2667" y="1055"/>
              <a:ext cx="2" cy="5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9" name="直接连接符 99410"/>
            <p:cNvSpPr/>
            <p:nvPr/>
          </p:nvSpPr>
          <p:spPr>
            <a:xfrm flipV="1">
              <a:off x="2667" y="966"/>
              <a:ext cx="2" cy="60"/>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0" name="直接连接符 99411"/>
            <p:cNvSpPr/>
            <p:nvPr/>
          </p:nvSpPr>
          <p:spPr>
            <a:xfrm flipV="1">
              <a:off x="2667" y="877"/>
              <a:ext cx="2" cy="60"/>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1" name="直接连接符 99412"/>
            <p:cNvSpPr/>
            <p:nvPr/>
          </p:nvSpPr>
          <p:spPr>
            <a:xfrm flipV="1">
              <a:off x="2667" y="809"/>
              <a:ext cx="2" cy="3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2" name="直接连接符 99413"/>
            <p:cNvSpPr/>
            <p:nvPr/>
          </p:nvSpPr>
          <p:spPr>
            <a:xfrm>
              <a:off x="3271"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3" name="直接连接符 99414"/>
            <p:cNvSpPr/>
            <p:nvPr/>
          </p:nvSpPr>
          <p:spPr>
            <a:xfrm flipH="1">
              <a:off x="2969" y="1183"/>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4" name="直接连接符 99415"/>
            <p:cNvSpPr/>
            <p:nvPr/>
          </p:nvSpPr>
          <p:spPr>
            <a:xfrm>
              <a:off x="2365" y="716"/>
              <a:ext cx="39"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5" name="直接连接符 99416"/>
            <p:cNvSpPr/>
            <p:nvPr/>
          </p:nvSpPr>
          <p:spPr>
            <a:xfrm>
              <a:off x="2436" y="716"/>
              <a:ext cx="64"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6" name="直接连接符 99417"/>
            <p:cNvSpPr/>
            <p:nvPr/>
          </p:nvSpPr>
          <p:spPr>
            <a:xfrm>
              <a:off x="2531" y="716"/>
              <a:ext cx="66"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7" name="直接连接符 99418"/>
            <p:cNvSpPr/>
            <p:nvPr/>
          </p:nvSpPr>
          <p:spPr>
            <a:xfrm>
              <a:off x="2628" y="716"/>
              <a:ext cx="39"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8" name="直接连接符 99419"/>
            <p:cNvSpPr/>
            <p:nvPr/>
          </p:nvSpPr>
          <p:spPr>
            <a:xfrm>
              <a:off x="2365" y="436"/>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9" name="直接连接符 99420"/>
            <p:cNvSpPr/>
            <p:nvPr/>
          </p:nvSpPr>
          <p:spPr>
            <a:xfrm flipH="1">
              <a:off x="2448" y="936"/>
              <a:ext cx="336" cy="0"/>
            </a:xfrm>
            <a:prstGeom prst="line">
              <a:avLst/>
            </a:prstGeom>
            <a:ln w="85725" cap="flat" cmpd="sng">
              <a:solidFill>
                <a:schemeClr val="bg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3780" name="矩形 99424"/>
          <p:cNvSpPr/>
          <p:nvPr/>
        </p:nvSpPr>
        <p:spPr>
          <a:xfrm>
            <a:off x="483235" y="30639"/>
            <a:ext cx="6228080" cy="518160"/>
          </a:xfrm>
          <a:prstGeom prst="rect">
            <a:avLst/>
          </a:prstGeom>
          <a:noFill/>
          <a:ln w="12700">
            <a:noFill/>
            <a:miter/>
          </a:ln>
        </p:spPr>
        <p:txBody>
          <a:bodyPr wrap="none" anchor="ctr">
            <a:spAutoFit/>
          </a:bodyPr>
          <a:lstStyle/>
          <a:p>
            <a:pPr lvl="0" algn="ctr">
              <a:buClr>
                <a:srgbClr val="000000"/>
              </a:buClr>
            </a:pPr>
            <a:r>
              <a:rPr lang="zh-CN" altLang="zh-CN" sz="2800" dirty="0">
                <a:solidFill>
                  <a:srgbClr val="FF0000"/>
                </a:solidFill>
                <a:latin typeface="黑体" charset="0"/>
                <a:ea typeface="黑体" charset="0"/>
              </a:rPr>
              <a:t>例</a:t>
            </a:r>
            <a:r>
              <a:rPr lang="en-US" altLang="zh-CN" sz="2800" dirty="0">
                <a:solidFill>
                  <a:srgbClr val="FF0000"/>
                </a:solidFill>
                <a:latin typeface="黑体" charset="0"/>
                <a:ea typeface="黑体" charset="0"/>
              </a:rPr>
              <a:t> </a:t>
            </a:r>
            <a:r>
              <a:rPr lang="en-US" altLang="zh-CN" sz="2800" dirty="0">
                <a:solidFill>
                  <a:srgbClr val="0000FF"/>
                </a:solidFill>
                <a:latin typeface="黑体" charset="0"/>
                <a:ea typeface="黑体" charset="0"/>
              </a:rPr>
              <a:t> </a:t>
            </a:r>
            <a:r>
              <a:rPr lang="zh-CN" altLang="en-US" sz="2800" dirty="0">
                <a:solidFill>
                  <a:srgbClr val="0000FF"/>
                </a:solidFill>
                <a:latin typeface="黑体" charset="0"/>
                <a:ea typeface="黑体" charset="0"/>
              </a:rPr>
              <a:t>用一组视图完整、清晰地表达物体</a:t>
            </a:r>
            <a:endParaRPr lang="zh-CN" altLang="en-US" sz="2800">
              <a:solidFill>
                <a:srgbClr val="0000FF"/>
              </a:solidFill>
              <a:latin typeface="黑体" charset="0"/>
              <a:ea typeface="黑体" charset="0"/>
            </a:endParaRPr>
          </a:p>
        </p:txBody>
      </p:sp>
      <p:sp>
        <p:nvSpPr>
          <p:cNvPr id="99432" name="文本框 99431"/>
          <p:cNvSpPr txBox="1"/>
          <p:nvPr/>
        </p:nvSpPr>
        <p:spPr>
          <a:xfrm>
            <a:off x="2731929" y="4847273"/>
            <a:ext cx="2672080" cy="944880"/>
          </a:xfrm>
          <a:prstGeom prst="rect">
            <a:avLst/>
          </a:prstGeom>
          <a:noFill/>
          <a:ln w="28575">
            <a:noFill/>
            <a:miter/>
          </a:ln>
        </p:spPr>
        <p:txBody>
          <a:bodyPr wrap="none" anchor="ctr">
            <a:spAutoFit/>
          </a:bodyPr>
          <a:lstStyle/>
          <a:p>
            <a:pPr lvl="0" algn="ctr" eaLnBrk="0" hangingPunct="0">
              <a:buClr>
                <a:srgbClr val="000000"/>
              </a:buClr>
            </a:pPr>
            <a:r>
              <a:rPr lang="zh-CN" altLang="en-US" sz="2800" dirty="0">
                <a:solidFill>
                  <a:srgbClr val="FF0000"/>
                </a:solidFill>
                <a:latin typeface="Times New Roman" pitchFamily="18" charset="0"/>
                <a:ea typeface="黑体" pitchFamily="2" charset="-122"/>
              </a:rPr>
              <a:t>要注意宽相等和</a:t>
            </a:r>
          </a:p>
          <a:p>
            <a:pPr lvl="0" algn="ctr" eaLnBrk="0" hangingPunct="0">
              <a:buClr>
                <a:srgbClr val="000000"/>
              </a:buClr>
            </a:pPr>
            <a:r>
              <a:rPr lang="zh-CN" altLang="en-US" sz="2800" dirty="0">
                <a:solidFill>
                  <a:srgbClr val="FF0000"/>
                </a:solidFill>
                <a:latin typeface="Times New Roman" pitchFamily="18" charset="0"/>
                <a:ea typeface="黑体" pitchFamily="2" charset="-122"/>
              </a:rPr>
              <a:t>前后方位</a:t>
            </a:r>
            <a:endParaRPr lang="zh-CN" altLang="en-US" sz="2800">
              <a:solidFill>
                <a:srgbClr val="FF0000"/>
              </a:solidFill>
              <a:latin typeface="Times New Roman" pitchFamily="18" charset="0"/>
              <a:ea typeface="黑体" pitchFamily="2" charset="-122"/>
            </a:endParaRPr>
          </a:p>
        </p:txBody>
      </p:sp>
      <p:grpSp>
        <p:nvGrpSpPr>
          <p:cNvPr id="99478" name="组合 99477"/>
          <p:cNvGrpSpPr/>
          <p:nvPr/>
        </p:nvGrpSpPr>
        <p:grpSpPr>
          <a:xfrm>
            <a:off x="4271645" y="2635885"/>
            <a:ext cx="4319270" cy="3442970"/>
            <a:chOff x="2472" y="1842"/>
            <a:chExt cx="2985" cy="2242"/>
          </a:xfrm>
        </p:grpSpPr>
        <p:grpSp>
          <p:nvGrpSpPr>
            <p:cNvPr id="73783" name="组合 99448"/>
            <p:cNvGrpSpPr/>
            <p:nvPr/>
          </p:nvGrpSpPr>
          <p:grpSpPr>
            <a:xfrm>
              <a:off x="2472" y="1842"/>
              <a:ext cx="955" cy="1034"/>
              <a:chOff x="2880" y="2178"/>
              <a:chExt cx="955" cy="1034"/>
            </a:xfrm>
          </p:grpSpPr>
          <p:sp>
            <p:nvSpPr>
              <p:cNvPr id="73784" name="直接连接符 99433"/>
              <p:cNvSpPr/>
              <p:nvPr/>
            </p:nvSpPr>
            <p:spPr>
              <a:xfrm flipH="1">
                <a:off x="2880" y="3203"/>
                <a:ext cx="951"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85" name="直接连接符 99434"/>
              <p:cNvSpPr/>
              <p:nvPr/>
            </p:nvSpPr>
            <p:spPr>
              <a:xfrm>
                <a:off x="2880" y="2931"/>
                <a:ext cx="63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86" name="直接连接符 99435"/>
              <p:cNvSpPr/>
              <p:nvPr/>
            </p:nvSpPr>
            <p:spPr>
              <a:xfrm flipV="1">
                <a:off x="3833" y="2931"/>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87" name="直接连接符 99436"/>
              <p:cNvSpPr/>
              <p:nvPr/>
            </p:nvSpPr>
            <p:spPr>
              <a:xfrm>
                <a:off x="2880" y="2931"/>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3788" name="组合 99438"/>
              <p:cNvGrpSpPr/>
              <p:nvPr/>
            </p:nvGrpSpPr>
            <p:grpSpPr>
              <a:xfrm>
                <a:off x="3515" y="2178"/>
                <a:ext cx="318" cy="753"/>
                <a:chOff x="2455" y="192"/>
                <a:chExt cx="318" cy="753"/>
              </a:xfrm>
            </p:grpSpPr>
            <p:sp>
              <p:nvSpPr>
                <p:cNvPr id="73789" name="直接连接符 99439"/>
                <p:cNvSpPr/>
                <p:nvPr/>
              </p:nvSpPr>
              <p:spPr>
                <a:xfrm>
                  <a:off x="2455" y="475"/>
                  <a:ext cx="42"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0" name="直接连接符 99440"/>
                <p:cNvSpPr/>
                <p:nvPr/>
              </p:nvSpPr>
              <p:spPr>
                <a:xfrm>
                  <a:off x="2531" y="475"/>
                  <a:ext cx="66"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1" name="直接连接符 99441"/>
                <p:cNvSpPr/>
                <p:nvPr/>
              </p:nvSpPr>
              <p:spPr>
                <a:xfrm>
                  <a:off x="2631" y="475"/>
                  <a:ext cx="66"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2" name="直接连接符 99442"/>
                <p:cNvSpPr/>
                <p:nvPr/>
              </p:nvSpPr>
              <p:spPr>
                <a:xfrm>
                  <a:off x="2732" y="475"/>
                  <a:ext cx="39"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3" name="直接连接符 99443"/>
                <p:cNvSpPr/>
                <p:nvPr/>
              </p:nvSpPr>
              <p:spPr>
                <a:xfrm>
                  <a:off x="2771"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4" name="直接连接符 99444"/>
                <p:cNvSpPr/>
                <p:nvPr/>
              </p:nvSpPr>
              <p:spPr>
                <a:xfrm flipV="1">
                  <a:off x="2455"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5" name="直接连接符 99445"/>
                <p:cNvSpPr/>
                <p:nvPr/>
              </p:nvSpPr>
              <p:spPr>
                <a:xfrm>
                  <a:off x="2455" y="192"/>
                  <a:ext cx="316"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3796" name="直接连接符 99447"/>
              <p:cNvSpPr/>
              <p:nvPr/>
            </p:nvSpPr>
            <p:spPr>
              <a:xfrm flipH="1">
                <a:off x="3107" y="2568"/>
                <a:ext cx="408" cy="363"/>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73797" name="组合 99450"/>
            <p:cNvGrpSpPr/>
            <p:nvPr/>
          </p:nvGrpSpPr>
          <p:grpSpPr>
            <a:xfrm>
              <a:off x="3742" y="1842"/>
              <a:ext cx="1715" cy="2242"/>
              <a:chOff x="249" y="436"/>
              <a:chExt cx="1715" cy="2242"/>
            </a:xfrm>
          </p:grpSpPr>
          <p:sp>
            <p:nvSpPr>
              <p:cNvPr id="73798" name="直接连接符 99451"/>
              <p:cNvSpPr/>
              <p:nvPr/>
            </p:nvSpPr>
            <p:spPr>
              <a:xfrm>
                <a:off x="249" y="2116"/>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9" name="直接连接符 99452"/>
              <p:cNvSpPr/>
              <p:nvPr/>
            </p:nvSpPr>
            <p:spPr>
              <a:xfrm flipH="1">
                <a:off x="249" y="183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0" name="直接连接符 99453"/>
              <p:cNvSpPr/>
              <p:nvPr/>
            </p:nvSpPr>
            <p:spPr>
              <a:xfrm>
                <a:off x="249" y="267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1" name="直接连接符 99454"/>
              <p:cNvSpPr/>
              <p:nvPr/>
            </p:nvSpPr>
            <p:spPr>
              <a:xfrm>
                <a:off x="249"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2" name="直接连接符 99455"/>
              <p:cNvSpPr/>
              <p:nvPr/>
            </p:nvSpPr>
            <p:spPr>
              <a:xfrm>
                <a:off x="249" y="2396"/>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3" name="直接连接符 99456"/>
              <p:cNvSpPr/>
              <p:nvPr/>
            </p:nvSpPr>
            <p:spPr>
              <a:xfrm>
                <a:off x="551" y="211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4" name="直接连接符 99457"/>
              <p:cNvSpPr/>
              <p:nvPr/>
            </p:nvSpPr>
            <p:spPr>
              <a:xfrm flipV="1">
                <a:off x="1962"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5" name="直接连接符 99458"/>
              <p:cNvSpPr/>
              <p:nvPr/>
            </p:nvSpPr>
            <p:spPr>
              <a:xfrm>
                <a:off x="1358" y="1837"/>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6" name="直接连接符 99459"/>
              <p:cNvSpPr/>
              <p:nvPr/>
            </p:nvSpPr>
            <p:spPr>
              <a:xfrm>
                <a:off x="855" y="1837"/>
                <a:ext cx="1"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7" name="直接连接符 99460"/>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8" name="直接连接符 99461"/>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9" name="直接连接符 99462"/>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0" name="直接连接符 99463"/>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1" name="直接连接符 99464"/>
              <p:cNvSpPr/>
              <p:nvPr/>
            </p:nvSpPr>
            <p:spPr>
              <a:xfrm>
                <a:off x="249" y="436"/>
                <a:ext cx="606"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2" name="直接连接符 99465"/>
              <p:cNvSpPr/>
              <p:nvPr/>
            </p:nvSpPr>
            <p:spPr>
              <a:xfrm flipV="1">
                <a:off x="249"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3" name="直接连接符 99466"/>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4" name="直接连接符 99467"/>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5" name="直接连接符 99468"/>
              <p:cNvSpPr/>
              <p:nvPr/>
            </p:nvSpPr>
            <p:spPr>
              <a:xfrm flipH="1">
                <a:off x="249" y="809"/>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6" name="直接连接符 99469"/>
              <p:cNvSpPr/>
              <p:nvPr/>
            </p:nvSpPr>
            <p:spPr>
              <a:xfrm>
                <a:off x="551" y="809"/>
                <a:ext cx="2" cy="374"/>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7" name="直接连接符 99470"/>
              <p:cNvSpPr/>
              <p:nvPr/>
            </p:nvSpPr>
            <p:spPr>
              <a:xfrm>
                <a:off x="1962"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8" name="直接连接符 99471"/>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9" name="直接连接符 99472"/>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0" name="直接连接符 99473"/>
              <p:cNvSpPr/>
              <p:nvPr/>
            </p:nvSpPr>
            <p:spPr>
              <a:xfrm>
                <a:off x="1358" y="436"/>
                <a:ext cx="604"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1" name="直接连接符 99474"/>
              <p:cNvSpPr/>
              <p:nvPr/>
            </p:nvSpPr>
            <p:spPr>
              <a:xfrm>
                <a:off x="855" y="716"/>
                <a:ext cx="50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2" name="直接连接符 99475"/>
              <p:cNvSpPr/>
              <p:nvPr/>
            </p:nvSpPr>
            <p:spPr>
              <a:xfrm>
                <a:off x="855" y="436"/>
                <a:ext cx="1"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3" name="直接连接符 99476"/>
              <p:cNvSpPr/>
              <p:nvPr/>
            </p:nvSpPr>
            <p:spPr>
              <a:xfrm flipV="1">
                <a:off x="1358" y="43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sp>
        <p:nvSpPr>
          <p:cNvPr id="73824" name="矩形 99479"/>
          <p:cNvSpPr/>
          <p:nvPr/>
        </p:nvSpPr>
        <p:spPr>
          <a:xfrm>
            <a:off x="7820025" y="6521450"/>
            <a:ext cx="1358900" cy="336550"/>
          </a:xfrm>
          <a:prstGeom prst="rect">
            <a:avLst/>
          </a:prstGeom>
          <a:noFill/>
          <a:ln w="9525">
            <a:noFill/>
            <a:miter/>
          </a:ln>
        </p:spPr>
        <p:txBody>
          <a:bodyPr anchor="t">
            <a:spAutoFit/>
          </a:bodyPr>
          <a:lstStyle/>
          <a:p>
            <a:pPr lvl="0" algn="ctr">
              <a:buClr>
                <a:srgbClr val="000000"/>
              </a:buClr>
            </a:pPr>
            <a:r>
              <a:rPr lang="zh-CN" altLang="en-US" sz="1600" b="1" dirty="0">
                <a:solidFill>
                  <a:srgbClr val="B2B2B2"/>
                </a:solidFill>
                <a:latin typeface="Times New Roman" pitchFamily="18" charset="0"/>
                <a:ea typeface="宋体" pitchFamily="2" charset="-122"/>
              </a:rPr>
              <a:t>点的投影</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9478"/>
                                        </p:tgtEl>
                                        <p:attrNameLst>
                                          <p:attrName>style.visibility</p:attrName>
                                        </p:attrNameLst>
                                      </p:cBhvr>
                                      <p:to>
                                        <p:strVal val="visible"/>
                                      </p:to>
                                    </p:set>
                                    <p:animEffect transition="in" filter="wipe(right)">
                                      <p:cBhvr>
                                        <p:cTn id="7" dur="500"/>
                                        <p:tgtEl>
                                          <p:spTgt spid="994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9432"/>
                                        </p:tgtEl>
                                        <p:attrNameLst>
                                          <p:attrName>style.visibility</p:attrName>
                                        </p:attrNameLst>
                                      </p:cBhvr>
                                      <p:to>
                                        <p:strVal val="visible"/>
                                      </p:to>
                                    </p:set>
                                    <p:animEffect transition="in" filter="wipe(down)">
                                      <p:cBhvr>
                                        <p:cTn id="12" dur="500"/>
                                        <p:tgtEl>
                                          <p:spTgt spid="99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a:solidFill>
                  <a:srgbClr val="FF0000"/>
                </a:solidFill>
              </a:rPr>
              <a:t>例</a:t>
            </a:r>
            <a:r>
              <a:rPr lang="zh-CN" altLang="en-US" sz="2800">
                <a:solidFill>
                  <a:srgbClr val="0000FF"/>
                </a:solidFill>
              </a:rPr>
              <a:t> 用一组视图完整、清晰地表达物体</a:t>
            </a:r>
          </a:p>
        </p:txBody>
      </p:sp>
      <p:grpSp>
        <p:nvGrpSpPr>
          <p:cNvPr id="99478" name="组合 99477"/>
          <p:cNvGrpSpPr/>
          <p:nvPr/>
        </p:nvGrpSpPr>
        <p:grpSpPr>
          <a:xfrm>
            <a:off x="4462780" y="3144520"/>
            <a:ext cx="4319270" cy="3442970"/>
            <a:chOff x="2472" y="1842"/>
            <a:chExt cx="2985" cy="2242"/>
          </a:xfrm>
        </p:grpSpPr>
        <p:grpSp>
          <p:nvGrpSpPr>
            <p:cNvPr id="73783" name="组合 99448"/>
            <p:cNvGrpSpPr/>
            <p:nvPr/>
          </p:nvGrpSpPr>
          <p:grpSpPr>
            <a:xfrm>
              <a:off x="2472" y="1842"/>
              <a:ext cx="955" cy="1034"/>
              <a:chOff x="2880" y="2178"/>
              <a:chExt cx="955" cy="1034"/>
            </a:xfrm>
          </p:grpSpPr>
          <p:sp>
            <p:nvSpPr>
              <p:cNvPr id="73784" name="直接连接符 99433"/>
              <p:cNvSpPr/>
              <p:nvPr/>
            </p:nvSpPr>
            <p:spPr>
              <a:xfrm flipH="1">
                <a:off x="2880" y="3203"/>
                <a:ext cx="951"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85" name="直接连接符 99434"/>
              <p:cNvSpPr/>
              <p:nvPr/>
            </p:nvSpPr>
            <p:spPr>
              <a:xfrm>
                <a:off x="2880" y="2931"/>
                <a:ext cx="63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86" name="直接连接符 99435"/>
              <p:cNvSpPr/>
              <p:nvPr/>
            </p:nvSpPr>
            <p:spPr>
              <a:xfrm flipV="1">
                <a:off x="3833" y="2931"/>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87" name="直接连接符 99436"/>
              <p:cNvSpPr/>
              <p:nvPr/>
            </p:nvSpPr>
            <p:spPr>
              <a:xfrm>
                <a:off x="2880" y="2931"/>
                <a:ext cx="2" cy="28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3788" name="组合 99438"/>
              <p:cNvGrpSpPr/>
              <p:nvPr/>
            </p:nvGrpSpPr>
            <p:grpSpPr>
              <a:xfrm>
                <a:off x="3515" y="2178"/>
                <a:ext cx="318" cy="753"/>
                <a:chOff x="2455" y="192"/>
                <a:chExt cx="318" cy="753"/>
              </a:xfrm>
            </p:grpSpPr>
            <p:sp>
              <p:nvSpPr>
                <p:cNvPr id="73789" name="直接连接符 99439"/>
                <p:cNvSpPr/>
                <p:nvPr/>
              </p:nvSpPr>
              <p:spPr>
                <a:xfrm>
                  <a:off x="2455" y="475"/>
                  <a:ext cx="42"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0" name="直接连接符 99440"/>
                <p:cNvSpPr/>
                <p:nvPr/>
              </p:nvSpPr>
              <p:spPr>
                <a:xfrm>
                  <a:off x="2531" y="475"/>
                  <a:ext cx="66"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1" name="直接连接符 99441"/>
                <p:cNvSpPr/>
                <p:nvPr/>
              </p:nvSpPr>
              <p:spPr>
                <a:xfrm>
                  <a:off x="2631" y="475"/>
                  <a:ext cx="66"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2" name="直接连接符 99442"/>
                <p:cNvSpPr/>
                <p:nvPr/>
              </p:nvSpPr>
              <p:spPr>
                <a:xfrm>
                  <a:off x="2732" y="475"/>
                  <a:ext cx="39" cy="2"/>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3" name="直接连接符 99443"/>
                <p:cNvSpPr/>
                <p:nvPr/>
              </p:nvSpPr>
              <p:spPr>
                <a:xfrm>
                  <a:off x="2771"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4" name="直接连接符 99444"/>
                <p:cNvSpPr/>
                <p:nvPr/>
              </p:nvSpPr>
              <p:spPr>
                <a:xfrm flipV="1">
                  <a:off x="2455" y="192"/>
                  <a:ext cx="2" cy="753"/>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5" name="直接连接符 99445"/>
                <p:cNvSpPr/>
                <p:nvPr/>
              </p:nvSpPr>
              <p:spPr>
                <a:xfrm>
                  <a:off x="2455" y="192"/>
                  <a:ext cx="316" cy="2"/>
                </a:xfrm>
                <a:prstGeom prst="line">
                  <a:avLst/>
                </a:prstGeom>
                <a:ln w="57150"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3796" name="直接连接符 99447"/>
              <p:cNvSpPr/>
              <p:nvPr/>
            </p:nvSpPr>
            <p:spPr>
              <a:xfrm flipH="1">
                <a:off x="3107" y="2568"/>
                <a:ext cx="408" cy="363"/>
              </a:xfrm>
              <a:prstGeom prst="line">
                <a:avLst/>
              </a:prstGeom>
              <a:ln w="57150" cap="flat" cmpd="sng">
                <a:solidFill>
                  <a:srgbClr val="0000FF"/>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nvGrpSpPr>
            <p:cNvPr id="73797" name="组合 99450"/>
            <p:cNvGrpSpPr/>
            <p:nvPr/>
          </p:nvGrpSpPr>
          <p:grpSpPr>
            <a:xfrm>
              <a:off x="3742" y="1842"/>
              <a:ext cx="1715" cy="2242"/>
              <a:chOff x="249" y="436"/>
              <a:chExt cx="1715" cy="2242"/>
            </a:xfrm>
          </p:grpSpPr>
          <p:sp>
            <p:nvSpPr>
              <p:cNvPr id="73798" name="直接连接符 99451"/>
              <p:cNvSpPr/>
              <p:nvPr/>
            </p:nvSpPr>
            <p:spPr>
              <a:xfrm>
                <a:off x="249" y="2116"/>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99" name="直接连接符 99452"/>
              <p:cNvSpPr/>
              <p:nvPr/>
            </p:nvSpPr>
            <p:spPr>
              <a:xfrm flipH="1">
                <a:off x="249" y="183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0" name="直接连接符 99453"/>
              <p:cNvSpPr/>
              <p:nvPr/>
            </p:nvSpPr>
            <p:spPr>
              <a:xfrm>
                <a:off x="249" y="267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1" name="直接连接符 99454"/>
              <p:cNvSpPr/>
              <p:nvPr/>
            </p:nvSpPr>
            <p:spPr>
              <a:xfrm>
                <a:off x="249"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2" name="直接连接符 99455"/>
              <p:cNvSpPr/>
              <p:nvPr/>
            </p:nvSpPr>
            <p:spPr>
              <a:xfrm>
                <a:off x="249" y="2396"/>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3" name="直接连接符 99456"/>
              <p:cNvSpPr/>
              <p:nvPr/>
            </p:nvSpPr>
            <p:spPr>
              <a:xfrm>
                <a:off x="551" y="211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4" name="直接连接符 99457"/>
              <p:cNvSpPr/>
              <p:nvPr/>
            </p:nvSpPr>
            <p:spPr>
              <a:xfrm flipV="1">
                <a:off x="1962"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5" name="直接连接符 99458"/>
              <p:cNvSpPr/>
              <p:nvPr/>
            </p:nvSpPr>
            <p:spPr>
              <a:xfrm>
                <a:off x="1358" y="1837"/>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6" name="直接连接符 99459"/>
              <p:cNvSpPr/>
              <p:nvPr/>
            </p:nvSpPr>
            <p:spPr>
              <a:xfrm>
                <a:off x="855" y="1837"/>
                <a:ext cx="1"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7" name="直接连接符 99460"/>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8" name="直接连接符 99461"/>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09" name="直接连接符 99462"/>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0" name="直接连接符 99463"/>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1" name="直接连接符 99464"/>
              <p:cNvSpPr/>
              <p:nvPr/>
            </p:nvSpPr>
            <p:spPr>
              <a:xfrm>
                <a:off x="249" y="436"/>
                <a:ext cx="606"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2" name="直接连接符 99465"/>
              <p:cNvSpPr/>
              <p:nvPr/>
            </p:nvSpPr>
            <p:spPr>
              <a:xfrm flipV="1">
                <a:off x="249"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3" name="直接连接符 99466"/>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4" name="直接连接符 99467"/>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5" name="直接连接符 99468"/>
              <p:cNvSpPr/>
              <p:nvPr/>
            </p:nvSpPr>
            <p:spPr>
              <a:xfrm flipH="1">
                <a:off x="249" y="809"/>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6" name="直接连接符 99469"/>
              <p:cNvSpPr/>
              <p:nvPr/>
            </p:nvSpPr>
            <p:spPr>
              <a:xfrm>
                <a:off x="551" y="809"/>
                <a:ext cx="2" cy="374"/>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7" name="直接连接符 99470"/>
              <p:cNvSpPr/>
              <p:nvPr/>
            </p:nvSpPr>
            <p:spPr>
              <a:xfrm>
                <a:off x="1962"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8" name="直接连接符 99471"/>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19" name="直接连接符 99472"/>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0" name="直接连接符 99473"/>
              <p:cNvSpPr/>
              <p:nvPr/>
            </p:nvSpPr>
            <p:spPr>
              <a:xfrm>
                <a:off x="1358" y="436"/>
                <a:ext cx="604"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1" name="直接连接符 99474"/>
              <p:cNvSpPr/>
              <p:nvPr/>
            </p:nvSpPr>
            <p:spPr>
              <a:xfrm>
                <a:off x="855" y="716"/>
                <a:ext cx="50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2" name="直接连接符 99475"/>
              <p:cNvSpPr/>
              <p:nvPr/>
            </p:nvSpPr>
            <p:spPr>
              <a:xfrm>
                <a:off x="855" y="436"/>
                <a:ext cx="1"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823" name="直接连接符 99476"/>
              <p:cNvSpPr/>
              <p:nvPr/>
            </p:nvSpPr>
            <p:spPr>
              <a:xfrm flipV="1">
                <a:off x="1358" y="43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73730" name="组合 99478"/>
          <p:cNvGrpSpPr/>
          <p:nvPr/>
        </p:nvGrpSpPr>
        <p:grpSpPr>
          <a:xfrm>
            <a:off x="323850" y="1197610"/>
            <a:ext cx="4800600" cy="3300095"/>
            <a:chOff x="249" y="436"/>
            <a:chExt cx="3024" cy="2242"/>
          </a:xfrm>
        </p:grpSpPr>
        <p:grpSp>
          <p:nvGrpSpPr>
            <p:cNvPr id="73731" name="组合 99449"/>
            <p:cNvGrpSpPr/>
            <p:nvPr/>
          </p:nvGrpSpPr>
          <p:grpSpPr>
            <a:xfrm>
              <a:off x="249" y="436"/>
              <a:ext cx="1715" cy="2242"/>
              <a:chOff x="249" y="436"/>
              <a:chExt cx="1715" cy="2242"/>
            </a:xfrm>
          </p:grpSpPr>
          <p:sp>
            <p:nvSpPr>
              <p:cNvPr id="73732" name="直接连接符 99373"/>
              <p:cNvSpPr/>
              <p:nvPr/>
            </p:nvSpPr>
            <p:spPr>
              <a:xfrm>
                <a:off x="249" y="2116"/>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3" name="直接连接符 99374"/>
              <p:cNvSpPr/>
              <p:nvPr/>
            </p:nvSpPr>
            <p:spPr>
              <a:xfrm flipH="1">
                <a:off x="249" y="183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4" name="直接连接符 99375"/>
              <p:cNvSpPr/>
              <p:nvPr/>
            </p:nvSpPr>
            <p:spPr>
              <a:xfrm>
                <a:off x="249" y="2677"/>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5" name="直接连接符 99376"/>
              <p:cNvSpPr/>
              <p:nvPr/>
            </p:nvSpPr>
            <p:spPr>
              <a:xfrm>
                <a:off x="249"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6" name="直接连接符 99377"/>
              <p:cNvSpPr/>
              <p:nvPr/>
            </p:nvSpPr>
            <p:spPr>
              <a:xfrm>
                <a:off x="249" y="2396"/>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7" name="直接连接符 99378"/>
              <p:cNvSpPr/>
              <p:nvPr/>
            </p:nvSpPr>
            <p:spPr>
              <a:xfrm>
                <a:off x="551" y="211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8" name="直接连接符 99379"/>
              <p:cNvSpPr/>
              <p:nvPr/>
            </p:nvSpPr>
            <p:spPr>
              <a:xfrm flipV="1">
                <a:off x="1962" y="1837"/>
                <a:ext cx="2" cy="84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39" name="直接连接符 99380"/>
              <p:cNvSpPr/>
              <p:nvPr/>
            </p:nvSpPr>
            <p:spPr>
              <a:xfrm>
                <a:off x="1358" y="1837"/>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0" name="直接连接符 99381"/>
              <p:cNvSpPr/>
              <p:nvPr/>
            </p:nvSpPr>
            <p:spPr>
              <a:xfrm>
                <a:off x="855" y="1837"/>
                <a:ext cx="1"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1" name="直接连接符 99382"/>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2" name="直接连接符 99383"/>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3" name="直接连接符 99384"/>
              <p:cNvSpPr/>
              <p:nvPr/>
            </p:nvSpPr>
            <p:spPr>
              <a:xfrm flipH="1">
                <a:off x="249" y="1183"/>
                <a:ext cx="171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4" name="直接连接符 99385"/>
              <p:cNvSpPr/>
              <p:nvPr/>
            </p:nvSpPr>
            <p:spPr>
              <a:xfrm>
                <a:off x="249" y="1462"/>
                <a:ext cx="1713"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5" name="直接连接符 99386"/>
              <p:cNvSpPr/>
              <p:nvPr/>
            </p:nvSpPr>
            <p:spPr>
              <a:xfrm>
                <a:off x="249" y="436"/>
                <a:ext cx="606"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6" name="直接连接符 99387"/>
              <p:cNvSpPr/>
              <p:nvPr/>
            </p:nvSpPr>
            <p:spPr>
              <a:xfrm flipV="1">
                <a:off x="249"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7" name="直接连接符 99388"/>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8" name="直接连接符 99389"/>
              <p:cNvSpPr/>
              <p:nvPr/>
            </p:nvSpPr>
            <p:spPr>
              <a:xfrm>
                <a:off x="249"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49" name="直接连接符 99390"/>
              <p:cNvSpPr/>
              <p:nvPr/>
            </p:nvSpPr>
            <p:spPr>
              <a:xfrm flipH="1">
                <a:off x="249" y="809"/>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0" name="直接连接符 99391"/>
              <p:cNvSpPr/>
              <p:nvPr/>
            </p:nvSpPr>
            <p:spPr>
              <a:xfrm>
                <a:off x="551" y="809"/>
                <a:ext cx="2" cy="374"/>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1" name="直接连接符 99392"/>
              <p:cNvSpPr/>
              <p:nvPr/>
            </p:nvSpPr>
            <p:spPr>
              <a:xfrm>
                <a:off x="1962"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2" name="直接连接符 99393"/>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3" name="直接连接符 99394"/>
              <p:cNvSpPr/>
              <p:nvPr/>
            </p:nvSpPr>
            <p:spPr>
              <a:xfrm flipV="1">
                <a:off x="1962"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4" name="直接连接符 99395"/>
              <p:cNvSpPr/>
              <p:nvPr/>
            </p:nvSpPr>
            <p:spPr>
              <a:xfrm>
                <a:off x="1358" y="436"/>
                <a:ext cx="604"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5" name="直接连接符 99396"/>
              <p:cNvSpPr/>
              <p:nvPr/>
            </p:nvSpPr>
            <p:spPr>
              <a:xfrm>
                <a:off x="855" y="716"/>
                <a:ext cx="503"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6" name="直接连接符 99397"/>
              <p:cNvSpPr/>
              <p:nvPr/>
            </p:nvSpPr>
            <p:spPr>
              <a:xfrm>
                <a:off x="855" y="436"/>
                <a:ext cx="1"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7" name="直接连接符 99398"/>
              <p:cNvSpPr/>
              <p:nvPr/>
            </p:nvSpPr>
            <p:spPr>
              <a:xfrm flipV="1">
                <a:off x="1358" y="436"/>
                <a:ext cx="2" cy="280"/>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3758" name="直接连接符 99399"/>
            <p:cNvSpPr/>
            <p:nvPr/>
          </p:nvSpPr>
          <p:spPr>
            <a:xfrm>
              <a:off x="2667" y="436"/>
              <a:ext cx="2" cy="373"/>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59" name="直接连接符 99400"/>
            <p:cNvSpPr/>
            <p:nvPr/>
          </p:nvSpPr>
          <p:spPr>
            <a:xfrm flipV="1">
              <a:off x="2365" y="436"/>
              <a:ext cx="2" cy="747"/>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0" name="直接连接符 99401"/>
            <p:cNvSpPr/>
            <p:nvPr/>
          </p:nvSpPr>
          <p:spPr>
            <a:xfrm flipH="1">
              <a:off x="2930" y="1183"/>
              <a:ext cx="39"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1" name="直接连接符 99402"/>
            <p:cNvSpPr/>
            <p:nvPr/>
          </p:nvSpPr>
          <p:spPr>
            <a:xfrm flipH="1">
              <a:off x="2834" y="1183"/>
              <a:ext cx="64"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2" name="直接连接符 99403"/>
            <p:cNvSpPr/>
            <p:nvPr/>
          </p:nvSpPr>
          <p:spPr>
            <a:xfrm flipH="1">
              <a:off x="2738" y="1183"/>
              <a:ext cx="64"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3" name="直接连接符 99404"/>
            <p:cNvSpPr/>
            <p:nvPr/>
          </p:nvSpPr>
          <p:spPr>
            <a:xfrm flipH="1">
              <a:off x="2667" y="1183"/>
              <a:ext cx="40" cy="1"/>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4" name="直接连接符 99405"/>
            <p:cNvSpPr/>
            <p:nvPr/>
          </p:nvSpPr>
          <p:spPr>
            <a:xfrm>
              <a:off x="2667" y="809"/>
              <a:ext cx="302" cy="374"/>
            </a:xfrm>
            <a:prstGeom prst="line">
              <a:avLst/>
            </a:prstGeom>
            <a:ln w="5715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5" name="直接连接符 99406"/>
            <p:cNvSpPr/>
            <p:nvPr/>
          </p:nvSpPr>
          <p:spPr>
            <a:xfrm flipH="1">
              <a:off x="2365" y="1462"/>
              <a:ext cx="906" cy="2"/>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6" name="直接连接符 99407"/>
            <p:cNvSpPr/>
            <p:nvPr/>
          </p:nvSpPr>
          <p:spPr>
            <a:xfrm flipV="1">
              <a:off x="2365"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7" name="直接连接符 99408"/>
            <p:cNvSpPr/>
            <p:nvPr/>
          </p:nvSpPr>
          <p:spPr>
            <a:xfrm flipV="1">
              <a:off x="2667" y="1144"/>
              <a:ext cx="2" cy="3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8" name="直接连接符 99409"/>
            <p:cNvSpPr/>
            <p:nvPr/>
          </p:nvSpPr>
          <p:spPr>
            <a:xfrm flipV="1">
              <a:off x="2667" y="1055"/>
              <a:ext cx="2" cy="5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69" name="直接连接符 99410"/>
            <p:cNvSpPr/>
            <p:nvPr/>
          </p:nvSpPr>
          <p:spPr>
            <a:xfrm flipV="1">
              <a:off x="2667" y="966"/>
              <a:ext cx="2" cy="60"/>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0" name="直接连接符 99411"/>
            <p:cNvSpPr/>
            <p:nvPr/>
          </p:nvSpPr>
          <p:spPr>
            <a:xfrm flipV="1">
              <a:off x="2667" y="877"/>
              <a:ext cx="2" cy="60"/>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1" name="直接连接符 99412"/>
            <p:cNvSpPr/>
            <p:nvPr/>
          </p:nvSpPr>
          <p:spPr>
            <a:xfrm flipV="1">
              <a:off x="2667" y="809"/>
              <a:ext cx="2" cy="39"/>
            </a:xfrm>
            <a:prstGeom prst="line">
              <a:avLst/>
            </a:prstGeom>
            <a:ln w="28575" cap="flat" cmpd="sng">
              <a:solidFill>
                <a:schemeClr val="accent2"/>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2" name="直接连接符 99413"/>
            <p:cNvSpPr/>
            <p:nvPr/>
          </p:nvSpPr>
          <p:spPr>
            <a:xfrm>
              <a:off x="3271" y="1183"/>
              <a:ext cx="2" cy="279"/>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3" name="直接连接符 99414"/>
            <p:cNvSpPr/>
            <p:nvPr/>
          </p:nvSpPr>
          <p:spPr>
            <a:xfrm flipH="1">
              <a:off x="2969" y="1183"/>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4" name="直接连接符 99415"/>
            <p:cNvSpPr/>
            <p:nvPr/>
          </p:nvSpPr>
          <p:spPr>
            <a:xfrm>
              <a:off x="2365" y="716"/>
              <a:ext cx="39"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5" name="直接连接符 99416"/>
            <p:cNvSpPr/>
            <p:nvPr/>
          </p:nvSpPr>
          <p:spPr>
            <a:xfrm>
              <a:off x="2436" y="716"/>
              <a:ext cx="64"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6" name="直接连接符 99417"/>
            <p:cNvSpPr/>
            <p:nvPr/>
          </p:nvSpPr>
          <p:spPr>
            <a:xfrm>
              <a:off x="2531" y="716"/>
              <a:ext cx="66"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7" name="直接连接符 99418"/>
            <p:cNvSpPr/>
            <p:nvPr/>
          </p:nvSpPr>
          <p:spPr>
            <a:xfrm>
              <a:off x="2628" y="716"/>
              <a:ext cx="39" cy="1"/>
            </a:xfrm>
            <a:prstGeom prst="line">
              <a:avLst/>
            </a:prstGeom>
            <a:ln w="28575" cap="flat" cmpd="sng">
              <a:solidFill>
                <a:srgbClr val="FF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8" name="直接连接符 99419"/>
            <p:cNvSpPr/>
            <p:nvPr/>
          </p:nvSpPr>
          <p:spPr>
            <a:xfrm>
              <a:off x="2365" y="436"/>
              <a:ext cx="302" cy="1"/>
            </a:xfrm>
            <a:prstGeom prst="line">
              <a:avLst/>
            </a:prstGeom>
            <a:ln w="5715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3779" name="直接连接符 99420"/>
            <p:cNvSpPr/>
            <p:nvPr/>
          </p:nvSpPr>
          <p:spPr>
            <a:xfrm flipH="1">
              <a:off x="2448" y="936"/>
              <a:ext cx="336" cy="0"/>
            </a:xfrm>
            <a:prstGeom prst="line">
              <a:avLst/>
            </a:prstGeom>
            <a:ln w="85725" cap="flat" cmpd="sng">
              <a:solidFill>
                <a:schemeClr val="bg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aphicFrame>
        <p:nvGraphicFramePr>
          <p:cNvPr id="73729" name="对象 99329"/>
          <p:cNvGraphicFramePr>
            <a:graphicFrameLocks/>
          </p:cNvGraphicFramePr>
          <p:nvPr/>
        </p:nvGraphicFramePr>
        <p:xfrm>
          <a:off x="96520" y="4662170"/>
          <a:ext cx="3355975" cy="2132965"/>
        </p:xfrm>
        <a:graphic>
          <a:graphicData uri="http://schemas.openxmlformats.org/presentationml/2006/ole">
            <p:oleObj spid="_x0000_s69633" r:id="rId3" imgW="3866667" imgH="3067478"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9478"/>
                                        </p:tgtEl>
                                        <p:attrNameLst>
                                          <p:attrName>style.visibility</p:attrName>
                                        </p:attrNameLst>
                                      </p:cBhvr>
                                      <p:to>
                                        <p:strVal val="visible"/>
                                      </p:to>
                                    </p:set>
                                    <p:animEffect transition="in" filter="wipe(right)">
                                      <p:cBhvr>
                                        <p:cTn id="7" dur="500"/>
                                        <p:tgtEl>
                                          <p:spTgt spid="9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chemeClr val="tx1"/>
                </a:solidFill>
              </a:rPr>
              <a:t>四 点的投影</a:t>
            </a:r>
          </a:p>
        </p:txBody>
      </p:sp>
      <p:sp>
        <p:nvSpPr>
          <p:cNvPr id="75779" name="文本框 75778"/>
          <p:cNvSpPr txBox="1"/>
          <p:nvPr/>
        </p:nvSpPr>
        <p:spPr>
          <a:xfrm>
            <a:off x="-36195" y="1124268"/>
            <a:ext cx="3916680" cy="518160"/>
          </a:xfrm>
          <a:prstGeom prst="rect">
            <a:avLst/>
          </a:prstGeom>
          <a:noFill/>
          <a:ln w="9525">
            <a:noFill/>
            <a:miter/>
          </a:ln>
        </p:spPr>
        <p:txBody>
          <a:bodyPr wrap="none" anchor="t">
            <a:spAutoFit/>
          </a:bodyPr>
          <a:lstStyle/>
          <a:p>
            <a:pPr lvl="0" eaLnBrk="0" hangingPunct="0">
              <a:buClr>
                <a:srgbClr val="000000"/>
              </a:buClr>
            </a:pP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1</a:t>
            </a:r>
            <a:r>
              <a:rPr lang="zh-CN" altLang="en-US" sz="2800" dirty="0">
                <a:latin typeface="黑体" pitchFamily="2" charset="-122"/>
                <a:ea typeface="黑体" pitchFamily="2" charset="-122"/>
              </a:rPr>
              <a:t>）点的投影及其规律</a:t>
            </a:r>
            <a:endParaRPr lang="zh-CN" altLang="en-US" sz="2800">
              <a:latin typeface="黑体" pitchFamily="2" charset="-122"/>
              <a:ea typeface="黑体" pitchFamily="2" charset="-122"/>
            </a:endParaRPr>
          </a:p>
        </p:txBody>
      </p:sp>
      <p:grpSp>
        <p:nvGrpSpPr>
          <p:cNvPr id="75780" name="组合 75779"/>
          <p:cNvGrpSpPr/>
          <p:nvPr/>
        </p:nvGrpSpPr>
        <p:grpSpPr>
          <a:xfrm>
            <a:off x="3771265" y="1600200"/>
            <a:ext cx="4892675" cy="5234940"/>
            <a:chOff x="1872" y="979"/>
            <a:chExt cx="2890" cy="3114"/>
          </a:xfrm>
        </p:grpSpPr>
        <p:grpSp>
          <p:nvGrpSpPr>
            <p:cNvPr id="4" name="组合 75780"/>
            <p:cNvGrpSpPr/>
            <p:nvPr/>
          </p:nvGrpSpPr>
          <p:grpSpPr>
            <a:xfrm>
              <a:off x="1872" y="979"/>
              <a:ext cx="2890" cy="3114"/>
              <a:chOff x="278" y="961"/>
              <a:chExt cx="2362" cy="2687"/>
            </a:xfrm>
          </p:grpSpPr>
          <p:grpSp>
            <p:nvGrpSpPr>
              <p:cNvPr id="75781" name="组合 75781"/>
              <p:cNvGrpSpPr/>
              <p:nvPr/>
            </p:nvGrpSpPr>
            <p:grpSpPr>
              <a:xfrm>
                <a:off x="288" y="1056"/>
                <a:ext cx="2352" cy="2592"/>
                <a:chOff x="288" y="1056"/>
                <a:chExt cx="3120" cy="3120"/>
              </a:xfrm>
            </p:grpSpPr>
            <p:grpSp>
              <p:nvGrpSpPr>
                <p:cNvPr id="75782" name="组合 75782"/>
                <p:cNvGrpSpPr/>
                <p:nvPr/>
              </p:nvGrpSpPr>
              <p:grpSpPr>
                <a:xfrm>
                  <a:off x="288" y="1056"/>
                  <a:ext cx="3120" cy="3120"/>
                  <a:chOff x="288" y="1056"/>
                  <a:chExt cx="3120" cy="3120"/>
                </a:xfrm>
              </p:grpSpPr>
              <p:sp>
                <p:nvSpPr>
                  <p:cNvPr id="75783" name="直接连接符 75783"/>
                  <p:cNvSpPr/>
                  <p:nvPr/>
                </p:nvSpPr>
                <p:spPr>
                  <a:xfrm flipV="1">
                    <a:off x="576" y="2256"/>
                    <a:ext cx="0" cy="48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84" name="直接连接符 75784"/>
                  <p:cNvSpPr/>
                  <p:nvPr/>
                </p:nvSpPr>
                <p:spPr>
                  <a:xfrm>
                    <a:off x="576" y="2256"/>
                    <a:ext cx="91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5785" name="组合 75785"/>
                  <p:cNvGrpSpPr/>
                  <p:nvPr/>
                </p:nvGrpSpPr>
                <p:grpSpPr>
                  <a:xfrm>
                    <a:off x="288" y="1056"/>
                    <a:ext cx="3120" cy="3120"/>
                    <a:chOff x="288" y="1056"/>
                    <a:chExt cx="3120" cy="3120"/>
                  </a:xfrm>
                </p:grpSpPr>
                <p:grpSp>
                  <p:nvGrpSpPr>
                    <p:cNvPr id="75786" name="组合 75786"/>
                    <p:cNvGrpSpPr/>
                    <p:nvPr/>
                  </p:nvGrpSpPr>
                  <p:grpSpPr>
                    <a:xfrm>
                      <a:off x="1344" y="1056"/>
                      <a:ext cx="2064" cy="3120"/>
                      <a:chOff x="1344" y="1056"/>
                      <a:chExt cx="2064" cy="3120"/>
                    </a:xfrm>
                  </p:grpSpPr>
                  <p:grpSp>
                    <p:nvGrpSpPr>
                      <p:cNvPr id="75787" name="组合 75787"/>
                      <p:cNvGrpSpPr/>
                      <p:nvPr/>
                    </p:nvGrpSpPr>
                    <p:grpSpPr>
                      <a:xfrm>
                        <a:off x="1344" y="2208"/>
                        <a:ext cx="1152" cy="1200"/>
                        <a:chOff x="1344" y="2208"/>
                        <a:chExt cx="1152" cy="1200"/>
                      </a:xfrm>
                    </p:grpSpPr>
                    <p:sp>
                      <p:nvSpPr>
                        <p:cNvPr id="75788" name="任意多边形 75788"/>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rgbClr val="00CC99"/>
                        </a:solidFill>
                        <a:ln w="38100" cap="flat" cmpd="sng">
                          <a:solidFill>
                            <a:schemeClr val="tx1"/>
                          </a:solidFill>
                          <a:prstDash val="solid"/>
                          <a:round/>
                          <a:headEnd type="none" w="med" len="med"/>
                          <a:tailEnd type="none" w="med" len="med"/>
                        </a:ln>
                      </p:spPr>
                      <p:txBody>
                        <a:bodyPr/>
                        <a:lstStyle/>
                        <a:p>
                          <a:endParaRPr lang="zh-CN" altLang="en-US"/>
                        </a:p>
                      </p:txBody>
                    </p:sp>
                    <p:sp>
                      <p:nvSpPr>
                        <p:cNvPr id="75789" name="任意多边形 75789"/>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0000"/>
                        </a:solidFill>
                        <a:ln w="38100" cap="flat" cmpd="sng">
                          <a:solidFill>
                            <a:schemeClr val="tx1"/>
                          </a:solidFill>
                          <a:prstDash val="solid"/>
                          <a:round/>
                          <a:headEnd type="none" w="med" len="med"/>
                          <a:tailEnd type="none" w="med" len="med"/>
                        </a:ln>
                      </p:spPr>
                      <p:txBody>
                        <a:bodyPr/>
                        <a:lstStyle/>
                        <a:p>
                          <a:endParaRPr lang="zh-CN" altLang="en-US"/>
                        </a:p>
                      </p:txBody>
                    </p:sp>
                    <p:sp>
                      <p:nvSpPr>
                        <p:cNvPr id="75790" name="任意多边形 75790"/>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rgbClr val="0000FF"/>
                        </a:solidFill>
                        <a:ln w="38100" cap="flat" cmpd="sng">
                          <a:solidFill>
                            <a:schemeClr val="tx1"/>
                          </a:solidFill>
                          <a:prstDash val="solid"/>
                          <a:round/>
                          <a:headEnd type="none" w="med" len="med"/>
                          <a:tailEnd type="none" w="med" len="med"/>
                        </a:ln>
                      </p:spPr>
                      <p:txBody>
                        <a:bodyPr/>
                        <a:lstStyle/>
                        <a:p>
                          <a:endParaRPr lang="zh-CN" altLang="en-US"/>
                        </a:p>
                      </p:txBody>
                    </p:sp>
                    <p:sp>
                      <p:nvSpPr>
                        <p:cNvPr id="75791" name="任意多边形 75791"/>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rgbClr val="FFFF00"/>
                        </a:solidFill>
                        <a:ln w="38100" cap="flat" cmpd="sng">
                          <a:solidFill>
                            <a:schemeClr val="tx1"/>
                          </a:solidFill>
                          <a:prstDash val="solid"/>
                          <a:round/>
                          <a:headEnd type="none" w="med" len="med"/>
                          <a:tailEnd type="none" w="med" len="med"/>
                        </a:ln>
                      </p:spPr>
                      <p:txBody>
                        <a:bodyPr/>
                        <a:lstStyle/>
                        <a:p>
                          <a:endParaRPr lang="zh-CN" altLang="en-US"/>
                        </a:p>
                      </p:txBody>
                    </p:sp>
                  </p:grpSp>
                  <p:grpSp>
                    <p:nvGrpSpPr>
                      <p:cNvPr id="75792" name="组合 75792"/>
                      <p:cNvGrpSpPr/>
                      <p:nvPr/>
                    </p:nvGrpSpPr>
                    <p:grpSpPr>
                      <a:xfrm>
                        <a:off x="2208" y="1056"/>
                        <a:ext cx="1200" cy="3120"/>
                        <a:chOff x="2208" y="1056"/>
                        <a:chExt cx="1200" cy="3120"/>
                      </a:xfrm>
                    </p:grpSpPr>
                    <p:sp>
                      <p:nvSpPr>
                        <p:cNvPr id="75793" name="直接连接符 75793"/>
                        <p:cNvSpPr/>
                        <p:nvPr/>
                      </p:nvSpPr>
                      <p:spPr>
                        <a:xfrm flipV="1">
                          <a:off x="3168" y="2400"/>
                          <a:ext cx="0" cy="148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94" name="直接连接符 75794"/>
                        <p:cNvSpPr/>
                        <p:nvPr/>
                      </p:nvSpPr>
                      <p:spPr>
                        <a:xfrm>
                          <a:off x="2976" y="2208"/>
                          <a:ext cx="192" cy="19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95" name="直接连接符 75795"/>
                        <p:cNvSpPr/>
                        <p:nvPr/>
                      </p:nvSpPr>
                      <p:spPr>
                        <a:xfrm flipH="1" flipV="1">
                          <a:off x="2976" y="3168"/>
                          <a:ext cx="192" cy="2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96" name="直接连接符 75796"/>
                        <p:cNvSpPr/>
                        <p:nvPr/>
                      </p:nvSpPr>
                      <p:spPr>
                        <a:xfrm>
                          <a:off x="2976" y="2208"/>
                          <a:ext cx="0" cy="96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97" name="直接连接符 75797"/>
                        <p:cNvSpPr/>
                        <p:nvPr/>
                      </p:nvSpPr>
                      <p:spPr>
                        <a:xfrm flipH="1" flipV="1">
                          <a:off x="2976" y="2640"/>
                          <a:ext cx="192" cy="19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98" name="直接连接符 75798"/>
                        <p:cNvSpPr/>
                        <p:nvPr/>
                      </p:nvSpPr>
                      <p:spPr>
                        <a:xfrm>
                          <a:off x="2976" y="3168"/>
                          <a:ext cx="0" cy="48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799" name="直接连接符 75799"/>
                        <p:cNvSpPr/>
                        <p:nvPr/>
                      </p:nvSpPr>
                      <p:spPr>
                        <a:xfrm flipV="1">
                          <a:off x="3408" y="2304"/>
                          <a:ext cx="0" cy="187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0" name="直接连接符 75800"/>
                        <p:cNvSpPr/>
                        <p:nvPr/>
                      </p:nvSpPr>
                      <p:spPr>
                        <a:xfrm>
                          <a:off x="2208" y="1056"/>
                          <a:ext cx="1200" cy="124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75801" name="组合 75801"/>
                    <p:cNvGrpSpPr/>
                    <p:nvPr/>
                  </p:nvGrpSpPr>
                  <p:grpSpPr>
                    <a:xfrm>
                      <a:off x="288" y="1056"/>
                      <a:ext cx="3120" cy="3120"/>
                      <a:chOff x="288" y="1056"/>
                      <a:chExt cx="3120" cy="3120"/>
                    </a:xfrm>
                  </p:grpSpPr>
                  <p:sp>
                    <p:nvSpPr>
                      <p:cNvPr id="75802" name="直接连接符 75802"/>
                      <p:cNvSpPr/>
                      <p:nvPr/>
                    </p:nvSpPr>
                    <p:spPr>
                      <a:xfrm>
                        <a:off x="1536" y="3408"/>
                        <a:ext cx="0" cy="48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3" name="直接连接符 75803"/>
                      <p:cNvSpPr/>
                      <p:nvPr/>
                    </p:nvSpPr>
                    <p:spPr>
                      <a:xfrm>
                        <a:off x="1344" y="3168"/>
                        <a:ext cx="0" cy="48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4" name="直接连接符 75804"/>
                      <p:cNvSpPr/>
                      <p:nvPr/>
                    </p:nvSpPr>
                    <p:spPr>
                      <a:xfrm>
                        <a:off x="2304" y="2208"/>
                        <a:ext cx="67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5" name="直接连接符 75805"/>
                      <p:cNvSpPr/>
                      <p:nvPr/>
                    </p:nvSpPr>
                    <p:spPr>
                      <a:xfrm>
                        <a:off x="2016" y="2400"/>
                        <a:ext cx="0" cy="148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6" name="直接连接符 75806"/>
                      <p:cNvSpPr/>
                      <p:nvPr/>
                    </p:nvSpPr>
                    <p:spPr>
                      <a:xfrm>
                        <a:off x="2496" y="3408"/>
                        <a:ext cx="0" cy="48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7" name="直接连接符 75807"/>
                      <p:cNvSpPr/>
                      <p:nvPr/>
                    </p:nvSpPr>
                    <p:spPr>
                      <a:xfrm flipH="1" flipV="1">
                        <a:off x="2304" y="3648"/>
                        <a:ext cx="192" cy="2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8" name="直接连接符 75808"/>
                      <p:cNvSpPr/>
                      <p:nvPr/>
                    </p:nvSpPr>
                    <p:spPr>
                      <a:xfrm flipV="1">
                        <a:off x="2304" y="3408"/>
                        <a:ext cx="0" cy="2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09" name="直接连接符 75809"/>
                      <p:cNvSpPr/>
                      <p:nvPr/>
                    </p:nvSpPr>
                    <p:spPr>
                      <a:xfrm flipV="1">
                        <a:off x="1824" y="3408"/>
                        <a:ext cx="0" cy="2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0" name="直接连接符 75810"/>
                      <p:cNvSpPr/>
                      <p:nvPr/>
                    </p:nvSpPr>
                    <p:spPr>
                      <a:xfrm>
                        <a:off x="576" y="2736"/>
                        <a:ext cx="960" cy="115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1" name="直接连接符 75811"/>
                      <p:cNvSpPr/>
                      <p:nvPr/>
                    </p:nvSpPr>
                    <p:spPr>
                      <a:xfrm>
                        <a:off x="1536" y="3888"/>
                        <a:ext cx="163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2" name="直接连接符 75812"/>
                      <p:cNvSpPr/>
                      <p:nvPr/>
                    </p:nvSpPr>
                    <p:spPr>
                      <a:xfrm>
                        <a:off x="2496" y="3408"/>
                        <a:ext cx="67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3" name="直接连接符 75813"/>
                      <p:cNvSpPr/>
                      <p:nvPr/>
                    </p:nvSpPr>
                    <p:spPr>
                      <a:xfrm>
                        <a:off x="1344" y="3648"/>
                        <a:ext cx="163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4" name="直接连接符 75814"/>
                      <p:cNvSpPr/>
                      <p:nvPr/>
                    </p:nvSpPr>
                    <p:spPr>
                      <a:xfrm flipH="1">
                        <a:off x="2496" y="3168"/>
                        <a:ext cx="48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5" name="直接连接符 75815"/>
                      <p:cNvSpPr/>
                      <p:nvPr/>
                    </p:nvSpPr>
                    <p:spPr>
                      <a:xfrm flipH="1" flipV="1">
                        <a:off x="1824" y="3648"/>
                        <a:ext cx="192" cy="2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6" name="直接连接符 75816"/>
                      <p:cNvSpPr/>
                      <p:nvPr/>
                    </p:nvSpPr>
                    <p:spPr>
                      <a:xfrm>
                        <a:off x="1344" y="3648"/>
                        <a:ext cx="96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7" name="直接连接符 75817"/>
                      <p:cNvSpPr/>
                      <p:nvPr/>
                    </p:nvSpPr>
                    <p:spPr>
                      <a:xfrm>
                        <a:off x="288" y="2736"/>
                        <a:ext cx="1152" cy="14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8" name="直接连接符 75818"/>
                      <p:cNvSpPr/>
                      <p:nvPr/>
                    </p:nvSpPr>
                    <p:spPr>
                      <a:xfrm flipH="1" flipV="1">
                        <a:off x="2496" y="3024"/>
                        <a:ext cx="912" cy="115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19" name="直接连接符 75819"/>
                      <p:cNvSpPr/>
                      <p:nvPr/>
                    </p:nvSpPr>
                    <p:spPr>
                      <a:xfrm>
                        <a:off x="1440" y="4176"/>
                        <a:ext cx="1968"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0" name="直接连接符 75820"/>
                      <p:cNvSpPr/>
                      <p:nvPr/>
                    </p:nvSpPr>
                    <p:spPr>
                      <a:xfrm>
                        <a:off x="1536" y="2832"/>
                        <a:ext cx="163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5821" name="组合 75821"/>
                      <p:cNvGrpSpPr/>
                      <p:nvPr/>
                    </p:nvGrpSpPr>
                    <p:grpSpPr>
                      <a:xfrm>
                        <a:off x="288" y="1056"/>
                        <a:ext cx="2016" cy="2352"/>
                        <a:chOff x="288" y="1056"/>
                        <a:chExt cx="2016" cy="2352"/>
                      </a:xfrm>
                    </p:grpSpPr>
                    <p:sp>
                      <p:nvSpPr>
                        <p:cNvPr id="75822" name="直接连接符 75822"/>
                        <p:cNvSpPr/>
                        <p:nvPr/>
                      </p:nvSpPr>
                      <p:spPr>
                        <a:xfrm flipH="1" flipV="1">
                          <a:off x="576" y="1680"/>
                          <a:ext cx="960" cy="115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3" name="直接连接符 75823"/>
                        <p:cNvSpPr/>
                        <p:nvPr/>
                      </p:nvSpPr>
                      <p:spPr>
                        <a:xfrm flipH="1" flipV="1">
                          <a:off x="576" y="2256"/>
                          <a:ext cx="960" cy="115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4" name="直接连接符 75824"/>
                        <p:cNvSpPr/>
                        <p:nvPr/>
                      </p:nvSpPr>
                      <p:spPr>
                        <a:xfrm flipH="1" flipV="1">
                          <a:off x="1008" y="1248"/>
                          <a:ext cx="816" cy="96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5" name="直接连接符 75825"/>
                        <p:cNvSpPr/>
                        <p:nvPr/>
                      </p:nvSpPr>
                      <p:spPr>
                        <a:xfrm flipH="1" flipV="1">
                          <a:off x="1488" y="1248"/>
                          <a:ext cx="816" cy="96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6" name="直接连接符 75826"/>
                        <p:cNvSpPr/>
                        <p:nvPr/>
                      </p:nvSpPr>
                      <p:spPr>
                        <a:xfrm>
                          <a:off x="1488" y="2256"/>
                          <a:ext cx="144" cy="144"/>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7" name="直接连接符 75827"/>
                        <p:cNvSpPr/>
                        <p:nvPr/>
                      </p:nvSpPr>
                      <p:spPr>
                        <a:xfrm>
                          <a:off x="288" y="1056"/>
                          <a:ext cx="0" cy="168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8" name="直接连接符 75828"/>
                        <p:cNvSpPr/>
                        <p:nvPr/>
                      </p:nvSpPr>
                      <p:spPr>
                        <a:xfrm flipH="1">
                          <a:off x="288" y="1056"/>
                          <a:ext cx="19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29" name="直接连接符 75829"/>
                        <p:cNvSpPr/>
                        <p:nvPr/>
                      </p:nvSpPr>
                      <p:spPr>
                        <a:xfrm flipV="1">
                          <a:off x="576" y="1680"/>
                          <a:ext cx="0" cy="576"/>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0" name="直接连接符 75830"/>
                        <p:cNvSpPr/>
                        <p:nvPr/>
                      </p:nvSpPr>
                      <p:spPr>
                        <a:xfrm flipV="1">
                          <a:off x="576" y="1248"/>
                          <a:ext cx="432" cy="43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1" name="直接连接符 75831"/>
                        <p:cNvSpPr/>
                        <p:nvPr/>
                      </p:nvSpPr>
                      <p:spPr>
                        <a:xfrm>
                          <a:off x="1008" y="1248"/>
                          <a:ext cx="48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2" name="直接连接符 75832"/>
                        <p:cNvSpPr/>
                        <p:nvPr/>
                      </p:nvSpPr>
                      <p:spPr>
                        <a:xfrm>
                          <a:off x="1488" y="1248"/>
                          <a:ext cx="0" cy="100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3" name="直接连接符 75833"/>
                        <p:cNvSpPr/>
                        <p:nvPr/>
                      </p:nvSpPr>
                      <p:spPr>
                        <a:xfrm>
                          <a:off x="2208" y="1056"/>
                          <a:ext cx="0" cy="115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4" name="直接连接符 75834"/>
                        <p:cNvSpPr/>
                        <p:nvPr/>
                      </p:nvSpPr>
                      <p:spPr>
                        <a:xfrm>
                          <a:off x="288" y="2736"/>
                          <a:ext cx="1056"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5835" name="直接连接符 75835"/>
                      <p:cNvSpPr/>
                      <p:nvPr/>
                    </p:nvSpPr>
                    <p:spPr>
                      <a:xfrm>
                        <a:off x="2496" y="2400"/>
                        <a:ext cx="672"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sp>
              <p:nvSpPr>
                <p:cNvPr id="75836" name="直接连接符 75836"/>
                <p:cNvSpPr/>
                <p:nvPr/>
              </p:nvSpPr>
              <p:spPr>
                <a:xfrm>
                  <a:off x="1344" y="3648"/>
                  <a:ext cx="192" cy="24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7" name="直接连接符 75837"/>
                <p:cNvSpPr/>
                <p:nvPr/>
              </p:nvSpPr>
              <p:spPr>
                <a:xfrm>
                  <a:off x="1536" y="3888"/>
                  <a:ext cx="96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5838" name="直接连接符 75838"/>
                <p:cNvSpPr/>
                <p:nvPr/>
              </p:nvSpPr>
              <p:spPr>
                <a:xfrm>
                  <a:off x="3168" y="2400"/>
                  <a:ext cx="0" cy="100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75839" name="文本框 75839"/>
              <p:cNvSpPr txBox="1"/>
              <p:nvPr/>
            </p:nvSpPr>
            <p:spPr>
              <a:xfrm>
                <a:off x="278" y="961"/>
                <a:ext cx="213" cy="266"/>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V</a:t>
                </a:r>
                <a:endParaRPr lang="en-US" altLang="zh-CN" sz="2800">
                  <a:solidFill>
                    <a:srgbClr val="FF3300"/>
                  </a:solidFill>
                  <a:latin typeface="Times New Roman" pitchFamily="18" charset="0"/>
                  <a:ea typeface="宋体" pitchFamily="2" charset="-122"/>
                </a:endParaRPr>
              </a:p>
            </p:txBody>
          </p:sp>
          <p:sp>
            <p:nvSpPr>
              <p:cNvPr id="75840" name="文本框 75840"/>
              <p:cNvSpPr txBox="1"/>
              <p:nvPr/>
            </p:nvSpPr>
            <p:spPr>
              <a:xfrm>
                <a:off x="1190" y="3361"/>
                <a:ext cx="222" cy="266"/>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H</a:t>
                </a:r>
                <a:endParaRPr lang="en-US" altLang="zh-CN" sz="2800">
                  <a:solidFill>
                    <a:srgbClr val="FF3300"/>
                  </a:solidFill>
                  <a:latin typeface="Times New Roman" pitchFamily="18" charset="0"/>
                  <a:ea typeface="宋体" pitchFamily="2" charset="-122"/>
                </a:endParaRPr>
              </a:p>
            </p:txBody>
          </p:sp>
          <p:sp>
            <p:nvSpPr>
              <p:cNvPr id="75841" name="文本框 75841"/>
              <p:cNvSpPr txBox="1"/>
              <p:nvPr/>
            </p:nvSpPr>
            <p:spPr>
              <a:xfrm>
                <a:off x="1718" y="1201"/>
                <a:ext cx="261" cy="266"/>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W</a:t>
                </a:r>
                <a:endParaRPr lang="en-US" altLang="zh-CN" sz="2800">
                  <a:solidFill>
                    <a:srgbClr val="FF3300"/>
                  </a:solidFill>
                  <a:latin typeface="Times New Roman" pitchFamily="18" charset="0"/>
                  <a:ea typeface="宋体" pitchFamily="2" charset="-122"/>
                </a:endParaRPr>
              </a:p>
            </p:txBody>
          </p:sp>
          <p:sp>
            <p:nvSpPr>
              <p:cNvPr id="75842" name="文本框 75842"/>
              <p:cNvSpPr txBox="1"/>
              <p:nvPr/>
            </p:nvSpPr>
            <p:spPr>
              <a:xfrm>
                <a:off x="278" y="2113"/>
                <a:ext cx="213" cy="266"/>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X</a:t>
                </a:r>
                <a:endParaRPr lang="en-US" altLang="zh-CN" sz="2800">
                  <a:solidFill>
                    <a:srgbClr val="FF3300"/>
                  </a:solidFill>
                  <a:latin typeface="Times New Roman" pitchFamily="18" charset="0"/>
                  <a:ea typeface="宋体" pitchFamily="2" charset="-122"/>
                </a:endParaRPr>
              </a:p>
            </p:txBody>
          </p:sp>
        </p:grpSp>
        <p:grpSp>
          <p:nvGrpSpPr>
            <p:cNvPr id="75843" name="组合 75843"/>
            <p:cNvGrpSpPr/>
            <p:nvPr/>
          </p:nvGrpSpPr>
          <p:grpSpPr>
            <a:xfrm>
              <a:off x="2544" y="2322"/>
              <a:ext cx="1232" cy="981"/>
              <a:chOff x="2544" y="2322"/>
              <a:chExt cx="1232" cy="981"/>
            </a:xfrm>
          </p:grpSpPr>
          <p:sp>
            <p:nvSpPr>
              <p:cNvPr id="75844" name="文本框 75844"/>
              <p:cNvSpPr txBox="1"/>
              <p:nvPr/>
            </p:nvSpPr>
            <p:spPr>
              <a:xfrm>
                <a:off x="3494" y="2322"/>
                <a:ext cx="282" cy="344"/>
              </a:xfrm>
              <a:prstGeom prst="rect">
                <a:avLst/>
              </a:prstGeom>
              <a:noFill/>
              <a:ln w="38100">
                <a:noFill/>
                <a:miter/>
              </a:ln>
            </p:spPr>
            <p:txBody>
              <a:bodyPr wrap="square"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A</a:t>
                </a:r>
                <a:endParaRPr lang="en-US" altLang="zh-CN" sz="2800">
                  <a:solidFill>
                    <a:srgbClr val="FF3300"/>
                  </a:solidFill>
                  <a:latin typeface="Times New Roman" pitchFamily="18" charset="0"/>
                  <a:ea typeface="宋体" pitchFamily="2" charset="-122"/>
                </a:endParaRPr>
              </a:p>
            </p:txBody>
          </p:sp>
          <p:sp>
            <p:nvSpPr>
              <p:cNvPr id="75845" name="文本框 75845"/>
              <p:cNvSpPr txBox="1"/>
              <p:nvPr/>
            </p:nvSpPr>
            <p:spPr>
              <a:xfrm>
                <a:off x="2966" y="2416"/>
                <a:ext cx="269" cy="344"/>
              </a:xfrm>
              <a:prstGeom prst="rect">
                <a:avLst/>
              </a:prstGeom>
              <a:noFill/>
              <a:ln w="38100">
                <a:noFill/>
                <a:miter/>
              </a:ln>
            </p:spPr>
            <p:txBody>
              <a:bodyPr wrap="square"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B</a:t>
                </a:r>
                <a:endParaRPr lang="en-US" altLang="zh-CN" sz="2800">
                  <a:solidFill>
                    <a:srgbClr val="FF3300"/>
                  </a:solidFill>
                  <a:latin typeface="Times New Roman" pitchFamily="18" charset="0"/>
                  <a:ea typeface="宋体" pitchFamily="2" charset="-122"/>
                </a:endParaRPr>
              </a:p>
            </p:txBody>
          </p:sp>
          <p:sp>
            <p:nvSpPr>
              <p:cNvPr id="75846" name="文本框 75846"/>
              <p:cNvSpPr txBox="1"/>
              <p:nvPr/>
            </p:nvSpPr>
            <p:spPr>
              <a:xfrm>
                <a:off x="2544" y="2995"/>
                <a:ext cx="261" cy="308"/>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C</a:t>
                </a:r>
                <a:endParaRPr lang="en-US" altLang="zh-CN" sz="2800">
                  <a:solidFill>
                    <a:srgbClr val="FF3300"/>
                  </a:solidFill>
                  <a:latin typeface="Times New Roman" pitchFamily="18" charset="0"/>
                  <a:ea typeface="宋体" pitchFamily="2" charset="-122"/>
                </a:endParaRPr>
              </a:p>
            </p:txBody>
          </p:sp>
        </p:grpSp>
      </p:gr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box(out)">
                                      <p:cBhvr>
                                        <p:cTn id="12"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77881"/>
          <p:cNvSpPr txBox="1"/>
          <p:nvPr/>
        </p:nvSpPr>
        <p:spPr>
          <a:xfrm>
            <a:off x="252095" y="1124585"/>
            <a:ext cx="3040380" cy="4568190"/>
          </a:xfrm>
          <a:prstGeom prst="rect">
            <a:avLst/>
          </a:prstGeom>
          <a:noFill/>
          <a:ln w="12700">
            <a:noFill/>
            <a:miter/>
          </a:ln>
        </p:spPr>
        <p:txBody>
          <a:bodyPr wrap="square" anchor="ctr">
            <a:spAutoFit/>
          </a:bodyPr>
          <a:lstStyle/>
          <a:p>
            <a:pPr lvl="0" eaLnBrk="0" hangingPunct="0">
              <a:lnSpc>
                <a:spcPct val="105000"/>
              </a:lnSpc>
              <a:buClr>
                <a:srgbClr val="000000"/>
              </a:buClr>
            </a:pPr>
            <a:r>
              <a:rPr lang="zh-CN" altLang="en-US" sz="2800" dirty="0">
                <a:solidFill>
                  <a:schemeClr val="tx1"/>
                </a:solidFill>
                <a:latin typeface="黑体" pitchFamily="2" charset="-122"/>
                <a:ea typeface="黑体" pitchFamily="2" charset="-122"/>
              </a:rPr>
              <a:t>规定</a:t>
            </a:r>
            <a:r>
              <a:rPr lang="zh-CN" altLang="en-US" sz="2800" dirty="0">
                <a:solidFill>
                  <a:srgbClr val="FF3300"/>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空间点用</a:t>
            </a:r>
            <a:r>
              <a:rPr lang="zh-CN" altLang="en-US" sz="2800" dirty="0">
                <a:solidFill>
                  <a:srgbClr val="C00000"/>
                </a:solidFill>
                <a:latin typeface="黑体" pitchFamily="2" charset="-122"/>
                <a:ea typeface="黑体" pitchFamily="2" charset="-122"/>
              </a:rPr>
              <a:t>大写英文字母</a:t>
            </a:r>
            <a:r>
              <a:rPr lang="en-US" altLang="zh-CN" sz="2800" dirty="0">
                <a:solidFill>
                  <a:srgbClr val="C00000"/>
                </a:solidFill>
                <a:latin typeface="黑体" pitchFamily="2" charset="-122"/>
                <a:ea typeface="黑体" pitchFamily="2" charset="-122"/>
              </a:rPr>
              <a:t>(</a:t>
            </a:r>
            <a:r>
              <a:rPr lang="zh-CN" altLang="en-US" sz="2800" dirty="0">
                <a:solidFill>
                  <a:srgbClr val="C00000"/>
                </a:solidFill>
                <a:latin typeface="黑体" pitchFamily="2" charset="-122"/>
                <a:ea typeface="黑体" pitchFamily="2" charset="-122"/>
              </a:rPr>
              <a:t>或罗马数字</a:t>
            </a:r>
            <a:r>
              <a:rPr lang="en-US" altLang="zh-CN" sz="2800" dirty="0">
                <a:solidFill>
                  <a:srgbClr val="C00000"/>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表示，投影用相应的</a:t>
            </a:r>
            <a:r>
              <a:rPr lang="zh-CN" altLang="en-US" sz="2800" dirty="0">
                <a:solidFill>
                  <a:srgbClr val="C00000"/>
                </a:solidFill>
                <a:latin typeface="黑体" pitchFamily="2" charset="-122"/>
                <a:ea typeface="黑体" pitchFamily="2" charset="-122"/>
              </a:rPr>
              <a:t>小写英文字母（或阿拉伯数字）</a:t>
            </a:r>
            <a:r>
              <a:rPr lang="zh-CN" altLang="en-US" sz="2800" dirty="0">
                <a:solidFill>
                  <a:schemeClr val="tx1"/>
                </a:solidFill>
                <a:latin typeface="黑体" pitchFamily="2" charset="-122"/>
                <a:ea typeface="黑体" pitchFamily="2" charset="-122"/>
              </a:rPr>
              <a:t>表示。</a:t>
            </a:r>
            <a:r>
              <a:rPr lang="en-US" altLang="zh-CN" sz="2800" dirty="0">
                <a:solidFill>
                  <a:schemeClr val="tx1"/>
                </a:solidFill>
                <a:latin typeface="黑体" pitchFamily="2" charset="-122"/>
                <a:ea typeface="黑体" pitchFamily="2" charset="-122"/>
              </a:rPr>
              <a:t>H</a:t>
            </a:r>
            <a:r>
              <a:rPr lang="zh-CN" altLang="en-US" sz="2800" dirty="0">
                <a:solidFill>
                  <a:schemeClr val="tx1"/>
                </a:solidFill>
                <a:latin typeface="黑体" pitchFamily="2" charset="-122"/>
                <a:ea typeface="黑体" pitchFamily="2" charset="-122"/>
              </a:rPr>
              <a:t>面投影</a:t>
            </a:r>
            <a:r>
              <a:rPr lang="zh-CN" altLang="en-US" sz="2800" dirty="0">
                <a:solidFill>
                  <a:srgbClr val="C00000"/>
                </a:solidFill>
                <a:latin typeface="黑体" pitchFamily="2" charset="-122"/>
                <a:ea typeface="黑体" pitchFamily="2" charset="-122"/>
              </a:rPr>
              <a:t>不加撇，</a:t>
            </a:r>
            <a:r>
              <a:rPr lang="en-US" altLang="zh-CN" sz="2800" dirty="0">
                <a:solidFill>
                  <a:schemeClr val="tx1"/>
                </a:solidFill>
                <a:latin typeface="黑体" pitchFamily="2" charset="-122"/>
                <a:ea typeface="黑体" pitchFamily="2" charset="-122"/>
              </a:rPr>
              <a:t>V</a:t>
            </a:r>
            <a:r>
              <a:rPr lang="zh-CN" altLang="en-US" sz="2800" dirty="0">
                <a:solidFill>
                  <a:schemeClr val="tx1"/>
                </a:solidFill>
                <a:latin typeface="黑体" pitchFamily="2" charset="-122"/>
                <a:ea typeface="黑体" pitchFamily="2" charset="-122"/>
              </a:rPr>
              <a:t>面投影</a:t>
            </a:r>
            <a:r>
              <a:rPr lang="zh-CN" altLang="en-US" sz="2800" dirty="0">
                <a:solidFill>
                  <a:srgbClr val="C00000"/>
                </a:solidFill>
                <a:latin typeface="黑体" pitchFamily="2" charset="-122"/>
                <a:ea typeface="黑体" pitchFamily="2" charset="-122"/>
              </a:rPr>
              <a:t>右上角加一撇，</a:t>
            </a:r>
            <a:r>
              <a:rPr lang="en-US" altLang="zh-CN" sz="2800" dirty="0">
                <a:solidFill>
                  <a:schemeClr val="tx1"/>
                </a:solidFill>
                <a:latin typeface="黑体" pitchFamily="2" charset="-122"/>
                <a:ea typeface="黑体" pitchFamily="2" charset="-122"/>
              </a:rPr>
              <a:t>W</a:t>
            </a:r>
            <a:r>
              <a:rPr lang="zh-CN" altLang="en-US" sz="2800" dirty="0">
                <a:solidFill>
                  <a:schemeClr val="tx1"/>
                </a:solidFill>
                <a:latin typeface="黑体" pitchFamily="2" charset="-122"/>
                <a:ea typeface="黑体" pitchFamily="2" charset="-122"/>
              </a:rPr>
              <a:t>面投影投影</a:t>
            </a:r>
            <a:r>
              <a:rPr lang="zh-CN" altLang="en-US" sz="2800" dirty="0">
                <a:solidFill>
                  <a:srgbClr val="C00000"/>
                </a:solidFill>
                <a:latin typeface="黑体" pitchFamily="2" charset="-122"/>
                <a:ea typeface="黑体" pitchFamily="2" charset="-122"/>
              </a:rPr>
              <a:t>右上角加两撇。</a:t>
            </a:r>
          </a:p>
        </p:txBody>
      </p:sp>
      <p:grpSp>
        <p:nvGrpSpPr>
          <p:cNvPr id="77825" name="组合 77883"/>
          <p:cNvGrpSpPr/>
          <p:nvPr/>
        </p:nvGrpSpPr>
        <p:grpSpPr>
          <a:xfrm>
            <a:off x="3576638" y="1295400"/>
            <a:ext cx="5181600" cy="5080000"/>
            <a:chOff x="2253" y="816"/>
            <a:chExt cx="3264" cy="3200"/>
          </a:xfrm>
        </p:grpSpPr>
        <p:grpSp>
          <p:nvGrpSpPr>
            <p:cNvPr id="77826" name="组合 77834"/>
            <p:cNvGrpSpPr/>
            <p:nvPr/>
          </p:nvGrpSpPr>
          <p:grpSpPr>
            <a:xfrm>
              <a:off x="3177" y="1896"/>
              <a:ext cx="336" cy="404"/>
              <a:chOff x="960" y="2822"/>
              <a:chExt cx="262" cy="251"/>
            </a:xfrm>
          </p:grpSpPr>
          <p:sp>
            <p:nvSpPr>
              <p:cNvPr id="77827" name="椭圆 77835"/>
              <p:cNvSpPr/>
              <p:nvPr/>
            </p:nvSpPr>
            <p:spPr>
              <a:xfrm>
                <a:off x="1174" y="2999"/>
                <a:ext cx="48" cy="48"/>
              </a:xfrm>
              <a:prstGeom prst="ellipse">
                <a:avLst/>
              </a:prstGeom>
              <a:solidFill>
                <a:srgbClr val="FF0000"/>
              </a:solidFill>
              <a:ln w="38100" cap="flat" cmpd="sng">
                <a:solidFill>
                  <a:srgbClr val="FF33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28" name="文本框 77836"/>
              <p:cNvSpPr txBox="1"/>
              <p:nvPr/>
            </p:nvSpPr>
            <p:spPr>
              <a:xfrm>
                <a:off x="960" y="2822"/>
                <a:ext cx="253" cy="251"/>
              </a:xfrm>
              <a:prstGeom prst="rect">
                <a:avLst/>
              </a:prstGeom>
              <a:noFill/>
              <a:ln w="38100">
                <a:noFill/>
                <a:miter/>
              </a:ln>
            </p:spPr>
            <p:txBody>
              <a:bodyPr wrap="none" anchor="t">
                <a:spAutoFit/>
              </a:bodyPr>
              <a:lstStyle/>
              <a:p>
                <a:pPr lvl="0" eaLnBrk="0" hangingPunct="0">
                  <a:buClr>
                    <a:srgbClr val="000000"/>
                  </a:buClr>
                </a:pPr>
                <a:r>
                  <a:rPr lang="en-US" altLang="zh-CN" sz="3600" b="1">
                    <a:latin typeface="Times New Roman" pitchFamily="18" charset="0"/>
                    <a:ea typeface="宋体" pitchFamily="2" charset="-122"/>
                  </a:rPr>
                  <a:t>A</a:t>
                </a:r>
                <a:endParaRPr lang="en-US" altLang="zh-CN" sz="2800" b="1">
                  <a:latin typeface="Times New Roman" pitchFamily="18" charset="0"/>
                  <a:ea typeface="宋体" pitchFamily="2" charset="-122"/>
                </a:endParaRPr>
              </a:p>
            </p:txBody>
          </p:sp>
        </p:grpSp>
        <p:grpSp>
          <p:nvGrpSpPr>
            <p:cNvPr id="77829" name="组合 77837"/>
            <p:cNvGrpSpPr/>
            <p:nvPr/>
          </p:nvGrpSpPr>
          <p:grpSpPr>
            <a:xfrm>
              <a:off x="2253" y="816"/>
              <a:ext cx="3264" cy="3200"/>
              <a:chOff x="2208" y="816"/>
              <a:chExt cx="3264" cy="3200"/>
            </a:xfrm>
          </p:grpSpPr>
          <p:sp>
            <p:nvSpPr>
              <p:cNvPr id="77830" name="直接连接符 77838"/>
              <p:cNvSpPr/>
              <p:nvPr/>
            </p:nvSpPr>
            <p:spPr>
              <a:xfrm>
                <a:off x="4428" y="852"/>
                <a:ext cx="0" cy="194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7831" name="组合 77839"/>
              <p:cNvGrpSpPr/>
              <p:nvPr/>
            </p:nvGrpSpPr>
            <p:grpSpPr>
              <a:xfrm>
                <a:off x="2208" y="816"/>
                <a:ext cx="3264" cy="3200"/>
                <a:chOff x="2208" y="816"/>
                <a:chExt cx="3264" cy="3200"/>
              </a:xfrm>
            </p:grpSpPr>
            <p:sp>
              <p:nvSpPr>
                <p:cNvPr id="77832" name="直接连接符 77840"/>
                <p:cNvSpPr/>
                <p:nvPr/>
              </p:nvSpPr>
              <p:spPr>
                <a:xfrm flipV="1">
                  <a:off x="2208" y="865"/>
                  <a:ext cx="0" cy="194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3" name="直接连接符 77841"/>
                <p:cNvSpPr/>
                <p:nvPr/>
              </p:nvSpPr>
              <p:spPr>
                <a:xfrm>
                  <a:off x="2208" y="865"/>
                  <a:ext cx="22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4" name="直接连接符 77842"/>
                <p:cNvSpPr/>
                <p:nvPr/>
              </p:nvSpPr>
              <p:spPr>
                <a:xfrm>
                  <a:off x="2208" y="2794"/>
                  <a:ext cx="22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5" name="直接连接符 77843"/>
                <p:cNvSpPr/>
                <p:nvPr/>
              </p:nvSpPr>
              <p:spPr>
                <a:xfrm>
                  <a:off x="4428" y="2794"/>
                  <a:ext cx="921" cy="122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6" name="直接连接符 77844"/>
                <p:cNvSpPr/>
                <p:nvPr/>
              </p:nvSpPr>
              <p:spPr>
                <a:xfrm>
                  <a:off x="2208" y="2794"/>
                  <a:ext cx="921" cy="122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7" name="直接连接符 77845"/>
                <p:cNvSpPr/>
                <p:nvPr/>
              </p:nvSpPr>
              <p:spPr>
                <a:xfrm>
                  <a:off x="3129" y="4016"/>
                  <a:ext cx="22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8" name="直接连接符 77846"/>
                <p:cNvSpPr/>
                <p:nvPr/>
              </p:nvSpPr>
              <p:spPr>
                <a:xfrm>
                  <a:off x="4428" y="852"/>
                  <a:ext cx="921" cy="122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9" name="直接连接符 77847"/>
                <p:cNvSpPr/>
                <p:nvPr/>
              </p:nvSpPr>
              <p:spPr>
                <a:xfrm>
                  <a:off x="5349" y="2074"/>
                  <a:ext cx="0" cy="194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40" name="文本框 77848"/>
                <p:cNvSpPr txBox="1"/>
                <p:nvPr/>
              </p:nvSpPr>
              <p:spPr>
                <a:xfrm>
                  <a:off x="4416" y="2496"/>
                  <a:ext cx="290"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O</a:t>
                  </a:r>
                </a:p>
              </p:txBody>
            </p:sp>
            <p:sp>
              <p:nvSpPr>
                <p:cNvPr id="77841" name="文本框 77849"/>
                <p:cNvSpPr txBox="1"/>
                <p:nvPr/>
              </p:nvSpPr>
              <p:spPr>
                <a:xfrm>
                  <a:off x="2256" y="2400"/>
                  <a:ext cx="278"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X</a:t>
                  </a:r>
                </a:p>
              </p:txBody>
            </p:sp>
            <p:sp>
              <p:nvSpPr>
                <p:cNvPr id="77842" name="文本框 77850"/>
                <p:cNvSpPr txBox="1"/>
                <p:nvPr/>
              </p:nvSpPr>
              <p:spPr>
                <a:xfrm>
                  <a:off x="4128" y="864"/>
                  <a:ext cx="265"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Z</a:t>
                  </a:r>
                </a:p>
              </p:txBody>
            </p:sp>
            <p:sp>
              <p:nvSpPr>
                <p:cNvPr id="77843" name="文本框 77851"/>
                <p:cNvSpPr txBox="1"/>
                <p:nvPr/>
              </p:nvSpPr>
              <p:spPr>
                <a:xfrm>
                  <a:off x="5041" y="3399"/>
                  <a:ext cx="431" cy="327"/>
                </a:xfrm>
                <a:prstGeom prst="rect">
                  <a:avLst/>
                </a:prstGeom>
                <a:noFill/>
                <a:ln w="38100">
                  <a:noFill/>
                  <a:miter/>
                </a:ln>
              </p:spPr>
              <p:txBody>
                <a:bodyPr anchor="t">
                  <a:spAutoFit/>
                </a:bodyPr>
                <a:lstStyle/>
                <a:p>
                  <a:pPr lvl="0" eaLnBrk="0" hangingPunct="0">
                    <a:buClr>
                      <a:srgbClr val="000000"/>
                    </a:buClr>
                  </a:pPr>
                  <a:r>
                    <a:rPr lang="en-US" altLang="zh-CN" sz="2800" b="1">
                      <a:latin typeface="Times New Roman" pitchFamily="18" charset="0"/>
                      <a:ea typeface="宋体" pitchFamily="2" charset="-122"/>
                    </a:rPr>
                    <a:t>Y</a:t>
                  </a:r>
                </a:p>
              </p:txBody>
            </p:sp>
            <p:sp>
              <p:nvSpPr>
                <p:cNvPr id="77844" name="文本框 77852"/>
                <p:cNvSpPr txBox="1"/>
                <p:nvPr/>
              </p:nvSpPr>
              <p:spPr>
                <a:xfrm>
                  <a:off x="2256" y="816"/>
                  <a:ext cx="278"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V</a:t>
                  </a:r>
                </a:p>
              </p:txBody>
            </p:sp>
            <p:sp>
              <p:nvSpPr>
                <p:cNvPr id="77845" name="文本框 77853"/>
                <p:cNvSpPr txBox="1"/>
                <p:nvPr/>
              </p:nvSpPr>
              <p:spPr>
                <a:xfrm>
                  <a:off x="3072" y="3648"/>
                  <a:ext cx="290"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H</a:t>
                  </a:r>
                </a:p>
              </p:txBody>
            </p:sp>
          </p:grpSp>
          <p:sp>
            <p:nvSpPr>
              <p:cNvPr id="77846" name="文本框 77854"/>
              <p:cNvSpPr txBox="1"/>
              <p:nvPr/>
            </p:nvSpPr>
            <p:spPr>
              <a:xfrm>
                <a:off x="4363" y="1064"/>
                <a:ext cx="340"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W</a:t>
                </a:r>
              </a:p>
            </p:txBody>
          </p:sp>
        </p:grpSp>
      </p:grpSp>
      <p:grpSp>
        <p:nvGrpSpPr>
          <p:cNvPr id="6" name="组合 77858"/>
          <p:cNvGrpSpPr/>
          <p:nvPr/>
        </p:nvGrpSpPr>
        <p:grpSpPr>
          <a:xfrm>
            <a:off x="4651375" y="2301875"/>
            <a:ext cx="3324225" cy="3308350"/>
            <a:chOff x="768" y="2544"/>
            <a:chExt cx="1632" cy="1296"/>
          </a:xfrm>
        </p:grpSpPr>
        <p:sp>
          <p:nvSpPr>
            <p:cNvPr id="77863" name="直接连接符 77859"/>
            <p:cNvSpPr/>
            <p:nvPr/>
          </p:nvSpPr>
          <p:spPr>
            <a:xfrm flipV="1">
              <a:off x="2400" y="3024"/>
              <a:ext cx="0" cy="816"/>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7864" name="组合 77860"/>
            <p:cNvGrpSpPr/>
            <p:nvPr/>
          </p:nvGrpSpPr>
          <p:grpSpPr>
            <a:xfrm>
              <a:off x="768" y="2544"/>
              <a:ext cx="1632" cy="1296"/>
              <a:chOff x="768" y="2544"/>
              <a:chExt cx="1632" cy="1296"/>
            </a:xfrm>
          </p:grpSpPr>
          <p:sp>
            <p:nvSpPr>
              <p:cNvPr id="77865" name="直接连接符 77861"/>
              <p:cNvSpPr/>
              <p:nvPr/>
            </p:nvSpPr>
            <p:spPr>
              <a:xfrm>
                <a:off x="1200" y="3815"/>
                <a:ext cx="1200" cy="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6" name="直接连接符 77862"/>
              <p:cNvSpPr/>
              <p:nvPr/>
            </p:nvSpPr>
            <p:spPr>
              <a:xfrm flipV="1">
                <a:off x="768" y="2544"/>
                <a:ext cx="0" cy="816"/>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7" name="直接连接符 77863"/>
              <p:cNvSpPr/>
              <p:nvPr/>
            </p:nvSpPr>
            <p:spPr>
              <a:xfrm>
                <a:off x="768" y="2544"/>
                <a:ext cx="1200" cy="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8" name="直接连接符 77864"/>
              <p:cNvSpPr/>
              <p:nvPr/>
            </p:nvSpPr>
            <p:spPr>
              <a:xfrm>
                <a:off x="1968" y="2544"/>
                <a:ext cx="432" cy="48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9" name="直接连接符 77865"/>
              <p:cNvSpPr/>
              <p:nvPr/>
            </p:nvSpPr>
            <p:spPr>
              <a:xfrm rot="-60000">
                <a:off x="768" y="3360"/>
                <a:ext cx="432" cy="48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pic>
        <p:nvPicPr>
          <p:cNvPr id="7" name="图片 6"/>
          <p:cNvPicPr>
            <a:picLocks noChangeAspect="1"/>
          </p:cNvPicPr>
          <p:nvPr/>
        </p:nvPicPr>
        <p:blipFill>
          <a:blip r:embed="rId2"/>
          <a:stretch>
            <a:fillRect/>
          </a:stretch>
        </p:blipFill>
        <p:spPr>
          <a:xfrm>
            <a:off x="4140200" y="1484630"/>
            <a:ext cx="1409700" cy="2057400"/>
          </a:xfrm>
          <a:prstGeom prst="rect">
            <a:avLst/>
          </a:prstGeom>
        </p:spPr>
      </p:pic>
      <p:grpSp>
        <p:nvGrpSpPr>
          <p:cNvPr id="77887" name="组合 77886"/>
          <p:cNvGrpSpPr/>
          <p:nvPr/>
        </p:nvGrpSpPr>
        <p:grpSpPr>
          <a:xfrm>
            <a:off x="5529263" y="2955925"/>
            <a:ext cx="3092450" cy="641350"/>
            <a:chOff x="3483" y="1862"/>
            <a:chExt cx="1948" cy="404"/>
          </a:xfrm>
        </p:grpSpPr>
        <p:grpSp>
          <p:nvGrpSpPr>
            <p:cNvPr id="77858" name="组合 77828"/>
            <p:cNvGrpSpPr/>
            <p:nvPr/>
          </p:nvGrpSpPr>
          <p:grpSpPr>
            <a:xfrm>
              <a:off x="3483" y="2221"/>
              <a:ext cx="1541" cy="0"/>
              <a:chOff x="1200" y="3024"/>
              <a:chExt cx="1200" cy="0"/>
            </a:xfrm>
          </p:grpSpPr>
          <p:sp>
            <p:nvSpPr>
              <p:cNvPr id="77859" name="直接连接符 77829"/>
              <p:cNvSpPr/>
              <p:nvPr/>
            </p:nvSpPr>
            <p:spPr>
              <a:xfrm>
                <a:off x="1200" y="3024"/>
                <a:ext cx="864" cy="0"/>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7860" name="直接连接符 77830"/>
              <p:cNvSpPr/>
              <p:nvPr/>
            </p:nvSpPr>
            <p:spPr>
              <a:xfrm>
                <a:off x="2064" y="3024"/>
                <a:ext cx="336" cy="0"/>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sp>
          <p:nvSpPr>
            <p:cNvPr id="77861" name="文本框 77857"/>
            <p:cNvSpPr txBox="1"/>
            <p:nvPr/>
          </p:nvSpPr>
          <p:spPr>
            <a:xfrm>
              <a:off x="5011" y="1862"/>
              <a:ext cx="420" cy="404"/>
            </a:xfrm>
            <a:prstGeom prst="rect">
              <a:avLst/>
            </a:prstGeom>
            <a:noFill/>
            <a:ln w="38100">
              <a:noFill/>
              <a:miter/>
            </a:ln>
          </p:spPr>
          <p:txBody>
            <a:bodyPr wrap="none" anchor="t">
              <a:spAutoFit/>
            </a:bodyPr>
            <a:lstStyle/>
            <a:p>
              <a:pPr lvl="0" eaLnBrk="0" hangingPunct="0">
                <a:buClr>
                  <a:srgbClr val="000000"/>
                </a:buClr>
              </a:pPr>
              <a:r>
                <a:rPr lang="en-US" altLang="zh-CN" sz="3600" b="1">
                  <a:latin typeface="Times New Roman" pitchFamily="18" charset="0"/>
                  <a:ea typeface="宋体" pitchFamily="2" charset="-122"/>
                </a:rPr>
                <a:t>a</a:t>
              </a:r>
              <a:r>
                <a:rPr lang="en-US" altLang="zh-CN" sz="3600" b="1">
                  <a:solidFill>
                    <a:srgbClr val="FF0000"/>
                  </a:solidFill>
                  <a:latin typeface="Times New Roman" pitchFamily="18" charset="0"/>
                  <a:ea typeface="宋体" pitchFamily="2" charset="-122"/>
                </a:rPr>
                <a:t>"</a:t>
              </a:r>
            </a:p>
          </p:txBody>
        </p:sp>
      </p:grpSp>
      <p:pic>
        <p:nvPicPr>
          <p:cNvPr id="8" name="图片 7"/>
          <p:cNvPicPr>
            <a:picLocks noChangeAspect="1"/>
          </p:cNvPicPr>
          <p:nvPr/>
        </p:nvPicPr>
        <p:blipFill>
          <a:blip r:embed="rId3"/>
          <a:stretch>
            <a:fillRect/>
          </a:stretch>
        </p:blipFill>
        <p:spPr>
          <a:xfrm>
            <a:off x="5436235" y="3500755"/>
            <a:ext cx="495300" cy="2514600"/>
          </a:xfrm>
          <a:prstGeom prst="rect">
            <a:avLst/>
          </a:prstGeom>
        </p:spPr>
      </p:pic>
      <p:pic>
        <p:nvPicPr>
          <p:cNvPr id="9" name="图片 8"/>
          <p:cNvPicPr>
            <a:picLocks noChangeAspect="1"/>
          </p:cNvPicPr>
          <p:nvPr/>
        </p:nvPicPr>
        <p:blipFill>
          <a:blip r:embed="rId4"/>
          <a:stretch>
            <a:fillRect/>
          </a:stretch>
        </p:blipFill>
        <p:spPr>
          <a:xfrm>
            <a:off x="4356100" y="2348865"/>
            <a:ext cx="3780790" cy="3456940"/>
          </a:xfrm>
          <a:prstGeom prst="rect">
            <a:avLst/>
          </a:prstGeom>
        </p:spPr>
      </p:pic>
      <p:pic>
        <p:nvPicPr>
          <p:cNvPr id="16" name="Picture 2"/>
          <p:cNvPicPr>
            <a:picLocks noChangeAspect="1" noChangeArrowheads="1"/>
          </p:cNvPicPr>
          <p:nvPr/>
        </p:nvPicPr>
        <p:blipFill>
          <a:blip r:embed="rId5"/>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7887"/>
                                        </p:tgtEl>
                                        <p:attrNameLst>
                                          <p:attrName>style.visibility</p:attrName>
                                        </p:attrNameLst>
                                      </p:cBhvr>
                                      <p:to>
                                        <p:strVal val="visible"/>
                                      </p:to>
                                    </p:set>
                                    <p:anim calcmode="lin" valueType="num">
                                      <p:cBhvr additive="base">
                                        <p:cTn id="20" dur="500" fill="hold"/>
                                        <p:tgtEl>
                                          <p:spTgt spid="77887"/>
                                        </p:tgtEl>
                                        <p:attrNameLst>
                                          <p:attrName>ppt_x</p:attrName>
                                        </p:attrNameLst>
                                      </p:cBhvr>
                                      <p:tavLst>
                                        <p:tav tm="0">
                                          <p:val>
                                            <p:strVal val="0-#ppt_w/2"/>
                                          </p:val>
                                        </p:tav>
                                        <p:tav tm="100000">
                                          <p:val>
                                            <p:strVal val="#ppt_x"/>
                                          </p:val>
                                        </p:tav>
                                      </p:tavLst>
                                    </p:anim>
                                    <p:anim calcmode="lin" valueType="num">
                                      <p:cBhvr additive="base">
                                        <p:cTn id="21" dur="500" fill="hold"/>
                                        <p:tgtEl>
                                          <p:spTgt spid="778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5" name="组合 77883"/>
          <p:cNvGrpSpPr/>
          <p:nvPr/>
        </p:nvGrpSpPr>
        <p:grpSpPr>
          <a:xfrm>
            <a:off x="3576638" y="1295400"/>
            <a:ext cx="5181600" cy="5080000"/>
            <a:chOff x="2253" y="816"/>
            <a:chExt cx="3264" cy="3200"/>
          </a:xfrm>
        </p:grpSpPr>
        <p:grpSp>
          <p:nvGrpSpPr>
            <p:cNvPr id="77826" name="组合 77834"/>
            <p:cNvGrpSpPr/>
            <p:nvPr/>
          </p:nvGrpSpPr>
          <p:grpSpPr>
            <a:xfrm>
              <a:off x="3177" y="1896"/>
              <a:ext cx="336" cy="404"/>
              <a:chOff x="960" y="2822"/>
              <a:chExt cx="262" cy="251"/>
            </a:xfrm>
          </p:grpSpPr>
          <p:sp>
            <p:nvSpPr>
              <p:cNvPr id="77827" name="椭圆 77835"/>
              <p:cNvSpPr/>
              <p:nvPr/>
            </p:nvSpPr>
            <p:spPr>
              <a:xfrm>
                <a:off x="1174" y="2999"/>
                <a:ext cx="48" cy="48"/>
              </a:xfrm>
              <a:prstGeom prst="ellipse">
                <a:avLst/>
              </a:prstGeom>
              <a:solidFill>
                <a:srgbClr val="FF0000"/>
              </a:solidFill>
              <a:ln w="38100" cap="flat" cmpd="sng">
                <a:solidFill>
                  <a:srgbClr val="FF33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28" name="文本框 77836"/>
              <p:cNvSpPr txBox="1"/>
              <p:nvPr/>
            </p:nvSpPr>
            <p:spPr>
              <a:xfrm>
                <a:off x="960" y="2822"/>
                <a:ext cx="253" cy="251"/>
              </a:xfrm>
              <a:prstGeom prst="rect">
                <a:avLst/>
              </a:prstGeom>
              <a:noFill/>
              <a:ln w="38100">
                <a:noFill/>
                <a:miter/>
              </a:ln>
            </p:spPr>
            <p:txBody>
              <a:bodyPr wrap="none" anchor="t">
                <a:spAutoFit/>
              </a:bodyPr>
              <a:lstStyle/>
              <a:p>
                <a:pPr lvl="0" eaLnBrk="0" hangingPunct="0">
                  <a:buClr>
                    <a:srgbClr val="000000"/>
                  </a:buClr>
                </a:pPr>
                <a:r>
                  <a:rPr lang="en-US" altLang="zh-CN" sz="3600" b="1">
                    <a:latin typeface="Times New Roman" pitchFamily="18" charset="0"/>
                    <a:ea typeface="宋体" pitchFamily="2" charset="-122"/>
                  </a:rPr>
                  <a:t>A</a:t>
                </a:r>
                <a:endParaRPr lang="en-US" altLang="zh-CN" sz="2800" b="1">
                  <a:latin typeface="Times New Roman" pitchFamily="18" charset="0"/>
                  <a:ea typeface="宋体" pitchFamily="2" charset="-122"/>
                </a:endParaRPr>
              </a:p>
            </p:txBody>
          </p:sp>
        </p:grpSp>
        <p:grpSp>
          <p:nvGrpSpPr>
            <p:cNvPr id="77829" name="组合 77837"/>
            <p:cNvGrpSpPr/>
            <p:nvPr/>
          </p:nvGrpSpPr>
          <p:grpSpPr>
            <a:xfrm>
              <a:off x="2253" y="816"/>
              <a:ext cx="3264" cy="3200"/>
              <a:chOff x="2208" y="816"/>
              <a:chExt cx="3264" cy="3200"/>
            </a:xfrm>
          </p:grpSpPr>
          <p:sp>
            <p:nvSpPr>
              <p:cNvPr id="77830" name="直接连接符 77838"/>
              <p:cNvSpPr/>
              <p:nvPr/>
            </p:nvSpPr>
            <p:spPr>
              <a:xfrm>
                <a:off x="4428" y="852"/>
                <a:ext cx="0" cy="194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7831" name="组合 77839"/>
              <p:cNvGrpSpPr/>
              <p:nvPr/>
            </p:nvGrpSpPr>
            <p:grpSpPr>
              <a:xfrm>
                <a:off x="2208" y="816"/>
                <a:ext cx="3264" cy="3200"/>
                <a:chOff x="2208" y="816"/>
                <a:chExt cx="3264" cy="3200"/>
              </a:xfrm>
            </p:grpSpPr>
            <p:sp>
              <p:nvSpPr>
                <p:cNvPr id="77832" name="直接连接符 77840"/>
                <p:cNvSpPr/>
                <p:nvPr/>
              </p:nvSpPr>
              <p:spPr>
                <a:xfrm flipV="1">
                  <a:off x="2208" y="865"/>
                  <a:ext cx="0" cy="194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3" name="直接连接符 77841"/>
                <p:cNvSpPr/>
                <p:nvPr/>
              </p:nvSpPr>
              <p:spPr>
                <a:xfrm>
                  <a:off x="2208" y="865"/>
                  <a:ext cx="22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4" name="直接连接符 77842"/>
                <p:cNvSpPr/>
                <p:nvPr/>
              </p:nvSpPr>
              <p:spPr>
                <a:xfrm>
                  <a:off x="2208" y="2794"/>
                  <a:ext cx="22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5" name="直接连接符 77843"/>
                <p:cNvSpPr/>
                <p:nvPr/>
              </p:nvSpPr>
              <p:spPr>
                <a:xfrm>
                  <a:off x="4428" y="2794"/>
                  <a:ext cx="921" cy="122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6" name="直接连接符 77844"/>
                <p:cNvSpPr/>
                <p:nvPr/>
              </p:nvSpPr>
              <p:spPr>
                <a:xfrm>
                  <a:off x="2208" y="2794"/>
                  <a:ext cx="921" cy="122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7" name="直接连接符 77845"/>
                <p:cNvSpPr/>
                <p:nvPr/>
              </p:nvSpPr>
              <p:spPr>
                <a:xfrm>
                  <a:off x="3129" y="4016"/>
                  <a:ext cx="222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8" name="直接连接符 77846"/>
                <p:cNvSpPr/>
                <p:nvPr/>
              </p:nvSpPr>
              <p:spPr>
                <a:xfrm>
                  <a:off x="4428" y="852"/>
                  <a:ext cx="921" cy="122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39" name="直接连接符 77847"/>
                <p:cNvSpPr/>
                <p:nvPr/>
              </p:nvSpPr>
              <p:spPr>
                <a:xfrm>
                  <a:off x="5349" y="2074"/>
                  <a:ext cx="0" cy="1942"/>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7840" name="文本框 77848"/>
                <p:cNvSpPr txBox="1"/>
                <p:nvPr/>
              </p:nvSpPr>
              <p:spPr>
                <a:xfrm>
                  <a:off x="4416" y="2496"/>
                  <a:ext cx="290"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O</a:t>
                  </a:r>
                </a:p>
              </p:txBody>
            </p:sp>
            <p:sp>
              <p:nvSpPr>
                <p:cNvPr id="77841" name="文本框 77849"/>
                <p:cNvSpPr txBox="1"/>
                <p:nvPr/>
              </p:nvSpPr>
              <p:spPr>
                <a:xfrm>
                  <a:off x="2256" y="2400"/>
                  <a:ext cx="278"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X</a:t>
                  </a:r>
                </a:p>
              </p:txBody>
            </p:sp>
            <p:sp>
              <p:nvSpPr>
                <p:cNvPr id="77842" name="文本框 77850"/>
                <p:cNvSpPr txBox="1"/>
                <p:nvPr/>
              </p:nvSpPr>
              <p:spPr>
                <a:xfrm>
                  <a:off x="4128" y="864"/>
                  <a:ext cx="265"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Z</a:t>
                  </a:r>
                </a:p>
              </p:txBody>
            </p:sp>
            <p:sp>
              <p:nvSpPr>
                <p:cNvPr id="77843" name="文本框 77851"/>
                <p:cNvSpPr txBox="1"/>
                <p:nvPr/>
              </p:nvSpPr>
              <p:spPr>
                <a:xfrm>
                  <a:off x="5041" y="3399"/>
                  <a:ext cx="431" cy="327"/>
                </a:xfrm>
                <a:prstGeom prst="rect">
                  <a:avLst/>
                </a:prstGeom>
                <a:noFill/>
                <a:ln w="38100">
                  <a:noFill/>
                  <a:miter/>
                </a:ln>
              </p:spPr>
              <p:txBody>
                <a:bodyPr anchor="t">
                  <a:spAutoFit/>
                </a:bodyPr>
                <a:lstStyle/>
                <a:p>
                  <a:pPr lvl="0" eaLnBrk="0" hangingPunct="0">
                    <a:buClr>
                      <a:srgbClr val="000000"/>
                    </a:buClr>
                  </a:pPr>
                  <a:r>
                    <a:rPr lang="en-US" altLang="zh-CN" sz="2800" b="1">
                      <a:latin typeface="Times New Roman" pitchFamily="18" charset="0"/>
                      <a:ea typeface="宋体" pitchFamily="2" charset="-122"/>
                    </a:rPr>
                    <a:t>Y</a:t>
                  </a:r>
                </a:p>
              </p:txBody>
            </p:sp>
            <p:sp>
              <p:nvSpPr>
                <p:cNvPr id="77844" name="文本框 77852"/>
                <p:cNvSpPr txBox="1"/>
                <p:nvPr/>
              </p:nvSpPr>
              <p:spPr>
                <a:xfrm>
                  <a:off x="2256" y="816"/>
                  <a:ext cx="278"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V</a:t>
                  </a:r>
                </a:p>
              </p:txBody>
            </p:sp>
            <p:sp>
              <p:nvSpPr>
                <p:cNvPr id="77845" name="文本框 77853"/>
                <p:cNvSpPr txBox="1"/>
                <p:nvPr/>
              </p:nvSpPr>
              <p:spPr>
                <a:xfrm>
                  <a:off x="3072" y="3648"/>
                  <a:ext cx="290"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H</a:t>
                  </a:r>
                </a:p>
              </p:txBody>
            </p:sp>
          </p:grpSp>
          <p:sp>
            <p:nvSpPr>
              <p:cNvPr id="77846" name="文本框 77854"/>
              <p:cNvSpPr txBox="1"/>
              <p:nvPr/>
            </p:nvSpPr>
            <p:spPr>
              <a:xfrm>
                <a:off x="4363" y="1064"/>
                <a:ext cx="340" cy="327"/>
              </a:xfrm>
              <a:prstGeom prst="rect">
                <a:avLst/>
              </a:prstGeom>
              <a:noFill/>
              <a:ln w="38100">
                <a:noFill/>
                <a:miter/>
              </a:ln>
            </p:spPr>
            <p:txBody>
              <a:bodyPr wrap="none" anchor="t">
                <a:spAutoFit/>
              </a:bodyPr>
              <a:lstStyle/>
              <a:p>
                <a:pPr lvl="0" eaLnBrk="0" hangingPunct="0">
                  <a:buClr>
                    <a:srgbClr val="000000"/>
                  </a:buClr>
                </a:pPr>
                <a:r>
                  <a:rPr lang="en-US" altLang="zh-CN" sz="2800" b="1">
                    <a:latin typeface="Times New Roman" pitchFamily="18" charset="0"/>
                    <a:ea typeface="宋体" pitchFamily="2" charset="-122"/>
                  </a:rPr>
                  <a:t>W</a:t>
                </a:r>
              </a:p>
            </p:txBody>
          </p:sp>
        </p:grpSp>
      </p:grpSp>
      <p:grpSp>
        <p:nvGrpSpPr>
          <p:cNvPr id="77885" name="组合 77884"/>
          <p:cNvGrpSpPr/>
          <p:nvPr/>
        </p:nvGrpSpPr>
        <p:grpSpPr>
          <a:xfrm>
            <a:off x="4143375" y="1481138"/>
            <a:ext cx="1385888" cy="2044700"/>
            <a:chOff x="2610" y="933"/>
            <a:chExt cx="873" cy="1288"/>
          </a:xfrm>
        </p:grpSpPr>
        <p:grpSp>
          <p:nvGrpSpPr>
            <p:cNvPr id="77848" name="组合 77825"/>
            <p:cNvGrpSpPr/>
            <p:nvPr/>
          </p:nvGrpSpPr>
          <p:grpSpPr>
            <a:xfrm>
              <a:off x="2930" y="1450"/>
              <a:ext cx="553" cy="771"/>
              <a:chOff x="768" y="2544"/>
              <a:chExt cx="432" cy="480"/>
            </a:xfrm>
          </p:grpSpPr>
          <p:sp>
            <p:nvSpPr>
              <p:cNvPr id="77849" name="直接连接符 77826"/>
              <p:cNvSpPr/>
              <p:nvPr/>
            </p:nvSpPr>
            <p:spPr>
              <a:xfrm flipH="1" flipV="1">
                <a:off x="912" y="2688"/>
                <a:ext cx="288" cy="336"/>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7850" name="直接连接符 77827"/>
              <p:cNvSpPr/>
              <p:nvPr/>
            </p:nvSpPr>
            <p:spPr>
              <a:xfrm flipH="1" flipV="1">
                <a:off x="768" y="2544"/>
                <a:ext cx="144" cy="144"/>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sp>
          <p:nvSpPr>
            <p:cNvPr id="77851" name="文本框 77855"/>
            <p:cNvSpPr txBox="1"/>
            <p:nvPr/>
          </p:nvSpPr>
          <p:spPr>
            <a:xfrm>
              <a:off x="2610" y="933"/>
              <a:ext cx="340" cy="404"/>
            </a:xfrm>
            <a:prstGeom prst="rect">
              <a:avLst/>
            </a:prstGeom>
            <a:noFill/>
            <a:ln w="38100">
              <a:noFill/>
              <a:miter/>
            </a:ln>
          </p:spPr>
          <p:txBody>
            <a:bodyPr wrap="none" anchor="t">
              <a:spAutoFit/>
            </a:bodyPr>
            <a:lstStyle/>
            <a:p>
              <a:pPr lvl="0" eaLnBrk="0" hangingPunct="0">
                <a:buClr>
                  <a:srgbClr val="000000"/>
                </a:buClr>
              </a:pPr>
              <a:r>
                <a:rPr lang="en-US" altLang="zh-CN" sz="3600" b="1">
                  <a:solidFill>
                    <a:srgbClr val="FF3300"/>
                  </a:solidFill>
                  <a:latin typeface="Times New Roman" pitchFamily="18" charset="0"/>
                  <a:ea typeface="宋体" pitchFamily="2" charset="-122"/>
                </a:rPr>
                <a:t>a'</a:t>
              </a:r>
            </a:p>
          </p:txBody>
        </p:sp>
      </p:grpSp>
      <p:grpSp>
        <p:nvGrpSpPr>
          <p:cNvPr id="77886" name="组合 77885"/>
          <p:cNvGrpSpPr/>
          <p:nvPr/>
        </p:nvGrpSpPr>
        <p:grpSpPr>
          <a:xfrm>
            <a:off x="5363528" y="3500438"/>
            <a:ext cx="438150" cy="2509837"/>
            <a:chOff x="3405" y="2221"/>
            <a:chExt cx="276" cy="1581"/>
          </a:xfrm>
        </p:grpSpPr>
        <p:grpSp>
          <p:nvGrpSpPr>
            <p:cNvPr id="77853" name="组合 77831"/>
            <p:cNvGrpSpPr/>
            <p:nvPr/>
          </p:nvGrpSpPr>
          <p:grpSpPr>
            <a:xfrm>
              <a:off x="3483" y="2221"/>
              <a:ext cx="0" cy="1275"/>
              <a:chOff x="1200" y="3024"/>
              <a:chExt cx="0" cy="793"/>
            </a:xfrm>
          </p:grpSpPr>
          <p:sp>
            <p:nvSpPr>
              <p:cNvPr id="77854" name="直接连接符 77832"/>
              <p:cNvSpPr/>
              <p:nvPr/>
            </p:nvSpPr>
            <p:spPr>
              <a:xfrm>
                <a:off x="1200" y="3024"/>
                <a:ext cx="0" cy="528"/>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7855" name="直接连接符 77833"/>
              <p:cNvSpPr/>
              <p:nvPr/>
            </p:nvSpPr>
            <p:spPr>
              <a:xfrm>
                <a:off x="1200" y="3529"/>
                <a:ext cx="0" cy="288"/>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sp>
          <p:nvSpPr>
            <p:cNvPr id="77856" name="文本框 77856"/>
            <p:cNvSpPr txBox="1"/>
            <p:nvPr/>
          </p:nvSpPr>
          <p:spPr>
            <a:xfrm>
              <a:off x="3405" y="3360"/>
              <a:ext cx="276" cy="442"/>
            </a:xfrm>
            <a:prstGeom prst="rect">
              <a:avLst/>
            </a:prstGeom>
            <a:noFill/>
            <a:ln w="38100">
              <a:noFill/>
              <a:miter/>
            </a:ln>
          </p:spPr>
          <p:txBody>
            <a:bodyPr wrap="none" anchor="t">
              <a:spAutoFit/>
            </a:bodyPr>
            <a:lstStyle/>
            <a:p>
              <a:pPr lvl="0" eaLnBrk="0" hangingPunct="0">
                <a:buClr>
                  <a:srgbClr val="000000"/>
                </a:buClr>
              </a:pPr>
              <a:r>
                <a:rPr lang="en-US" altLang="zh-CN" sz="4000" b="1">
                  <a:solidFill>
                    <a:srgbClr val="0000FF"/>
                  </a:solidFill>
                  <a:latin typeface="Times New Roman" pitchFamily="18" charset="0"/>
                  <a:ea typeface="宋体" pitchFamily="2" charset="-122"/>
                </a:rPr>
                <a:t>a</a:t>
              </a:r>
            </a:p>
          </p:txBody>
        </p:sp>
      </p:grpSp>
      <p:grpSp>
        <p:nvGrpSpPr>
          <p:cNvPr id="77887" name="组合 77886"/>
          <p:cNvGrpSpPr/>
          <p:nvPr/>
        </p:nvGrpSpPr>
        <p:grpSpPr>
          <a:xfrm>
            <a:off x="5529263" y="2955925"/>
            <a:ext cx="3092450" cy="641350"/>
            <a:chOff x="3483" y="1862"/>
            <a:chExt cx="1948" cy="404"/>
          </a:xfrm>
        </p:grpSpPr>
        <p:grpSp>
          <p:nvGrpSpPr>
            <p:cNvPr id="77858" name="组合 77828"/>
            <p:cNvGrpSpPr/>
            <p:nvPr/>
          </p:nvGrpSpPr>
          <p:grpSpPr>
            <a:xfrm>
              <a:off x="3483" y="2221"/>
              <a:ext cx="1541" cy="0"/>
              <a:chOff x="1200" y="3024"/>
              <a:chExt cx="1200" cy="0"/>
            </a:xfrm>
          </p:grpSpPr>
          <p:sp>
            <p:nvSpPr>
              <p:cNvPr id="77859" name="直接连接符 77829"/>
              <p:cNvSpPr/>
              <p:nvPr/>
            </p:nvSpPr>
            <p:spPr>
              <a:xfrm>
                <a:off x="1200" y="3024"/>
                <a:ext cx="864" cy="0"/>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7860" name="直接连接符 77830"/>
              <p:cNvSpPr/>
              <p:nvPr/>
            </p:nvSpPr>
            <p:spPr>
              <a:xfrm>
                <a:off x="2064" y="3024"/>
                <a:ext cx="336" cy="0"/>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sp>
          <p:nvSpPr>
            <p:cNvPr id="77861" name="文本框 77857"/>
            <p:cNvSpPr txBox="1"/>
            <p:nvPr/>
          </p:nvSpPr>
          <p:spPr>
            <a:xfrm>
              <a:off x="5011" y="1862"/>
              <a:ext cx="420" cy="404"/>
            </a:xfrm>
            <a:prstGeom prst="rect">
              <a:avLst/>
            </a:prstGeom>
            <a:noFill/>
            <a:ln w="38100">
              <a:noFill/>
              <a:miter/>
            </a:ln>
          </p:spPr>
          <p:txBody>
            <a:bodyPr wrap="none" anchor="t">
              <a:spAutoFit/>
            </a:bodyPr>
            <a:lstStyle/>
            <a:p>
              <a:pPr lvl="0" eaLnBrk="0" hangingPunct="0">
                <a:buClr>
                  <a:srgbClr val="000000"/>
                </a:buClr>
              </a:pPr>
              <a:r>
                <a:rPr lang="en-US" altLang="zh-CN" sz="3600" b="1">
                  <a:latin typeface="Times New Roman" pitchFamily="18" charset="0"/>
                  <a:ea typeface="宋体" pitchFamily="2" charset="-122"/>
                </a:rPr>
                <a:t>a</a:t>
              </a:r>
              <a:r>
                <a:rPr lang="en-US" altLang="zh-CN" sz="3600" b="1">
                  <a:solidFill>
                    <a:srgbClr val="FF0000"/>
                  </a:solidFill>
                  <a:latin typeface="Times New Roman" pitchFamily="18" charset="0"/>
                  <a:ea typeface="宋体" pitchFamily="2" charset="-122"/>
                </a:rPr>
                <a:t>"</a:t>
              </a:r>
            </a:p>
          </p:txBody>
        </p:sp>
      </p:grpSp>
      <p:grpSp>
        <p:nvGrpSpPr>
          <p:cNvPr id="2" name="组合 77858"/>
          <p:cNvGrpSpPr/>
          <p:nvPr/>
        </p:nvGrpSpPr>
        <p:grpSpPr>
          <a:xfrm>
            <a:off x="4651375" y="2301875"/>
            <a:ext cx="3324225" cy="3308350"/>
            <a:chOff x="768" y="2544"/>
            <a:chExt cx="1632" cy="1296"/>
          </a:xfrm>
        </p:grpSpPr>
        <p:sp>
          <p:nvSpPr>
            <p:cNvPr id="77863" name="直接连接符 77859"/>
            <p:cNvSpPr/>
            <p:nvPr/>
          </p:nvSpPr>
          <p:spPr>
            <a:xfrm flipV="1">
              <a:off x="2400" y="3024"/>
              <a:ext cx="0" cy="816"/>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7864" name="组合 77860"/>
            <p:cNvGrpSpPr/>
            <p:nvPr/>
          </p:nvGrpSpPr>
          <p:grpSpPr>
            <a:xfrm>
              <a:off x="768" y="2544"/>
              <a:ext cx="1632" cy="1296"/>
              <a:chOff x="768" y="2544"/>
              <a:chExt cx="1632" cy="1296"/>
            </a:xfrm>
          </p:grpSpPr>
          <p:sp>
            <p:nvSpPr>
              <p:cNvPr id="77865" name="直接连接符 77861"/>
              <p:cNvSpPr/>
              <p:nvPr/>
            </p:nvSpPr>
            <p:spPr>
              <a:xfrm>
                <a:off x="1200" y="3815"/>
                <a:ext cx="1200" cy="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6" name="直接连接符 77862"/>
              <p:cNvSpPr/>
              <p:nvPr/>
            </p:nvSpPr>
            <p:spPr>
              <a:xfrm flipV="1">
                <a:off x="768" y="2544"/>
                <a:ext cx="0" cy="816"/>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7" name="直接连接符 77863"/>
              <p:cNvSpPr/>
              <p:nvPr/>
            </p:nvSpPr>
            <p:spPr>
              <a:xfrm>
                <a:off x="768" y="2544"/>
                <a:ext cx="1200" cy="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8" name="直接连接符 77864"/>
              <p:cNvSpPr/>
              <p:nvPr/>
            </p:nvSpPr>
            <p:spPr>
              <a:xfrm>
                <a:off x="1968" y="2544"/>
                <a:ext cx="432" cy="48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69" name="直接连接符 77865"/>
              <p:cNvSpPr/>
              <p:nvPr/>
            </p:nvSpPr>
            <p:spPr>
              <a:xfrm rot="-60000">
                <a:off x="768" y="3360"/>
                <a:ext cx="432" cy="480"/>
              </a:xfrm>
              <a:prstGeom prst="line">
                <a:avLst/>
              </a:prstGeom>
              <a:ln w="38100" cap="flat" cmpd="sng">
                <a:solidFill>
                  <a:srgbClr val="0000FF"/>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grpSp>
        <p:nvGrpSpPr>
          <p:cNvPr id="3" name="组合 77866"/>
          <p:cNvGrpSpPr/>
          <p:nvPr/>
        </p:nvGrpSpPr>
        <p:grpSpPr>
          <a:xfrm>
            <a:off x="4359275" y="2301875"/>
            <a:ext cx="3713163" cy="3373438"/>
            <a:chOff x="624" y="2544"/>
            <a:chExt cx="1824" cy="1322"/>
          </a:xfrm>
        </p:grpSpPr>
        <p:sp>
          <p:nvSpPr>
            <p:cNvPr id="77871" name="直接连接符 77867"/>
            <p:cNvSpPr/>
            <p:nvPr/>
          </p:nvSpPr>
          <p:spPr>
            <a:xfrm>
              <a:off x="768" y="3264"/>
              <a:ext cx="96" cy="0"/>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72" name="直接连接符 77868"/>
            <p:cNvSpPr/>
            <p:nvPr/>
          </p:nvSpPr>
          <p:spPr>
            <a:xfrm>
              <a:off x="864" y="3264"/>
              <a:ext cx="0" cy="96"/>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73" name="直接连接符 77869"/>
            <p:cNvSpPr/>
            <p:nvPr/>
          </p:nvSpPr>
          <p:spPr>
            <a:xfrm>
              <a:off x="624" y="3360"/>
              <a:ext cx="48" cy="48"/>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74" name="直接连接符 77870"/>
            <p:cNvSpPr/>
            <p:nvPr/>
          </p:nvSpPr>
          <p:spPr>
            <a:xfrm>
              <a:off x="672" y="3408"/>
              <a:ext cx="144" cy="0"/>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7875" name="组合 77871"/>
            <p:cNvGrpSpPr/>
            <p:nvPr/>
          </p:nvGrpSpPr>
          <p:grpSpPr>
            <a:xfrm>
              <a:off x="2400" y="3722"/>
              <a:ext cx="48" cy="144"/>
              <a:chOff x="2400" y="3744"/>
              <a:chExt cx="48" cy="144"/>
            </a:xfrm>
          </p:grpSpPr>
          <p:sp>
            <p:nvSpPr>
              <p:cNvPr id="77876" name="直接连接符 77872"/>
              <p:cNvSpPr/>
              <p:nvPr/>
            </p:nvSpPr>
            <p:spPr>
              <a:xfrm>
                <a:off x="2400" y="3744"/>
                <a:ext cx="48" cy="48"/>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77" name="直接连接符 77873"/>
              <p:cNvSpPr/>
              <p:nvPr/>
            </p:nvSpPr>
            <p:spPr>
              <a:xfrm>
                <a:off x="2448" y="3792"/>
                <a:ext cx="0" cy="96"/>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sp>
          <p:nvSpPr>
            <p:cNvPr id="77878" name="直接连接符 77874"/>
            <p:cNvSpPr/>
            <p:nvPr/>
          </p:nvSpPr>
          <p:spPr>
            <a:xfrm>
              <a:off x="1872" y="2544"/>
              <a:ext cx="0" cy="96"/>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79" name="直接连接符 77875"/>
            <p:cNvSpPr/>
            <p:nvPr/>
          </p:nvSpPr>
          <p:spPr>
            <a:xfrm>
              <a:off x="1872" y="2640"/>
              <a:ext cx="96" cy="0"/>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80" name="直接连接符 77876"/>
            <p:cNvSpPr/>
            <p:nvPr/>
          </p:nvSpPr>
          <p:spPr>
            <a:xfrm>
              <a:off x="1968" y="2640"/>
              <a:ext cx="48" cy="48"/>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81" name="直接连接符 77877"/>
            <p:cNvSpPr/>
            <p:nvPr/>
          </p:nvSpPr>
          <p:spPr>
            <a:xfrm flipV="1">
              <a:off x="2016" y="2592"/>
              <a:ext cx="0" cy="96"/>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7882" name="组合 77878"/>
            <p:cNvGrpSpPr/>
            <p:nvPr/>
          </p:nvGrpSpPr>
          <p:grpSpPr>
            <a:xfrm>
              <a:off x="2253" y="3767"/>
              <a:ext cx="96" cy="48"/>
              <a:chOff x="2208" y="3744"/>
              <a:chExt cx="96" cy="48"/>
            </a:xfrm>
          </p:grpSpPr>
          <p:sp>
            <p:nvSpPr>
              <p:cNvPr id="77883" name="直接连接符 77879"/>
              <p:cNvSpPr/>
              <p:nvPr/>
            </p:nvSpPr>
            <p:spPr>
              <a:xfrm flipH="1">
                <a:off x="2208" y="3744"/>
                <a:ext cx="96" cy="0"/>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7884" name="直接连接符 77880"/>
              <p:cNvSpPr/>
              <p:nvPr/>
            </p:nvSpPr>
            <p:spPr>
              <a:xfrm>
                <a:off x="2208" y="3744"/>
                <a:ext cx="48" cy="48"/>
              </a:xfrm>
              <a:prstGeom prst="line">
                <a:avLst/>
              </a:prstGeom>
              <a:ln w="38100" cap="flat" cmpd="sng">
                <a:solidFill>
                  <a:srgbClr val="FF00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sp>
        <p:nvSpPr>
          <p:cNvPr id="4" name="文本框 77881"/>
          <p:cNvSpPr txBox="1"/>
          <p:nvPr/>
        </p:nvSpPr>
        <p:spPr>
          <a:xfrm>
            <a:off x="251460" y="865505"/>
            <a:ext cx="3048000" cy="5015865"/>
          </a:xfrm>
          <a:prstGeom prst="rect">
            <a:avLst/>
          </a:prstGeom>
          <a:noFill/>
          <a:ln w="12700">
            <a:noFill/>
            <a:miter/>
          </a:ln>
        </p:spPr>
        <p:txBody>
          <a:bodyPr anchor="ctr">
            <a:spAutoFit/>
          </a:bodyPr>
          <a:lstStyle/>
          <a:p>
            <a:pPr lvl="0" eaLnBrk="0" hangingPunct="0">
              <a:lnSpc>
                <a:spcPct val="105000"/>
              </a:lnSpc>
              <a:buClr>
                <a:srgbClr val="000000"/>
              </a:buClr>
            </a:pPr>
            <a:r>
              <a:rPr lang="zh-CN" altLang="en-US" sz="2800" dirty="0">
                <a:solidFill>
                  <a:srgbClr val="FF3300"/>
                </a:solidFill>
                <a:latin typeface="黑体" pitchFamily="2" charset="-122"/>
                <a:ea typeface="黑体" pitchFamily="2" charset="-122"/>
              </a:rPr>
              <a:t>规定：</a:t>
            </a:r>
            <a:r>
              <a:rPr lang="zh-CN" altLang="en-US" sz="2800" dirty="0">
                <a:solidFill>
                  <a:srgbClr val="0000FF"/>
                </a:solidFill>
                <a:latin typeface="黑体" pitchFamily="2" charset="-122"/>
                <a:ea typeface="黑体" pitchFamily="2" charset="-122"/>
              </a:rPr>
              <a:t>空间点用大写英文字母</a:t>
            </a:r>
            <a:r>
              <a:rPr lang="en-US" altLang="zh-CN" sz="2800" dirty="0">
                <a:solidFill>
                  <a:srgbClr val="0000FF"/>
                </a:solidFill>
                <a:latin typeface="黑体" pitchFamily="2" charset="-122"/>
                <a:ea typeface="黑体" pitchFamily="2" charset="-122"/>
              </a:rPr>
              <a:t>(</a:t>
            </a:r>
            <a:r>
              <a:rPr lang="zh-CN" altLang="en-US" sz="2800" dirty="0">
                <a:solidFill>
                  <a:srgbClr val="0000FF"/>
                </a:solidFill>
                <a:latin typeface="黑体" pitchFamily="2" charset="-122"/>
                <a:ea typeface="黑体" pitchFamily="2" charset="-122"/>
              </a:rPr>
              <a:t>或罗马数字</a:t>
            </a:r>
            <a:r>
              <a:rPr lang="en-US" altLang="zh-CN" sz="2800" dirty="0">
                <a:solidFill>
                  <a:srgbClr val="0000FF"/>
                </a:solidFill>
                <a:latin typeface="黑体" pitchFamily="2" charset="-122"/>
                <a:ea typeface="黑体" pitchFamily="2" charset="-122"/>
              </a:rPr>
              <a:t>)</a:t>
            </a:r>
            <a:r>
              <a:rPr lang="zh-CN" altLang="en-US" sz="2800" dirty="0">
                <a:solidFill>
                  <a:srgbClr val="0000FF"/>
                </a:solidFill>
                <a:latin typeface="黑体" pitchFamily="2" charset="-122"/>
                <a:ea typeface="黑体" pitchFamily="2" charset="-122"/>
              </a:rPr>
              <a:t>表示，</a:t>
            </a:r>
            <a:r>
              <a:rPr lang="zh-CN" altLang="en-US" sz="2800" dirty="0">
                <a:solidFill>
                  <a:srgbClr val="FF0000"/>
                </a:solidFill>
                <a:latin typeface="黑体" pitchFamily="2" charset="-122"/>
                <a:ea typeface="黑体" pitchFamily="2" charset="-122"/>
              </a:rPr>
              <a:t>投影用相应的小写英文字母（或阿拉伯数字）表示。</a:t>
            </a:r>
            <a:r>
              <a:rPr lang="en-US" altLang="zh-CN" sz="2800" dirty="0">
                <a:latin typeface="黑体" pitchFamily="2" charset="-122"/>
                <a:ea typeface="黑体" pitchFamily="2" charset="-122"/>
              </a:rPr>
              <a:t>H</a:t>
            </a:r>
            <a:r>
              <a:rPr lang="zh-CN" altLang="en-US" sz="2800" dirty="0">
                <a:latin typeface="黑体" pitchFamily="2" charset="-122"/>
                <a:ea typeface="黑体" pitchFamily="2" charset="-122"/>
              </a:rPr>
              <a:t>面投影不加撇，</a:t>
            </a:r>
            <a:r>
              <a:rPr lang="en-US" altLang="zh-CN" sz="2800" dirty="0">
                <a:latin typeface="黑体" pitchFamily="2" charset="-122"/>
                <a:ea typeface="黑体" pitchFamily="2" charset="-122"/>
              </a:rPr>
              <a:t>V</a:t>
            </a:r>
            <a:r>
              <a:rPr lang="zh-CN" altLang="en-US" sz="2800" dirty="0">
                <a:latin typeface="黑体" pitchFamily="2" charset="-122"/>
                <a:ea typeface="黑体" pitchFamily="2" charset="-122"/>
              </a:rPr>
              <a:t>面投影右上角加一撇，</a:t>
            </a:r>
            <a:r>
              <a:rPr lang="en-US" altLang="zh-CN" sz="2800" dirty="0">
                <a:latin typeface="黑体" pitchFamily="2" charset="-122"/>
                <a:ea typeface="黑体" pitchFamily="2" charset="-122"/>
              </a:rPr>
              <a:t>W</a:t>
            </a:r>
            <a:r>
              <a:rPr lang="zh-CN" altLang="en-US" sz="2800" dirty="0">
                <a:latin typeface="黑体" pitchFamily="2" charset="-122"/>
                <a:ea typeface="黑体" pitchFamily="2" charset="-122"/>
              </a:rPr>
              <a:t>面投影</a:t>
            </a:r>
          </a:p>
          <a:p>
            <a:pPr lvl="0" eaLnBrk="0" hangingPunct="0">
              <a:lnSpc>
                <a:spcPct val="105000"/>
              </a:lnSpc>
              <a:buClr>
                <a:srgbClr val="000000"/>
              </a:buClr>
            </a:pPr>
            <a:r>
              <a:rPr lang="zh-CN" altLang="en-US" sz="2800" dirty="0">
                <a:latin typeface="黑体" pitchFamily="2" charset="-122"/>
                <a:ea typeface="黑体" pitchFamily="2" charset="-122"/>
              </a:rPr>
              <a:t>投影右上角加两撇。</a:t>
            </a:r>
          </a:p>
        </p:txBody>
      </p:sp>
      <p:sp>
        <p:nvSpPr>
          <p:cNvPr id="5" name="文本框 77882"/>
          <p:cNvSpPr txBox="1"/>
          <p:nvPr/>
        </p:nvSpPr>
        <p:spPr>
          <a:xfrm>
            <a:off x="7899400" y="6459538"/>
            <a:ext cx="1208088" cy="336550"/>
          </a:xfrm>
          <a:prstGeom prst="rect">
            <a:avLst/>
          </a:prstGeom>
          <a:noFill/>
          <a:ln w="38100">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投影面展开</a:t>
            </a:r>
            <a:endParaRPr lang="zh-CN" altLang="en-US" sz="1600" b="1">
              <a:solidFill>
                <a:srgbClr val="B2B2B2"/>
              </a:solidFill>
              <a:latin typeface="Times New Roman" pitchFamily="18" charset="0"/>
              <a:ea typeface="宋体" pitchFamily="2" charset="-122"/>
            </a:endParaRP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77885"/>
                                        </p:tgtEl>
                                        <p:attrNameLst>
                                          <p:attrName>style.visibility</p:attrName>
                                        </p:attrNameLst>
                                      </p:cBhvr>
                                      <p:to>
                                        <p:strVal val="visible"/>
                                      </p:to>
                                    </p:set>
                                    <p:anim calcmode="lin" valueType="num">
                                      <p:cBhvr additive="base">
                                        <p:cTn id="7" dur="500" fill="hold"/>
                                        <p:tgtEl>
                                          <p:spTgt spid="77885"/>
                                        </p:tgtEl>
                                        <p:attrNameLst>
                                          <p:attrName>ppt_x</p:attrName>
                                        </p:attrNameLst>
                                      </p:cBhvr>
                                      <p:tavLst>
                                        <p:tav tm="0">
                                          <p:val>
                                            <p:strVal val="1+#ppt_w/2"/>
                                          </p:val>
                                        </p:tav>
                                        <p:tav tm="100000">
                                          <p:val>
                                            <p:strVal val="#ppt_x"/>
                                          </p:val>
                                        </p:tav>
                                      </p:tavLst>
                                    </p:anim>
                                    <p:anim calcmode="lin" valueType="num">
                                      <p:cBhvr additive="base">
                                        <p:cTn id="8" dur="500" fill="hold"/>
                                        <p:tgtEl>
                                          <p:spTgt spid="77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77886"/>
                                        </p:tgtEl>
                                        <p:attrNameLst>
                                          <p:attrName>style.visibility</p:attrName>
                                        </p:attrNameLst>
                                      </p:cBhvr>
                                      <p:to>
                                        <p:strVal val="visible"/>
                                      </p:to>
                                    </p:set>
                                    <p:anim calcmode="lin" valueType="num">
                                      <p:cBhvr additive="base">
                                        <p:cTn id="13" dur="500" fill="hold"/>
                                        <p:tgtEl>
                                          <p:spTgt spid="77886"/>
                                        </p:tgtEl>
                                        <p:attrNameLst>
                                          <p:attrName>ppt_x</p:attrName>
                                        </p:attrNameLst>
                                      </p:cBhvr>
                                      <p:tavLst>
                                        <p:tav tm="0">
                                          <p:val>
                                            <p:strVal val="#ppt_x"/>
                                          </p:val>
                                        </p:tav>
                                        <p:tav tm="100000">
                                          <p:val>
                                            <p:strVal val="#ppt_x"/>
                                          </p:val>
                                        </p:tav>
                                      </p:tavLst>
                                    </p:anim>
                                    <p:anim calcmode="lin" valueType="num">
                                      <p:cBhvr additive="base">
                                        <p:cTn id="14" dur="500" fill="hold"/>
                                        <p:tgtEl>
                                          <p:spTgt spid="7788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87"/>
                                        </p:tgtEl>
                                        <p:attrNameLst>
                                          <p:attrName>style.visibility</p:attrName>
                                        </p:attrNameLst>
                                      </p:cBhvr>
                                      <p:to>
                                        <p:strVal val="visible"/>
                                      </p:to>
                                    </p:set>
                                    <p:anim calcmode="lin" valueType="num">
                                      <p:cBhvr additive="base">
                                        <p:cTn id="19" dur="500" fill="hold"/>
                                        <p:tgtEl>
                                          <p:spTgt spid="77887"/>
                                        </p:tgtEl>
                                        <p:attrNameLst>
                                          <p:attrName>ppt_x</p:attrName>
                                        </p:attrNameLst>
                                      </p:cBhvr>
                                      <p:tavLst>
                                        <p:tav tm="0">
                                          <p:val>
                                            <p:strVal val="0-#ppt_w/2"/>
                                          </p:val>
                                        </p:tav>
                                        <p:tav tm="100000">
                                          <p:val>
                                            <p:strVal val="#ppt_x"/>
                                          </p:val>
                                        </p:tav>
                                      </p:tavLst>
                                    </p:anim>
                                    <p:anim calcmode="lin" valueType="num">
                                      <p:cBhvr additive="base">
                                        <p:cTn id="20" dur="500" fill="hold"/>
                                        <p:tgtEl>
                                          <p:spTgt spid="778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52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 calcmode="lin" valueType="num">
                                      <p:cBhvr>
                                        <p:cTn id="27" dur="500" fill="hold"/>
                                        <p:tgtEl>
                                          <p:spTgt spid="2"/>
                                        </p:tgtEl>
                                        <p:attrNameLst>
                                          <p:attrName>ppt_x</p:attrName>
                                        </p:attrNameLst>
                                      </p:cBhvr>
                                      <p:tavLst>
                                        <p:tav tm="0">
                                          <p:val>
                                            <p:fltVal val="0.5"/>
                                          </p:val>
                                        </p:tav>
                                        <p:tav tm="100000">
                                          <p:val>
                                            <p:strVal val="#ppt_x"/>
                                          </p:val>
                                        </p:tav>
                                      </p:tavLst>
                                    </p:anim>
                                    <p:anim calcmode="lin" valueType="num">
                                      <p:cBhvr>
                                        <p:cTn id="28"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00FF"/>
                </a:solidFill>
                <a:latin typeface="黑体" pitchFamily="2" charset="-122"/>
                <a:ea typeface="黑体" pitchFamily="2" charset="-122"/>
                <a:sym typeface="+mn-ea"/>
              </a:rPr>
              <a:t>点的投影规律：</a:t>
            </a:r>
          </a:p>
        </p:txBody>
      </p:sp>
      <p:sp>
        <p:nvSpPr>
          <p:cNvPr id="3" name="内容占位符 2"/>
          <p:cNvSpPr>
            <a:spLocks noGrp="1"/>
          </p:cNvSpPr>
          <p:nvPr>
            <p:ph idx="1"/>
          </p:nvPr>
        </p:nvSpPr>
        <p:spPr>
          <a:xfrm>
            <a:off x="289560" y="988695"/>
            <a:ext cx="4841875" cy="5172710"/>
          </a:xfrm>
        </p:spPr>
        <p:txBody>
          <a:bodyPr>
            <a:normAutofit/>
          </a:bodyPr>
          <a:lstStyle/>
          <a:p>
            <a:pPr marL="0" lvl="0" indent="0" algn="just" eaLnBrk="0" fontAlgn="b" hangingPunct="0">
              <a:buClr>
                <a:srgbClr val="000000"/>
              </a:buClr>
              <a:buNone/>
            </a:pPr>
            <a:r>
              <a:rPr lang="zh-CN" altLang="en-US" sz="2800" dirty="0">
                <a:solidFill>
                  <a:schemeClr val="tx1"/>
                </a:solidFill>
                <a:latin typeface="黑体" pitchFamily="2" charset="-122"/>
                <a:ea typeface="黑体" pitchFamily="2" charset="-122"/>
                <a:sym typeface="+mn-ea"/>
              </a:rPr>
              <a:t>（</a:t>
            </a:r>
            <a:r>
              <a:rPr lang="en-US" altLang="zh-CN" sz="2800" dirty="0">
                <a:solidFill>
                  <a:schemeClr val="tx1"/>
                </a:solidFill>
                <a:latin typeface="黑体" pitchFamily="2" charset="-122"/>
                <a:ea typeface="黑体" pitchFamily="2" charset="-122"/>
                <a:sym typeface="+mn-ea"/>
              </a:rPr>
              <a:t>1</a:t>
            </a:r>
            <a:r>
              <a:rPr lang="zh-CN" altLang="en-US" sz="2800" dirty="0">
                <a:solidFill>
                  <a:schemeClr val="tx1"/>
                </a:solidFill>
                <a:latin typeface="黑体" pitchFamily="2" charset="-122"/>
                <a:ea typeface="黑体" pitchFamily="2" charset="-122"/>
                <a:sym typeface="+mn-ea"/>
              </a:rPr>
              <a:t>）点的两个投影的连线必垂直于相应的投影轴。</a:t>
            </a:r>
          </a:p>
          <a:p>
            <a:pPr marL="0" lvl="0" indent="0" algn="just" eaLnBrk="0" fontAlgn="b" hangingPunct="0">
              <a:buClr>
                <a:srgbClr val="000000"/>
              </a:buClr>
              <a:buNone/>
            </a:pPr>
            <a:r>
              <a:rPr lang="zh-CN" altLang="en-US" sz="2800" dirty="0">
                <a:solidFill>
                  <a:schemeClr val="tx1"/>
                </a:solidFill>
                <a:latin typeface="黑体" pitchFamily="2" charset="-122"/>
                <a:ea typeface="黑体" pitchFamily="2" charset="-122"/>
                <a:sym typeface="+mn-ea"/>
              </a:rPr>
              <a:t>（</a:t>
            </a:r>
            <a:r>
              <a:rPr lang="en-US" altLang="zh-CN" sz="2800" dirty="0">
                <a:solidFill>
                  <a:schemeClr val="tx1"/>
                </a:solidFill>
                <a:latin typeface="黑体" pitchFamily="2" charset="-122"/>
                <a:ea typeface="黑体" pitchFamily="2" charset="-122"/>
                <a:sym typeface="+mn-ea"/>
              </a:rPr>
              <a:t>2</a:t>
            </a:r>
            <a:r>
              <a:rPr lang="zh-CN" altLang="en-US" sz="2800" dirty="0">
                <a:solidFill>
                  <a:schemeClr val="tx1"/>
                </a:solidFill>
                <a:latin typeface="黑体" pitchFamily="2" charset="-122"/>
                <a:ea typeface="黑体" pitchFamily="2" charset="-122"/>
                <a:sym typeface="+mn-ea"/>
              </a:rPr>
              <a:t>）点的投影到相应投影轴的距离，反映空间点到相应投影面的距离。</a:t>
            </a:r>
          </a:p>
        </p:txBody>
      </p:sp>
      <p:grpSp>
        <p:nvGrpSpPr>
          <p:cNvPr id="79874" name="组合 79874"/>
          <p:cNvGrpSpPr/>
          <p:nvPr/>
        </p:nvGrpSpPr>
        <p:grpSpPr>
          <a:xfrm>
            <a:off x="782320" y="3398520"/>
            <a:ext cx="3477260" cy="3295818"/>
            <a:chOff x="2208" y="675"/>
            <a:chExt cx="3264" cy="3373"/>
          </a:xfrm>
        </p:grpSpPr>
        <p:grpSp>
          <p:nvGrpSpPr>
            <p:cNvPr id="79875" name="组合 79875"/>
            <p:cNvGrpSpPr/>
            <p:nvPr/>
          </p:nvGrpSpPr>
          <p:grpSpPr>
            <a:xfrm>
              <a:off x="2885" y="1450"/>
              <a:ext cx="553" cy="771"/>
              <a:chOff x="768" y="2544"/>
              <a:chExt cx="432" cy="480"/>
            </a:xfrm>
          </p:grpSpPr>
          <p:sp>
            <p:nvSpPr>
              <p:cNvPr id="79876" name="直接连接符 79876"/>
              <p:cNvSpPr/>
              <p:nvPr/>
            </p:nvSpPr>
            <p:spPr>
              <a:xfrm flipH="1" flipV="1">
                <a:off x="912" y="2688"/>
                <a:ext cx="288" cy="336"/>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9877" name="直接连接符 79877"/>
              <p:cNvSpPr/>
              <p:nvPr/>
            </p:nvSpPr>
            <p:spPr>
              <a:xfrm flipH="1" flipV="1">
                <a:off x="768" y="2544"/>
                <a:ext cx="144" cy="144"/>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nvGrpSpPr>
            <p:cNvPr id="79878" name="组合 79878"/>
            <p:cNvGrpSpPr/>
            <p:nvPr/>
          </p:nvGrpSpPr>
          <p:grpSpPr>
            <a:xfrm>
              <a:off x="3438" y="2221"/>
              <a:ext cx="1541" cy="0"/>
              <a:chOff x="1200" y="3024"/>
              <a:chExt cx="1200" cy="0"/>
            </a:xfrm>
          </p:grpSpPr>
          <p:sp>
            <p:nvSpPr>
              <p:cNvPr id="79879" name="直接连接符 79879"/>
              <p:cNvSpPr/>
              <p:nvPr/>
            </p:nvSpPr>
            <p:spPr>
              <a:xfrm>
                <a:off x="1200" y="3024"/>
                <a:ext cx="864" cy="0"/>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9880" name="直接连接符 79880"/>
              <p:cNvSpPr/>
              <p:nvPr/>
            </p:nvSpPr>
            <p:spPr>
              <a:xfrm>
                <a:off x="2064" y="3024"/>
                <a:ext cx="336" cy="0"/>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nvGrpSpPr>
            <p:cNvPr id="79881" name="组合 79881"/>
            <p:cNvGrpSpPr/>
            <p:nvPr/>
          </p:nvGrpSpPr>
          <p:grpSpPr>
            <a:xfrm>
              <a:off x="3438" y="2221"/>
              <a:ext cx="0" cy="1275"/>
              <a:chOff x="1200" y="3024"/>
              <a:chExt cx="0" cy="793"/>
            </a:xfrm>
          </p:grpSpPr>
          <p:sp>
            <p:nvSpPr>
              <p:cNvPr id="79882" name="直接连接符 79882"/>
              <p:cNvSpPr/>
              <p:nvPr/>
            </p:nvSpPr>
            <p:spPr>
              <a:xfrm>
                <a:off x="1200" y="3024"/>
                <a:ext cx="0" cy="528"/>
              </a:xfrm>
              <a:prstGeom prst="line">
                <a:avLst/>
              </a:prstGeom>
              <a:ln w="38100" cap="flat" cmpd="sng">
                <a:solidFill>
                  <a:srgbClr val="FF3300"/>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79883" name="直接连接符 79883"/>
              <p:cNvSpPr/>
              <p:nvPr/>
            </p:nvSpPr>
            <p:spPr>
              <a:xfrm>
                <a:off x="1200" y="3529"/>
                <a:ext cx="0" cy="288"/>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nvGrpSpPr>
            <p:cNvPr id="79884" name="组合 79884"/>
            <p:cNvGrpSpPr/>
            <p:nvPr/>
          </p:nvGrpSpPr>
          <p:grpSpPr>
            <a:xfrm>
              <a:off x="3131" y="1945"/>
              <a:ext cx="379" cy="530"/>
              <a:chOff x="959" y="2852"/>
              <a:chExt cx="296" cy="329"/>
            </a:xfrm>
          </p:grpSpPr>
          <p:sp>
            <p:nvSpPr>
              <p:cNvPr id="79885" name="椭圆 79885"/>
              <p:cNvSpPr/>
              <p:nvPr/>
            </p:nvSpPr>
            <p:spPr>
              <a:xfrm>
                <a:off x="1174" y="2999"/>
                <a:ext cx="48" cy="48"/>
              </a:xfrm>
              <a:prstGeom prst="ellipse">
                <a:avLst/>
              </a:prstGeom>
              <a:solidFill>
                <a:srgbClr val="FF0000"/>
              </a:solidFill>
              <a:ln w="38100" cap="flat" cmpd="sng">
                <a:solidFill>
                  <a:srgbClr val="FF33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86" name="文本框 79886"/>
              <p:cNvSpPr txBox="1"/>
              <p:nvPr/>
            </p:nvSpPr>
            <p:spPr>
              <a:xfrm>
                <a:off x="959" y="2852"/>
                <a:ext cx="296" cy="329"/>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A</a:t>
                </a:r>
              </a:p>
            </p:txBody>
          </p:sp>
        </p:grpSp>
        <p:grpSp>
          <p:nvGrpSpPr>
            <p:cNvPr id="79887" name="组合 79887"/>
            <p:cNvGrpSpPr/>
            <p:nvPr/>
          </p:nvGrpSpPr>
          <p:grpSpPr>
            <a:xfrm>
              <a:off x="2208" y="675"/>
              <a:ext cx="3264" cy="3373"/>
              <a:chOff x="240" y="2062"/>
              <a:chExt cx="2544" cy="2098"/>
            </a:xfrm>
          </p:grpSpPr>
          <p:sp>
            <p:nvSpPr>
              <p:cNvPr id="79888" name="直接连接符 79888"/>
              <p:cNvSpPr/>
              <p:nvPr/>
            </p:nvSpPr>
            <p:spPr>
              <a:xfrm>
                <a:off x="1970" y="2152"/>
                <a:ext cx="0" cy="120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79889" name="组合 79889"/>
              <p:cNvGrpSpPr/>
              <p:nvPr/>
            </p:nvGrpSpPr>
            <p:grpSpPr>
              <a:xfrm>
                <a:off x="240" y="2062"/>
                <a:ext cx="2544" cy="2098"/>
                <a:chOff x="240" y="2062"/>
                <a:chExt cx="2544" cy="2098"/>
              </a:xfrm>
            </p:grpSpPr>
            <p:sp>
              <p:nvSpPr>
                <p:cNvPr id="79890" name="直接连接符 79890"/>
                <p:cNvSpPr/>
                <p:nvPr/>
              </p:nvSpPr>
              <p:spPr>
                <a:xfrm flipV="1">
                  <a:off x="240" y="2160"/>
                  <a:ext cx="0" cy="120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1" name="直接连接符 79891"/>
                <p:cNvSpPr/>
                <p:nvPr/>
              </p:nvSpPr>
              <p:spPr>
                <a:xfrm>
                  <a:off x="260" y="2181"/>
                  <a:ext cx="173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2" name="直接连接符 79892"/>
                <p:cNvSpPr/>
                <p:nvPr/>
              </p:nvSpPr>
              <p:spPr>
                <a:xfrm>
                  <a:off x="240" y="3360"/>
                  <a:ext cx="173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3" name="直接连接符 79893"/>
                <p:cNvSpPr/>
                <p:nvPr/>
              </p:nvSpPr>
              <p:spPr>
                <a:xfrm>
                  <a:off x="1970" y="3360"/>
                  <a:ext cx="718" cy="76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4" name="直接连接符 79894"/>
                <p:cNvSpPr/>
                <p:nvPr/>
              </p:nvSpPr>
              <p:spPr>
                <a:xfrm>
                  <a:off x="240" y="3360"/>
                  <a:ext cx="718" cy="76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5" name="直接连接符 79895"/>
                <p:cNvSpPr/>
                <p:nvPr/>
              </p:nvSpPr>
              <p:spPr>
                <a:xfrm>
                  <a:off x="958" y="4120"/>
                  <a:ext cx="173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6" name="直接连接符 79896"/>
                <p:cNvSpPr/>
                <p:nvPr/>
              </p:nvSpPr>
              <p:spPr>
                <a:xfrm>
                  <a:off x="1970" y="2152"/>
                  <a:ext cx="718" cy="76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7" name="直接连接符 79897"/>
                <p:cNvSpPr/>
                <p:nvPr/>
              </p:nvSpPr>
              <p:spPr>
                <a:xfrm>
                  <a:off x="2688" y="2912"/>
                  <a:ext cx="0" cy="1208"/>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79898" name="文本框 79898"/>
                <p:cNvSpPr txBox="1"/>
                <p:nvPr/>
              </p:nvSpPr>
              <p:spPr>
                <a:xfrm>
                  <a:off x="1959" y="3117"/>
                  <a:ext cx="307" cy="3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O</a:t>
                  </a:r>
                </a:p>
              </p:txBody>
            </p:sp>
            <p:sp>
              <p:nvSpPr>
                <p:cNvPr id="79899" name="文本框 79899"/>
                <p:cNvSpPr txBox="1"/>
                <p:nvPr/>
              </p:nvSpPr>
              <p:spPr>
                <a:xfrm>
                  <a:off x="279" y="3070"/>
                  <a:ext cx="295" cy="3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X</a:t>
                  </a:r>
                </a:p>
              </p:txBody>
            </p:sp>
            <p:sp>
              <p:nvSpPr>
                <p:cNvPr id="79900" name="文本框 79900"/>
                <p:cNvSpPr txBox="1"/>
                <p:nvPr/>
              </p:nvSpPr>
              <p:spPr>
                <a:xfrm>
                  <a:off x="1776" y="2084"/>
                  <a:ext cx="281" cy="3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Z</a:t>
                  </a:r>
                </a:p>
              </p:txBody>
            </p:sp>
            <p:sp>
              <p:nvSpPr>
                <p:cNvPr id="79901" name="文本框 79901"/>
                <p:cNvSpPr txBox="1"/>
                <p:nvPr/>
              </p:nvSpPr>
              <p:spPr>
                <a:xfrm>
                  <a:off x="2448" y="3736"/>
                  <a:ext cx="336" cy="330"/>
                </a:xfrm>
                <a:prstGeom prst="rect">
                  <a:avLst/>
                </a:prstGeom>
                <a:noFill/>
                <a:ln w="38100">
                  <a:noFill/>
                  <a:miter/>
                </a:ln>
              </p:spPr>
              <p:txBody>
                <a:bodyPr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Y</a:t>
                  </a:r>
                </a:p>
              </p:txBody>
            </p:sp>
            <p:sp>
              <p:nvSpPr>
                <p:cNvPr id="79902" name="文本框 79902"/>
                <p:cNvSpPr txBox="1"/>
                <p:nvPr/>
              </p:nvSpPr>
              <p:spPr>
                <a:xfrm>
                  <a:off x="279" y="2062"/>
                  <a:ext cx="295" cy="3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V</a:t>
                  </a:r>
                </a:p>
              </p:txBody>
            </p:sp>
            <p:sp>
              <p:nvSpPr>
                <p:cNvPr id="79903" name="文本框 79903"/>
                <p:cNvSpPr txBox="1"/>
                <p:nvPr/>
              </p:nvSpPr>
              <p:spPr>
                <a:xfrm>
                  <a:off x="903" y="3830"/>
                  <a:ext cx="307" cy="3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H</a:t>
                  </a:r>
                </a:p>
              </p:txBody>
            </p:sp>
          </p:grpSp>
          <p:sp>
            <p:nvSpPr>
              <p:cNvPr id="79904" name="文本框 79904"/>
              <p:cNvSpPr txBox="1"/>
              <p:nvPr/>
            </p:nvSpPr>
            <p:spPr>
              <a:xfrm>
                <a:off x="1920" y="2276"/>
                <a:ext cx="361" cy="3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W</a:t>
                </a:r>
              </a:p>
            </p:txBody>
          </p:sp>
        </p:grpSp>
        <p:sp>
          <p:nvSpPr>
            <p:cNvPr id="79905" name="文本框 79905"/>
            <p:cNvSpPr txBox="1"/>
            <p:nvPr/>
          </p:nvSpPr>
          <p:spPr>
            <a:xfrm>
              <a:off x="2566" y="982"/>
              <a:ext cx="394" cy="967"/>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a'</a:t>
              </a:r>
            </a:p>
          </p:txBody>
        </p:sp>
        <p:sp>
          <p:nvSpPr>
            <p:cNvPr id="79906" name="文本框 79906"/>
            <p:cNvSpPr txBox="1"/>
            <p:nvPr/>
          </p:nvSpPr>
          <p:spPr>
            <a:xfrm>
              <a:off x="3427" y="3376"/>
              <a:ext cx="310" cy="530"/>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a</a:t>
              </a:r>
            </a:p>
          </p:txBody>
        </p:sp>
        <p:sp>
          <p:nvSpPr>
            <p:cNvPr id="79907" name="文本框 79907"/>
            <p:cNvSpPr txBox="1"/>
            <p:nvPr/>
          </p:nvSpPr>
          <p:spPr>
            <a:xfrm>
              <a:off x="4966" y="1912"/>
              <a:ext cx="479" cy="967"/>
            </a:xfrm>
            <a:prstGeom prst="rect">
              <a:avLst/>
            </a:prstGeom>
            <a:noFill/>
            <a:ln w="38100">
              <a:noFill/>
              <a:miter/>
            </a:ln>
          </p:spPr>
          <p:txBody>
            <a:bodyPr wrap="square" anchor="t">
              <a:spAutoFit/>
            </a:bodyPr>
            <a:lstStyle/>
            <a:p>
              <a:pPr lvl="0" eaLnBrk="0" hangingPunct="0">
                <a:buClr>
                  <a:srgbClr val="000000"/>
                </a:buClr>
              </a:pPr>
              <a:r>
                <a:rPr lang="en-US" altLang="zh-CN" sz="2800" b="1">
                  <a:solidFill>
                    <a:srgbClr val="FF3300"/>
                  </a:solidFill>
                  <a:latin typeface="Times New Roman" pitchFamily="18" charset="0"/>
                  <a:ea typeface="宋体" pitchFamily="2" charset="-122"/>
                </a:rPr>
                <a:t>a"</a:t>
              </a:r>
            </a:p>
          </p:txBody>
        </p:sp>
        <p:grpSp>
          <p:nvGrpSpPr>
            <p:cNvPr id="79908" name="组合 79908"/>
            <p:cNvGrpSpPr/>
            <p:nvPr/>
          </p:nvGrpSpPr>
          <p:grpSpPr>
            <a:xfrm>
              <a:off x="2885" y="1450"/>
              <a:ext cx="2094" cy="2084"/>
              <a:chOff x="768" y="2544"/>
              <a:chExt cx="1632" cy="1296"/>
            </a:xfrm>
          </p:grpSpPr>
          <p:sp>
            <p:nvSpPr>
              <p:cNvPr id="79909" name="直接连接符 79909"/>
              <p:cNvSpPr/>
              <p:nvPr/>
            </p:nvSpPr>
            <p:spPr>
              <a:xfrm flipV="1">
                <a:off x="2400" y="3024"/>
                <a:ext cx="0" cy="816"/>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9910" name="组合 79910"/>
              <p:cNvGrpSpPr/>
              <p:nvPr/>
            </p:nvGrpSpPr>
            <p:grpSpPr>
              <a:xfrm>
                <a:off x="768" y="2544"/>
                <a:ext cx="1632" cy="1296"/>
                <a:chOff x="768" y="2544"/>
                <a:chExt cx="1632" cy="1296"/>
              </a:xfrm>
            </p:grpSpPr>
            <p:sp>
              <p:nvSpPr>
                <p:cNvPr id="79911" name="直接连接符 79911"/>
                <p:cNvSpPr/>
                <p:nvPr/>
              </p:nvSpPr>
              <p:spPr>
                <a:xfrm>
                  <a:off x="1200" y="3815"/>
                  <a:ext cx="1200"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12" name="直接连接符 79912"/>
                <p:cNvSpPr/>
                <p:nvPr/>
              </p:nvSpPr>
              <p:spPr>
                <a:xfrm flipV="1">
                  <a:off x="768" y="2544"/>
                  <a:ext cx="0" cy="816"/>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13" name="直接连接符 79913"/>
                <p:cNvSpPr/>
                <p:nvPr/>
              </p:nvSpPr>
              <p:spPr>
                <a:xfrm>
                  <a:off x="768" y="2544"/>
                  <a:ext cx="1200"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14" name="直接连接符 79914"/>
                <p:cNvSpPr/>
                <p:nvPr/>
              </p:nvSpPr>
              <p:spPr>
                <a:xfrm>
                  <a:off x="1968" y="2544"/>
                  <a:ext cx="432" cy="48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15" name="直接连接符 79915"/>
                <p:cNvSpPr/>
                <p:nvPr/>
              </p:nvSpPr>
              <p:spPr>
                <a:xfrm rot="-60000">
                  <a:off x="768" y="3360"/>
                  <a:ext cx="432" cy="48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grpSp>
          <p:nvGrpSpPr>
            <p:cNvPr id="79916" name="组合 79916"/>
            <p:cNvGrpSpPr/>
            <p:nvPr/>
          </p:nvGrpSpPr>
          <p:grpSpPr>
            <a:xfrm>
              <a:off x="2701" y="1450"/>
              <a:ext cx="2339" cy="2125"/>
              <a:chOff x="624" y="2544"/>
              <a:chExt cx="1824" cy="1322"/>
            </a:xfrm>
          </p:grpSpPr>
          <p:sp>
            <p:nvSpPr>
              <p:cNvPr id="79917" name="直接连接符 79917"/>
              <p:cNvSpPr/>
              <p:nvPr/>
            </p:nvSpPr>
            <p:spPr>
              <a:xfrm>
                <a:off x="768" y="3264"/>
                <a:ext cx="96" cy="0"/>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18" name="直接连接符 79918"/>
              <p:cNvSpPr/>
              <p:nvPr/>
            </p:nvSpPr>
            <p:spPr>
              <a:xfrm>
                <a:off x="864" y="3264"/>
                <a:ext cx="0" cy="96"/>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19" name="直接连接符 79919"/>
              <p:cNvSpPr/>
              <p:nvPr/>
            </p:nvSpPr>
            <p:spPr>
              <a:xfrm>
                <a:off x="624" y="3360"/>
                <a:ext cx="48" cy="48"/>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20" name="直接连接符 79920"/>
              <p:cNvSpPr/>
              <p:nvPr/>
            </p:nvSpPr>
            <p:spPr>
              <a:xfrm>
                <a:off x="672" y="3408"/>
                <a:ext cx="144" cy="0"/>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9921" name="组合 79921"/>
              <p:cNvGrpSpPr/>
              <p:nvPr/>
            </p:nvGrpSpPr>
            <p:grpSpPr>
              <a:xfrm>
                <a:off x="2400" y="3722"/>
                <a:ext cx="48" cy="144"/>
                <a:chOff x="2400" y="3744"/>
                <a:chExt cx="48" cy="144"/>
              </a:xfrm>
            </p:grpSpPr>
            <p:sp>
              <p:nvSpPr>
                <p:cNvPr id="79922" name="直接连接符 79922"/>
                <p:cNvSpPr/>
                <p:nvPr/>
              </p:nvSpPr>
              <p:spPr>
                <a:xfrm>
                  <a:off x="2400" y="3744"/>
                  <a:ext cx="48" cy="48"/>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23" name="直接连接符 79923"/>
                <p:cNvSpPr/>
                <p:nvPr/>
              </p:nvSpPr>
              <p:spPr>
                <a:xfrm>
                  <a:off x="2448" y="3792"/>
                  <a:ext cx="0" cy="96"/>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sp>
            <p:nvSpPr>
              <p:cNvPr id="79924" name="直接连接符 79924"/>
              <p:cNvSpPr/>
              <p:nvPr/>
            </p:nvSpPr>
            <p:spPr>
              <a:xfrm>
                <a:off x="1872" y="2544"/>
                <a:ext cx="0" cy="96"/>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25" name="直接连接符 79925"/>
              <p:cNvSpPr/>
              <p:nvPr/>
            </p:nvSpPr>
            <p:spPr>
              <a:xfrm>
                <a:off x="1872" y="2640"/>
                <a:ext cx="96" cy="0"/>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26" name="直接连接符 79926"/>
              <p:cNvSpPr/>
              <p:nvPr/>
            </p:nvSpPr>
            <p:spPr>
              <a:xfrm>
                <a:off x="1968" y="2640"/>
                <a:ext cx="48" cy="48"/>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27" name="直接连接符 79927"/>
              <p:cNvSpPr/>
              <p:nvPr/>
            </p:nvSpPr>
            <p:spPr>
              <a:xfrm flipV="1">
                <a:off x="2016" y="2592"/>
                <a:ext cx="0" cy="96"/>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79928" name="组合 79928"/>
              <p:cNvGrpSpPr/>
              <p:nvPr/>
            </p:nvGrpSpPr>
            <p:grpSpPr>
              <a:xfrm>
                <a:off x="2253" y="3767"/>
                <a:ext cx="96" cy="48"/>
                <a:chOff x="2208" y="3744"/>
                <a:chExt cx="96" cy="48"/>
              </a:xfrm>
            </p:grpSpPr>
            <p:sp>
              <p:nvSpPr>
                <p:cNvPr id="79929" name="直接连接符 79929"/>
                <p:cNvSpPr/>
                <p:nvPr/>
              </p:nvSpPr>
              <p:spPr>
                <a:xfrm flipH="1">
                  <a:off x="2208" y="3744"/>
                  <a:ext cx="96" cy="0"/>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0" name="直接连接符 79930"/>
                <p:cNvSpPr/>
                <p:nvPr/>
              </p:nvSpPr>
              <p:spPr>
                <a:xfrm>
                  <a:off x="2208" y="3744"/>
                  <a:ext cx="48" cy="48"/>
                </a:xfrm>
                <a:prstGeom prst="line">
                  <a:avLst/>
                </a:prstGeom>
                <a:ln w="38100" cap="flat" cmpd="sng">
                  <a:solidFill>
                    <a:schemeClr val="accent2"/>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grpSp>
      <p:grpSp>
        <p:nvGrpSpPr>
          <p:cNvPr id="79931" name="组合 79931"/>
          <p:cNvGrpSpPr/>
          <p:nvPr/>
        </p:nvGrpSpPr>
        <p:grpSpPr>
          <a:xfrm>
            <a:off x="5113020" y="980658"/>
            <a:ext cx="3780790" cy="2650571"/>
            <a:chOff x="96" y="371"/>
            <a:chExt cx="2569" cy="2301"/>
          </a:xfrm>
        </p:grpSpPr>
        <p:sp>
          <p:nvSpPr>
            <p:cNvPr id="79932" name="直接连接符 79932"/>
            <p:cNvSpPr/>
            <p:nvPr/>
          </p:nvSpPr>
          <p:spPr>
            <a:xfrm>
              <a:off x="154" y="1619"/>
              <a:ext cx="2446"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3" name="直接连接符 79933"/>
            <p:cNvSpPr/>
            <p:nvPr/>
          </p:nvSpPr>
          <p:spPr>
            <a:xfrm>
              <a:off x="2600" y="493"/>
              <a:ext cx="0" cy="1126"/>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4" name="直接连接符 79934"/>
            <p:cNvSpPr/>
            <p:nvPr/>
          </p:nvSpPr>
          <p:spPr>
            <a:xfrm flipH="1">
              <a:off x="154" y="493"/>
              <a:ext cx="2446"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5" name="直接连接符 79935"/>
            <p:cNvSpPr/>
            <p:nvPr/>
          </p:nvSpPr>
          <p:spPr>
            <a:xfrm>
              <a:off x="154" y="2549"/>
              <a:ext cx="1419"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6" name="直接连接符 79936"/>
            <p:cNvSpPr/>
            <p:nvPr/>
          </p:nvSpPr>
          <p:spPr>
            <a:xfrm flipV="1">
              <a:off x="1573" y="493"/>
              <a:ext cx="0" cy="2056"/>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7" name="直接连接符 79937"/>
            <p:cNvSpPr/>
            <p:nvPr/>
          </p:nvSpPr>
          <p:spPr>
            <a:xfrm flipV="1">
              <a:off x="154" y="493"/>
              <a:ext cx="0" cy="2056"/>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8" name="直接连接符 79938"/>
            <p:cNvSpPr/>
            <p:nvPr/>
          </p:nvSpPr>
          <p:spPr>
            <a:xfrm>
              <a:off x="545" y="853"/>
              <a:ext cx="0" cy="1337"/>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39" name="直接连接符 79939"/>
            <p:cNvSpPr/>
            <p:nvPr/>
          </p:nvSpPr>
          <p:spPr>
            <a:xfrm>
              <a:off x="545" y="853"/>
              <a:ext cx="1663"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0" name="直接连接符 79940"/>
            <p:cNvSpPr/>
            <p:nvPr/>
          </p:nvSpPr>
          <p:spPr>
            <a:xfrm>
              <a:off x="543" y="2188"/>
              <a:ext cx="1029"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1" name="直接连接符 79941"/>
            <p:cNvSpPr/>
            <p:nvPr/>
          </p:nvSpPr>
          <p:spPr>
            <a:xfrm>
              <a:off x="2208" y="853"/>
              <a:ext cx="0" cy="771"/>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2" name="直接连接符 79942"/>
            <p:cNvSpPr/>
            <p:nvPr/>
          </p:nvSpPr>
          <p:spPr>
            <a:xfrm>
              <a:off x="545" y="1470"/>
              <a:ext cx="147"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3" name="直接连接符 79943"/>
            <p:cNvSpPr/>
            <p:nvPr/>
          </p:nvSpPr>
          <p:spPr>
            <a:xfrm>
              <a:off x="692" y="1470"/>
              <a:ext cx="0" cy="15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4" name="直接连接符 79944"/>
            <p:cNvSpPr/>
            <p:nvPr/>
          </p:nvSpPr>
          <p:spPr>
            <a:xfrm flipH="1">
              <a:off x="1426" y="2035"/>
              <a:ext cx="147"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5" name="直接连接符 79945"/>
            <p:cNvSpPr/>
            <p:nvPr/>
          </p:nvSpPr>
          <p:spPr>
            <a:xfrm>
              <a:off x="1426" y="2035"/>
              <a:ext cx="0" cy="155"/>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6" name="直接连接符 79946"/>
            <p:cNvSpPr/>
            <p:nvPr/>
          </p:nvSpPr>
          <p:spPr>
            <a:xfrm>
              <a:off x="1426" y="853"/>
              <a:ext cx="0" cy="15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7" name="直接连接符 79947"/>
            <p:cNvSpPr/>
            <p:nvPr/>
          </p:nvSpPr>
          <p:spPr>
            <a:xfrm>
              <a:off x="1426" y="1007"/>
              <a:ext cx="147"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48" name="文本框 79948"/>
            <p:cNvSpPr txBox="1"/>
            <p:nvPr/>
          </p:nvSpPr>
          <p:spPr>
            <a:xfrm>
              <a:off x="145" y="422"/>
              <a:ext cx="278"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latin typeface="Times New Roman" pitchFamily="18" charset="0"/>
                  <a:ea typeface="宋体" pitchFamily="2" charset="-122"/>
                </a:rPr>
                <a:t>V</a:t>
              </a:r>
              <a:endParaRPr lang="en-US" altLang="zh-CN" sz="2800" b="1">
                <a:solidFill>
                  <a:srgbClr val="FF3300"/>
                </a:solidFill>
                <a:latin typeface="Times New Roman" pitchFamily="18" charset="0"/>
                <a:ea typeface="宋体" pitchFamily="2" charset="-122"/>
              </a:endParaRPr>
            </a:p>
          </p:txBody>
        </p:sp>
        <p:sp>
          <p:nvSpPr>
            <p:cNvPr id="79949" name="文本框 79949"/>
            <p:cNvSpPr txBox="1"/>
            <p:nvPr/>
          </p:nvSpPr>
          <p:spPr>
            <a:xfrm>
              <a:off x="107" y="2222"/>
              <a:ext cx="290"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latin typeface="Times New Roman" pitchFamily="18" charset="0"/>
                  <a:ea typeface="宋体" pitchFamily="2" charset="-122"/>
                </a:rPr>
                <a:t>H</a:t>
              </a:r>
            </a:p>
          </p:txBody>
        </p:sp>
        <p:sp>
          <p:nvSpPr>
            <p:cNvPr id="79950" name="文本框 79950"/>
            <p:cNvSpPr txBox="1"/>
            <p:nvPr/>
          </p:nvSpPr>
          <p:spPr>
            <a:xfrm>
              <a:off x="2239" y="371"/>
              <a:ext cx="340"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latin typeface="Times New Roman" pitchFamily="18" charset="0"/>
                  <a:ea typeface="宋体" pitchFamily="2" charset="-122"/>
                </a:rPr>
                <a:t>W</a:t>
              </a:r>
            </a:p>
          </p:txBody>
        </p:sp>
        <p:sp>
          <p:nvSpPr>
            <p:cNvPr id="79951" name="文本框 79951"/>
            <p:cNvSpPr txBox="1"/>
            <p:nvPr/>
          </p:nvSpPr>
          <p:spPr>
            <a:xfrm>
              <a:off x="1362" y="1298"/>
              <a:ext cx="290"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O</a:t>
              </a:r>
            </a:p>
          </p:txBody>
        </p:sp>
        <p:sp>
          <p:nvSpPr>
            <p:cNvPr id="79952" name="文本框 79952"/>
            <p:cNvSpPr txBox="1"/>
            <p:nvPr/>
          </p:nvSpPr>
          <p:spPr>
            <a:xfrm>
              <a:off x="96" y="1298"/>
              <a:ext cx="278"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X</a:t>
              </a:r>
            </a:p>
          </p:txBody>
        </p:sp>
        <p:sp>
          <p:nvSpPr>
            <p:cNvPr id="79953" name="文本框 79953"/>
            <p:cNvSpPr txBox="1"/>
            <p:nvPr/>
          </p:nvSpPr>
          <p:spPr>
            <a:xfrm>
              <a:off x="1152" y="2147"/>
              <a:ext cx="449" cy="450"/>
            </a:xfrm>
            <a:prstGeom prst="rect">
              <a:avLst/>
            </a:prstGeom>
            <a:noFill/>
            <a:ln w="38100">
              <a:noFill/>
              <a:miter/>
            </a:ln>
          </p:spPr>
          <p:txBody>
            <a:bodyPr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Y</a:t>
              </a:r>
              <a:r>
                <a:rPr lang="en-US" altLang="zh-CN" sz="2800" b="1" baseline="-25000">
                  <a:solidFill>
                    <a:srgbClr val="FF3300"/>
                  </a:solidFill>
                  <a:latin typeface="Times New Roman" pitchFamily="18" charset="0"/>
                  <a:ea typeface="宋体" pitchFamily="2" charset="-122"/>
                </a:rPr>
                <a:t>H</a:t>
              </a:r>
              <a:endParaRPr lang="en-US" altLang="zh-CN" sz="2800" b="1">
                <a:solidFill>
                  <a:srgbClr val="FF3300"/>
                </a:solidFill>
                <a:latin typeface="Times New Roman" pitchFamily="18" charset="0"/>
                <a:ea typeface="宋体" pitchFamily="2" charset="-122"/>
              </a:endParaRPr>
            </a:p>
          </p:txBody>
        </p:sp>
        <p:sp>
          <p:nvSpPr>
            <p:cNvPr id="79954" name="文本框 79954"/>
            <p:cNvSpPr txBox="1"/>
            <p:nvPr/>
          </p:nvSpPr>
          <p:spPr>
            <a:xfrm>
              <a:off x="1343" y="371"/>
              <a:ext cx="265"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Z</a:t>
              </a:r>
            </a:p>
          </p:txBody>
        </p:sp>
        <p:sp>
          <p:nvSpPr>
            <p:cNvPr id="79955" name="直接连接符 79955"/>
            <p:cNvSpPr/>
            <p:nvPr/>
          </p:nvSpPr>
          <p:spPr>
            <a:xfrm flipV="1">
              <a:off x="2062" y="1470"/>
              <a:ext cx="0" cy="15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56" name="直接连接符 79956"/>
            <p:cNvSpPr/>
            <p:nvPr/>
          </p:nvSpPr>
          <p:spPr>
            <a:xfrm>
              <a:off x="2062" y="1470"/>
              <a:ext cx="146"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79957" name="文本框 79957"/>
            <p:cNvSpPr txBox="1"/>
            <p:nvPr/>
          </p:nvSpPr>
          <p:spPr>
            <a:xfrm>
              <a:off x="2235" y="1124"/>
              <a:ext cx="430" cy="690"/>
            </a:xfrm>
            <a:prstGeom prst="rect">
              <a:avLst/>
            </a:prstGeom>
            <a:noFill/>
            <a:ln w="38100">
              <a:noFill/>
              <a:miter/>
            </a:ln>
          </p:spPr>
          <p:txBody>
            <a:bodyPr wrap="square"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Y</a:t>
              </a:r>
              <a:r>
                <a:rPr lang="en-US" altLang="zh-CN" sz="2800" b="1" baseline="-25000">
                  <a:solidFill>
                    <a:srgbClr val="FF3300"/>
                  </a:solidFill>
                  <a:latin typeface="Times New Roman" pitchFamily="18" charset="0"/>
                  <a:ea typeface="宋体" pitchFamily="2" charset="-122"/>
                </a:rPr>
                <a:t>W</a:t>
              </a:r>
              <a:endParaRPr lang="en-US" altLang="zh-CN" sz="2800" b="1">
                <a:solidFill>
                  <a:srgbClr val="FF3300"/>
                </a:solidFill>
                <a:latin typeface="Times New Roman" pitchFamily="18" charset="0"/>
                <a:ea typeface="宋体" pitchFamily="2" charset="-122"/>
              </a:endParaRPr>
            </a:p>
          </p:txBody>
        </p:sp>
        <p:sp>
          <p:nvSpPr>
            <p:cNvPr id="79958" name="文本框 79958"/>
            <p:cNvSpPr txBox="1"/>
            <p:nvPr/>
          </p:nvSpPr>
          <p:spPr>
            <a:xfrm>
              <a:off x="304" y="392"/>
              <a:ext cx="290" cy="820"/>
            </a:xfrm>
            <a:prstGeom prst="rect">
              <a:avLst/>
            </a:prstGeom>
            <a:noFill/>
            <a:ln w="38100">
              <a:noFill/>
              <a:miter/>
            </a:ln>
          </p:spPr>
          <p:txBody>
            <a:bodyPr wrap="square"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a'</a:t>
              </a:r>
            </a:p>
          </p:txBody>
        </p:sp>
        <p:sp>
          <p:nvSpPr>
            <p:cNvPr id="79959" name="文本框 79959"/>
            <p:cNvSpPr txBox="1"/>
            <p:nvPr/>
          </p:nvSpPr>
          <p:spPr>
            <a:xfrm>
              <a:off x="339" y="1965"/>
              <a:ext cx="228" cy="450"/>
            </a:xfrm>
            <a:prstGeom prst="rect">
              <a:avLst/>
            </a:prstGeom>
            <a:noFill/>
            <a:ln w="38100">
              <a:noFill/>
              <a:miter/>
            </a:ln>
          </p:spPr>
          <p:txBody>
            <a:bodyPr wrap="square"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a</a:t>
              </a:r>
            </a:p>
          </p:txBody>
        </p:sp>
        <p:sp>
          <p:nvSpPr>
            <p:cNvPr id="79960" name="文本框 79960"/>
            <p:cNvSpPr txBox="1"/>
            <p:nvPr/>
          </p:nvSpPr>
          <p:spPr>
            <a:xfrm>
              <a:off x="2209" y="680"/>
              <a:ext cx="392" cy="450"/>
            </a:xfrm>
            <a:prstGeom prst="rect">
              <a:avLst/>
            </a:prstGeom>
            <a:noFill/>
            <a:ln w="38100">
              <a:noFill/>
              <a:miter/>
            </a:ln>
          </p:spPr>
          <p:txBody>
            <a:bodyPr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rPr>
                <a:t>a"</a:t>
              </a:r>
            </a:p>
          </p:txBody>
        </p:sp>
      </p:grpSp>
      <p:pic>
        <p:nvPicPr>
          <p:cNvPr id="4" name="图片 3"/>
          <p:cNvPicPr>
            <a:picLocks noChangeAspect="1"/>
          </p:cNvPicPr>
          <p:nvPr/>
        </p:nvPicPr>
        <p:blipFill>
          <a:blip r:embed="rId2"/>
          <a:stretch>
            <a:fillRect/>
          </a:stretch>
        </p:blipFill>
        <p:spPr>
          <a:xfrm>
            <a:off x="4860290" y="3717290"/>
            <a:ext cx="4151630" cy="3243580"/>
          </a:xfrm>
          <a:prstGeom prst="rect">
            <a:avLst/>
          </a:prstGeom>
        </p:spPr>
      </p:pic>
      <p:pic>
        <p:nvPicPr>
          <p:cNvPr id="5" name="图片 4"/>
          <p:cNvPicPr>
            <a:picLocks noChangeAspect="1"/>
          </p:cNvPicPr>
          <p:nvPr/>
        </p:nvPicPr>
        <p:blipFill>
          <a:blip r:embed="rId3"/>
          <a:stretch>
            <a:fillRect/>
          </a:stretch>
        </p:blipFill>
        <p:spPr>
          <a:xfrm>
            <a:off x="7164705" y="5445125"/>
            <a:ext cx="1323975" cy="1171575"/>
          </a:xfrm>
          <a:prstGeom prst="rect">
            <a:avLst/>
          </a:prstGeom>
        </p:spPr>
      </p:pic>
      <p:pic>
        <p:nvPicPr>
          <p:cNvPr id="7" name="图片 6"/>
          <p:cNvPicPr>
            <a:picLocks noChangeAspect="1"/>
          </p:cNvPicPr>
          <p:nvPr/>
        </p:nvPicPr>
        <p:blipFill>
          <a:blip r:embed="rId4"/>
          <a:stretch>
            <a:fillRect/>
          </a:stretch>
        </p:blipFill>
        <p:spPr>
          <a:xfrm>
            <a:off x="8028305" y="5445125"/>
            <a:ext cx="76200" cy="838200"/>
          </a:xfrm>
          <a:prstGeom prst="rect">
            <a:avLst/>
          </a:prstGeom>
        </p:spPr>
      </p:pic>
      <p:sp>
        <p:nvSpPr>
          <p:cNvPr id="79963" name="直接连接符 79962"/>
          <p:cNvSpPr/>
          <p:nvPr/>
        </p:nvSpPr>
        <p:spPr>
          <a:xfrm>
            <a:off x="7091998" y="6237605"/>
            <a:ext cx="990600" cy="0"/>
          </a:xfrm>
          <a:prstGeom prst="line">
            <a:avLst/>
          </a:prstGeom>
          <a:ln w="38100" cap="flat" cmpd="sng">
            <a:solidFill>
              <a:srgbClr val="FF3300"/>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pic>
        <p:nvPicPr>
          <p:cNvPr id="16" name="Picture 2"/>
          <p:cNvPicPr>
            <a:picLocks noChangeAspect="1" noChangeArrowheads="1"/>
          </p:cNvPicPr>
          <p:nvPr/>
        </p:nvPicPr>
        <p:blipFill>
          <a:blip r:embed="rId5"/>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963"/>
                                        </p:tgtEl>
                                        <p:attrNameLst>
                                          <p:attrName>style.visibility</p:attrName>
                                        </p:attrNameLst>
                                      </p:cBhvr>
                                      <p:to>
                                        <p:strVal val="visible"/>
                                      </p:to>
                                    </p:set>
                                    <p:animEffect transition="in" filter="wipe(left)">
                                      <p:cBhvr>
                                        <p:cTn id="7" dur="500"/>
                                        <p:tgtEl>
                                          <p:spTgt spid="79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a:solidFill>
                  <a:srgbClr val="0000FF"/>
                </a:solidFill>
              </a:rPr>
              <a:t>（2）点的三面投影和坐标的关系</a:t>
            </a:r>
            <a:r>
              <a:rPr lang="zh-CN" altLang="en-US" sz="3200"/>
              <a:t> </a:t>
            </a:r>
            <a:r>
              <a:rPr lang="zh-CN" altLang="en-US"/>
              <a:t> </a:t>
            </a:r>
          </a:p>
        </p:txBody>
      </p:sp>
      <p:sp>
        <p:nvSpPr>
          <p:cNvPr id="81922" name="文本框 81922"/>
          <p:cNvSpPr txBox="1"/>
          <p:nvPr/>
        </p:nvSpPr>
        <p:spPr>
          <a:xfrm>
            <a:off x="35560" y="980440"/>
            <a:ext cx="9061450" cy="944880"/>
          </a:xfrm>
          <a:prstGeom prst="rect">
            <a:avLst/>
          </a:prstGeom>
          <a:noFill/>
          <a:ln w="12700">
            <a:noFill/>
            <a:miter/>
          </a:ln>
        </p:spPr>
        <p:txBody>
          <a:bodyPr wrap="square" anchor="ctr">
            <a:spAutoFit/>
          </a:bodyPr>
          <a:lstStyle/>
          <a:p>
            <a:pPr lvl="0" eaLnBrk="0" hangingPunct="0">
              <a:buClr>
                <a:srgbClr val="000000"/>
              </a:buClr>
            </a:pPr>
            <a:r>
              <a:rPr lang="en-US" altLang="zh-CN" sz="3200" dirty="0">
                <a:latin typeface="黑体" pitchFamily="2" charset="-122"/>
                <a:ea typeface="黑体" pitchFamily="2" charset="-122"/>
              </a:rPr>
              <a:t>    </a:t>
            </a:r>
            <a:r>
              <a:rPr lang="zh-CN" altLang="en-US" sz="2400" dirty="0">
                <a:latin typeface="黑体" pitchFamily="2" charset="-122"/>
                <a:ea typeface="黑体" pitchFamily="2" charset="-122"/>
              </a:rPr>
              <a:t>在三面投影体系中，空间点</a:t>
            </a:r>
            <a:r>
              <a:rPr lang="en-US" altLang="zh-CN" sz="2400" dirty="0">
                <a:latin typeface="黑体" pitchFamily="2" charset="-122"/>
                <a:ea typeface="黑体" pitchFamily="2" charset="-122"/>
              </a:rPr>
              <a:t>A</a:t>
            </a:r>
            <a:r>
              <a:rPr lang="zh-CN" altLang="en-US" sz="2400" dirty="0">
                <a:latin typeface="黑体" pitchFamily="2" charset="-122"/>
                <a:ea typeface="黑体" pitchFamily="2" charset="-122"/>
              </a:rPr>
              <a:t>的位置用</a:t>
            </a:r>
            <a:r>
              <a:rPr lang="en-US" altLang="zh-CN" sz="2400">
                <a:solidFill>
                  <a:srgbClr val="FF0000"/>
                </a:solidFill>
                <a:latin typeface="黑体" pitchFamily="2" charset="-122"/>
                <a:ea typeface="黑体" pitchFamily="2" charset="-122"/>
              </a:rPr>
              <a:t>A(a,a',a")</a:t>
            </a:r>
            <a:r>
              <a:rPr lang="zh-CN" altLang="en-US" sz="2400" dirty="0">
                <a:latin typeface="黑体" pitchFamily="2" charset="-122"/>
                <a:ea typeface="黑体" pitchFamily="2" charset="-122"/>
              </a:rPr>
              <a:t>表示；在笛卡尔直角坐标系中，空间点</a:t>
            </a:r>
            <a:r>
              <a:rPr lang="en-US" altLang="zh-CN" sz="2400" dirty="0">
                <a:latin typeface="黑体" pitchFamily="2" charset="-122"/>
                <a:ea typeface="黑体" pitchFamily="2" charset="-122"/>
              </a:rPr>
              <a:t>A</a:t>
            </a:r>
            <a:r>
              <a:rPr lang="zh-CN" altLang="en-US" sz="2400" dirty="0">
                <a:latin typeface="黑体" pitchFamily="2" charset="-122"/>
                <a:ea typeface="黑体" pitchFamily="2" charset="-122"/>
              </a:rPr>
              <a:t>的位置用</a:t>
            </a:r>
            <a:r>
              <a:rPr lang="en-US" altLang="zh-CN" sz="2400">
                <a:solidFill>
                  <a:srgbClr val="FF3300"/>
                </a:solidFill>
                <a:latin typeface="黑体" pitchFamily="2" charset="-122"/>
                <a:ea typeface="黑体" pitchFamily="2" charset="-122"/>
              </a:rPr>
              <a:t>A(x,y,z)</a:t>
            </a:r>
            <a:r>
              <a:rPr lang="zh-CN" altLang="en-US" sz="2400" dirty="0">
                <a:latin typeface="黑体" pitchFamily="2" charset="-122"/>
                <a:ea typeface="黑体" pitchFamily="2" charset="-122"/>
              </a:rPr>
              <a:t>表示。</a:t>
            </a:r>
          </a:p>
        </p:txBody>
      </p:sp>
      <p:sp>
        <p:nvSpPr>
          <p:cNvPr id="81923" name="矩形 81923"/>
          <p:cNvSpPr/>
          <p:nvPr/>
        </p:nvSpPr>
        <p:spPr>
          <a:xfrm>
            <a:off x="179705" y="2060575"/>
            <a:ext cx="3606165" cy="3454400"/>
          </a:xfrm>
          <a:prstGeom prst="rect">
            <a:avLst/>
          </a:prstGeom>
          <a:noFill/>
          <a:ln w="12700">
            <a:noFill/>
            <a:miter/>
          </a:ln>
        </p:spPr>
        <p:txBody>
          <a:bodyPr wrap="square" anchor="ctr">
            <a:spAutoFit/>
          </a:bodyPr>
          <a:lstStyle/>
          <a:p>
            <a:pPr lvl="0" eaLnBrk="0" hangingPunct="0">
              <a:lnSpc>
                <a:spcPct val="115000"/>
              </a:lnSpc>
              <a:buClr>
                <a:srgbClr val="000000"/>
              </a:buClr>
            </a:pPr>
            <a:r>
              <a:rPr lang="zh-CN" altLang="en-US" sz="2400" dirty="0">
                <a:latin typeface="黑体" pitchFamily="2" charset="-122"/>
                <a:ea typeface="黑体" pitchFamily="2" charset="-122"/>
              </a:rPr>
              <a:t>点的三面投影和坐标的</a:t>
            </a:r>
            <a:r>
              <a:rPr lang="zh-CN" altLang="en-US" sz="2400" dirty="0">
                <a:solidFill>
                  <a:srgbClr val="FF3300"/>
                </a:solidFill>
                <a:latin typeface="黑体" pitchFamily="2" charset="-122"/>
                <a:ea typeface="黑体" pitchFamily="2" charset="-122"/>
              </a:rPr>
              <a:t>关系</a:t>
            </a:r>
            <a:r>
              <a:rPr lang="zh-CN" altLang="en-US" sz="2400" dirty="0">
                <a:latin typeface="黑体" pitchFamily="2" charset="-122"/>
                <a:ea typeface="黑体" pitchFamily="2" charset="-122"/>
              </a:rPr>
              <a:t>为：</a:t>
            </a:r>
          </a:p>
          <a:p>
            <a:pPr lvl="0" eaLnBrk="0" hangingPunct="0">
              <a:lnSpc>
                <a:spcPct val="115000"/>
              </a:lnSpc>
              <a:buClr>
                <a:srgbClr val="000000"/>
              </a:buClr>
            </a:pPr>
            <a:r>
              <a:rPr lang="zh-CN" altLang="en-US" sz="2400" dirty="0">
                <a:latin typeface="黑体" pitchFamily="2" charset="-122"/>
                <a:ea typeface="黑体" pitchFamily="2" charset="-122"/>
              </a:rPr>
              <a:t>  </a:t>
            </a:r>
            <a:r>
              <a:rPr lang="zh-CN" altLang="en-US" sz="2400" dirty="0">
                <a:solidFill>
                  <a:srgbClr val="0000FF"/>
                </a:solidFill>
                <a:latin typeface="黑体" pitchFamily="2" charset="-122"/>
                <a:ea typeface="黑体" pitchFamily="2" charset="-122"/>
              </a:rPr>
              <a:t>水平投影</a:t>
            </a:r>
            <a:r>
              <a:rPr lang="en-US" altLang="zh-CN" sz="2400" dirty="0">
                <a:solidFill>
                  <a:srgbClr val="0000FF"/>
                </a:solidFill>
                <a:latin typeface="黑体" pitchFamily="2" charset="-122"/>
                <a:ea typeface="黑体" pitchFamily="2" charset="-122"/>
              </a:rPr>
              <a:t>a</a:t>
            </a:r>
            <a:r>
              <a:rPr lang="zh-CN" altLang="en-US" sz="2400" dirty="0">
                <a:solidFill>
                  <a:srgbClr val="0000FF"/>
                </a:solidFill>
                <a:latin typeface="黑体" pitchFamily="2" charset="-122"/>
                <a:ea typeface="黑体" pitchFamily="2" charset="-122"/>
              </a:rPr>
              <a:t>反映</a:t>
            </a:r>
            <a:r>
              <a:rPr lang="en-US" altLang="zh-CN" sz="2400" dirty="0">
                <a:solidFill>
                  <a:srgbClr val="0000FF"/>
                </a:solidFill>
                <a:latin typeface="黑体" pitchFamily="2" charset="-122"/>
                <a:ea typeface="黑体" pitchFamily="2" charset="-122"/>
              </a:rPr>
              <a:t>A</a:t>
            </a:r>
            <a:r>
              <a:rPr lang="zh-CN" altLang="en-US" sz="2400" dirty="0">
                <a:solidFill>
                  <a:srgbClr val="0000FF"/>
                </a:solidFill>
                <a:latin typeface="黑体" pitchFamily="2" charset="-122"/>
                <a:ea typeface="黑体" pitchFamily="2" charset="-122"/>
              </a:rPr>
              <a:t>点</a:t>
            </a:r>
            <a:r>
              <a:rPr lang="en-US" altLang="zh-CN" sz="2400" dirty="0">
                <a:solidFill>
                  <a:srgbClr val="0000FF"/>
                </a:solidFill>
                <a:latin typeface="黑体" pitchFamily="2" charset="-122"/>
                <a:ea typeface="黑体" pitchFamily="2" charset="-122"/>
              </a:rPr>
              <a:t>X</a:t>
            </a:r>
            <a:r>
              <a:rPr lang="zh-CN" altLang="en-US" sz="2400" dirty="0">
                <a:solidFill>
                  <a:srgbClr val="0000FF"/>
                </a:solidFill>
                <a:latin typeface="黑体" pitchFamily="2" charset="-122"/>
                <a:ea typeface="黑体" pitchFamily="2" charset="-122"/>
              </a:rPr>
              <a:t>和</a:t>
            </a:r>
            <a:r>
              <a:rPr lang="en-US" altLang="zh-CN" sz="2400" dirty="0">
                <a:solidFill>
                  <a:srgbClr val="0000FF"/>
                </a:solidFill>
                <a:latin typeface="黑体" pitchFamily="2" charset="-122"/>
                <a:ea typeface="黑体" pitchFamily="2" charset="-122"/>
              </a:rPr>
              <a:t>Y</a:t>
            </a:r>
            <a:r>
              <a:rPr lang="zh-CN" altLang="en-US" sz="2400" dirty="0">
                <a:solidFill>
                  <a:srgbClr val="0000FF"/>
                </a:solidFill>
                <a:latin typeface="黑体" pitchFamily="2" charset="-122"/>
                <a:ea typeface="黑体" pitchFamily="2" charset="-122"/>
              </a:rPr>
              <a:t>的坐标；</a:t>
            </a:r>
          </a:p>
          <a:p>
            <a:pPr lvl="0" eaLnBrk="0" hangingPunct="0">
              <a:lnSpc>
                <a:spcPct val="115000"/>
              </a:lnSpc>
              <a:buClr>
                <a:srgbClr val="000000"/>
              </a:buClr>
            </a:pPr>
            <a:r>
              <a:rPr lang="zh-CN" altLang="en-US" sz="2400" dirty="0">
                <a:solidFill>
                  <a:srgbClr val="0000FF"/>
                </a:solidFill>
                <a:latin typeface="黑体" pitchFamily="2" charset="-122"/>
                <a:ea typeface="黑体" pitchFamily="2" charset="-122"/>
              </a:rPr>
              <a:t>  正面投影</a:t>
            </a:r>
            <a:r>
              <a:rPr lang="en-US" altLang="zh-CN" sz="2400" dirty="0">
                <a:solidFill>
                  <a:srgbClr val="0000FF"/>
                </a:solidFill>
                <a:latin typeface="黑体" pitchFamily="2" charset="-122"/>
                <a:ea typeface="黑体" pitchFamily="2" charset="-122"/>
              </a:rPr>
              <a:t>a'</a:t>
            </a:r>
            <a:r>
              <a:rPr lang="zh-CN" altLang="en-US" sz="2400" dirty="0">
                <a:solidFill>
                  <a:srgbClr val="0000FF"/>
                </a:solidFill>
                <a:latin typeface="黑体" pitchFamily="2" charset="-122"/>
                <a:ea typeface="黑体" pitchFamily="2" charset="-122"/>
              </a:rPr>
              <a:t>反映</a:t>
            </a:r>
            <a:r>
              <a:rPr lang="en-US" altLang="zh-CN" sz="2400" dirty="0">
                <a:solidFill>
                  <a:srgbClr val="0000FF"/>
                </a:solidFill>
                <a:latin typeface="黑体" pitchFamily="2" charset="-122"/>
                <a:ea typeface="黑体" pitchFamily="2" charset="-122"/>
              </a:rPr>
              <a:t>A</a:t>
            </a:r>
            <a:r>
              <a:rPr lang="zh-CN" altLang="en-US" sz="2400" dirty="0">
                <a:solidFill>
                  <a:srgbClr val="0000FF"/>
                </a:solidFill>
                <a:latin typeface="黑体" pitchFamily="2" charset="-122"/>
                <a:ea typeface="黑体" pitchFamily="2" charset="-122"/>
              </a:rPr>
              <a:t>点</a:t>
            </a:r>
            <a:r>
              <a:rPr lang="en-US" altLang="zh-CN" sz="2400" dirty="0">
                <a:solidFill>
                  <a:srgbClr val="0000FF"/>
                </a:solidFill>
                <a:latin typeface="黑体" pitchFamily="2" charset="-122"/>
                <a:ea typeface="黑体" pitchFamily="2" charset="-122"/>
              </a:rPr>
              <a:t>X</a:t>
            </a:r>
            <a:r>
              <a:rPr lang="zh-CN" altLang="en-US" sz="2400" dirty="0">
                <a:solidFill>
                  <a:srgbClr val="0000FF"/>
                </a:solidFill>
                <a:latin typeface="黑体" pitchFamily="2" charset="-122"/>
                <a:ea typeface="黑体" pitchFamily="2" charset="-122"/>
              </a:rPr>
              <a:t>和</a:t>
            </a:r>
            <a:r>
              <a:rPr lang="en-US" altLang="zh-CN" sz="2400" dirty="0">
                <a:solidFill>
                  <a:srgbClr val="0000FF"/>
                </a:solidFill>
                <a:latin typeface="黑体" pitchFamily="2" charset="-122"/>
                <a:ea typeface="黑体" pitchFamily="2" charset="-122"/>
              </a:rPr>
              <a:t>Z</a:t>
            </a:r>
            <a:r>
              <a:rPr lang="zh-CN" altLang="en-US" sz="2400" dirty="0">
                <a:solidFill>
                  <a:srgbClr val="0000FF"/>
                </a:solidFill>
                <a:latin typeface="黑体" pitchFamily="2" charset="-122"/>
                <a:ea typeface="黑体" pitchFamily="2" charset="-122"/>
              </a:rPr>
              <a:t>的坐标；</a:t>
            </a:r>
          </a:p>
          <a:p>
            <a:pPr lvl="0" eaLnBrk="0" hangingPunct="0">
              <a:lnSpc>
                <a:spcPct val="115000"/>
              </a:lnSpc>
              <a:buClr>
                <a:srgbClr val="000000"/>
              </a:buClr>
            </a:pPr>
            <a:r>
              <a:rPr lang="zh-CN" altLang="en-US" sz="2400" dirty="0">
                <a:solidFill>
                  <a:srgbClr val="0000FF"/>
                </a:solidFill>
                <a:latin typeface="黑体" pitchFamily="2" charset="-122"/>
                <a:ea typeface="黑体" pitchFamily="2" charset="-122"/>
              </a:rPr>
              <a:t>  侧面投影</a:t>
            </a:r>
            <a:r>
              <a:rPr lang="en-US" altLang="zh-CN" sz="2400" dirty="0">
                <a:solidFill>
                  <a:srgbClr val="0000FF"/>
                </a:solidFill>
                <a:latin typeface="黑体" pitchFamily="2" charset="-122"/>
                <a:ea typeface="黑体" pitchFamily="2" charset="-122"/>
              </a:rPr>
              <a:t>a"</a:t>
            </a:r>
            <a:r>
              <a:rPr lang="zh-CN" altLang="en-US" sz="2400" dirty="0">
                <a:solidFill>
                  <a:srgbClr val="0000FF"/>
                </a:solidFill>
                <a:latin typeface="黑体" pitchFamily="2" charset="-122"/>
                <a:ea typeface="黑体" pitchFamily="2" charset="-122"/>
              </a:rPr>
              <a:t>反映</a:t>
            </a:r>
            <a:r>
              <a:rPr lang="en-US" altLang="zh-CN" sz="2400" dirty="0">
                <a:solidFill>
                  <a:srgbClr val="0000FF"/>
                </a:solidFill>
                <a:latin typeface="黑体" pitchFamily="2" charset="-122"/>
                <a:ea typeface="黑体" pitchFamily="2" charset="-122"/>
              </a:rPr>
              <a:t>A</a:t>
            </a:r>
            <a:r>
              <a:rPr lang="zh-CN" altLang="en-US" sz="2400" dirty="0">
                <a:solidFill>
                  <a:srgbClr val="0000FF"/>
                </a:solidFill>
                <a:latin typeface="黑体" pitchFamily="2" charset="-122"/>
                <a:ea typeface="黑体" pitchFamily="2" charset="-122"/>
              </a:rPr>
              <a:t>点</a:t>
            </a:r>
            <a:r>
              <a:rPr lang="en-US" altLang="zh-CN" sz="2400" dirty="0">
                <a:solidFill>
                  <a:srgbClr val="0000FF"/>
                </a:solidFill>
                <a:latin typeface="黑体" pitchFamily="2" charset="-122"/>
                <a:ea typeface="黑体" pitchFamily="2" charset="-122"/>
              </a:rPr>
              <a:t>Y</a:t>
            </a:r>
            <a:r>
              <a:rPr lang="zh-CN" altLang="en-US" sz="2400" dirty="0">
                <a:solidFill>
                  <a:srgbClr val="0000FF"/>
                </a:solidFill>
                <a:latin typeface="黑体" pitchFamily="2" charset="-122"/>
                <a:ea typeface="黑体" pitchFamily="2" charset="-122"/>
              </a:rPr>
              <a:t>和</a:t>
            </a:r>
            <a:r>
              <a:rPr lang="en-US" altLang="zh-CN" sz="2400" dirty="0">
                <a:solidFill>
                  <a:srgbClr val="0000FF"/>
                </a:solidFill>
                <a:latin typeface="黑体" pitchFamily="2" charset="-122"/>
                <a:ea typeface="黑体" pitchFamily="2" charset="-122"/>
              </a:rPr>
              <a:t>Z</a:t>
            </a:r>
            <a:r>
              <a:rPr lang="zh-CN" altLang="en-US" sz="2400" dirty="0">
                <a:solidFill>
                  <a:srgbClr val="0000FF"/>
                </a:solidFill>
                <a:latin typeface="黑体" pitchFamily="2" charset="-122"/>
                <a:ea typeface="黑体" pitchFamily="2" charset="-122"/>
              </a:rPr>
              <a:t>的坐标。</a:t>
            </a:r>
          </a:p>
        </p:txBody>
      </p:sp>
      <p:grpSp>
        <p:nvGrpSpPr>
          <p:cNvPr id="81924" name="组合 81962"/>
          <p:cNvGrpSpPr/>
          <p:nvPr/>
        </p:nvGrpSpPr>
        <p:grpSpPr>
          <a:xfrm>
            <a:off x="3844925" y="1958340"/>
            <a:ext cx="5334000" cy="4899660"/>
            <a:chOff x="2422" y="912"/>
            <a:chExt cx="3360" cy="3408"/>
          </a:xfrm>
        </p:grpSpPr>
        <p:sp>
          <p:nvSpPr>
            <p:cNvPr id="81925" name="文本框 81925"/>
            <p:cNvSpPr txBox="1"/>
            <p:nvPr/>
          </p:nvSpPr>
          <p:spPr>
            <a:xfrm>
              <a:off x="3504" y="2092"/>
              <a:ext cx="419" cy="488"/>
            </a:xfrm>
            <a:prstGeom prst="rect">
              <a:avLst/>
            </a:prstGeom>
            <a:noFill/>
            <a:ln w="38100">
              <a:noFill/>
              <a:miter/>
            </a:ln>
          </p:spPr>
          <p:txBody>
            <a:bodyPr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y</a:t>
              </a:r>
            </a:p>
          </p:txBody>
        </p:sp>
        <p:sp>
          <p:nvSpPr>
            <p:cNvPr id="81926" name="文本框 81926"/>
            <p:cNvSpPr txBox="1"/>
            <p:nvPr/>
          </p:nvSpPr>
          <p:spPr>
            <a:xfrm>
              <a:off x="4016" y="2336"/>
              <a:ext cx="339" cy="488"/>
            </a:xfrm>
            <a:prstGeom prst="rect">
              <a:avLst/>
            </a:prstGeom>
            <a:noFill/>
            <a:ln w="38100">
              <a:noFill/>
              <a:miter/>
            </a:ln>
          </p:spPr>
          <p:txBody>
            <a:bodyPr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x</a:t>
              </a:r>
            </a:p>
          </p:txBody>
        </p:sp>
        <p:sp>
          <p:nvSpPr>
            <p:cNvPr id="81927" name="文本框 81927"/>
            <p:cNvSpPr txBox="1"/>
            <p:nvPr/>
          </p:nvSpPr>
          <p:spPr>
            <a:xfrm>
              <a:off x="3814" y="3097"/>
              <a:ext cx="258" cy="488"/>
            </a:xfrm>
            <a:prstGeom prst="rect">
              <a:avLst/>
            </a:prstGeom>
            <a:noFill/>
            <a:ln w="38100">
              <a:noFill/>
              <a:miter/>
            </a:ln>
          </p:spPr>
          <p:txBody>
            <a:bodyPr wrap="square"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z</a:t>
              </a:r>
            </a:p>
          </p:txBody>
        </p:sp>
        <p:sp>
          <p:nvSpPr>
            <p:cNvPr id="81928" name="文本框 81928"/>
            <p:cNvSpPr txBox="1"/>
            <p:nvPr/>
          </p:nvSpPr>
          <p:spPr>
            <a:xfrm>
              <a:off x="4593" y="2716"/>
              <a:ext cx="365" cy="488"/>
            </a:xfrm>
            <a:prstGeom prst="rect">
              <a:avLst/>
            </a:prstGeom>
            <a:noFill/>
            <a:ln w="38100">
              <a:noFill/>
              <a:miter/>
            </a:ln>
          </p:spPr>
          <p:txBody>
            <a:bodyPr wrap="square" anchor="t">
              <a:spAutoFit/>
            </a:bodyPr>
            <a:lstStyle/>
            <a:p>
              <a:pPr lvl="0" eaLnBrk="0" hangingPunct="0">
                <a:buClr>
                  <a:srgbClr val="000000"/>
                </a:buClr>
              </a:pPr>
              <a:r>
                <a:rPr lang="en-US" altLang="zh-CN" sz="4000" b="1">
                  <a:solidFill>
                    <a:srgbClr val="FF3300"/>
                  </a:solidFill>
                  <a:latin typeface="Times New Roman" pitchFamily="18" charset="0"/>
                  <a:ea typeface="宋体" pitchFamily="2" charset="-122"/>
                </a:rPr>
                <a:t>O</a:t>
              </a:r>
            </a:p>
          </p:txBody>
        </p:sp>
        <p:grpSp>
          <p:nvGrpSpPr>
            <p:cNvPr id="81929" name="组合 81929"/>
            <p:cNvGrpSpPr/>
            <p:nvPr/>
          </p:nvGrpSpPr>
          <p:grpSpPr>
            <a:xfrm>
              <a:off x="2422" y="912"/>
              <a:ext cx="3360" cy="3408"/>
              <a:chOff x="2400" y="912"/>
              <a:chExt cx="3360" cy="3408"/>
            </a:xfrm>
          </p:grpSpPr>
          <p:grpSp>
            <p:nvGrpSpPr>
              <p:cNvPr id="81930" name="组合 81930"/>
              <p:cNvGrpSpPr/>
              <p:nvPr/>
            </p:nvGrpSpPr>
            <p:grpSpPr>
              <a:xfrm>
                <a:off x="2736" y="1456"/>
                <a:ext cx="2614" cy="2718"/>
                <a:chOff x="2736" y="1456"/>
                <a:chExt cx="2614" cy="2718"/>
              </a:xfrm>
            </p:grpSpPr>
            <p:sp>
              <p:nvSpPr>
                <p:cNvPr id="81931" name="直接连接符 81931"/>
                <p:cNvSpPr/>
                <p:nvPr/>
              </p:nvSpPr>
              <p:spPr>
                <a:xfrm>
                  <a:off x="5078" y="2725"/>
                  <a:ext cx="0" cy="1087"/>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32" name="椭圆 81932"/>
                <p:cNvSpPr/>
                <p:nvPr/>
              </p:nvSpPr>
              <p:spPr>
                <a:xfrm>
                  <a:off x="3772" y="2689"/>
                  <a:ext cx="52" cy="65"/>
                </a:xfrm>
                <a:prstGeom prst="ellipse">
                  <a:avLst/>
                </a:prstGeom>
                <a:solidFill>
                  <a:srgbClr val="FF0000"/>
                </a:solidFill>
                <a:ln w="38100" cap="flat" cmpd="sng">
                  <a:solidFill>
                    <a:srgbClr val="FF33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1933" name="文本框 81933"/>
                <p:cNvSpPr txBox="1"/>
                <p:nvPr/>
              </p:nvSpPr>
              <p:spPr>
                <a:xfrm>
                  <a:off x="3420" y="2444"/>
                  <a:ext cx="347" cy="488"/>
                </a:xfrm>
                <a:prstGeom prst="rect">
                  <a:avLst/>
                </a:prstGeom>
                <a:noFill/>
                <a:ln w="38100">
                  <a:noFill/>
                  <a:miter/>
                </a:ln>
              </p:spPr>
              <p:txBody>
                <a:bodyPr wrap="square" anchor="t">
                  <a:spAutoFit/>
                </a:bodyPr>
                <a:lstStyle/>
                <a:p>
                  <a:pPr lvl="0" eaLnBrk="0" hangingPunct="0">
                    <a:buClr>
                      <a:srgbClr val="000000"/>
                    </a:buClr>
                  </a:pPr>
                  <a:r>
                    <a:rPr lang="en-US" altLang="zh-CN" sz="4000" b="1">
                      <a:solidFill>
                        <a:srgbClr val="FF3300"/>
                      </a:solidFill>
                      <a:latin typeface="Times New Roman" pitchFamily="18" charset="0"/>
                      <a:ea typeface="宋体" pitchFamily="2" charset="-122"/>
                    </a:rPr>
                    <a:t>A</a:t>
                  </a:r>
                </a:p>
              </p:txBody>
            </p:sp>
            <p:sp>
              <p:nvSpPr>
                <p:cNvPr id="81934" name="文本框 81934"/>
                <p:cNvSpPr txBox="1"/>
                <p:nvPr/>
              </p:nvSpPr>
              <p:spPr>
                <a:xfrm>
                  <a:off x="2736" y="1456"/>
                  <a:ext cx="324" cy="445"/>
                </a:xfrm>
                <a:prstGeom prst="rect">
                  <a:avLst/>
                </a:prstGeom>
                <a:noFill/>
                <a:ln w="38100">
                  <a:noFill/>
                  <a:miter/>
                </a:ln>
              </p:spPr>
              <p:txBody>
                <a:bodyPr wrap="square" anchor="t">
                  <a:spAutoFit/>
                </a:bodyPr>
                <a:lstStyle/>
                <a:p>
                  <a:pPr lvl="0" eaLnBrk="0" hangingPunct="0">
                    <a:buClr>
                      <a:srgbClr val="000000"/>
                    </a:buClr>
                  </a:pPr>
                  <a:r>
                    <a:rPr lang="en-US" altLang="zh-CN" sz="3600" b="1">
                      <a:solidFill>
                        <a:srgbClr val="FF3300"/>
                      </a:solidFill>
                      <a:latin typeface="Times New Roman" pitchFamily="18" charset="0"/>
                      <a:ea typeface="宋体" pitchFamily="2" charset="-122"/>
                    </a:rPr>
                    <a:t>V</a:t>
                  </a:r>
                </a:p>
              </p:txBody>
            </p:sp>
            <p:sp>
              <p:nvSpPr>
                <p:cNvPr id="81935" name="文本框 81935"/>
                <p:cNvSpPr txBox="1"/>
                <p:nvPr/>
              </p:nvSpPr>
              <p:spPr>
                <a:xfrm>
                  <a:off x="3408" y="3758"/>
                  <a:ext cx="315" cy="403"/>
                </a:xfrm>
                <a:prstGeom prst="rect">
                  <a:avLst/>
                </a:prstGeom>
                <a:noFill/>
                <a:ln w="38100">
                  <a:noFill/>
                  <a:miter/>
                </a:ln>
              </p:spPr>
              <p:txBody>
                <a:bodyPr wrap="square"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H</a:t>
                  </a:r>
                </a:p>
              </p:txBody>
            </p:sp>
            <p:sp>
              <p:nvSpPr>
                <p:cNvPr id="81936" name="文本框 81936"/>
                <p:cNvSpPr txBox="1"/>
                <p:nvPr/>
              </p:nvSpPr>
              <p:spPr>
                <a:xfrm>
                  <a:off x="4512" y="1732"/>
                  <a:ext cx="372" cy="409"/>
                </a:xfrm>
                <a:prstGeom prst="rect">
                  <a:avLst/>
                </a:prstGeom>
                <a:noFill/>
                <a:ln w="38100">
                  <a:noFill/>
                  <a:miter/>
                </a:ln>
              </p:spPr>
              <p:txBody>
                <a:bodyPr wrap="square"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W</a:t>
                  </a:r>
                </a:p>
              </p:txBody>
            </p:sp>
            <p:sp>
              <p:nvSpPr>
                <p:cNvPr id="81937" name="文本框 81937"/>
                <p:cNvSpPr txBox="1"/>
                <p:nvPr/>
              </p:nvSpPr>
              <p:spPr>
                <a:xfrm>
                  <a:off x="3019" y="1543"/>
                  <a:ext cx="365" cy="495"/>
                </a:xfrm>
                <a:prstGeom prst="rect">
                  <a:avLst/>
                </a:prstGeom>
                <a:noFill/>
                <a:ln w="38100">
                  <a:noFill/>
                  <a:miter/>
                </a:ln>
              </p:spPr>
              <p:txBody>
                <a:bodyPr wrap="square" anchor="t">
                  <a:spAutoFit/>
                </a:bodyPr>
                <a:lstStyle/>
                <a:p>
                  <a:pPr lvl="0" eaLnBrk="0" hangingPunct="0">
                    <a:buClr>
                      <a:srgbClr val="000000"/>
                    </a:buClr>
                  </a:pPr>
                  <a:r>
                    <a:rPr lang="en-US" altLang="zh-CN" sz="4000" b="1">
                      <a:solidFill>
                        <a:srgbClr val="FF3300"/>
                      </a:solidFill>
                      <a:latin typeface="Times New Roman" pitchFamily="18" charset="0"/>
                      <a:ea typeface="宋体" pitchFamily="2" charset="-122"/>
                    </a:rPr>
                    <a:t>a'</a:t>
                  </a:r>
                </a:p>
              </p:txBody>
            </p:sp>
            <p:sp>
              <p:nvSpPr>
                <p:cNvPr id="81938" name="文本框 81938"/>
                <p:cNvSpPr txBox="1"/>
                <p:nvPr/>
              </p:nvSpPr>
              <p:spPr>
                <a:xfrm>
                  <a:off x="3792" y="3679"/>
                  <a:ext cx="276" cy="495"/>
                </a:xfrm>
                <a:prstGeom prst="rect">
                  <a:avLst/>
                </a:prstGeom>
                <a:noFill/>
                <a:ln w="38100">
                  <a:noFill/>
                  <a:miter/>
                </a:ln>
              </p:spPr>
              <p:txBody>
                <a:bodyPr wrap="square" anchor="t">
                  <a:spAutoFit/>
                </a:bodyPr>
                <a:lstStyle/>
                <a:p>
                  <a:pPr lvl="0" eaLnBrk="0" hangingPunct="0">
                    <a:buClr>
                      <a:srgbClr val="000000"/>
                    </a:buClr>
                  </a:pPr>
                  <a:r>
                    <a:rPr lang="en-US" altLang="zh-CN" sz="4000" b="1">
                      <a:solidFill>
                        <a:srgbClr val="0000FF"/>
                      </a:solidFill>
                      <a:latin typeface="Times New Roman" pitchFamily="18" charset="0"/>
                      <a:ea typeface="宋体" pitchFamily="2" charset="-122"/>
                    </a:rPr>
                    <a:t>a</a:t>
                  </a:r>
                </a:p>
              </p:txBody>
            </p:sp>
            <p:sp>
              <p:nvSpPr>
                <p:cNvPr id="81939" name="文本框 81939"/>
                <p:cNvSpPr txBox="1"/>
                <p:nvPr/>
              </p:nvSpPr>
              <p:spPr>
                <a:xfrm>
                  <a:off x="4896" y="2320"/>
                  <a:ext cx="454" cy="497"/>
                </a:xfrm>
                <a:prstGeom prst="rect">
                  <a:avLst/>
                </a:prstGeom>
                <a:noFill/>
                <a:ln w="38100">
                  <a:noFill/>
                  <a:miter/>
                </a:ln>
              </p:spPr>
              <p:txBody>
                <a:bodyPr wrap="square" anchor="t">
                  <a:spAutoFit/>
                </a:bodyPr>
                <a:lstStyle/>
                <a:p>
                  <a:pPr lvl="0" eaLnBrk="0" hangingPunct="0">
                    <a:buClr>
                      <a:srgbClr val="000000"/>
                    </a:buClr>
                  </a:pPr>
                  <a:r>
                    <a:rPr lang="en-US" altLang="zh-CN" sz="4000" b="1">
                      <a:solidFill>
                        <a:srgbClr val="FF0000"/>
                      </a:solidFill>
                      <a:latin typeface="Times New Roman" pitchFamily="18" charset="0"/>
                      <a:ea typeface="宋体" pitchFamily="2" charset="-122"/>
                    </a:rPr>
                    <a:t>a"</a:t>
                  </a:r>
                  <a:endParaRPr lang="en-US" altLang="zh-CN" sz="4000" b="1">
                    <a:solidFill>
                      <a:srgbClr val="FF3300"/>
                    </a:solidFill>
                    <a:latin typeface="Times New Roman" pitchFamily="18" charset="0"/>
                    <a:ea typeface="宋体" pitchFamily="2" charset="-122"/>
                  </a:endParaRPr>
                </a:p>
              </p:txBody>
            </p:sp>
            <p:sp>
              <p:nvSpPr>
                <p:cNvPr id="81940" name="直接连接符 81940"/>
                <p:cNvSpPr/>
                <p:nvPr/>
              </p:nvSpPr>
              <p:spPr>
                <a:xfrm flipV="1">
                  <a:off x="3293" y="2072"/>
                  <a:ext cx="0" cy="1106"/>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1" name="直接连接符 81941"/>
                <p:cNvSpPr/>
                <p:nvPr/>
              </p:nvSpPr>
              <p:spPr>
                <a:xfrm>
                  <a:off x="3293" y="2072"/>
                  <a:ext cx="1294"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2" name="直接连接符 81942"/>
                <p:cNvSpPr/>
                <p:nvPr/>
              </p:nvSpPr>
              <p:spPr>
                <a:xfrm>
                  <a:off x="4568" y="2072"/>
                  <a:ext cx="510" cy="653"/>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3" name="直接连接符 81943"/>
                <p:cNvSpPr/>
                <p:nvPr/>
              </p:nvSpPr>
              <p:spPr>
                <a:xfrm>
                  <a:off x="3293" y="3160"/>
                  <a:ext cx="510" cy="652"/>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4" name="直接连接符 81944"/>
                <p:cNvSpPr/>
                <p:nvPr/>
              </p:nvSpPr>
              <p:spPr>
                <a:xfrm flipV="1">
                  <a:off x="3803" y="2725"/>
                  <a:ext cx="0" cy="1087"/>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5" name="直接连接符 81945"/>
                <p:cNvSpPr/>
                <p:nvPr/>
              </p:nvSpPr>
              <p:spPr>
                <a:xfrm>
                  <a:off x="3803" y="2725"/>
                  <a:ext cx="1275"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6" name="直接连接符 81946"/>
                <p:cNvSpPr/>
                <p:nvPr/>
              </p:nvSpPr>
              <p:spPr>
                <a:xfrm>
                  <a:off x="3293" y="2072"/>
                  <a:ext cx="510" cy="653"/>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47" name="直接连接符 81947"/>
                <p:cNvSpPr/>
                <p:nvPr/>
              </p:nvSpPr>
              <p:spPr>
                <a:xfrm>
                  <a:off x="3803" y="3812"/>
                  <a:ext cx="1275"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nvGrpSpPr>
              <p:cNvPr id="81948" name="组合 81948"/>
              <p:cNvGrpSpPr/>
              <p:nvPr/>
            </p:nvGrpSpPr>
            <p:grpSpPr>
              <a:xfrm>
                <a:off x="2400" y="912"/>
                <a:ext cx="3360" cy="3408"/>
                <a:chOff x="0" y="1968"/>
                <a:chExt cx="2529" cy="2256"/>
              </a:xfrm>
            </p:grpSpPr>
            <p:sp>
              <p:nvSpPr>
                <p:cNvPr id="81949" name="直接连接符 81949"/>
                <p:cNvSpPr/>
                <p:nvPr/>
              </p:nvSpPr>
              <p:spPr>
                <a:xfrm flipV="1">
                  <a:off x="240" y="2367"/>
                  <a:ext cx="0" cy="1083"/>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1950" name="文本框 81950"/>
                <p:cNvSpPr txBox="1"/>
                <p:nvPr/>
              </p:nvSpPr>
              <p:spPr>
                <a:xfrm>
                  <a:off x="0" y="3208"/>
                  <a:ext cx="527" cy="267"/>
                </a:xfrm>
                <a:prstGeom prst="rect">
                  <a:avLst/>
                </a:prstGeom>
                <a:noFill/>
                <a:ln w="38100">
                  <a:noFill/>
                  <a:miter/>
                </a:ln>
              </p:spPr>
              <p:txBody>
                <a:bodyPr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X</a:t>
                  </a:r>
                  <a:endParaRPr lang="en-US" altLang="zh-CN" sz="4000" b="1">
                    <a:solidFill>
                      <a:srgbClr val="FF3300"/>
                    </a:solidFill>
                    <a:latin typeface="Times New Roman" pitchFamily="18" charset="0"/>
                    <a:ea typeface="宋体" pitchFamily="2" charset="-122"/>
                  </a:endParaRPr>
                </a:p>
              </p:txBody>
            </p:sp>
            <p:sp>
              <p:nvSpPr>
                <p:cNvPr id="81951" name="文本框 81951"/>
                <p:cNvSpPr txBox="1"/>
                <p:nvPr/>
              </p:nvSpPr>
              <p:spPr>
                <a:xfrm>
                  <a:off x="1392" y="1968"/>
                  <a:ext cx="327" cy="267"/>
                </a:xfrm>
                <a:prstGeom prst="rect">
                  <a:avLst/>
                </a:prstGeom>
                <a:noFill/>
                <a:ln w="38100">
                  <a:noFill/>
                  <a:miter/>
                </a:ln>
              </p:spPr>
              <p:txBody>
                <a:bodyPr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Z</a:t>
                  </a:r>
                  <a:endParaRPr lang="en-US" altLang="zh-CN" sz="4000" b="1">
                    <a:solidFill>
                      <a:srgbClr val="FF3300"/>
                    </a:solidFill>
                    <a:latin typeface="Times New Roman" pitchFamily="18" charset="0"/>
                    <a:ea typeface="宋体" pitchFamily="2" charset="-122"/>
                  </a:endParaRPr>
                </a:p>
              </p:txBody>
            </p:sp>
            <p:sp>
              <p:nvSpPr>
                <p:cNvPr id="81952" name="文本框 81952"/>
                <p:cNvSpPr txBox="1"/>
                <p:nvPr/>
              </p:nvSpPr>
              <p:spPr>
                <a:xfrm>
                  <a:off x="2256" y="3936"/>
                  <a:ext cx="273" cy="267"/>
                </a:xfrm>
                <a:prstGeom prst="rect">
                  <a:avLst/>
                </a:prstGeom>
                <a:noFill/>
                <a:ln w="38100">
                  <a:noFill/>
                  <a:miter/>
                </a:ln>
              </p:spPr>
              <p:txBody>
                <a:bodyPr anchor="t">
                  <a:spAutoFit/>
                </a:bodyPr>
                <a:lstStyle/>
                <a:p>
                  <a:pPr lvl="0" eaLnBrk="0" hangingPunct="0">
                    <a:buClr>
                      <a:srgbClr val="000000"/>
                    </a:buClr>
                  </a:pPr>
                  <a:r>
                    <a:rPr lang="en-US" altLang="zh-CN" sz="3200" b="1">
                      <a:solidFill>
                        <a:srgbClr val="FF3300"/>
                      </a:solidFill>
                      <a:latin typeface="Times New Roman" pitchFamily="18" charset="0"/>
                      <a:ea typeface="宋体" pitchFamily="2" charset="-122"/>
                    </a:rPr>
                    <a:t>Y</a:t>
                  </a:r>
                  <a:endParaRPr lang="en-US" altLang="zh-CN" sz="4000" b="1">
                    <a:solidFill>
                      <a:srgbClr val="FF3300"/>
                    </a:solidFill>
                    <a:latin typeface="Times New Roman" pitchFamily="18" charset="0"/>
                    <a:ea typeface="宋体" pitchFamily="2" charset="-122"/>
                  </a:endParaRPr>
                </a:p>
              </p:txBody>
            </p:sp>
            <p:sp>
              <p:nvSpPr>
                <p:cNvPr id="81953" name="直接连接符 81953"/>
                <p:cNvSpPr/>
                <p:nvPr/>
              </p:nvSpPr>
              <p:spPr>
                <a:xfrm>
                  <a:off x="240" y="2367"/>
                  <a:ext cx="1404"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1954" name="直接连接符 81954"/>
                <p:cNvSpPr/>
                <p:nvPr/>
              </p:nvSpPr>
              <p:spPr>
                <a:xfrm flipV="1">
                  <a:off x="1632" y="2064"/>
                  <a:ext cx="0" cy="1392"/>
                </a:xfrm>
                <a:prstGeom prst="line">
                  <a:avLst/>
                </a:prstGeom>
                <a:ln w="38100" cap="flat" cmpd="sng">
                  <a:solidFill>
                    <a:schemeClr val="tx1"/>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81955" name="直接连接符 81955"/>
                <p:cNvSpPr/>
                <p:nvPr/>
              </p:nvSpPr>
              <p:spPr>
                <a:xfrm flipH="1">
                  <a:off x="0" y="3456"/>
                  <a:ext cx="1632" cy="0"/>
                </a:xfrm>
                <a:prstGeom prst="line">
                  <a:avLst/>
                </a:prstGeom>
                <a:ln w="38100" cap="flat" cmpd="sng">
                  <a:solidFill>
                    <a:schemeClr val="tx1"/>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81956" name="直接连接符 81956"/>
                <p:cNvSpPr/>
                <p:nvPr/>
              </p:nvSpPr>
              <p:spPr>
                <a:xfrm>
                  <a:off x="1632" y="3456"/>
                  <a:ext cx="672" cy="768"/>
                </a:xfrm>
                <a:prstGeom prst="line">
                  <a:avLst/>
                </a:prstGeom>
                <a:ln w="38100" cap="flat" cmpd="sng">
                  <a:solidFill>
                    <a:schemeClr val="tx1"/>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81957" name="直接连接符 81957"/>
                <p:cNvSpPr/>
                <p:nvPr/>
              </p:nvSpPr>
              <p:spPr>
                <a:xfrm>
                  <a:off x="791" y="4080"/>
                  <a:ext cx="1392"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58" name="直接连接符 81958"/>
                <p:cNvSpPr/>
                <p:nvPr/>
              </p:nvSpPr>
              <p:spPr>
                <a:xfrm flipV="1">
                  <a:off x="2183" y="2976"/>
                  <a:ext cx="0" cy="110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59" name="直接连接符 81959"/>
                <p:cNvSpPr/>
                <p:nvPr/>
              </p:nvSpPr>
              <p:spPr>
                <a:xfrm>
                  <a:off x="240" y="3456"/>
                  <a:ext cx="576" cy="62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1960" name="直接连接符 81960"/>
                <p:cNvSpPr/>
                <p:nvPr/>
              </p:nvSpPr>
              <p:spPr>
                <a:xfrm flipH="1" flipV="1">
                  <a:off x="1632" y="2373"/>
                  <a:ext cx="576" cy="624"/>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gr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15" name="组合 12714"/>
          <p:cNvGrpSpPr/>
          <p:nvPr/>
        </p:nvGrpSpPr>
        <p:grpSpPr>
          <a:xfrm>
            <a:off x="323850" y="304800"/>
            <a:ext cx="8534400" cy="5867400"/>
            <a:chOff x="204" y="192"/>
            <a:chExt cx="5376" cy="3696"/>
          </a:xfrm>
        </p:grpSpPr>
        <p:sp>
          <p:nvSpPr>
            <p:cNvPr id="12290" name="任意多边形 12289"/>
            <p:cNvSpPr/>
            <p:nvPr/>
          </p:nvSpPr>
          <p:spPr>
            <a:xfrm>
              <a:off x="588" y="1115"/>
              <a:ext cx="417" cy="4"/>
            </a:xfrm>
            <a:custGeom>
              <a:avLst/>
              <a:gdLst/>
              <a:ahLst/>
              <a:cxnLst/>
              <a:rect l="0" t="0" r="0" b="0"/>
              <a:pathLst>
                <a:path w="990">
                  <a:moveTo>
                    <a:pt x="0" y="0"/>
                  </a:moveTo>
                  <a:lnTo>
                    <a:pt x="989" y="0"/>
                  </a:lnTo>
                  <a:lnTo>
                    <a:pt x="990"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1" name="任意多边形 12290"/>
            <p:cNvSpPr/>
            <p:nvPr/>
          </p:nvSpPr>
          <p:spPr>
            <a:xfrm>
              <a:off x="1065" y="1115"/>
              <a:ext cx="64" cy="4"/>
            </a:xfrm>
            <a:custGeom>
              <a:avLst/>
              <a:gdLst/>
              <a:ahLst/>
              <a:cxnLst/>
              <a:rect l="0" t="0" r="0" b="0"/>
              <a:pathLst>
                <a:path w="149">
                  <a:moveTo>
                    <a:pt x="0" y="0"/>
                  </a:moveTo>
                  <a:lnTo>
                    <a:pt x="148" y="0"/>
                  </a:lnTo>
                  <a:lnTo>
                    <a:pt x="14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2" name="任意多边形 12291"/>
            <p:cNvSpPr/>
            <p:nvPr/>
          </p:nvSpPr>
          <p:spPr>
            <a:xfrm>
              <a:off x="1191" y="1115"/>
              <a:ext cx="375" cy="4"/>
            </a:xfrm>
            <a:custGeom>
              <a:avLst/>
              <a:gdLst/>
              <a:ahLst/>
              <a:cxnLst/>
              <a:rect l="0" t="0" r="0" b="0"/>
              <a:pathLst>
                <a:path w="888">
                  <a:moveTo>
                    <a:pt x="0" y="0"/>
                  </a:moveTo>
                  <a:lnTo>
                    <a:pt x="887" y="0"/>
                  </a:lnTo>
                  <a:lnTo>
                    <a:pt x="888"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3" name="任意多边形 12292"/>
            <p:cNvSpPr/>
            <p:nvPr/>
          </p:nvSpPr>
          <p:spPr>
            <a:xfrm>
              <a:off x="1626" y="1115"/>
              <a:ext cx="65" cy="4"/>
            </a:xfrm>
            <a:custGeom>
              <a:avLst/>
              <a:gdLst/>
              <a:ahLst/>
              <a:cxnLst/>
              <a:rect l="0" t="0" r="0" b="0"/>
              <a:pathLst>
                <a:path w="149">
                  <a:moveTo>
                    <a:pt x="0" y="0"/>
                  </a:moveTo>
                  <a:lnTo>
                    <a:pt x="148" y="0"/>
                  </a:lnTo>
                  <a:lnTo>
                    <a:pt x="14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4" name="任意多边形 12293"/>
            <p:cNvSpPr/>
            <p:nvPr/>
          </p:nvSpPr>
          <p:spPr>
            <a:xfrm>
              <a:off x="1751" y="1115"/>
              <a:ext cx="375" cy="4"/>
            </a:xfrm>
            <a:custGeom>
              <a:avLst/>
              <a:gdLst/>
              <a:ahLst/>
              <a:cxnLst/>
              <a:rect l="0" t="0" r="0" b="0"/>
              <a:pathLst>
                <a:path w="889">
                  <a:moveTo>
                    <a:pt x="0" y="0"/>
                  </a:moveTo>
                  <a:lnTo>
                    <a:pt x="888" y="0"/>
                  </a:lnTo>
                  <a:lnTo>
                    <a:pt x="88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5" name="任意多边形 12294"/>
            <p:cNvSpPr/>
            <p:nvPr/>
          </p:nvSpPr>
          <p:spPr>
            <a:xfrm>
              <a:off x="2186" y="1115"/>
              <a:ext cx="62" cy="4"/>
            </a:xfrm>
            <a:custGeom>
              <a:avLst/>
              <a:gdLst/>
              <a:ahLst/>
              <a:cxnLst/>
              <a:rect l="0" t="0" r="0" b="0"/>
              <a:pathLst>
                <a:path w="148">
                  <a:moveTo>
                    <a:pt x="0" y="0"/>
                  </a:moveTo>
                  <a:lnTo>
                    <a:pt x="147" y="0"/>
                  </a:lnTo>
                  <a:lnTo>
                    <a:pt x="148"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6" name="任意多边形 12295"/>
            <p:cNvSpPr/>
            <p:nvPr/>
          </p:nvSpPr>
          <p:spPr>
            <a:xfrm>
              <a:off x="2312" y="1115"/>
              <a:ext cx="371" cy="4"/>
            </a:xfrm>
            <a:custGeom>
              <a:avLst/>
              <a:gdLst/>
              <a:ahLst/>
              <a:cxnLst/>
              <a:rect l="0" t="0" r="0" b="0"/>
              <a:pathLst>
                <a:path w="889">
                  <a:moveTo>
                    <a:pt x="0" y="0"/>
                  </a:moveTo>
                  <a:lnTo>
                    <a:pt x="888" y="0"/>
                  </a:lnTo>
                  <a:lnTo>
                    <a:pt x="88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7" name="任意多边形 12296"/>
            <p:cNvSpPr/>
            <p:nvPr/>
          </p:nvSpPr>
          <p:spPr>
            <a:xfrm>
              <a:off x="2748" y="1115"/>
              <a:ext cx="60" cy="4"/>
            </a:xfrm>
            <a:custGeom>
              <a:avLst/>
              <a:gdLst/>
              <a:ahLst/>
              <a:cxnLst/>
              <a:rect l="0" t="0" r="0" b="0"/>
              <a:pathLst>
                <a:path w="149">
                  <a:moveTo>
                    <a:pt x="0" y="0"/>
                  </a:moveTo>
                  <a:lnTo>
                    <a:pt x="148" y="0"/>
                  </a:lnTo>
                  <a:lnTo>
                    <a:pt x="14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8" name="任意多边形 12297"/>
            <p:cNvSpPr/>
            <p:nvPr/>
          </p:nvSpPr>
          <p:spPr>
            <a:xfrm>
              <a:off x="2872" y="1115"/>
              <a:ext cx="371" cy="4"/>
            </a:xfrm>
            <a:custGeom>
              <a:avLst/>
              <a:gdLst/>
              <a:ahLst/>
              <a:cxnLst/>
              <a:rect l="0" t="0" r="0" b="0"/>
              <a:pathLst>
                <a:path w="888">
                  <a:moveTo>
                    <a:pt x="0" y="0"/>
                  </a:moveTo>
                  <a:lnTo>
                    <a:pt x="887" y="0"/>
                  </a:lnTo>
                  <a:lnTo>
                    <a:pt x="888"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299" name="任意多边形 12298"/>
            <p:cNvSpPr/>
            <p:nvPr/>
          </p:nvSpPr>
          <p:spPr>
            <a:xfrm>
              <a:off x="3308" y="1115"/>
              <a:ext cx="61" cy="4"/>
            </a:xfrm>
            <a:custGeom>
              <a:avLst/>
              <a:gdLst/>
              <a:ahLst/>
              <a:cxnLst/>
              <a:rect l="0" t="0" r="0" b="0"/>
              <a:pathLst>
                <a:path w="149">
                  <a:moveTo>
                    <a:pt x="0" y="0"/>
                  </a:moveTo>
                  <a:lnTo>
                    <a:pt x="148" y="0"/>
                  </a:lnTo>
                  <a:lnTo>
                    <a:pt x="14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00" name="任意多边形 12299"/>
            <p:cNvSpPr/>
            <p:nvPr/>
          </p:nvSpPr>
          <p:spPr>
            <a:xfrm>
              <a:off x="3430" y="1115"/>
              <a:ext cx="375" cy="4"/>
            </a:xfrm>
            <a:custGeom>
              <a:avLst/>
              <a:gdLst/>
              <a:ahLst/>
              <a:cxnLst/>
              <a:rect l="0" t="0" r="0" b="0"/>
              <a:pathLst>
                <a:path w="888">
                  <a:moveTo>
                    <a:pt x="0" y="0"/>
                  </a:moveTo>
                  <a:lnTo>
                    <a:pt x="887" y="0"/>
                  </a:lnTo>
                  <a:lnTo>
                    <a:pt x="888"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01" name="任意多边形 12300"/>
            <p:cNvSpPr/>
            <p:nvPr/>
          </p:nvSpPr>
          <p:spPr>
            <a:xfrm>
              <a:off x="3865" y="1115"/>
              <a:ext cx="64" cy="4"/>
            </a:xfrm>
            <a:custGeom>
              <a:avLst/>
              <a:gdLst/>
              <a:ahLst/>
              <a:cxnLst/>
              <a:rect l="0" t="0" r="0" b="0"/>
              <a:pathLst>
                <a:path w="149">
                  <a:moveTo>
                    <a:pt x="0" y="0"/>
                  </a:moveTo>
                  <a:lnTo>
                    <a:pt x="148" y="0"/>
                  </a:lnTo>
                  <a:lnTo>
                    <a:pt x="14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02" name="任意多边形 12301"/>
            <p:cNvSpPr/>
            <p:nvPr/>
          </p:nvSpPr>
          <p:spPr>
            <a:xfrm>
              <a:off x="3991" y="1115"/>
              <a:ext cx="416" cy="4"/>
            </a:xfrm>
            <a:custGeom>
              <a:avLst/>
              <a:gdLst/>
              <a:ahLst/>
              <a:cxnLst/>
              <a:rect l="0" t="0" r="0" b="0"/>
              <a:pathLst>
                <a:path w="988">
                  <a:moveTo>
                    <a:pt x="0" y="0"/>
                  </a:moveTo>
                  <a:lnTo>
                    <a:pt x="987" y="0"/>
                  </a:lnTo>
                  <a:lnTo>
                    <a:pt x="988"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03" name="任意多边形 12302"/>
            <p:cNvSpPr/>
            <p:nvPr/>
          </p:nvSpPr>
          <p:spPr>
            <a:xfrm>
              <a:off x="687" y="899"/>
              <a:ext cx="3" cy="216"/>
            </a:xfrm>
            <a:custGeom>
              <a:avLst/>
              <a:gdLst/>
              <a:ahLst/>
              <a:cxnLst/>
              <a:rect l="0" t="0" r="0" b="0"/>
              <a:pathLst>
                <a:path w="1" h="490">
                  <a:moveTo>
                    <a:pt x="0" y="490"/>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304" name="任意多边形 12303"/>
            <p:cNvSpPr/>
            <p:nvPr/>
          </p:nvSpPr>
          <p:spPr>
            <a:xfrm>
              <a:off x="725" y="860"/>
              <a:ext cx="257" cy="4"/>
            </a:xfrm>
            <a:custGeom>
              <a:avLst/>
              <a:gdLst/>
              <a:ahLst/>
              <a:cxnLst/>
              <a:rect l="0" t="0" r="0" b="0"/>
              <a:pathLst>
                <a:path w="607">
                  <a:moveTo>
                    <a:pt x="0" y="0"/>
                  </a:moveTo>
                  <a:lnTo>
                    <a:pt x="606" y="0"/>
                  </a:lnTo>
                  <a:lnTo>
                    <a:pt x="607"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05" name="任意多边形 12304"/>
            <p:cNvSpPr/>
            <p:nvPr/>
          </p:nvSpPr>
          <p:spPr>
            <a:xfrm>
              <a:off x="1020" y="808"/>
              <a:ext cx="4" cy="8"/>
            </a:xfrm>
            <a:custGeom>
              <a:avLst/>
              <a:gdLst/>
              <a:ahLst/>
              <a:cxnLst/>
              <a:rect l="0" t="0" r="0" b="0"/>
              <a:pathLst>
                <a:path w="1" h="24">
                  <a:moveTo>
                    <a:pt x="0" y="24"/>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06" name="任意多边形 12305"/>
            <p:cNvSpPr/>
            <p:nvPr/>
          </p:nvSpPr>
          <p:spPr>
            <a:xfrm>
              <a:off x="1020" y="808"/>
              <a:ext cx="353" cy="4"/>
            </a:xfrm>
            <a:custGeom>
              <a:avLst/>
              <a:gdLst/>
              <a:ahLst/>
              <a:cxnLst/>
              <a:rect l="0" t="0" r="0" b="0"/>
              <a:pathLst>
                <a:path w="840">
                  <a:moveTo>
                    <a:pt x="0" y="0"/>
                  </a:moveTo>
                  <a:lnTo>
                    <a:pt x="839" y="0"/>
                  </a:lnTo>
                  <a:lnTo>
                    <a:pt x="840"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07" name="任意多边形 12306"/>
            <p:cNvSpPr/>
            <p:nvPr/>
          </p:nvSpPr>
          <p:spPr>
            <a:xfrm>
              <a:off x="1411" y="756"/>
              <a:ext cx="3" cy="9"/>
            </a:xfrm>
            <a:custGeom>
              <a:avLst/>
              <a:gdLst/>
              <a:ahLst/>
              <a:cxnLst/>
              <a:rect l="0" t="0" r="0" b="0"/>
              <a:pathLst>
                <a:path w="1" h="23">
                  <a:moveTo>
                    <a:pt x="0" y="23"/>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08" name="任意多边形 12307"/>
            <p:cNvSpPr/>
            <p:nvPr/>
          </p:nvSpPr>
          <p:spPr>
            <a:xfrm>
              <a:off x="1411" y="756"/>
              <a:ext cx="1097" cy="4"/>
            </a:xfrm>
            <a:custGeom>
              <a:avLst/>
              <a:gdLst/>
              <a:ahLst/>
              <a:cxnLst/>
              <a:rect l="0" t="0" r="0" b="0"/>
              <a:pathLst>
                <a:path w="2609">
                  <a:moveTo>
                    <a:pt x="0" y="0"/>
                  </a:moveTo>
                  <a:lnTo>
                    <a:pt x="2608" y="0"/>
                  </a:lnTo>
                  <a:lnTo>
                    <a:pt x="2609"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09" name="任意多边形 12308"/>
            <p:cNvSpPr/>
            <p:nvPr/>
          </p:nvSpPr>
          <p:spPr>
            <a:xfrm>
              <a:off x="2546" y="661"/>
              <a:ext cx="4" cy="52"/>
            </a:xfrm>
            <a:custGeom>
              <a:avLst/>
              <a:gdLst/>
              <a:ahLst/>
              <a:cxnLst/>
              <a:rect l="0" t="0" r="0" b="0"/>
              <a:pathLst>
                <a:path w="1" h="116">
                  <a:moveTo>
                    <a:pt x="0" y="116"/>
                  </a:move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0" name="任意多边形 12309"/>
            <p:cNvSpPr/>
            <p:nvPr/>
          </p:nvSpPr>
          <p:spPr>
            <a:xfrm>
              <a:off x="2546" y="661"/>
              <a:ext cx="198" cy="4"/>
            </a:xfrm>
            <a:custGeom>
              <a:avLst/>
              <a:gdLst/>
              <a:ahLst/>
              <a:cxnLst/>
              <a:rect l="0" t="0" r="0" b="0"/>
              <a:pathLst>
                <a:path w="466">
                  <a:moveTo>
                    <a:pt x="0" y="0"/>
                  </a:moveTo>
                  <a:lnTo>
                    <a:pt x="465" y="0"/>
                  </a:lnTo>
                  <a:lnTo>
                    <a:pt x="466"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1" name="任意多边形 12310"/>
            <p:cNvSpPr/>
            <p:nvPr/>
          </p:nvSpPr>
          <p:spPr>
            <a:xfrm>
              <a:off x="2744" y="661"/>
              <a:ext cx="4" cy="52"/>
            </a:xfrm>
            <a:custGeom>
              <a:avLst/>
              <a:gdLst/>
              <a:ahLst/>
              <a:cxnLst/>
              <a:rect l="0" t="0" r="0" b="0"/>
              <a:pathLst>
                <a:path w="1" h="116">
                  <a:moveTo>
                    <a:pt x="0" y="0"/>
                  </a:moveTo>
                  <a:lnTo>
                    <a:pt x="0" y="116"/>
                  </a:lnTo>
                  <a:lnTo>
                    <a:pt x="1" y="11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2" name="任意多边形 12311"/>
            <p:cNvSpPr/>
            <p:nvPr/>
          </p:nvSpPr>
          <p:spPr>
            <a:xfrm>
              <a:off x="2786" y="756"/>
              <a:ext cx="803" cy="4"/>
            </a:xfrm>
            <a:custGeom>
              <a:avLst/>
              <a:gdLst/>
              <a:ahLst/>
              <a:cxnLst/>
              <a:rect l="0" t="0" r="0" b="0"/>
              <a:pathLst>
                <a:path w="1910">
                  <a:moveTo>
                    <a:pt x="0" y="0"/>
                  </a:moveTo>
                  <a:lnTo>
                    <a:pt x="1909" y="0"/>
                  </a:lnTo>
                  <a:lnTo>
                    <a:pt x="1910"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3" name="任意多边形 12312"/>
            <p:cNvSpPr/>
            <p:nvPr/>
          </p:nvSpPr>
          <p:spPr>
            <a:xfrm>
              <a:off x="3589" y="756"/>
              <a:ext cx="3" cy="9"/>
            </a:xfrm>
            <a:custGeom>
              <a:avLst/>
              <a:gdLst/>
              <a:ahLst/>
              <a:cxnLst/>
              <a:rect l="0" t="0" r="0" b="0"/>
              <a:pathLst>
                <a:path w="1" h="23">
                  <a:moveTo>
                    <a:pt x="0" y="0"/>
                  </a:moveTo>
                  <a:lnTo>
                    <a:pt x="0" y="23"/>
                  </a:lnTo>
                  <a:lnTo>
                    <a:pt x="1" y="23"/>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14" name="任意多边形 12313"/>
            <p:cNvSpPr/>
            <p:nvPr/>
          </p:nvSpPr>
          <p:spPr>
            <a:xfrm>
              <a:off x="3627" y="808"/>
              <a:ext cx="351" cy="4"/>
            </a:xfrm>
            <a:custGeom>
              <a:avLst/>
              <a:gdLst/>
              <a:ahLst/>
              <a:cxnLst/>
              <a:rect l="0" t="0" r="0" b="0"/>
              <a:pathLst>
                <a:path w="840">
                  <a:moveTo>
                    <a:pt x="0" y="0"/>
                  </a:moveTo>
                  <a:lnTo>
                    <a:pt x="839" y="0"/>
                  </a:lnTo>
                  <a:lnTo>
                    <a:pt x="840"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5" name="任意多边形 12314"/>
            <p:cNvSpPr/>
            <p:nvPr/>
          </p:nvSpPr>
          <p:spPr>
            <a:xfrm>
              <a:off x="3978" y="808"/>
              <a:ext cx="5" cy="8"/>
            </a:xfrm>
            <a:custGeom>
              <a:avLst/>
              <a:gdLst/>
              <a:ahLst/>
              <a:cxnLst/>
              <a:rect l="0" t="0" r="0" b="0"/>
              <a:pathLst>
                <a:path w="1" h="24">
                  <a:moveTo>
                    <a:pt x="0" y="0"/>
                  </a:moveTo>
                  <a:lnTo>
                    <a:pt x="0" y="24"/>
                  </a:lnTo>
                  <a:lnTo>
                    <a:pt x="1" y="24"/>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16" name="任意多边形 12315"/>
            <p:cNvSpPr/>
            <p:nvPr/>
          </p:nvSpPr>
          <p:spPr>
            <a:xfrm>
              <a:off x="4016" y="860"/>
              <a:ext cx="258" cy="4"/>
            </a:xfrm>
            <a:custGeom>
              <a:avLst/>
              <a:gdLst/>
              <a:ahLst/>
              <a:cxnLst/>
              <a:rect l="0" t="0" r="0" b="0"/>
              <a:pathLst>
                <a:path w="607">
                  <a:moveTo>
                    <a:pt x="0" y="0"/>
                  </a:moveTo>
                  <a:lnTo>
                    <a:pt x="606" y="0"/>
                  </a:lnTo>
                  <a:lnTo>
                    <a:pt x="607"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7" name="任意多边形 12316"/>
            <p:cNvSpPr/>
            <p:nvPr/>
          </p:nvSpPr>
          <p:spPr>
            <a:xfrm>
              <a:off x="4313" y="899"/>
              <a:ext cx="3" cy="216"/>
            </a:xfrm>
            <a:custGeom>
              <a:avLst/>
              <a:gdLst/>
              <a:ahLst/>
              <a:cxnLst/>
              <a:rect l="0" t="0" r="0" b="0"/>
              <a:pathLst>
                <a:path w="1" h="490">
                  <a:moveTo>
                    <a:pt x="0" y="0"/>
                  </a:moveTo>
                  <a:lnTo>
                    <a:pt x="0" y="490"/>
                  </a:lnTo>
                  <a:lnTo>
                    <a:pt x="1" y="49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318" name="任意多边形 12317"/>
            <p:cNvSpPr/>
            <p:nvPr/>
          </p:nvSpPr>
          <p:spPr>
            <a:xfrm>
              <a:off x="2786" y="1476"/>
              <a:ext cx="803" cy="4"/>
            </a:xfrm>
            <a:custGeom>
              <a:avLst/>
              <a:gdLst/>
              <a:ahLst/>
              <a:cxnLst/>
              <a:rect l="0" t="0" r="0" b="0"/>
              <a:pathLst>
                <a:path w="1910">
                  <a:moveTo>
                    <a:pt x="0" y="0"/>
                  </a:moveTo>
                  <a:lnTo>
                    <a:pt x="1909" y="0"/>
                  </a:lnTo>
                  <a:lnTo>
                    <a:pt x="1910"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19" name="任意多边形 12318"/>
            <p:cNvSpPr/>
            <p:nvPr/>
          </p:nvSpPr>
          <p:spPr>
            <a:xfrm>
              <a:off x="725" y="1374"/>
              <a:ext cx="257" cy="2"/>
            </a:xfrm>
            <a:custGeom>
              <a:avLst/>
              <a:gdLst/>
              <a:ahLst/>
              <a:cxnLst/>
              <a:rect l="0" t="0" r="0" b="0"/>
              <a:pathLst>
                <a:path w="607">
                  <a:moveTo>
                    <a:pt x="0" y="0"/>
                  </a:moveTo>
                  <a:lnTo>
                    <a:pt x="606" y="0"/>
                  </a:lnTo>
                  <a:lnTo>
                    <a:pt x="607"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0" name="任意多边形 12319"/>
            <p:cNvSpPr/>
            <p:nvPr/>
          </p:nvSpPr>
          <p:spPr>
            <a:xfrm>
              <a:off x="1411" y="1476"/>
              <a:ext cx="1097" cy="4"/>
            </a:xfrm>
            <a:custGeom>
              <a:avLst/>
              <a:gdLst/>
              <a:ahLst/>
              <a:cxnLst/>
              <a:rect l="0" t="0" r="0" b="0"/>
              <a:pathLst>
                <a:path w="2609">
                  <a:moveTo>
                    <a:pt x="0" y="0"/>
                  </a:moveTo>
                  <a:lnTo>
                    <a:pt x="2608" y="0"/>
                  </a:lnTo>
                  <a:lnTo>
                    <a:pt x="2609"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1" name="任意多边形 12320"/>
            <p:cNvSpPr/>
            <p:nvPr/>
          </p:nvSpPr>
          <p:spPr>
            <a:xfrm>
              <a:off x="1020" y="1424"/>
              <a:ext cx="353" cy="4"/>
            </a:xfrm>
            <a:custGeom>
              <a:avLst/>
              <a:gdLst/>
              <a:ahLst/>
              <a:cxnLst/>
              <a:rect l="0" t="0" r="0" b="0"/>
              <a:pathLst>
                <a:path w="840">
                  <a:moveTo>
                    <a:pt x="0" y="0"/>
                  </a:moveTo>
                  <a:lnTo>
                    <a:pt x="839" y="0"/>
                  </a:lnTo>
                  <a:lnTo>
                    <a:pt x="840"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2" name="任意多边形 12321"/>
            <p:cNvSpPr/>
            <p:nvPr/>
          </p:nvSpPr>
          <p:spPr>
            <a:xfrm>
              <a:off x="1020" y="1417"/>
              <a:ext cx="4" cy="7"/>
            </a:xfrm>
            <a:custGeom>
              <a:avLst/>
              <a:gdLst/>
              <a:ahLst/>
              <a:cxnLst/>
              <a:rect l="0" t="0" r="0" b="0"/>
              <a:pathLst>
                <a:path w="1" h="23">
                  <a:moveTo>
                    <a:pt x="0" y="0"/>
                  </a:moveTo>
                  <a:lnTo>
                    <a:pt x="0" y="23"/>
                  </a:lnTo>
                  <a:lnTo>
                    <a:pt x="1" y="23"/>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23" name="任意多边形 12322"/>
            <p:cNvSpPr/>
            <p:nvPr/>
          </p:nvSpPr>
          <p:spPr>
            <a:xfrm>
              <a:off x="1411" y="1469"/>
              <a:ext cx="3" cy="7"/>
            </a:xfrm>
            <a:custGeom>
              <a:avLst/>
              <a:gdLst/>
              <a:ahLst/>
              <a:cxnLst/>
              <a:rect l="0" t="0" r="0" b="0"/>
              <a:pathLst>
                <a:path w="1" h="23">
                  <a:moveTo>
                    <a:pt x="0" y="0"/>
                  </a:moveTo>
                  <a:lnTo>
                    <a:pt x="0" y="23"/>
                  </a:lnTo>
                  <a:lnTo>
                    <a:pt x="1" y="23"/>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24" name="任意多边形 12323"/>
            <p:cNvSpPr/>
            <p:nvPr/>
          </p:nvSpPr>
          <p:spPr>
            <a:xfrm>
              <a:off x="2546" y="1568"/>
              <a:ext cx="198" cy="4"/>
            </a:xfrm>
            <a:custGeom>
              <a:avLst/>
              <a:gdLst/>
              <a:ahLst/>
              <a:cxnLst/>
              <a:rect l="0" t="0" r="0" b="0"/>
              <a:pathLst>
                <a:path w="466">
                  <a:moveTo>
                    <a:pt x="0" y="0"/>
                  </a:moveTo>
                  <a:lnTo>
                    <a:pt x="465" y="0"/>
                  </a:lnTo>
                  <a:lnTo>
                    <a:pt x="466"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5" name="任意多边形 12324"/>
            <p:cNvSpPr/>
            <p:nvPr/>
          </p:nvSpPr>
          <p:spPr>
            <a:xfrm>
              <a:off x="2546" y="1516"/>
              <a:ext cx="4" cy="52"/>
            </a:xfrm>
            <a:custGeom>
              <a:avLst/>
              <a:gdLst/>
              <a:ahLst/>
              <a:cxnLst/>
              <a:rect l="0" t="0" r="0" b="0"/>
              <a:pathLst>
                <a:path w="1" h="117">
                  <a:moveTo>
                    <a:pt x="0" y="0"/>
                  </a:moveTo>
                  <a:lnTo>
                    <a:pt x="0" y="117"/>
                  </a:lnTo>
                  <a:lnTo>
                    <a:pt x="1" y="117"/>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6" name="任意多边形 12325"/>
            <p:cNvSpPr/>
            <p:nvPr/>
          </p:nvSpPr>
          <p:spPr>
            <a:xfrm>
              <a:off x="2744" y="1516"/>
              <a:ext cx="4" cy="52"/>
            </a:xfrm>
            <a:custGeom>
              <a:avLst/>
              <a:gdLst/>
              <a:ahLst/>
              <a:cxnLst/>
              <a:rect l="0" t="0" r="0" b="0"/>
              <a:pathLst>
                <a:path w="1" h="117">
                  <a:moveTo>
                    <a:pt x="0" y="117"/>
                  </a:move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7" name="任意多边形 12326"/>
            <p:cNvSpPr/>
            <p:nvPr/>
          </p:nvSpPr>
          <p:spPr>
            <a:xfrm>
              <a:off x="3627" y="1424"/>
              <a:ext cx="351" cy="4"/>
            </a:xfrm>
            <a:custGeom>
              <a:avLst/>
              <a:gdLst/>
              <a:ahLst/>
              <a:cxnLst/>
              <a:rect l="0" t="0" r="0" b="0"/>
              <a:pathLst>
                <a:path w="840">
                  <a:moveTo>
                    <a:pt x="0" y="0"/>
                  </a:moveTo>
                  <a:lnTo>
                    <a:pt x="839" y="0"/>
                  </a:lnTo>
                  <a:lnTo>
                    <a:pt x="840"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28" name="任意多边形 12327"/>
            <p:cNvSpPr/>
            <p:nvPr/>
          </p:nvSpPr>
          <p:spPr>
            <a:xfrm>
              <a:off x="3589" y="1469"/>
              <a:ext cx="3" cy="7"/>
            </a:xfrm>
            <a:custGeom>
              <a:avLst/>
              <a:gdLst/>
              <a:ahLst/>
              <a:cxnLst/>
              <a:rect l="0" t="0" r="0" b="0"/>
              <a:pathLst>
                <a:path w="1" h="23">
                  <a:moveTo>
                    <a:pt x="0" y="23"/>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29" name="任意多边形 12328"/>
            <p:cNvSpPr/>
            <p:nvPr/>
          </p:nvSpPr>
          <p:spPr>
            <a:xfrm>
              <a:off x="4016" y="1374"/>
              <a:ext cx="258" cy="2"/>
            </a:xfrm>
            <a:custGeom>
              <a:avLst/>
              <a:gdLst/>
              <a:ahLst/>
              <a:cxnLst/>
              <a:rect l="0" t="0" r="0" b="0"/>
              <a:pathLst>
                <a:path w="607">
                  <a:moveTo>
                    <a:pt x="0" y="0"/>
                  </a:moveTo>
                  <a:lnTo>
                    <a:pt x="606" y="0"/>
                  </a:lnTo>
                  <a:lnTo>
                    <a:pt x="607"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0" name="任意多边形 12329"/>
            <p:cNvSpPr/>
            <p:nvPr/>
          </p:nvSpPr>
          <p:spPr>
            <a:xfrm>
              <a:off x="3978" y="1417"/>
              <a:ext cx="5" cy="7"/>
            </a:xfrm>
            <a:custGeom>
              <a:avLst/>
              <a:gdLst/>
              <a:ahLst/>
              <a:cxnLst/>
              <a:rect l="0" t="0" r="0" b="0"/>
              <a:pathLst>
                <a:path w="1" h="23">
                  <a:moveTo>
                    <a:pt x="0" y="23"/>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31" name="任意多边形 12330"/>
            <p:cNvSpPr/>
            <p:nvPr/>
          </p:nvSpPr>
          <p:spPr>
            <a:xfrm>
              <a:off x="4313" y="1115"/>
              <a:ext cx="3" cy="218"/>
            </a:xfrm>
            <a:custGeom>
              <a:avLst/>
              <a:gdLst/>
              <a:ahLst/>
              <a:cxnLst/>
              <a:rect l="0" t="0" r="0" b="0"/>
              <a:pathLst>
                <a:path w="1" h="489">
                  <a:moveTo>
                    <a:pt x="0" y="489"/>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332" name="任意多边形 12331"/>
            <p:cNvSpPr/>
            <p:nvPr/>
          </p:nvSpPr>
          <p:spPr>
            <a:xfrm>
              <a:off x="687" y="1115"/>
              <a:ext cx="3" cy="218"/>
            </a:xfrm>
            <a:custGeom>
              <a:avLst/>
              <a:gdLst/>
              <a:ahLst/>
              <a:cxnLst/>
              <a:rect l="0" t="0" r="0" b="0"/>
              <a:pathLst>
                <a:path w="1" h="489">
                  <a:moveTo>
                    <a:pt x="0" y="0"/>
                  </a:moveTo>
                  <a:lnTo>
                    <a:pt x="0" y="489"/>
                  </a:lnTo>
                  <a:lnTo>
                    <a:pt x="1" y="489"/>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333" name="任意多边形 12332"/>
            <p:cNvSpPr/>
            <p:nvPr/>
          </p:nvSpPr>
          <p:spPr>
            <a:xfrm>
              <a:off x="1020" y="816"/>
              <a:ext cx="4" cy="601"/>
            </a:xfrm>
            <a:custGeom>
              <a:avLst/>
              <a:gdLst/>
              <a:ahLst/>
              <a:cxnLst/>
              <a:rect l="0" t="0" r="0" b="0"/>
              <a:pathLst>
                <a:path w="1" h="1352">
                  <a:moveTo>
                    <a:pt x="0" y="0"/>
                  </a:moveTo>
                  <a:lnTo>
                    <a:pt x="0" y="1352"/>
                  </a:lnTo>
                  <a:lnTo>
                    <a:pt x="1" y="1352"/>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4" name="任意多边形 12333"/>
            <p:cNvSpPr/>
            <p:nvPr/>
          </p:nvSpPr>
          <p:spPr>
            <a:xfrm>
              <a:off x="1411" y="765"/>
              <a:ext cx="3" cy="704"/>
            </a:xfrm>
            <a:custGeom>
              <a:avLst/>
              <a:gdLst/>
              <a:ahLst/>
              <a:cxnLst/>
              <a:rect l="0" t="0" r="0" b="0"/>
              <a:pathLst>
                <a:path w="1" h="1586">
                  <a:moveTo>
                    <a:pt x="0" y="0"/>
                  </a:moveTo>
                  <a:lnTo>
                    <a:pt x="0" y="1586"/>
                  </a:lnTo>
                  <a:lnTo>
                    <a:pt x="1" y="158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5" name="任意多边形 12334"/>
            <p:cNvSpPr/>
            <p:nvPr/>
          </p:nvSpPr>
          <p:spPr>
            <a:xfrm>
              <a:off x="2546" y="713"/>
              <a:ext cx="4" cy="803"/>
            </a:xfrm>
            <a:custGeom>
              <a:avLst/>
              <a:gdLst/>
              <a:ahLst/>
              <a:cxnLst/>
              <a:rect l="0" t="0" r="0" b="0"/>
              <a:pathLst>
                <a:path w="1" h="1819">
                  <a:moveTo>
                    <a:pt x="0" y="0"/>
                  </a:moveTo>
                  <a:lnTo>
                    <a:pt x="0" y="1819"/>
                  </a:lnTo>
                  <a:lnTo>
                    <a:pt x="1" y="1819"/>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6" name="任意多边形 12335"/>
            <p:cNvSpPr/>
            <p:nvPr/>
          </p:nvSpPr>
          <p:spPr>
            <a:xfrm>
              <a:off x="2744" y="713"/>
              <a:ext cx="4" cy="803"/>
            </a:xfrm>
            <a:custGeom>
              <a:avLst/>
              <a:gdLst/>
              <a:ahLst/>
              <a:cxnLst/>
              <a:rect l="0" t="0" r="0" b="0"/>
              <a:pathLst>
                <a:path w="1" h="1819">
                  <a:moveTo>
                    <a:pt x="0" y="0"/>
                  </a:moveTo>
                  <a:lnTo>
                    <a:pt x="0" y="1819"/>
                  </a:lnTo>
                  <a:lnTo>
                    <a:pt x="1" y="1819"/>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7" name="任意多边形 12336"/>
            <p:cNvSpPr/>
            <p:nvPr/>
          </p:nvSpPr>
          <p:spPr>
            <a:xfrm>
              <a:off x="3589" y="765"/>
              <a:ext cx="3" cy="704"/>
            </a:xfrm>
            <a:custGeom>
              <a:avLst/>
              <a:gdLst/>
              <a:ahLst/>
              <a:cxnLst/>
              <a:rect l="0" t="0" r="0" b="0"/>
              <a:pathLst>
                <a:path w="1" h="1586">
                  <a:moveTo>
                    <a:pt x="0" y="0"/>
                  </a:moveTo>
                  <a:lnTo>
                    <a:pt x="0" y="1586"/>
                  </a:lnTo>
                  <a:lnTo>
                    <a:pt x="1" y="158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8" name="任意多边形 12337"/>
            <p:cNvSpPr/>
            <p:nvPr/>
          </p:nvSpPr>
          <p:spPr>
            <a:xfrm>
              <a:off x="3978" y="816"/>
              <a:ext cx="5" cy="601"/>
            </a:xfrm>
            <a:custGeom>
              <a:avLst/>
              <a:gdLst/>
              <a:ahLst/>
              <a:cxnLst/>
              <a:rect l="0" t="0" r="0" b="0"/>
              <a:pathLst>
                <a:path w="1" h="1352">
                  <a:moveTo>
                    <a:pt x="0" y="0"/>
                  </a:moveTo>
                  <a:lnTo>
                    <a:pt x="0" y="1352"/>
                  </a:lnTo>
                  <a:lnTo>
                    <a:pt x="1" y="1352"/>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39" name="任意多边形 12338"/>
            <p:cNvSpPr/>
            <p:nvPr/>
          </p:nvSpPr>
          <p:spPr>
            <a:xfrm>
              <a:off x="687" y="860"/>
              <a:ext cx="38" cy="39"/>
            </a:xfrm>
            <a:custGeom>
              <a:avLst/>
              <a:gdLst/>
              <a:ahLst/>
              <a:cxnLst/>
              <a:rect l="0" t="0" r="0" b="0"/>
              <a:pathLst>
                <a:path w="92" h="93">
                  <a:moveTo>
                    <a:pt x="92" y="0"/>
                  </a:moveTo>
                  <a:lnTo>
                    <a:pt x="0" y="93"/>
                  </a:lnTo>
                  <a:lnTo>
                    <a:pt x="1" y="93"/>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340" name="任意多边形 12339"/>
            <p:cNvSpPr/>
            <p:nvPr/>
          </p:nvSpPr>
          <p:spPr>
            <a:xfrm>
              <a:off x="687" y="1333"/>
              <a:ext cx="38" cy="41"/>
            </a:xfrm>
            <a:custGeom>
              <a:avLst/>
              <a:gdLst/>
              <a:ahLst/>
              <a:cxnLst/>
              <a:rect l="0" t="0" r="0" b="0"/>
              <a:pathLst>
                <a:path w="93" h="94">
                  <a:moveTo>
                    <a:pt x="0" y="0"/>
                  </a:moveTo>
                  <a:lnTo>
                    <a:pt x="92" y="94"/>
                  </a:lnTo>
                  <a:lnTo>
                    <a:pt x="93" y="94"/>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41" name="任意多边形 12340"/>
            <p:cNvSpPr/>
            <p:nvPr/>
          </p:nvSpPr>
          <p:spPr>
            <a:xfrm>
              <a:off x="4274" y="860"/>
              <a:ext cx="39" cy="39"/>
            </a:xfrm>
            <a:custGeom>
              <a:avLst/>
              <a:gdLst/>
              <a:ahLst/>
              <a:cxnLst/>
              <a:rect l="0" t="0" r="0" b="0"/>
              <a:pathLst>
                <a:path w="94" h="93">
                  <a:moveTo>
                    <a:pt x="0" y="0"/>
                  </a:moveTo>
                  <a:lnTo>
                    <a:pt x="93" y="93"/>
                  </a:lnTo>
                  <a:lnTo>
                    <a:pt x="94" y="93"/>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342" name="任意多边形 12341"/>
            <p:cNvSpPr/>
            <p:nvPr/>
          </p:nvSpPr>
          <p:spPr>
            <a:xfrm>
              <a:off x="4274" y="1333"/>
              <a:ext cx="39" cy="41"/>
            </a:xfrm>
            <a:custGeom>
              <a:avLst/>
              <a:gdLst/>
              <a:ahLst/>
              <a:cxnLst/>
              <a:rect l="0" t="0" r="0" b="0"/>
              <a:pathLst>
                <a:path w="93" h="94">
                  <a:moveTo>
                    <a:pt x="93" y="0"/>
                  </a:moveTo>
                  <a:lnTo>
                    <a:pt x="0" y="94"/>
                  </a:lnTo>
                  <a:lnTo>
                    <a:pt x="1" y="94"/>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43" name="任意多边形 12342"/>
            <p:cNvSpPr/>
            <p:nvPr/>
          </p:nvSpPr>
          <p:spPr>
            <a:xfrm>
              <a:off x="725" y="860"/>
              <a:ext cx="3" cy="514"/>
            </a:xfrm>
            <a:custGeom>
              <a:avLst/>
              <a:gdLst/>
              <a:ahLst/>
              <a:cxnLst/>
              <a:rect l="0" t="0" r="0" b="0"/>
              <a:pathLst>
                <a:path w="1" h="1166">
                  <a:moveTo>
                    <a:pt x="0" y="0"/>
                  </a:moveTo>
                  <a:lnTo>
                    <a:pt x="0" y="1166"/>
                  </a:lnTo>
                  <a:lnTo>
                    <a:pt x="1" y="116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44" name="任意多边形 12343"/>
            <p:cNvSpPr/>
            <p:nvPr/>
          </p:nvSpPr>
          <p:spPr>
            <a:xfrm>
              <a:off x="4274" y="860"/>
              <a:ext cx="4" cy="514"/>
            </a:xfrm>
            <a:custGeom>
              <a:avLst/>
              <a:gdLst/>
              <a:ahLst/>
              <a:cxnLst/>
              <a:rect l="0" t="0" r="0" b="0"/>
              <a:pathLst>
                <a:path w="1" h="1166">
                  <a:moveTo>
                    <a:pt x="0" y="0"/>
                  </a:moveTo>
                  <a:lnTo>
                    <a:pt x="0" y="1166"/>
                  </a:lnTo>
                  <a:lnTo>
                    <a:pt x="1" y="116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45" name="任意多边形 12344"/>
            <p:cNvSpPr/>
            <p:nvPr/>
          </p:nvSpPr>
          <p:spPr>
            <a:xfrm>
              <a:off x="2293" y="959"/>
              <a:ext cx="4" cy="311"/>
            </a:xfrm>
            <a:custGeom>
              <a:avLst/>
              <a:gdLst/>
              <a:ahLst/>
              <a:cxnLst/>
              <a:rect l="0" t="0" r="0" b="0"/>
              <a:pathLst>
                <a:path w="1" h="698">
                  <a:moveTo>
                    <a:pt x="0" y="0"/>
                  </a:moveTo>
                  <a:lnTo>
                    <a:pt x="0" y="698"/>
                  </a:lnTo>
                  <a:lnTo>
                    <a:pt x="1" y="698"/>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46" name="任意多边形 12345"/>
            <p:cNvSpPr/>
            <p:nvPr/>
          </p:nvSpPr>
          <p:spPr>
            <a:xfrm>
              <a:off x="2293" y="1015"/>
              <a:ext cx="98" cy="203"/>
            </a:xfrm>
            <a:custGeom>
              <a:avLst/>
              <a:gdLst/>
              <a:ahLst/>
              <a:cxnLst/>
              <a:rect l="0" t="0" r="0" b="0"/>
              <a:pathLst>
                <a:path w="234" h="466">
                  <a:moveTo>
                    <a:pt x="0" y="466"/>
                  </a:moveTo>
                  <a:lnTo>
                    <a:pt x="165" y="398"/>
                  </a:lnTo>
                  <a:lnTo>
                    <a:pt x="234" y="233"/>
                  </a:lnTo>
                  <a:lnTo>
                    <a:pt x="165" y="68"/>
                  </a:ln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47" name="任意多边形 12346"/>
            <p:cNvSpPr/>
            <p:nvPr/>
          </p:nvSpPr>
          <p:spPr>
            <a:xfrm>
              <a:off x="1706" y="1015"/>
              <a:ext cx="587" cy="4"/>
            </a:xfrm>
            <a:custGeom>
              <a:avLst/>
              <a:gdLst/>
              <a:ahLst/>
              <a:cxnLst/>
              <a:rect l="0" t="0" r="0" b="0"/>
              <a:pathLst>
                <a:path w="1398">
                  <a:moveTo>
                    <a:pt x="0" y="0"/>
                  </a:moveTo>
                  <a:lnTo>
                    <a:pt x="1397" y="0"/>
                  </a:lnTo>
                  <a:lnTo>
                    <a:pt x="1398"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48" name="任意多边形 12347"/>
            <p:cNvSpPr/>
            <p:nvPr/>
          </p:nvSpPr>
          <p:spPr>
            <a:xfrm>
              <a:off x="1706" y="1218"/>
              <a:ext cx="587" cy="4"/>
            </a:xfrm>
            <a:custGeom>
              <a:avLst/>
              <a:gdLst/>
              <a:ahLst/>
              <a:cxnLst/>
              <a:rect l="0" t="0" r="0" b="0"/>
              <a:pathLst>
                <a:path w="1398">
                  <a:moveTo>
                    <a:pt x="0" y="0"/>
                  </a:moveTo>
                  <a:lnTo>
                    <a:pt x="1397" y="0"/>
                  </a:lnTo>
                  <a:lnTo>
                    <a:pt x="1398"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49" name="任意多边形 12348"/>
            <p:cNvSpPr/>
            <p:nvPr/>
          </p:nvSpPr>
          <p:spPr>
            <a:xfrm>
              <a:off x="2959" y="968"/>
              <a:ext cx="4" cy="294"/>
            </a:xfrm>
            <a:custGeom>
              <a:avLst/>
              <a:gdLst/>
              <a:ahLst/>
              <a:cxnLst/>
              <a:rect l="0" t="0" r="0" b="0"/>
              <a:pathLst>
                <a:path w="1" h="668">
                  <a:moveTo>
                    <a:pt x="0" y="0"/>
                  </a:moveTo>
                  <a:lnTo>
                    <a:pt x="0" y="668"/>
                  </a:lnTo>
                  <a:lnTo>
                    <a:pt x="1" y="668"/>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50" name="任意多边形 12349"/>
            <p:cNvSpPr/>
            <p:nvPr/>
          </p:nvSpPr>
          <p:spPr>
            <a:xfrm>
              <a:off x="2861" y="1015"/>
              <a:ext cx="98" cy="203"/>
            </a:xfrm>
            <a:custGeom>
              <a:avLst/>
              <a:gdLst/>
              <a:ahLst/>
              <a:cxnLst/>
              <a:rect l="0" t="0" r="0" b="0"/>
              <a:pathLst>
                <a:path w="234" h="466">
                  <a:moveTo>
                    <a:pt x="233" y="0"/>
                  </a:moveTo>
                  <a:lnTo>
                    <a:pt x="68" y="68"/>
                  </a:lnTo>
                  <a:lnTo>
                    <a:pt x="0" y="233"/>
                  </a:lnTo>
                  <a:lnTo>
                    <a:pt x="68" y="398"/>
                  </a:lnTo>
                  <a:lnTo>
                    <a:pt x="233" y="466"/>
                  </a:lnTo>
                  <a:lnTo>
                    <a:pt x="234" y="46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51" name="任意多边形 12350"/>
            <p:cNvSpPr/>
            <p:nvPr/>
          </p:nvSpPr>
          <p:spPr>
            <a:xfrm>
              <a:off x="3392" y="968"/>
              <a:ext cx="4" cy="294"/>
            </a:xfrm>
            <a:custGeom>
              <a:avLst/>
              <a:gdLst/>
              <a:ahLst/>
              <a:cxnLst/>
              <a:rect l="0" t="0" r="0" b="0"/>
              <a:pathLst>
                <a:path w="1" h="668">
                  <a:moveTo>
                    <a:pt x="0" y="0"/>
                  </a:moveTo>
                  <a:lnTo>
                    <a:pt x="0" y="668"/>
                  </a:lnTo>
                  <a:lnTo>
                    <a:pt x="1" y="668"/>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52" name="任意多边形 12351"/>
            <p:cNvSpPr/>
            <p:nvPr/>
          </p:nvSpPr>
          <p:spPr>
            <a:xfrm>
              <a:off x="3392" y="1015"/>
              <a:ext cx="98" cy="203"/>
            </a:xfrm>
            <a:custGeom>
              <a:avLst/>
              <a:gdLst/>
              <a:ahLst/>
              <a:cxnLst/>
              <a:rect l="0" t="0" r="0" b="0"/>
              <a:pathLst>
                <a:path w="232" h="466">
                  <a:moveTo>
                    <a:pt x="0" y="466"/>
                  </a:moveTo>
                  <a:lnTo>
                    <a:pt x="164" y="398"/>
                  </a:lnTo>
                  <a:lnTo>
                    <a:pt x="232" y="233"/>
                  </a:lnTo>
                  <a:lnTo>
                    <a:pt x="164" y="68"/>
                  </a:ln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53" name="任意多边形 12352"/>
            <p:cNvSpPr/>
            <p:nvPr/>
          </p:nvSpPr>
          <p:spPr>
            <a:xfrm>
              <a:off x="2959" y="1015"/>
              <a:ext cx="433" cy="4"/>
            </a:xfrm>
            <a:custGeom>
              <a:avLst/>
              <a:gdLst/>
              <a:ahLst/>
              <a:cxnLst/>
              <a:rect l="0" t="0" r="0" b="0"/>
              <a:pathLst>
                <a:path w="1026">
                  <a:moveTo>
                    <a:pt x="0" y="0"/>
                  </a:moveTo>
                  <a:lnTo>
                    <a:pt x="1025" y="0"/>
                  </a:lnTo>
                  <a:lnTo>
                    <a:pt x="1026"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54" name="任意多边形 12353"/>
            <p:cNvSpPr/>
            <p:nvPr/>
          </p:nvSpPr>
          <p:spPr>
            <a:xfrm>
              <a:off x="2959" y="1218"/>
              <a:ext cx="433" cy="4"/>
            </a:xfrm>
            <a:custGeom>
              <a:avLst/>
              <a:gdLst/>
              <a:ahLst/>
              <a:cxnLst/>
              <a:rect l="0" t="0" r="0" b="0"/>
              <a:pathLst>
                <a:path w="1026">
                  <a:moveTo>
                    <a:pt x="0" y="0"/>
                  </a:moveTo>
                  <a:lnTo>
                    <a:pt x="1025" y="0"/>
                  </a:lnTo>
                  <a:lnTo>
                    <a:pt x="1026"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55" name="任意多边形 12354"/>
            <p:cNvSpPr/>
            <p:nvPr/>
          </p:nvSpPr>
          <p:spPr>
            <a:xfrm>
              <a:off x="687" y="1346"/>
              <a:ext cx="3" cy="203"/>
            </a:xfrm>
            <a:custGeom>
              <a:avLst/>
              <a:gdLst/>
              <a:ahLst/>
              <a:cxnLst/>
              <a:rect l="0" t="0" r="0" b="0"/>
              <a:pathLst>
                <a:path w="1" h="459">
                  <a:moveTo>
                    <a:pt x="0" y="0"/>
                  </a:moveTo>
                  <a:lnTo>
                    <a:pt x="0" y="459"/>
                  </a:lnTo>
                  <a:lnTo>
                    <a:pt x="1" y="4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56" name="任意多边形 12355"/>
            <p:cNvSpPr/>
            <p:nvPr/>
          </p:nvSpPr>
          <p:spPr>
            <a:xfrm>
              <a:off x="1020" y="1437"/>
              <a:ext cx="4" cy="112"/>
            </a:xfrm>
            <a:custGeom>
              <a:avLst/>
              <a:gdLst/>
              <a:ahLst/>
              <a:cxnLst/>
              <a:rect l="0" t="0" r="0" b="0"/>
              <a:pathLst>
                <a:path w="1" h="249">
                  <a:moveTo>
                    <a:pt x="0" y="0"/>
                  </a:moveTo>
                  <a:lnTo>
                    <a:pt x="0" y="249"/>
                  </a:lnTo>
                  <a:lnTo>
                    <a:pt x="1" y="24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57" name="任意多边形 12356"/>
            <p:cNvSpPr/>
            <p:nvPr/>
          </p:nvSpPr>
          <p:spPr>
            <a:xfrm>
              <a:off x="736" y="1525"/>
              <a:ext cx="235" cy="3"/>
            </a:xfrm>
            <a:custGeom>
              <a:avLst/>
              <a:gdLst/>
              <a:ahLst/>
              <a:cxnLst/>
              <a:rect l="0" t="0" r="0" b="0"/>
              <a:pathLst>
                <a:path w="560">
                  <a:moveTo>
                    <a:pt x="0" y="0"/>
                  </a:moveTo>
                  <a:lnTo>
                    <a:pt x="559" y="0"/>
                  </a:lnTo>
                  <a:lnTo>
                    <a:pt x="56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58" name="任意多边形 12357"/>
            <p:cNvSpPr/>
            <p:nvPr/>
          </p:nvSpPr>
          <p:spPr>
            <a:xfrm>
              <a:off x="687" y="1512"/>
              <a:ext cx="49" cy="20"/>
            </a:xfrm>
            <a:custGeom>
              <a:avLst/>
              <a:gdLst/>
              <a:ahLst/>
              <a:cxnLst/>
              <a:rect l="0" t="0" r="0" b="0"/>
              <a:pathLst>
                <a:path w="116" h="39">
                  <a:moveTo>
                    <a:pt x="116" y="0"/>
                  </a:moveTo>
                  <a:lnTo>
                    <a:pt x="116" y="39"/>
                  </a:lnTo>
                  <a:lnTo>
                    <a:pt x="0" y="20"/>
                  </a:lnTo>
                  <a:lnTo>
                    <a:pt x="116" y="0"/>
                  </a:lnTo>
                  <a:close/>
                </a:path>
              </a:pathLst>
            </a:custGeom>
            <a:solidFill>
              <a:srgbClr val="000000"/>
            </a:solidFill>
            <a:ln w="15875">
              <a:noFill/>
            </a:ln>
          </p:spPr>
          <p:txBody>
            <a:bodyPr/>
            <a:lstStyle/>
            <a:p>
              <a:endParaRPr lang="zh-CN" altLang="en-US"/>
            </a:p>
          </p:txBody>
        </p:sp>
        <p:sp>
          <p:nvSpPr>
            <p:cNvPr id="12359" name="任意多边形 12358"/>
            <p:cNvSpPr/>
            <p:nvPr/>
          </p:nvSpPr>
          <p:spPr>
            <a:xfrm>
              <a:off x="687" y="1512"/>
              <a:ext cx="49" cy="20"/>
            </a:xfrm>
            <a:custGeom>
              <a:avLst/>
              <a:gdLst/>
              <a:ahLst/>
              <a:cxnLst/>
              <a:rect l="0" t="0" r="0" b="0"/>
              <a:pathLst>
                <a:path w="116" h="39">
                  <a:moveTo>
                    <a:pt x="116" y="0"/>
                  </a:moveTo>
                  <a:lnTo>
                    <a:pt x="116" y="39"/>
                  </a:lnTo>
                  <a:lnTo>
                    <a:pt x="0" y="20"/>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0" name="任意多边形 12359"/>
            <p:cNvSpPr/>
            <p:nvPr/>
          </p:nvSpPr>
          <p:spPr>
            <a:xfrm>
              <a:off x="971" y="1512"/>
              <a:ext cx="49" cy="20"/>
            </a:xfrm>
            <a:custGeom>
              <a:avLst/>
              <a:gdLst/>
              <a:ahLst/>
              <a:cxnLst/>
              <a:rect l="0" t="0" r="0" b="0"/>
              <a:pathLst>
                <a:path w="116" h="39">
                  <a:moveTo>
                    <a:pt x="0" y="0"/>
                  </a:moveTo>
                  <a:lnTo>
                    <a:pt x="0" y="39"/>
                  </a:lnTo>
                  <a:lnTo>
                    <a:pt x="116" y="20"/>
                  </a:lnTo>
                  <a:lnTo>
                    <a:pt x="0" y="0"/>
                  </a:lnTo>
                  <a:close/>
                </a:path>
              </a:pathLst>
            </a:custGeom>
            <a:solidFill>
              <a:srgbClr val="000000"/>
            </a:solidFill>
            <a:ln w="15875">
              <a:noFill/>
            </a:ln>
          </p:spPr>
          <p:txBody>
            <a:bodyPr/>
            <a:lstStyle/>
            <a:p>
              <a:endParaRPr lang="zh-CN" altLang="en-US"/>
            </a:p>
          </p:txBody>
        </p:sp>
        <p:sp>
          <p:nvSpPr>
            <p:cNvPr id="12361" name="任意多边形 12360"/>
            <p:cNvSpPr/>
            <p:nvPr/>
          </p:nvSpPr>
          <p:spPr>
            <a:xfrm>
              <a:off x="971" y="1512"/>
              <a:ext cx="49" cy="20"/>
            </a:xfrm>
            <a:custGeom>
              <a:avLst/>
              <a:gdLst/>
              <a:ahLst/>
              <a:cxnLst/>
              <a:rect l="0" t="0" r="0" b="0"/>
              <a:pathLst>
                <a:path w="116" h="39">
                  <a:moveTo>
                    <a:pt x="0" y="0"/>
                  </a:moveTo>
                  <a:lnTo>
                    <a:pt x="0" y="39"/>
                  </a:lnTo>
                  <a:lnTo>
                    <a:pt x="116" y="20"/>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2" name="任意多边形 12361"/>
            <p:cNvSpPr/>
            <p:nvPr/>
          </p:nvSpPr>
          <p:spPr>
            <a:xfrm>
              <a:off x="819" y="1456"/>
              <a:ext cx="8" cy="52"/>
            </a:xfrm>
            <a:custGeom>
              <a:avLst/>
              <a:gdLst/>
              <a:ahLst/>
              <a:cxnLst/>
              <a:rect l="0" t="0" r="0" b="0"/>
              <a:pathLst>
                <a:path w="20" h="117">
                  <a:moveTo>
                    <a:pt x="0" y="20"/>
                  </a:moveTo>
                  <a:lnTo>
                    <a:pt x="19" y="0"/>
                  </a:lnTo>
                  <a:lnTo>
                    <a:pt x="19" y="117"/>
                  </a:lnTo>
                  <a:lnTo>
                    <a:pt x="20"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3" name="任意多边形 12362"/>
            <p:cNvSpPr/>
            <p:nvPr/>
          </p:nvSpPr>
          <p:spPr>
            <a:xfrm>
              <a:off x="819" y="1508"/>
              <a:ext cx="19" cy="4"/>
            </a:xfrm>
            <a:custGeom>
              <a:avLst/>
              <a:gdLst/>
              <a:ahLst/>
              <a:cxnLst/>
              <a:rect l="0" t="0" r="0" b="0"/>
              <a:pathLst>
                <a:path w="39">
                  <a:moveTo>
                    <a:pt x="0" y="0"/>
                  </a:moveTo>
                  <a:lnTo>
                    <a:pt x="38" y="0"/>
                  </a:lnTo>
                  <a:lnTo>
                    <a:pt x="39"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4" name="任意多边形 12363"/>
            <p:cNvSpPr/>
            <p:nvPr/>
          </p:nvSpPr>
          <p:spPr>
            <a:xfrm>
              <a:off x="854" y="1456"/>
              <a:ext cx="29" cy="52"/>
            </a:xfrm>
            <a:custGeom>
              <a:avLst/>
              <a:gdLst/>
              <a:ahLst/>
              <a:cxnLst/>
              <a:rect l="0" t="0" r="0" b="0"/>
              <a:pathLst>
                <a:path w="78" h="117">
                  <a:moveTo>
                    <a:pt x="0" y="0"/>
                  </a:moveTo>
                  <a:lnTo>
                    <a:pt x="78" y="0"/>
                  </a:lnTo>
                  <a:lnTo>
                    <a:pt x="19" y="117"/>
                  </a:lnTo>
                  <a:lnTo>
                    <a:pt x="20"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5" name="任意多边形 12364"/>
            <p:cNvSpPr/>
            <p:nvPr/>
          </p:nvSpPr>
          <p:spPr>
            <a:xfrm>
              <a:off x="2546" y="1584"/>
              <a:ext cx="4" cy="84"/>
            </a:xfrm>
            <a:custGeom>
              <a:avLst/>
              <a:gdLst/>
              <a:ahLst/>
              <a:cxnLst/>
              <a:rect l="0" t="0" r="0" b="0"/>
              <a:pathLst>
                <a:path w="1" h="196">
                  <a:moveTo>
                    <a:pt x="0" y="0"/>
                  </a:moveTo>
                  <a:lnTo>
                    <a:pt x="0" y="196"/>
                  </a:lnTo>
                  <a:lnTo>
                    <a:pt x="1" y="196"/>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6" name="任意多边形 12365"/>
            <p:cNvSpPr/>
            <p:nvPr/>
          </p:nvSpPr>
          <p:spPr>
            <a:xfrm>
              <a:off x="2391" y="1130"/>
              <a:ext cx="4" cy="538"/>
            </a:xfrm>
            <a:custGeom>
              <a:avLst/>
              <a:gdLst/>
              <a:ahLst/>
              <a:cxnLst/>
              <a:rect l="0" t="0" r="0" b="0"/>
              <a:pathLst>
                <a:path w="1" h="1222">
                  <a:moveTo>
                    <a:pt x="0" y="0"/>
                  </a:moveTo>
                  <a:lnTo>
                    <a:pt x="0" y="1222"/>
                  </a:lnTo>
                  <a:lnTo>
                    <a:pt x="1" y="1222"/>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7" name="任意多边形 12366"/>
            <p:cNvSpPr/>
            <p:nvPr/>
          </p:nvSpPr>
          <p:spPr>
            <a:xfrm>
              <a:off x="2441" y="1644"/>
              <a:ext cx="56" cy="4"/>
            </a:xfrm>
            <a:custGeom>
              <a:avLst/>
              <a:gdLst/>
              <a:ahLst/>
              <a:cxnLst/>
              <a:rect l="0" t="0" r="0" b="0"/>
              <a:pathLst>
                <a:path w="139">
                  <a:moveTo>
                    <a:pt x="139" y="0"/>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68" name="任意多边形 12367"/>
            <p:cNvSpPr/>
            <p:nvPr/>
          </p:nvSpPr>
          <p:spPr>
            <a:xfrm>
              <a:off x="2497" y="1635"/>
              <a:ext cx="49" cy="16"/>
            </a:xfrm>
            <a:custGeom>
              <a:avLst/>
              <a:gdLst/>
              <a:ahLst/>
              <a:cxnLst/>
              <a:rect l="0" t="0" r="0" b="0"/>
              <a:pathLst>
                <a:path w="117" h="39">
                  <a:moveTo>
                    <a:pt x="0" y="0"/>
                  </a:moveTo>
                  <a:lnTo>
                    <a:pt x="0" y="39"/>
                  </a:lnTo>
                  <a:lnTo>
                    <a:pt x="117" y="19"/>
                  </a:lnTo>
                  <a:lnTo>
                    <a:pt x="0" y="0"/>
                  </a:lnTo>
                  <a:close/>
                </a:path>
              </a:pathLst>
            </a:custGeom>
            <a:solidFill>
              <a:srgbClr val="000000"/>
            </a:solidFill>
            <a:ln w="15875">
              <a:noFill/>
            </a:ln>
          </p:spPr>
          <p:txBody>
            <a:bodyPr/>
            <a:lstStyle/>
            <a:p>
              <a:endParaRPr lang="zh-CN" altLang="en-US"/>
            </a:p>
          </p:txBody>
        </p:sp>
        <p:sp>
          <p:nvSpPr>
            <p:cNvPr id="12369" name="任意多边形 12368"/>
            <p:cNvSpPr/>
            <p:nvPr/>
          </p:nvSpPr>
          <p:spPr>
            <a:xfrm>
              <a:off x="2497" y="1635"/>
              <a:ext cx="49" cy="16"/>
            </a:xfrm>
            <a:custGeom>
              <a:avLst/>
              <a:gdLst/>
              <a:ahLst/>
              <a:cxnLst/>
              <a:rect l="0" t="0" r="0" b="0"/>
              <a:pathLst>
                <a:path w="117" h="39">
                  <a:moveTo>
                    <a:pt x="0" y="0"/>
                  </a:moveTo>
                  <a:lnTo>
                    <a:pt x="0" y="39"/>
                  </a:lnTo>
                  <a:lnTo>
                    <a:pt x="117" y="19"/>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70" name="任意多边形 12369"/>
            <p:cNvSpPr/>
            <p:nvPr/>
          </p:nvSpPr>
          <p:spPr>
            <a:xfrm>
              <a:off x="2391" y="1635"/>
              <a:ext cx="50" cy="16"/>
            </a:xfrm>
            <a:custGeom>
              <a:avLst/>
              <a:gdLst/>
              <a:ahLst/>
              <a:cxnLst/>
              <a:rect l="0" t="0" r="0" b="0"/>
              <a:pathLst>
                <a:path w="116" h="39">
                  <a:moveTo>
                    <a:pt x="116" y="0"/>
                  </a:moveTo>
                  <a:lnTo>
                    <a:pt x="116" y="39"/>
                  </a:lnTo>
                  <a:lnTo>
                    <a:pt x="0" y="19"/>
                  </a:lnTo>
                  <a:lnTo>
                    <a:pt x="116" y="0"/>
                  </a:lnTo>
                  <a:close/>
                </a:path>
              </a:pathLst>
            </a:custGeom>
            <a:solidFill>
              <a:srgbClr val="000000"/>
            </a:solidFill>
            <a:ln w="15875">
              <a:noFill/>
            </a:ln>
          </p:spPr>
          <p:txBody>
            <a:bodyPr/>
            <a:lstStyle/>
            <a:p>
              <a:endParaRPr lang="zh-CN" altLang="en-US"/>
            </a:p>
          </p:txBody>
        </p:sp>
        <p:sp>
          <p:nvSpPr>
            <p:cNvPr id="12371" name="任意多边形 12370"/>
            <p:cNvSpPr/>
            <p:nvPr/>
          </p:nvSpPr>
          <p:spPr>
            <a:xfrm>
              <a:off x="2391" y="1635"/>
              <a:ext cx="50" cy="16"/>
            </a:xfrm>
            <a:custGeom>
              <a:avLst/>
              <a:gdLst/>
              <a:ahLst/>
              <a:cxnLst/>
              <a:rect l="0" t="0" r="0" b="0"/>
              <a:pathLst>
                <a:path w="116" h="39">
                  <a:moveTo>
                    <a:pt x="116" y="0"/>
                  </a:moveTo>
                  <a:lnTo>
                    <a:pt x="116" y="39"/>
                  </a:lnTo>
                  <a:lnTo>
                    <a:pt x="0" y="19"/>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72" name="任意多边形 12371"/>
            <p:cNvSpPr/>
            <p:nvPr/>
          </p:nvSpPr>
          <p:spPr>
            <a:xfrm>
              <a:off x="2452" y="1579"/>
              <a:ext cx="34" cy="52"/>
            </a:xfrm>
            <a:custGeom>
              <a:avLst/>
              <a:gdLst/>
              <a:ahLst/>
              <a:cxnLst/>
              <a:rect l="0" t="0" r="0" b="0"/>
              <a:pathLst>
                <a:path w="78" h="117">
                  <a:moveTo>
                    <a:pt x="20" y="117"/>
                  </a:moveTo>
                  <a:lnTo>
                    <a:pt x="0" y="97"/>
                  </a:lnTo>
                  <a:lnTo>
                    <a:pt x="0" y="78"/>
                  </a:lnTo>
                  <a:lnTo>
                    <a:pt x="20" y="59"/>
                  </a:lnTo>
                  <a:lnTo>
                    <a:pt x="58" y="59"/>
                  </a:lnTo>
                  <a:lnTo>
                    <a:pt x="78" y="39"/>
                  </a:lnTo>
                  <a:lnTo>
                    <a:pt x="78" y="20"/>
                  </a:lnTo>
                  <a:lnTo>
                    <a:pt x="58" y="0"/>
                  </a:lnTo>
                  <a:lnTo>
                    <a:pt x="20" y="0"/>
                  </a:lnTo>
                  <a:lnTo>
                    <a:pt x="0" y="20"/>
                  </a:lnTo>
                  <a:lnTo>
                    <a:pt x="0" y="39"/>
                  </a:lnTo>
                  <a:lnTo>
                    <a:pt x="20" y="59"/>
                  </a:lnTo>
                  <a:lnTo>
                    <a:pt x="21" y="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73" name="任意多边形 12372"/>
            <p:cNvSpPr/>
            <p:nvPr/>
          </p:nvSpPr>
          <p:spPr>
            <a:xfrm>
              <a:off x="2464" y="1603"/>
              <a:ext cx="22" cy="28"/>
            </a:xfrm>
            <a:custGeom>
              <a:avLst/>
              <a:gdLst/>
              <a:ahLst/>
              <a:cxnLst/>
              <a:rect l="0" t="0" r="0" b="0"/>
              <a:pathLst>
                <a:path w="58" h="58">
                  <a:moveTo>
                    <a:pt x="38" y="0"/>
                  </a:moveTo>
                  <a:lnTo>
                    <a:pt x="58" y="19"/>
                  </a:lnTo>
                  <a:lnTo>
                    <a:pt x="58" y="38"/>
                  </a:lnTo>
                  <a:lnTo>
                    <a:pt x="38" y="58"/>
                  </a:lnTo>
                  <a:lnTo>
                    <a:pt x="0" y="58"/>
                  </a:lnTo>
                  <a:lnTo>
                    <a:pt x="1" y="5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74" name="直接连接符 12373"/>
            <p:cNvSpPr/>
            <p:nvPr/>
          </p:nvSpPr>
          <p:spPr>
            <a:xfrm>
              <a:off x="2546" y="1568"/>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375" name="直接连接符 12374"/>
            <p:cNvSpPr/>
            <p:nvPr/>
          </p:nvSpPr>
          <p:spPr>
            <a:xfrm>
              <a:off x="2391" y="1115"/>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376" name="直接连接符 12375"/>
            <p:cNvSpPr/>
            <p:nvPr/>
          </p:nvSpPr>
          <p:spPr>
            <a:xfrm>
              <a:off x="2391" y="1644"/>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377" name="任意多边形 12376"/>
            <p:cNvSpPr/>
            <p:nvPr/>
          </p:nvSpPr>
          <p:spPr>
            <a:xfrm>
              <a:off x="1706" y="968"/>
              <a:ext cx="3" cy="313"/>
            </a:xfrm>
            <a:custGeom>
              <a:avLst/>
              <a:gdLst/>
              <a:ahLst/>
              <a:cxnLst/>
              <a:rect l="0" t="0" r="0" b="0"/>
              <a:pathLst>
                <a:path w="2" h="713">
                  <a:moveTo>
                    <a:pt x="0" y="0"/>
                  </a:moveTo>
                  <a:lnTo>
                    <a:pt x="0" y="713"/>
                  </a:lnTo>
                  <a:lnTo>
                    <a:pt x="2" y="713"/>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378" name="任意多边形 12377"/>
            <p:cNvSpPr/>
            <p:nvPr/>
          </p:nvSpPr>
          <p:spPr>
            <a:xfrm>
              <a:off x="1607" y="1015"/>
              <a:ext cx="99" cy="203"/>
            </a:xfrm>
            <a:custGeom>
              <a:avLst/>
              <a:gdLst/>
              <a:ahLst/>
              <a:cxnLst/>
              <a:rect l="0" t="0" r="0" b="0"/>
              <a:pathLst>
                <a:path w="235" h="466">
                  <a:moveTo>
                    <a:pt x="233" y="0"/>
                  </a:moveTo>
                  <a:lnTo>
                    <a:pt x="68" y="68"/>
                  </a:lnTo>
                  <a:lnTo>
                    <a:pt x="0" y="233"/>
                  </a:lnTo>
                  <a:lnTo>
                    <a:pt x="68" y="398"/>
                  </a:lnTo>
                  <a:lnTo>
                    <a:pt x="233" y="466"/>
                  </a:lnTo>
                  <a:lnTo>
                    <a:pt x="235" y="466"/>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379" name="任意多边形 12378"/>
            <p:cNvSpPr/>
            <p:nvPr/>
          </p:nvSpPr>
          <p:spPr>
            <a:xfrm>
              <a:off x="1607" y="1130"/>
              <a:ext cx="4" cy="538"/>
            </a:xfrm>
            <a:custGeom>
              <a:avLst/>
              <a:gdLst/>
              <a:ahLst/>
              <a:cxnLst/>
              <a:rect l="0" t="0" r="0" b="0"/>
              <a:pathLst>
                <a:path w="1" h="1222">
                  <a:moveTo>
                    <a:pt x="0" y="0"/>
                  </a:moveTo>
                  <a:lnTo>
                    <a:pt x="0" y="1222"/>
                  </a:lnTo>
                  <a:lnTo>
                    <a:pt x="1" y="1222"/>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0" name="任意多边形 12379"/>
            <p:cNvSpPr/>
            <p:nvPr/>
          </p:nvSpPr>
          <p:spPr>
            <a:xfrm>
              <a:off x="2391" y="1130"/>
              <a:ext cx="4" cy="538"/>
            </a:xfrm>
            <a:custGeom>
              <a:avLst/>
              <a:gdLst/>
              <a:ahLst/>
              <a:cxnLst/>
              <a:rect l="0" t="0" r="0" b="0"/>
              <a:pathLst>
                <a:path w="1" h="1222">
                  <a:moveTo>
                    <a:pt x="0" y="0"/>
                  </a:moveTo>
                  <a:lnTo>
                    <a:pt x="0" y="1222"/>
                  </a:lnTo>
                  <a:lnTo>
                    <a:pt x="1" y="1222"/>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1" name="任意多边形 12380"/>
            <p:cNvSpPr/>
            <p:nvPr/>
          </p:nvSpPr>
          <p:spPr>
            <a:xfrm>
              <a:off x="1656" y="1644"/>
              <a:ext cx="686" cy="4"/>
            </a:xfrm>
            <a:custGeom>
              <a:avLst/>
              <a:gdLst/>
              <a:ahLst/>
              <a:cxnLst/>
              <a:rect l="0" t="0" r="0" b="0"/>
              <a:pathLst>
                <a:path w="1632">
                  <a:moveTo>
                    <a:pt x="0" y="0"/>
                  </a:moveTo>
                  <a:lnTo>
                    <a:pt x="1631" y="0"/>
                  </a:lnTo>
                  <a:lnTo>
                    <a:pt x="1632"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2" name="任意多边形 12381"/>
            <p:cNvSpPr/>
            <p:nvPr/>
          </p:nvSpPr>
          <p:spPr>
            <a:xfrm>
              <a:off x="1607" y="1635"/>
              <a:ext cx="49" cy="16"/>
            </a:xfrm>
            <a:custGeom>
              <a:avLst/>
              <a:gdLst/>
              <a:ahLst/>
              <a:cxnLst/>
              <a:rect l="0" t="0" r="0" b="0"/>
              <a:pathLst>
                <a:path w="116" h="39">
                  <a:moveTo>
                    <a:pt x="116" y="0"/>
                  </a:moveTo>
                  <a:lnTo>
                    <a:pt x="116" y="39"/>
                  </a:lnTo>
                  <a:lnTo>
                    <a:pt x="0" y="19"/>
                  </a:lnTo>
                  <a:lnTo>
                    <a:pt x="116" y="0"/>
                  </a:lnTo>
                  <a:close/>
                </a:path>
              </a:pathLst>
            </a:custGeom>
            <a:solidFill>
              <a:srgbClr val="000000"/>
            </a:solidFill>
            <a:ln w="15875">
              <a:noFill/>
            </a:ln>
          </p:spPr>
          <p:txBody>
            <a:bodyPr/>
            <a:lstStyle/>
            <a:p>
              <a:endParaRPr lang="zh-CN" altLang="en-US"/>
            </a:p>
          </p:txBody>
        </p:sp>
        <p:sp>
          <p:nvSpPr>
            <p:cNvPr id="12383" name="任意多边形 12382"/>
            <p:cNvSpPr/>
            <p:nvPr/>
          </p:nvSpPr>
          <p:spPr>
            <a:xfrm>
              <a:off x="1607" y="1635"/>
              <a:ext cx="49" cy="16"/>
            </a:xfrm>
            <a:custGeom>
              <a:avLst/>
              <a:gdLst/>
              <a:ahLst/>
              <a:cxnLst/>
              <a:rect l="0" t="0" r="0" b="0"/>
              <a:pathLst>
                <a:path w="116" h="39">
                  <a:moveTo>
                    <a:pt x="116" y="0"/>
                  </a:moveTo>
                  <a:lnTo>
                    <a:pt x="116" y="39"/>
                  </a:lnTo>
                  <a:lnTo>
                    <a:pt x="0" y="19"/>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4" name="任意多边形 12383"/>
            <p:cNvSpPr/>
            <p:nvPr/>
          </p:nvSpPr>
          <p:spPr>
            <a:xfrm>
              <a:off x="2342" y="1635"/>
              <a:ext cx="49" cy="16"/>
            </a:xfrm>
            <a:custGeom>
              <a:avLst/>
              <a:gdLst/>
              <a:ahLst/>
              <a:cxnLst/>
              <a:rect l="0" t="0" r="0" b="0"/>
              <a:pathLst>
                <a:path w="117" h="39">
                  <a:moveTo>
                    <a:pt x="0" y="0"/>
                  </a:moveTo>
                  <a:lnTo>
                    <a:pt x="0" y="39"/>
                  </a:lnTo>
                  <a:lnTo>
                    <a:pt x="117" y="19"/>
                  </a:lnTo>
                  <a:lnTo>
                    <a:pt x="0" y="0"/>
                  </a:lnTo>
                  <a:close/>
                </a:path>
              </a:pathLst>
            </a:custGeom>
            <a:solidFill>
              <a:srgbClr val="000000"/>
            </a:solidFill>
            <a:ln w="15875">
              <a:noFill/>
            </a:ln>
          </p:spPr>
          <p:txBody>
            <a:bodyPr/>
            <a:lstStyle/>
            <a:p>
              <a:endParaRPr lang="zh-CN" altLang="en-US"/>
            </a:p>
          </p:txBody>
        </p:sp>
        <p:sp>
          <p:nvSpPr>
            <p:cNvPr id="12385" name="任意多边形 12384"/>
            <p:cNvSpPr/>
            <p:nvPr/>
          </p:nvSpPr>
          <p:spPr>
            <a:xfrm>
              <a:off x="2342" y="1635"/>
              <a:ext cx="49" cy="16"/>
            </a:xfrm>
            <a:custGeom>
              <a:avLst/>
              <a:gdLst/>
              <a:ahLst/>
              <a:cxnLst/>
              <a:rect l="0" t="0" r="0" b="0"/>
              <a:pathLst>
                <a:path w="117" h="39">
                  <a:moveTo>
                    <a:pt x="0" y="0"/>
                  </a:moveTo>
                  <a:lnTo>
                    <a:pt x="0" y="39"/>
                  </a:lnTo>
                  <a:lnTo>
                    <a:pt x="117" y="19"/>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6" name="任意多边形 12385"/>
            <p:cNvSpPr/>
            <p:nvPr/>
          </p:nvSpPr>
          <p:spPr>
            <a:xfrm>
              <a:off x="1964" y="1579"/>
              <a:ext cx="29" cy="52"/>
            </a:xfrm>
            <a:custGeom>
              <a:avLst/>
              <a:gdLst/>
              <a:ahLst/>
              <a:cxnLst/>
              <a:rect l="0" t="0" r="0" b="0"/>
              <a:pathLst>
                <a:path w="77" h="117">
                  <a:moveTo>
                    <a:pt x="77" y="78"/>
                  </a:moveTo>
                  <a:lnTo>
                    <a:pt x="0" y="78"/>
                  </a:lnTo>
                  <a:lnTo>
                    <a:pt x="58" y="0"/>
                  </a:lnTo>
                  <a:lnTo>
                    <a:pt x="58" y="117"/>
                  </a:lnTo>
                  <a:lnTo>
                    <a:pt x="59"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7" name="任意多边形 12386"/>
            <p:cNvSpPr/>
            <p:nvPr/>
          </p:nvSpPr>
          <p:spPr>
            <a:xfrm>
              <a:off x="2013" y="1579"/>
              <a:ext cx="22" cy="52"/>
            </a:xfrm>
            <a:custGeom>
              <a:avLst/>
              <a:gdLst/>
              <a:ahLst/>
              <a:cxnLst/>
              <a:rect l="0" t="0" r="0" b="0"/>
              <a:pathLst>
                <a:path w="58" h="117">
                  <a:moveTo>
                    <a:pt x="19" y="117"/>
                  </a:moveTo>
                  <a:lnTo>
                    <a:pt x="0" y="97"/>
                  </a:lnTo>
                  <a:lnTo>
                    <a:pt x="0" y="20"/>
                  </a:lnTo>
                  <a:lnTo>
                    <a:pt x="19" y="0"/>
                  </a:lnTo>
                  <a:lnTo>
                    <a:pt x="39" y="0"/>
                  </a:lnTo>
                  <a:lnTo>
                    <a:pt x="58" y="20"/>
                  </a:lnTo>
                  <a:lnTo>
                    <a:pt x="58" y="97"/>
                  </a:lnTo>
                  <a:lnTo>
                    <a:pt x="39" y="117"/>
                  </a:lnTo>
                  <a:lnTo>
                    <a:pt x="19" y="117"/>
                  </a:lnTo>
                  <a:lnTo>
                    <a:pt x="20"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88" name="直接连接符 12387"/>
            <p:cNvSpPr/>
            <p:nvPr/>
          </p:nvSpPr>
          <p:spPr>
            <a:xfrm>
              <a:off x="1607" y="1115"/>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389" name="直接连接符 12388"/>
            <p:cNvSpPr/>
            <p:nvPr/>
          </p:nvSpPr>
          <p:spPr>
            <a:xfrm>
              <a:off x="2391" y="1115"/>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390" name="直接连接符 12389"/>
            <p:cNvSpPr/>
            <p:nvPr/>
          </p:nvSpPr>
          <p:spPr>
            <a:xfrm>
              <a:off x="2391" y="1644"/>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391" name="任意多边形 12390"/>
            <p:cNvSpPr/>
            <p:nvPr/>
          </p:nvSpPr>
          <p:spPr>
            <a:xfrm>
              <a:off x="1411" y="1488"/>
              <a:ext cx="3" cy="314"/>
            </a:xfrm>
            <a:custGeom>
              <a:avLst/>
              <a:gdLst/>
              <a:ahLst/>
              <a:cxnLst/>
              <a:rect l="0" t="0" r="0" b="0"/>
              <a:pathLst>
                <a:path w="1" h="710">
                  <a:moveTo>
                    <a:pt x="0" y="0"/>
                  </a:moveTo>
                  <a:lnTo>
                    <a:pt x="0" y="710"/>
                  </a:lnTo>
                  <a:lnTo>
                    <a:pt x="1" y="71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92" name="任意多边形 12391"/>
            <p:cNvSpPr/>
            <p:nvPr/>
          </p:nvSpPr>
          <p:spPr>
            <a:xfrm>
              <a:off x="2546" y="1584"/>
              <a:ext cx="4" cy="218"/>
            </a:xfrm>
            <a:custGeom>
              <a:avLst/>
              <a:gdLst/>
              <a:ahLst/>
              <a:cxnLst/>
              <a:rect l="0" t="0" r="0" b="0"/>
              <a:pathLst>
                <a:path w="1" h="500">
                  <a:moveTo>
                    <a:pt x="0" y="0"/>
                  </a:moveTo>
                  <a:lnTo>
                    <a:pt x="0" y="500"/>
                  </a:lnTo>
                  <a:lnTo>
                    <a:pt x="1" y="50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93" name="任意多边形 12392"/>
            <p:cNvSpPr/>
            <p:nvPr/>
          </p:nvSpPr>
          <p:spPr>
            <a:xfrm>
              <a:off x="1460" y="1778"/>
              <a:ext cx="1041" cy="4"/>
            </a:xfrm>
            <a:custGeom>
              <a:avLst/>
              <a:gdLst/>
              <a:ahLst/>
              <a:cxnLst/>
              <a:rect l="0" t="0" r="0" b="0"/>
              <a:pathLst>
                <a:path w="2469">
                  <a:moveTo>
                    <a:pt x="0" y="0"/>
                  </a:moveTo>
                  <a:lnTo>
                    <a:pt x="2468" y="0"/>
                  </a:lnTo>
                  <a:lnTo>
                    <a:pt x="2469"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94" name="任意多边形 12393"/>
            <p:cNvSpPr/>
            <p:nvPr/>
          </p:nvSpPr>
          <p:spPr>
            <a:xfrm>
              <a:off x="1411" y="1767"/>
              <a:ext cx="49" cy="20"/>
            </a:xfrm>
            <a:custGeom>
              <a:avLst/>
              <a:gdLst/>
              <a:ahLst/>
              <a:cxnLst/>
              <a:rect l="0" t="0" r="0" b="0"/>
              <a:pathLst>
                <a:path w="116" h="39">
                  <a:moveTo>
                    <a:pt x="116" y="0"/>
                  </a:moveTo>
                  <a:lnTo>
                    <a:pt x="116" y="39"/>
                  </a:lnTo>
                  <a:lnTo>
                    <a:pt x="0" y="20"/>
                  </a:lnTo>
                  <a:lnTo>
                    <a:pt x="116" y="0"/>
                  </a:lnTo>
                  <a:close/>
                </a:path>
              </a:pathLst>
            </a:custGeom>
            <a:solidFill>
              <a:srgbClr val="000000"/>
            </a:solidFill>
            <a:ln w="15875">
              <a:noFill/>
            </a:ln>
          </p:spPr>
          <p:txBody>
            <a:bodyPr/>
            <a:lstStyle/>
            <a:p>
              <a:endParaRPr lang="zh-CN" altLang="en-US"/>
            </a:p>
          </p:txBody>
        </p:sp>
        <p:sp>
          <p:nvSpPr>
            <p:cNvPr id="12395" name="任意多边形 12394"/>
            <p:cNvSpPr/>
            <p:nvPr/>
          </p:nvSpPr>
          <p:spPr>
            <a:xfrm>
              <a:off x="1411" y="1767"/>
              <a:ext cx="49" cy="20"/>
            </a:xfrm>
            <a:custGeom>
              <a:avLst/>
              <a:gdLst/>
              <a:ahLst/>
              <a:cxnLst/>
              <a:rect l="0" t="0" r="0" b="0"/>
              <a:pathLst>
                <a:path w="116" h="39">
                  <a:moveTo>
                    <a:pt x="116" y="0"/>
                  </a:moveTo>
                  <a:lnTo>
                    <a:pt x="116" y="39"/>
                  </a:lnTo>
                  <a:lnTo>
                    <a:pt x="0" y="20"/>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96" name="任意多边形 12395"/>
            <p:cNvSpPr/>
            <p:nvPr/>
          </p:nvSpPr>
          <p:spPr>
            <a:xfrm>
              <a:off x="2497" y="1767"/>
              <a:ext cx="49" cy="20"/>
            </a:xfrm>
            <a:custGeom>
              <a:avLst/>
              <a:gdLst/>
              <a:ahLst/>
              <a:cxnLst/>
              <a:rect l="0" t="0" r="0" b="0"/>
              <a:pathLst>
                <a:path w="117" h="39">
                  <a:moveTo>
                    <a:pt x="0" y="0"/>
                  </a:moveTo>
                  <a:lnTo>
                    <a:pt x="0" y="39"/>
                  </a:lnTo>
                  <a:lnTo>
                    <a:pt x="117" y="20"/>
                  </a:lnTo>
                  <a:lnTo>
                    <a:pt x="0" y="0"/>
                  </a:lnTo>
                  <a:close/>
                </a:path>
              </a:pathLst>
            </a:custGeom>
            <a:solidFill>
              <a:srgbClr val="000000"/>
            </a:solidFill>
            <a:ln w="15875">
              <a:noFill/>
            </a:ln>
          </p:spPr>
          <p:txBody>
            <a:bodyPr/>
            <a:lstStyle/>
            <a:p>
              <a:endParaRPr lang="zh-CN" altLang="en-US"/>
            </a:p>
          </p:txBody>
        </p:sp>
        <p:sp>
          <p:nvSpPr>
            <p:cNvPr id="12397" name="任意多边形 12396"/>
            <p:cNvSpPr/>
            <p:nvPr/>
          </p:nvSpPr>
          <p:spPr>
            <a:xfrm>
              <a:off x="2497" y="1767"/>
              <a:ext cx="49" cy="20"/>
            </a:xfrm>
            <a:custGeom>
              <a:avLst/>
              <a:gdLst/>
              <a:ahLst/>
              <a:cxnLst/>
              <a:rect l="0" t="0" r="0" b="0"/>
              <a:pathLst>
                <a:path w="117" h="39">
                  <a:moveTo>
                    <a:pt x="0" y="0"/>
                  </a:moveTo>
                  <a:lnTo>
                    <a:pt x="0" y="39"/>
                  </a:lnTo>
                  <a:lnTo>
                    <a:pt x="117" y="20"/>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98" name="任意多边形 12397"/>
            <p:cNvSpPr/>
            <p:nvPr/>
          </p:nvSpPr>
          <p:spPr>
            <a:xfrm>
              <a:off x="1940" y="1711"/>
              <a:ext cx="31" cy="52"/>
            </a:xfrm>
            <a:custGeom>
              <a:avLst/>
              <a:gdLst/>
              <a:ahLst/>
              <a:cxnLst/>
              <a:rect l="0" t="0" r="0" b="0"/>
              <a:pathLst>
                <a:path w="79" h="117">
                  <a:moveTo>
                    <a:pt x="0" y="98"/>
                  </a:moveTo>
                  <a:lnTo>
                    <a:pt x="19" y="117"/>
                  </a:lnTo>
                  <a:lnTo>
                    <a:pt x="59" y="117"/>
                  </a:lnTo>
                  <a:lnTo>
                    <a:pt x="78" y="98"/>
                  </a:lnTo>
                  <a:lnTo>
                    <a:pt x="78" y="59"/>
                  </a:lnTo>
                  <a:lnTo>
                    <a:pt x="59" y="40"/>
                  </a:lnTo>
                  <a:lnTo>
                    <a:pt x="0" y="40"/>
                  </a:lnTo>
                  <a:lnTo>
                    <a:pt x="0" y="0"/>
                  </a:lnTo>
                  <a:lnTo>
                    <a:pt x="78" y="0"/>
                  </a:lnTo>
                  <a:lnTo>
                    <a:pt x="79"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399" name="任意多边形 12398"/>
            <p:cNvSpPr/>
            <p:nvPr/>
          </p:nvSpPr>
          <p:spPr>
            <a:xfrm>
              <a:off x="1990" y="1711"/>
              <a:ext cx="30" cy="52"/>
            </a:xfrm>
            <a:custGeom>
              <a:avLst/>
              <a:gdLst/>
              <a:ahLst/>
              <a:cxnLst/>
              <a:rect l="0" t="0" r="0" b="0"/>
              <a:pathLst>
                <a:path w="77" h="117">
                  <a:moveTo>
                    <a:pt x="19" y="117"/>
                  </a:moveTo>
                  <a:lnTo>
                    <a:pt x="0" y="98"/>
                  </a:lnTo>
                  <a:lnTo>
                    <a:pt x="0" y="79"/>
                  </a:lnTo>
                  <a:lnTo>
                    <a:pt x="19" y="59"/>
                  </a:lnTo>
                  <a:lnTo>
                    <a:pt x="58" y="59"/>
                  </a:lnTo>
                  <a:lnTo>
                    <a:pt x="77" y="40"/>
                  </a:lnTo>
                  <a:lnTo>
                    <a:pt x="77" y="19"/>
                  </a:lnTo>
                  <a:lnTo>
                    <a:pt x="58" y="0"/>
                  </a:lnTo>
                  <a:lnTo>
                    <a:pt x="19" y="0"/>
                  </a:lnTo>
                  <a:lnTo>
                    <a:pt x="0" y="19"/>
                  </a:lnTo>
                  <a:lnTo>
                    <a:pt x="0" y="40"/>
                  </a:lnTo>
                  <a:lnTo>
                    <a:pt x="19" y="59"/>
                  </a:lnTo>
                  <a:lnTo>
                    <a:pt x="20" y="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00" name="任意多边形 12399"/>
            <p:cNvSpPr/>
            <p:nvPr/>
          </p:nvSpPr>
          <p:spPr>
            <a:xfrm>
              <a:off x="1997" y="1739"/>
              <a:ext cx="23" cy="24"/>
            </a:xfrm>
            <a:custGeom>
              <a:avLst/>
              <a:gdLst/>
              <a:ahLst/>
              <a:cxnLst/>
              <a:rect l="0" t="0" r="0" b="0"/>
              <a:pathLst>
                <a:path w="58" h="58">
                  <a:moveTo>
                    <a:pt x="39" y="0"/>
                  </a:moveTo>
                  <a:lnTo>
                    <a:pt x="58" y="20"/>
                  </a:lnTo>
                  <a:lnTo>
                    <a:pt x="58" y="39"/>
                  </a:lnTo>
                  <a:lnTo>
                    <a:pt x="39" y="58"/>
                  </a:lnTo>
                  <a:lnTo>
                    <a:pt x="0" y="58"/>
                  </a:lnTo>
                  <a:lnTo>
                    <a:pt x="1" y="5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01" name="直接连接符 12400"/>
            <p:cNvSpPr/>
            <p:nvPr/>
          </p:nvSpPr>
          <p:spPr>
            <a:xfrm>
              <a:off x="1411" y="1476"/>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02" name="直接连接符 12401"/>
            <p:cNvSpPr/>
            <p:nvPr/>
          </p:nvSpPr>
          <p:spPr>
            <a:xfrm>
              <a:off x="2546" y="1568"/>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03" name="任意多边形 12402"/>
            <p:cNvSpPr/>
            <p:nvPr/>
          </p:nvSpPr>
          <p:spPr>
            <a:xfrm>
              <a:off x="687" y="1346"/>
              <a:ext cx="3" cy="604"/>
            </a:xfrm>
            <a:custGeom>
              <a:avLst/>
              <a:gdLst/>
              <a:ahLst/>
              <a:cxnLst/>
              <a:rect l="0" t="0" r="0" b="0"/>
              <a:pathLst>
                <a:path w="1" h="1369">
                  <a:moveTo>
                    <a:pt x="0" y="0"/>
                  </a:moveTo>
                  <a:lnTo>
                    <a:pt x="0" y="1369"/>
                  </a:lnTo>
                  <a:lnTo>
                    <a:pt x="1" y="136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04" name="任意多边形 12403"/>
            <p:cNvSpPr/>
            <p:nvPr/>
          </p:nvSpPr>
          <p:spPr>
            <a:xfrm>
              <a:off x="2546" y="1584"/>
              <a:ext cx="4" cy="366"/>
            </a:xfrm>
            <a:custGeom>
              <a:avLst/>
              <a:gdLst/>
              <a:ahLst/>
              <a:cxnLst/>
              <a:rect l="0" t="0" r="0" b="0"/>
              <a:pathLst>
                <a:path w="1" h="833">
                  <a:moveTo>
                    <a:pt x="0" y="0"/>
                  </a:moveTo>
                  <a:lnTo>
                    <a:pt x="0" y="833"/>
                  </a:lnTo>
                  <a:lnTo>
                    <a:pt x="1" y="833"/>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05" name="任意多边形 12404"/>
            <p:cNvSpPr/>
            <p:nvPr/>
          </p:nvSpPr>
          <p:spPr>
            <a:xfrm>
              <a:off x="736" y="1927"/>
              <a:ext cx="1765" cy="2"/>
            </a:xfrm>
            <a:custGeom>
              <a:avLst/>
              <a:gdLst/>
              <a:ahLst/>
              <a:cxnLst/>
              <a:rect l="0" t="0" r="0" b="0"/>
              <a:pathLst>
                <a:path w="4192">
                  <a:moveTo>
                    <a:pt x="0" y="0"/>
                  </a:moveTo>
                  <a:lnTo>
                    <a:pt x="4191" y="0"/>
                  </a:lnTo>
                  <a:lnTo>
                    <a:pt x="4192"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06" name="任意多边形 12405"/>
            <p:cNvSpPr/>
            <p:nvPr/>
          </p:nvSpPr>
          <p:spPr>
            <a:xfrm>
              <a:off x="687" y="1918"/>
              <a:ext cx="49" cy="16"/>
            </a:xfrm>
            <a:custGeom>
              <a:avLst/>
              <a:gdLst/>
              <a:ahLst/>
              <a:cxnLst/>
              <a:rect l="0" t="0" r="0" b="0"/>
              <a:pathLst>
                <a:path w="116" h="38">
                  <a:moveTo>
                    <a:pt x="116" y="0"/>
                  </a:moveTo>
                  <a:lnTo>
                    <a:pt x="116" y="38"/>
                  </a:lnTo>
                  <a:lnTo>
                    <a:pt x="0" y="19"/>
                  </a:lnTo>
                  <a:lnTo>
                    <a:pt x="116" y="0"/>
                  </a:lnTo>
                  <a:close/>
                </a:path>
              </a:pathLst>
            </a:custGeom>
            <a:solidFill>
              <a:srgbClr val="000000"/>
            </a:solidFill>
            <a:ln w="15875">
              <a:noFill/>
            </a:ln>
          </p:spPr>
          <p:txBody>
            <a:bodyPr/>
            <a:lstStyle/>
            <a:p>
              <a:endParaRPr lang="zh-CN" altLang="en-US"/>
            </a:p>
          </p:txBody>
        </p:sp>
        <p:sp>
          <p:nvSpPr>
            <p:cNvPr id="12407" name="任意多边形 12406"/>
            <p:cNvSpPr/>
            <p:nvPr/>
          </p:nvSpPr>
          <p:spPr>
            <a:xfrm>
              <a:off x="687" y="1918"/>
              <a:ext cx="49" cy="16"/>
            </a:xfrm>
            <a:custGeom>
              <a:avLst/>
              <a:gdLst/>
              <a:ahLst/>
              <a:cxnLst/>
              <a:rect l="0" t="0" r="0" b="0"/>
              <a:pathLst>
                <a:path w="116" h="38">
                  <a:moveTo>
                    <a:pt x="116" y="0"/>
                  </a:moveTo>
                  <a:lnTo>
                    <a:pt x="116" y="38"/>
                  </a:lnTo>
                  <a:lnTo>
                    <a:pt x="0" y="19"/>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08" name="任意多边形 12407"/>
            <p:cNvSpPr/>
            <p:nvPr/>
          </p:nvSpPr>
          <p:spPr>
            <a:xfrm>
              <a:off x="2497" y="1918"/>
              <a:ext cx="49" cy="16"/>
            </a:xfrm>
            <a:custGeom>
              <a:avLst/>
              <a:gdLst/>
              <a:ahLst/>
              <a:cxnLst/>
              <a:rect l="0" t="0" r="0" b="0"/>
              <a:pathLst>
                <a:path w="117" h="38">
                  <a:moveTo>
                    <a:pt x="0" y="0"/>
                  </a:moveTo>
                  <a:lnTo>
                    <a:pt x="0" y="38"/>
                  </a:lnTo>
                  <a:lnTo>
                    <a:pt x="117" y="19"/>
                  </a:lnTo>
                  <a:lnTo>
                    <a:pt x="0" y="0"/>
                  </a:lnTo>
                  <a:close/>
                </a:path>
              </a:pathLst>
            </a:custGeom>
            <a:solidFill>
              <a:srgbClr val="000000"/>
            </a:solidFill>
            <a:ln w="15875">
              <a:noFill/>
            </a:ln>
          </p:spPr>
          <p:txBody>
            <a:bodyPr/>
            <a:lstStyle/>
            <a:p>
              <a:endParaRPr lang="zh-CN" altLang="en-US"/>
            </a:p>
          </p:txBody>
        </p:sp>
        <p:sp>
          <p:nvSpPr>
            <p:cNvPr id="12409" name="任意多边形 12408"/>
            <p:cNvSpPr/>
            <p:nvPr/>
          </p:nvSpPr>
          <p:spPr>
            <a:xfrm>
              <a:off x="2497" y="1918"/>
              <a:ext cx="49" cy="16"/>
            </a:xfrm>
            <a:custGeom>
              <a:avLst/>
              <a:gdLst/>
              <a:ahLst/>
              <a:cxnLst/>
              <a:rect l="0" t="0" r="0" b="0"/>
              <a:pathLst>
                <a:path w="117" h="38">
                  <a:moveTo>
                    <a:pt x="0" y="0"/>
                  </a:moveTo>
                  <a:lnTo>
                    <a:pt x="0" y="38"/>
                  </a:lnTo>
                  <a:lnTo>
                    <a:pt x="117" y="19"/>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10" name="任意多边形 12409"/>
            <p:cNvSpPr/>
            <p:nvPr/>
          </p:nvSpPr>
          <p:spPr>
            <a:xfrm>
              <a:off x="1577" y="1862"/>
              <a:ext cx="34" cy="48"/>
            </a:xfrm>
            <a:custGeom>
              <a:avLst/>
              <a:gdLst/>
              <a:ahLst/>
              <a:cxnLst/>
              <a:rect l="0" t="0" r="0" b="0"/>
              <a:pathLst>
                <a:path w="78" h="116">
                  <a:moveTo>
                    <a:pt x="19" y="116"/>
                  </a:moveTo>
                  <a:lnTo>
                    <a:pt x="39" y="116"/>
                  </a:lnTo>
                  <a:lnTo>
                    <a:pt x="77" y="78"/>
                  </a:lnTo>
                  <a:lnTo>
                    <a:pt x="77" y="20"/>
                  </a:lnTo>
                  <a:lnTo>
                    <a:pt x="58" y="0"/>
                  </a:lnTo>
                  <a:lnTo>
                    <a:pt x="19" y="0"/>
                  </a:lnTo>
                  <a:lnTo>
                    <a:pt x="0" y="20"/>
                  </a:lnTo>
                  <a:lnTo>
                    <a:pt x="0" y="39"/>
                  </a:lnTo>
                  <a:lnTo>
                    <a:pt x="19" y="58"/>
                  </a:lnTo>
                  <a:lnTo>
                    <a:pt x="77" y="58"/>
                  </a:lnTo>
                  <a:lnTo>
                    <a:pt x="78" y="5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11" name="任意多边形 12410"/>
            <p:cNvSpPr/>
            <p:nvPr/>
          </p:nvSpPr>
          <p:spPr>
            <a:xfrm>
              <a:off x="1626" y="1862"/>
              <a:ext cx="30" cy="48"/>
            </a:xfrm>
            <a:custGeom>
              <a:avLst/>
              <a:gdLst/>
              <a:ahLst/>
              <a:cxnLst/>
              <a:rect l="0" t="0" r="0" b="0"/>
              <a:pathLst>
                <a:path w="78" h="116">
                  <a:moveTo>
                    <a:pt x="0" y="97"/>
                  </a:moveTo>
                  <a:lnTo>
                    <a:pt x="19" y="116"/>
                  </a:lnTo>
                  <a:lnTo>
                    <a:pt x="58" y="116"/>
                  </a:lnTo>
                  <a:lnTo>
                    <a:pt x="77" y="97"/>
                  </a:lnTo>
                  <a:lnTo>
                    <a:pt x="77" y="58"/>
                  </a:lnTo>
                  <a:lnTo>
                    <a:pt x="58" y="39"/>
                  </a:lnTo>
                  <a:lnTo>
                    <a:pt x="0" y="39"/>
                  </a:lnTo>
                  <a:lnTo>
                    <a:pt x="0" y="0"/>
                  </a:lnTo>
                  <a:lnTo>
                    <a:pt x="77" y="0"/>
                  </a:lnTo>
                  <a:lnTo>
                    <a:pt x="78"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12" name="直接连接符 12411"/>
            <p:cNvSpPr/>
            <p:nvPr/>
          </p:nvSpPr>
          <p:spPr>
            <a:xfrm>
              <a:off x="687" y="1333"/>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13" name="直接连接符 12412"/>
            <p:cNvSpPr/>
            <p:nvPr/>
          </p:nvSpPr>
          <p:spPr>
            <a:xfrm>
              <a:off x="2546" y="1568"/>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14" name="直接连接符 12413"/>
            <p:cNvSpPr/>
            <p:nvPr/>
          </p:nvSpPr>
          <p:spPr>
            <a:xfrm>
              <a:off x="2546" y="1927"/>
              <a:ext cx="4" cy="2"/>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15" name="任意多边形 12414"/>
            <p:cNvSpPr/>
            <p:nvPr/>
          </p:nvSpPr>
          <p:spPr>
            <a:xfrm>
              <a:off x="687" y="1346"/>
              <a:ext cx="3" cy="767"/>
            </a:xfrm>
            <a:custGeom>
              <a:avLst/>
              <a:gdLst/>
              <a:ahLst/>
              <a:cxnLst/>
              <a:rect l="0" t="0" r="0" b="0"/>
              <a:pathLst>
                <a:path w="1" h="1734">
                  <a:moveTo>
                    <a:pt x="0" y="0"/>
                  </a:moveTo>
                  <a:lnTo>
                    <a:pt x="0" y="1734"/>
                  </a:lnTo>
                  <a:lnTo>
                    <a:pt x="1" y="1734"/>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16" name="任意多边形 12415"/>
            <p:cNvSpPr/>
            <p:nvPr/>
          </p:nvSpPr>
          <p:spPr>
            <a:xfrm>
              <a:off x="4313" y="1346"/>
              <a:ext cx="3" cy="767"/>
            </a:xfrm>
            <a:custGeom>
              <a:avLst/>
              <a:gdLst/>
              <a:ahLst/>
              <a:cxnLst/>
              <a:rect l="0" t="0" r="0" b="0"/>
              <a:pathLst>
                <a:path w="1" h="1734">
                  <a:moveTo>
                    <a:pt x="0" y="0"/>
                  </a:moveTo>
                  <a:lnTo>
                    <a:pt x="0" y="1734"/>
                  </a:lnTo>
                  <a:lnTo>
                    <a:pt x="1" y="1734"/>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17" name="任意多边形 12416"/>
            <p:cNvSpPr/>
            <p:nvPr/>
          </p:nvSpPr>
          <p:spPr>
            <a:xfrm>
              <a:off x="736" y="2085"/>
              <a:ext cx="3527" cy="4"/>
            </a:xfrm>
            <a:custGeom>
              <a:avLst/>
              <a:gdLst/>
              <a:ahLst/>
              <a:cxnLst/>
              <a:rect l="0" t="0" r="0" b="0"/>
              <a:pathLst>
                <a:path w="8384">
                  <a:moveTo>
                    <a:pt x="0" y="0"/>
                  </a:moveTo>
                  <a:lnTo>
                    <a:pt x="8383" y="0"/>
                  </a:lnTo>
                  <a:lnTo>
                    <a:pt x="8384"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18" name="任意多边形 12417"/>
            <p:cNvSpPr/>
            <p:nvPr/>
          </p:nvSpPr>
          <p:spPr>
            <a:xfrm>
              <a:off x="687" y="2076"/>
              <a:ext cx="49" cy="17"/>
            </a:xfrm>
            <a:custGeom>
              <a:avLst/>
              <a:gdLst/>
              <a:ahLst/>
              <a:cxnLst/>
              <a:rect l="0" t="0" r="0" b="0"/>
              <a:pathLst>
                <a:path w="116" h="40">
                  <a:moveTo>
                    <a:pt x="116" y="0"/>
                  </a:moveTo>
                  <a:lnTo>
                    <a:pt x="116" y="40"/>
                  </a:lnTo>
                  <a:lnTo>
                    <a:pt x="0" y="20"/>
                  </a:lnTo>
                  <a:lnTo>
                    <a:pt x="116" y="0"/>
                  </a:lnTo>
                  <a:close/>
                </a:path>
              </a:pathLst>
            </a:custGeom>
            <a:solidFill>
              <a:srgbClr val="000000"/>
            </a:solidFill>
            <a:ln w="15875">
              <a:noFill/>
            </a:ln>
          </p:spPr>
          <p:txBody>
            <a:bodyPr/>
            <a:lstStyle/>
            <a:p>
              <a:endParaRPr lang="zh-CN" altLang="en-US"/>
            </a:p>
          </p:txBody>
        </p:sp>
        <p:sp>
          <p:nvSpPr>
            <p:cNvPr id="12419" name="任意多边形 12418"/>
            <p:cNvSpPr/>
            <p:nvPr/>
          </p:nvSpPr>
          <p:spPr>
            <a:xfrm>
              <a:off x="687" y="2076"/>
              <a:ext cx="49" cy="17"/>
            </a:xfrm>
            <a:custGeom>
              <a:avLst/>
              <a:gdLst/>
              <a:ahLst/>
              <a:cxnLst/>
              <a:rect l="0" t="0" r="0" b="0"/>
              <a:pathLst>
                <a:path w="116" h="40">
                  <a:moveTo>
                    <a:pt x="116" y="0"/>
                  </a:moveTo>
                  <a:lnTo>
                    <a:pt x="116" y="40"/>
                  </a:lnTo>
                  <a:lnTo>
                    <a:pt x="0" y="20"/>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0" name="任意多边形 12419"/>
            <p:cNvSpPr/>
            <p:nvPr/>
          </p:nvSpPr>
          <p:spPr>
            <a:xfrm>
              <a:off x="4263" y="2076"/>
              <a:ext cx="50" cy="17"/>
            </a:xfrm>
            <a:custGeom>
              <a:avLst/>
              <a:gdLst/>
              <a:ahLst/>
              <a:cxnLst/>
              <a:rect l="0" t="0" r="0" b="0"/>
              <a:pathLst>
                <a:path w="116" h="40">
                  <a:moveTo>
                    <a:pt x="0" y="0"/>
                  </a:moveTo>
                  <a:lnTo>
                    <a:pt x="0" y="40"/>
                  </a:lnTo>
                  <a:lnTo>
                    <a:pt x="116" y="20"/>
                  </a:lnTo>
                  <a:lnTo>
                    <a:pt x="0" y="0"/>
                  </a:lnTo>
                  <a:close/>
                </a:path>
              </a:pathLst>
            </a:custGeom>
            <a:solidFill>
              <a:srgbClr val="000000"/>
            </a:solidFill>
            <a:ln w="15875">
              <a:noFill/>
            </a:ln>
          </p:spPr>
          <p:txBody>
            <a:bodyPr/>
            <a:lstStyle/>
            <a:p>
              <a:endParaRPr lang="zh-CN" altLang="en-US"/>
            </a:p>
          </p:txBody>
        </p:sp>
        <p:sp>
          <p:nvSpPr>
            <p:cNvPr id="12421" name="任意多边形 12420"/>
            <p:cNvSpPr/>
            <p:nvPr/>
          </p:nvSpPr>
          <p:spPr>
            <a:xfrm>
              <a:off x="4263" y="2076"/>
              <a:ext cx="50" cy="17"/>
            </a:xfrm>
            <a:custGeom>
              <a:avLst/>
              <a:gdLst/>
              <a:ahLst/>
              <a:cxnLst/>
              <a:rect l="0" t="0" r="0" b="0"/>
              <a:pathLst>
                <a:path w="116" h="40">
                  <a:moveTo>
                    <a:pt x="0" y="0"/>
                  </a:moveTo>
                  <a:lnTo>
                    <a:pt x="0" y="40"/>
                  </a:lnTo>
                  <a:lnTo>
                    <a:pt x="116" y="20"/>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2" name="任意多边形 12421"/>
            <p:cNvSpPr/>
            <p:nvPr/>
          </p:nvSpPr>
          <p:spPr>
            <a:xfrm>
              <a:off x="2441" y="2022"/>
              <a:ext cx="11" cy="52"/>
            </a:xfrm>
            <a:custGeom>
              <a:avLst/>
              <a:gdLst/>
              <a:ahLst/>
              <a:cxnLst/>
              <a:rect l="0" t="0" r="0" b="0"/>
              <a:pathLst>
                <a:path w="20" h="117">
                  <a:moveTo>
                    <a:pt x="0" y="20"/>
                  </a:moveTo>
                  <a:lnTo>
                    <a:pt x="19" y="0"/>
                  </a:lnTo>
                  <a:lnTo>
                    <a:pt x="19" y="117"/>
                  </a:lnTo>
                  <a:lnTo>
                    <a:pt x="20"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3" name="任意多边形 12422"/>
            <p:cNvSpPr/>
            <p:nvPr/>
          </p:nvSpPr>
          <p:spPr>
            <a:xfrm>
              <a:off x="2441" y="2074"/>
              <a:ext cx="18" cy="2"/>
            </a:xfrm>
            <a:custGeom>
              <a:avLst/>
              <a:gdLst/>
              <a:ahLst/>
              <a:cxnLst/>
              <a:rect l="0" t="0" r="0" b="0"/>
              <a:pathLst>
                <a:path w="40">
                  <a:moveTo>
                    <a:pt x="0" y="0"/>
                  </a:moveTo>
                  <a:lnTo>
                    <a:pt x="39" y="0"/>
                  </a:lnTo>
                  <a:lnTo>
                    <a:pt x="4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4" name="任意多边形 12423"/>
            <p:cNvSpPr/>
            <p:nvPr/>
          </p:nvSpPr>
          <p:spPr>
            <a:xfrm>
              <a:off x="2475" y="2022"/>
              <a:ext cx="33" cy="52"/>
            </a:xfrm>
            <a:custGeom>
              <a:avLst/>
              <a:gdLst/>
              <a:ahLst/>
              <a:cxnLst/>
              <a:rect l="0" t="0" r="0" b="0"/>
              <a:pathLst>
                <a:path w="78" h="117">
                  <a:moveTo>
                    <a:pt x="20" y="117"/>
                  </a:moveTo>
                  <a:lnTo>
                    <a:pt x="0" y="98"/>
                  </a:lnTo>
                  <a:lnTo>
                    <a:pt x="0" y="78"/>
                  </a:lnTo>
                  <a:lnTo>
                    <a:pt x="20" y="59"/>
                  </a:lnTo>
                  <a:lnTo>
                    <a:pt x="58" y="59"/>
                  </a:lnTo>
                  <a:lnTo>
                    <a:pt x="78" y="40"/>
                  </a:lnTo>
                  <a:lnTo>
                    <a:pt x="78" y="20"/>
                  </a:lnTo>
                  <a:lnTo>
                    <a:pt x="58" y="0"/>
                  </a:lnTo>
                  <a:lnTo>
                    <a:pt x="20" y="0"/>
                  </a:lnTo>
                  <a:lnTo>
                    <a:pt x="0" y="20"/>
                  </a:lnTo>
                  <a:lnTo>
                    <a:pt x="0" y="40"/>
                  </a:lnTo>
                  <a:lnTo>
                    <a:pt x="20" y="59"/>
                  </a:lnTo>
                  <a:lnTo>
                    <a:pt x="21" y="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5" name="任意多边形 12424"/>
            <p:cNvSpPr/>
            <p:nvPr/>
          </p:nvSpPr>
          <p:spPr>
            <a:xfrm>
              <a:off x="2482" y="2050"/>
              <a:ext cx="26" cy="24"/>
            </a:xfrm>
            <a:custGeom>
              <a:avLst/>
              <a:gdLst/>
              <a:ahLst/>
              <a:cxnLst/>
              <a:rect l="0" t="0" r="0" b="0"/>
              <a:pathLst>
                <a:path w="58" h="58">
                  <a:moveTo>
                    <a:pt x="38" y="0"/>
                  </a:moveTo>
                  <a:lnTo>
                    <a:pt x="58" y="19"/>
                  </a:lnTo>
                  <a:lnTo>
                    <a:pt x="58" y="39"/>
                  </a:lnTo>
                  <a:lnTo>
                    <a:pt x="38" y="58"/>
                  </a:lnTo>
                  <a:lnTo>
                    <a:pt x="0" y="58"/>
                  </a:lnTo>
                  <a:lnTo>
                    <a:pt x="1" y="5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6" name="任意多边形 12425"/>
            <p:cNvSpPr/>
            <p:nvPr/>
          </p:nvSpPr>
          <p:spPr>
            <a:xfrm>
              <a:off x="2524" y="2022"/>
              <a:ext cx="35" cy="52"/>
            </a:xfrm>
            <a:custGeom>
              <a:avLst/>
              <a:gdLst/>
              <a:ahLst/>
              <a:cxnLst/>
              <a:rect l="0" t="0" r="0" b="0"/>
              <a:pathLst>
                <a:path w="79" h="117">
                  <a:moveTo>
                    <a:pt x="0" y="98"/>
                  </a:moveTo>
                  <a:lnTo>
                    <a:pt x="20" y="117"/>
                  </a:lnTo>
                  <a:lnTo>
                    <a:pt x="59" y="117"/>
                  </a:lnTo>
                  <a:lnTo>
                    <a:pt x="78" y="98"/>
                  </a:lnTo>
                  <a:lnTo>
                    <a:pt x="78" y="59"/>
                  </a:lnTo>
                  <a:lnTo>
                    <a:pt x="59" y="40"/>
                  </a:lnTo>
                  <a:lnTo>
                    <a:pt x="0" y="40"/>
                  </a:lnTo>
                  <a:lnTo>
                    <a:pt x="0" y="0"/>
                  </a:lnTo>
                  <a:lnTo>
                    <a:pt x="78" y="0"/>
                  </a:lnTo>
                  <a:lnTo>
                    <a:pt x="79"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27" name="直接连接符 12426"/>
            <p:cNvSpPr/>
            <p:nvPr/>
          </p:nvSpPr>
          <p:spPr>
            <a:xfrm>
              <a:off x="687" y="1333"/>
              <a:ext cx="3" cy="4"/>
            </a:xfrm>
            <a:prstGeom prst="line">
              <a:avLst/>
            </a:prstGeom>
            <a:ln w="28575" cap="flat" cmpd="sng">
              <a:solidFill>
                <a:srgbClr val="000000"/>
              </a:solidFill>
              <a:prstDash val="solid"/>
              <a:headEnd type="none" w="med" len="med"/>
              <a:tailEnd type="none" w="med" len="med"/>
            </a:ln>
          </p:spPr>
          <p:txBody>
            <a:bodyPr/>
            <a:lstStyle/>
            <a:p>
              <a:endParaRPr lang="zh-CN" altLang="en-US"/>
            </a:p>
          </p:txBody>
        </p:sp>
        <p:sp>
          <p:nvSpPr>
            <p:cNvPr id="12428" name="直接连接符 12427"/>
            <p:cNvSpPr/>
            <p:nvPr/>
          </p:nvSpPr>
          <p:spPr>
            <a:xfrm>
              <a:off x="4313" y="1333"/>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29" name="直接连接符 12428"/>
            <p:cNvSpPr/>
            <p:nvPr/>
          </p:nvSpPr>
          <p:spPr>
            <a:xfrm>
              <a:off x="4313" y="2085"/>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30" name="任意多边形 12429"/>
            <p:cNvSpPr/>
            <p:nvPr/>
          </p:nvSpPr>
          <p:spPr>
            <a:xfrm>
              <a:off x="4313" y="1346"/>
              <a:ext cx="3" cy="203"/>
            </a:xfrm>
            <a:custGeom>
              <a:avLst/>
              <a:gdLst/>
              <a:ahLst/>
              <a:cxnLst/>
              <a:rect l="0" t="0" r="0" b="0"/>
              <a:pathLst>
                <a:path w="1" h="459">
                  <a:moveTo>
                    <a:pt x="0" y="0"/>
                  </a:moveTo>
                  <a:lnTo>
                    <a:pt x="0" y="459"/>
                  </a:lnTo>
                  <a:lnTo>
                    <a:pt x="1" y="4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1" name="任意多边形 12430"/>
            <p:cNvSpPr/>
            <p:nvPr/>
          </p:nvSpPr>
          <p:spPr>
            <a:xfrm>
              <a:off x="3978" y="1437"/>
              <a:ext cx="5" cy="112"/>
            </a:xfrm>
            <a:custGeom>
              <a:avLst/>
              <a:gdLst/>
              <a:ahLst/>
              <a:cxnLst/>
              <a:rect l="0" t="0" r="0" b="0"/>
              <a:pathLst>
                <a:path w="1" h="249">
                  <a:moveTo>
                    <a:pt x="0" y="0"/>
                  </a:moveTo>
                  <a:lnTo>
                    <a:pt x="0" y="249"/>
                  </a:lnTo>
                  <a:lnTo>
                    <a:pt x="1" y="24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2" name="任意多边形 12431"/>
            <p:cNvSpPr/>
            <p:nvPr/>
          </p:nvSpPr>
          <p:spPr>
            <a:xfrm>
              <a:off x="4029" y="1525"/>
              <a:ext cx="234" cy="3"/>
            </a:xfrm>
            <a:custGeom>
              <a:avLst/>
              <a:gdLst/>
              <a:ahLst/>
              <a:cxnLst/>
              <a:rect l="0" t="0" r="0" b="0"/>
              <a:pathLst>
                <a:path w="559">
                  <a:moveTo>
                    <a:pt x="559" y="0"/>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3" name="任意多边形 12432"/>
            <p:cNvSpPr/>
            <p:nvPr/>
          </p:nvSpPr>
          <p:spPr>
            <a:xfrm>
              <a:off x="4263" y="1512"/>
              <a:ext cx="50" cy="20"/>
            </a:xfrm>
            <a:custGeom>
              <a:avLst/>
              <a:gdLst/>
              <a:ahLst/>
              <a:cxnLst/>
              <a:rect l="0" t="0" r="0" b="0"/>
              <a:pathLst>
                <a:path w="116" h="39">
                  <a:moveTo>
                    <a:pt x="0" y="0"/>
                  </a:moveTo>
                  <a:lnTo>
                    <a:pt x="0" y="39"/>
                  </a:lnTo>
                  <a:lnTo>
                    <a:pt x="116" y="20"/>
                  </a:lnTo>
                  <a:lnTo>
                    <a:pt x="0" y="0"/>
                  </a:lnTo>
                  <a:close/>
                </a:path>
              </a:pathLst>
            </a:custGeom>
            <a:solidFill>
              <a:srgbClr val="000000"/>
            </a:solidFill>
            <a:ln w="15875">
              <a:noFill/>
            </a:ln>
          </p:spPr>
          <p:txBody>
            <a:bodyPr/>
            <a:lstStyle/>
            <a:p>
              <a:endParaRPr lang="zh-CN" altLang="en-US"/>
            </a:p>
          </p:txBody>
        </p:sp>
        <p:sp>
          <p:nvSpPr>
            <p:cNvPr id="12434" name="任意多边形 12433"/>
            <p:cNvSpPr/>
            <p:nvPr/>
          </p:nvSpPr>
          <p:spPr>
            <a:xfrm>
              <a:off x="4263" y="1512"/>
              <a:ext cx="50" cy="20"/>
            </a:xfrm>
            <a:custGeom>
              <a:avLst/>
              <a:gdLst/>
              <a:ahLst/>
              <a:cxnLst/>
              <a:rect l="0" t="0" r="0" b="0"/>
              <a:pathLst>
                <a:path w="116" h="39">
                  <a:moveTo>
                    <a:pt x="0" y="0"/>
                  </a:moveTo>
                  <a:lnTo>
                    <a:pt x="0" y="39"/>
                  </a:lnTo>
                  <a:lnTo>
                    <a:pt x="116" y="20"/>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5" name="任意多边形 12434"/>
            <p:cNvSpPr/>
            <p:nvPr/>
          </p:nvSpPr>
          <p:spPr>
            <a:xfrm>
              <a:off x="3978" y="1512"/>
              <a:ext cx="51" cy="20"/>
            </a:xfrm>
            <a:custGeom>
              <a:avLst/>
              <a:gdLst/>
              <a:ahLst/>
              <a:cxnLst/>
              <a:rect l="0" t="0" r="0" b="0"/>
              <a:pathLst>
                <a:path w="116" h="39">
                  <a:moveTo>
                    <a:pt x="116" y="0"/>
                  </a:moveTo>
                  <a:lnTo>
                    <a:pt x="116" y="39"/>
                  </a:lnTo>
                  <a:lnTo>
                    <a:pt x="0" y="20"/>
                  </a:lnTo>
                  <a:lnTo>
                    <a:pt x="116" y="0"/>
                  </a:lnTo>
                  <a:close/>
                </a:path>
              </a:pathLst>
            </a:custGeom>
            <a:solidFill>
              <a:srgbClr val="000000"/>
            </a:solidFill>
            <a:ln w="15875">
              <a:noFill/>
            </a:ln>
          </p:spPr>
          <p:txBody>
            <a:bodyPr/>
            <a:lstStyle/>
            <a:p>
              <a:endParaRPr lang="zh-CN" altLang="en-US"/>
            </a:p>
          </p:txBody>
        </p:sp>
        <p:sp>
          <p:nvSpPr>
            <p:cNvPr id="12436" name="任意多边形 12435"/>
            <p:cNvSpPr/>
            <p:nvPr/>
          </p:nvSpPr>
          <p:spPr>
            <a:xfrm>
              <a:off x="3978" y="1512"/>
              <a:ext cx="51" cy="20"/>
            </a:xfrm>
            <a:custGeom>
              <a:avLst/>
              <a:gdLst/>
              <a:ahLst/>
              <a:cxnLst/>
              <a:rect l="0" t="0" r="0" b="0"/>
              <a:pathLst>
                <a:path w="116" h="39">
                  <a:moveTo>
                    <a:pt x="116" y="0"/>
                  </a:moveTo>
                  <a:lnTo>
                    <a:pt x="116" y="39"/>
                  </a:lnTo>
                  <a:lnTo>
                    <a:pt x="0" y="20"/>
                  </a:lnTo>
                  <a:lnTo>
                    <a:pt x="116"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7" name="任意多边形 12436"/>
            <p:cNvSpPr/>
            <p:nvPr/>
          </p:nvSpPr>
          <p:spPr>
            <a:xfrm>
              <a:off x="4111" y="1456"/>
              <a:ext cx="12" cy="52"/>
            </a:xfrm>
            <a:custGeom>
              <a:avLst/>
              <a:gdLst/>
              <a:ahLst/>
              <a:cxnLst/>
              <a:rect l="0" t="0" r="0" b="0"/>
              <a:pathLst>
                <a:path w="21" h="117">
                  <a:moveTo>
                    <a:pt x="0" y="20"/>
                  </a:moveTo>
                  <a:lnTo>
                    <a:pt x="20" y="0"/>
                  </a:lnTo>
                  <a:lnTo>
                    <a:pt x="20" y="117"/>
                  </a:lnTo>
                  <a:lnTo>
                    <a:pt x="21"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8" name="任意多边形 12437"/>
            <p:cNvSpPr/>
            <p:nvPr/>
          </p:nvSpPr>
          <p:spPr>
            <a:xfrm>
              <a:off x="4111" y="1508"/>
              <a:ext cx="20" cy="4"/>
            </a:xfrm>
            <a:custGeom>
              <a:avLst/>
              <a:gdLst/>
              <a:ahLst/>
              <a:cxnLst/>
              <a:rect l="0" t="0" r="0" b="0"/>
              <a:pathLst>
                <a:path w="40">
                  <a:moveTo>
                    <a:pt x="0" y="0"/>
                  </a:moveTo>
                  <a:lnTo>
                    <a:pt x="39" y="0"/>
                  </a:lnTo>
                  <a:lnTo>
                    <a:pt x="4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39" name="任意多边形 12438"/>
            <p:cNvSpPr/>
            <p:nvPr/>
          </p:nvSpPr>
          <p:spPr>
            <a:xfrm>
              <a:off x="4145" y="1456"/>
              <a:ext cx="35" cy="52"/>
            </a:xfrm>
            <a:custGeom>
              <a:avLst/>
              <a:gdLst/>
              <a:ahLst/>
              <a:cxnLst/>
              <a:rect l="0" t="0" r="0" b="0"/>
              <a:pathLst>
                <a:path w="78" h="117">
                  <a:moveTo>
                    <a:pt x="0" y="0"/>
                  </a:moveTo>
                  <a:lnTo>
                    <a:pt x="78" y="0"/>
                  </a:lnTo>
                  <a:lnTo>
                    <a:pt x="19" y="117"/>
                  </a:lnTo>
                  <a:lnTo>
                    <a:pt x="20"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40" name="直接连接符 12439"/>
            <p:cNvSpPr/>
            <p:nvPr/>
          </p:nvSpPr>
          <p:spPr>
            <a:xfrm>
              <a:off x="4313" y="1333"/>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41" name="直接连接符 12440"/>
            <p:cNvSpPr/>
            <p:nvPr/>
          </p:nvSpPr>
          <p:spPr>
            <a:xfrm>
              <a:off x="3978" y="1424"/>
              <a:ext cx="5"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42" name="直接连接符 12441"/>
            <p:cNvSpPr/>
            <p:nvPr/>
          </p:nvSpPr>
          <p:spPr>
            <a:xfrm>
              <a:off x="3978" y="1525"/>
              <a:ext cx="5" cy="3"/>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43" name="任意多边形 12442"/>
            <p:cNvSpPr/>
            <p:nvPr/>
          </p:nvSpPr>
          <p:spPr>
            <a:xfrm>
              <a:off x="2744" y="1584"/>
              <a:ext cx="4" cy="84"/>
            </a:xfrm>
            <a:custGeom>
              <a:avLst/>
              <a:gdLst/>
              <a:ahLst/>
              <a:cxnLst/>
              <a:rect l="0" t="0" r="0" b="0"/>
              <a:pathLst>
                <a:path w="1" h="196">
                  <a:moveTo>
                    <a:pt x="0" y="0"/>
                  </a:moveTo>
                  <a:lnTo>
                    <a:pt x="0" y="196"/>
                  </a:lnTo>
                  <a:lnTo>
                    <a:pt x="1" y="196"/>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44" name="任意多边形 12443"/>
            <p:cNvSpPr/>
            <p:nvPr/>
          </p:nvSpPr>
          <p:spPr>
            <a:xfrm>
              <a:off x="2861" y="1130"/>
              <a:ext cx="4" cy="538"/>
            </a:xfrm>
            <a:custGeom>
              <a:avLst/>
              <a:gdLst/>
              <a:ahLst/>
              <a:cxnLst/>
              <a:rect l="0" t="0" r="0" b="0"/>
              <a:pathLst>
                <a:path w="1" h="1222">
                  <a:moveTo>
                    <a:pt x="0" y="0"/>
                  </a:moveTo>
                  <a:lnTo>
                    <a:pt x="0" y="1222"/>
                  </a:lnTo>
                  <a:lnTo>
                    <a:pt x="1" y="1222"/>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45" name="任意多边形 12444"/>
            <p:cNvSpPr/>
            <p:nvPr/>
          </p:nvSpPr>
          <p:spPr>
            <a:xfrm>
              <a:off x="2646" y="1644"/>
              <a:ext cx="49" cy="4"/>
            </a:xfrm>
            <a:custGeom>
              <a:avLst/>
              <a:gdLst/>
              <a:ahLst/>
              <a:cxnLst/>
              <a:rect l="0" t="0" r="0" b="0"/>
              <a:pathLst>
                <a:path w="116">
                  <a:moveTo>
                    <a:pt x="116" y="0"/>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46" name="任意多边形 12445"/>
            <p:cNvSpPr/>
            <p:nvPr/>
          </p:nvSpPr>
          <p:spPr>
            <a:xfrm>
              <a:off x="2910" y="1644"/>
              <a:ext cx="49" cy="4"/>
            </a:xfrm>
            <a:custGeom>
              <a:avLst/>
              <a:gdLst/>
              <a:ahLst/>
              <a:cxnLst/>
              <a:rect l="0" t="0" r="0" b="0"/>
              <a:pathLst>
                <a:path w="117">
                  <a:moveTo>
                    <a:pt x="0" y="0"/>
                  </a:moveTo>
                  <a:lnTo>
                    <a:pt x="116" y="0"/>
                  </a:lnTo>
                  <a:lnTo>
                    <a:pt x="11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47" name="任意多边形 12446"/>
            <p:cNvSpPr/>
            <p:nvPr/>
          </p:nvSpPr>
          <p:spPr>
            <a:xfrm>
              <a:off x="2744" y="1644"/>
              <a:ext cx="117" cy="4"/>
            </a:xfrm>
            <a:custGeom>
              <a:avLst/>
              <a:gdLst/>
              <a:ahLst/>
              <a:cxnLst/>
              <a:rect l="0" t="0" r="0" b="0"/>
              <a:pathLst>
                <a:path w="281">
                  <a:moveTo>
                    <a:pt x="0" y="0"/>
                  </a:moveTo>
                  <a:lnTo>
                    <a:pt x="280" y="0"/>
                  </a:lnTo>
                  <a:lnTo>
                    <a:pt x="28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48" name="任意多边形 12447"/>
            <p:cNvSpPr/>
            <p:nvPr/>
          </p:nvSpPr>
          <p:spPr>
            <a:xfrm>
              <a:off x="2695" y="1635"/>
              <a:ext cx="49" cy="16"/>
            </a:xfrm>
            <a:custGeom>
              <a:avLst/>
              <a:gdLst/>
              <a:ahLst/>
              <a:cxnLst/>
              <a:rect l="0" t="0" r="0" b="0"/>
              <a:pathLst>
                <a:path w="116" h="39">
                  <a:moveTo>
                    <a:pt x="0" y="0"/>
                  </a:moveTo>
                  <a:lnTo>
                    <a:pt x="0" y="39"/>
                  </a:lnTo>
                  <a:lnTo>
                    <a:pt x="116" y="19"/>
                  </a:lnTo>
                  <a:lnTo>
                    <a:pt x="0" y="0"/>
                  </a:lnTo>
                  <a:close/>
                </a:path>
              </a:pathLst>
            </a:custGeom>
            <a:solidFill>
              <a:srgbClr val="000000"/>
            </a:solidFill>
            <a:ln w="15875">
              <a:noFill/>
            </a:ln>
          </p:spPr>
          <p:txBody>
            <a:bodyPr/>
            <a:lstStyle/>
            <a:p>
              <a:endParaRPr lang="zh-CN" altLang="en-US"/>
            </a:p>
          </p:txBody>
        </p:sp>
        <p:sp>
          <p:nvSpPr>
            <p:cNvPr id="12449" name="任意多边形 12448"/>
            <p:cNvSpPr/>
            <p:nvPr/>
          </p:nvSpPr>
          <p:spPr>
            <a:xfrm>
              <a:off x="2695" y="1635"/>
              <a:ext cx="49" cy="16"/>
            </a:xfrm>
            <a:custGeom>
              <a:avLst/>
              <a:gdLst/>
              <a:ahLst/>
              <a:cxnLst/>
              <a:rect l="0" t="0" r="0" b="0"/>
              <a:pathLst>
                <a:path w="116" h="39">
                  <a:moveTo>
                    <a:pt x="0" y="0"/>
                  </a:moveTo>
                  <a:lnTo>
                    <a:pt x="0" y="39"/>
                  </a:lnTo>
                  <a:lnTo>
                    <a:pt x="116" y="19"/>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50" name="任意多边形 12449"/>
            <p:cNvSpPr/>
            <p:nvPr/>
          </p:nvSpPr>
          <p:spPr>
            <a:xfrm>
              <a:off x="2861" y="1635"/>
              <a:ext cx="49" cy="17"/>
            </a:xfrm>
            <a:custGeom>
              <a:avLst/>
              <a:gdLst/>
              <a:ahLst/>
              <a:cxnLst/>
              <a:rect l="0" t="0" r="0" b="0"/>
              <a:pathLst>
                <a:path w="117" h="39">
                  <a:moveTo>
                    <a:pt x="117" y="0"/>
                  </a:moveTo>
                  <a:lnTo>
                    <a:pt x="117" y="39"/>
                  </a:lnTo>
                  <a:lnTo>
                    <a:pt x="0" y="19"/>
                  </a:lnTo>
                  <a:lnTo>
                    <a:pt x="117" y="0"/>
                  </a:lnTo>
                  <a:close/>
                </a:path>
              </a:pathLst>
            </a:custGeom>
            <a:solidFill>
              <a:srgbClr val="000000"/>
            </a:solidFill>
            <a:ln w="15875">
              <a:noFill/>
            </a:ln>
          </p:spPr>
          <p:txBody>
            <a:bodyPr/>
            <a:lstStyle/>
            <a:p>
              <a:endParaRPr lang="zh-CN" altLang="en-US"/>
            </a:p>
          </p:txBody>
        </p:sp>
        <p:sp>
          <p:nvSpPr>
            <p:cNvPr id="12451" name="任意多边形 12450"/>
            <p:cNvSpPr/>
            <p:nvPr/>
          </p:nvSpPr>
          <p:spPr>
            <a:xfrm>
              <a:off x="2861" y="1635"/>
              <a:ext cx="49" cy="17"/>
            </a:xfrm>
            <a:custGeom>
              <a:avLst/>
              <a:gdLst/>
              <a:ahLst/>
              <a:cxnLst/>
              <a:rect l="0" t="0" r="0" b="0"/>
              <a:pathLst>
                <a:path w="117" h="39">
                  <a:moveTo>
                    <a:pt x="117" y="0"/>
                  </a:moveTo>
                  <a:lnTo>
                    <a:pt x="117" y="39"/>
                  </a:lnTo>
                  <a:lnTo>
                    <a:pt x="0" y="19"/>
                  </a:lnTo>
                  <a:lnTo>
                    <a:pt x="11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52" name="任意多边形 12451"/>
            <p:cNvSpPr/>
            <p:nvPr/>
          </p:nvSpPr>
          <p:spPr>
            <a:xfrm>
              <a:off x="2786" y="1581"/>
              <a:ext cx="33" cy="50"/>
            </a:xfrm>
            <a:custGeom>
              <a:avLst/>
              <a:gdLst/>
              <a:ahLst/>
              <a:cxnLst/>
              <a:rect l="0" t="0" r="0" b="0"/>
              <a:pathLst>
                <a:path w="77" h="117">
                  <a:moveTo>
                    <a:pt x="0" y="59"/>
                  </a:moveTo>
                  <a:lnTo>
                    <a:pt x="58" y="59"/>
                  </a:lnTo>
                  <a:lnTo>
                    <a:pt x="77" y="78"/>
                  </a:lnTo>
                  <a:lnTo>
                    <a:pt x="77" y="97"/>
                  </a:lnTo>
                  <a:lnTo>
                    <a:pt x="58" y="117"/>
                  </a:lnTo>
                  <a:lnTo>
                    <a:pt x="19" y="117"/>
                  </a:lnTo>
                  <a:lnTo>
                    <a:pt x="0" y="97"/>
                  </a:lnTo>
                  <a:lnTo>
                    <a:pt x="0" y="39"/>
                  </a:lnTo>
                  <a:lnTo>
                    <a:pt x="39" y="0"/>
                  </a:lnTo>
                  <a:lnTo>
                    <a:pt x="58" y="0"/>
                  </a:lnTo>
                  <a:lnTo>
                    <a:pt x="59"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53" name="直接连接符 12452"/>
            <p:cNvSpPr/>
            <p:nvPr/>
          </p:nvSpPr>
          <p:spPr>
            <a:xfrm>
              <a:off x="2744" y="1568"/>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54" name="直接连接符 12453"/>
            <p:cNvSpPr/>
            <p:nvPr/>
          </p:nvSpPr>
          <p:spPr>
            <a:xfrm>
              <a:off x="2861" y="1115"/>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55" name="直接连接符 12454"/>
            <p:cNvSpPr/>
            <p:nvPr/>
          </p:nvSpPr>
          <p:spPr>
            <a:xfrm>
              <a:off x="2861" y="1644"/>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56" name="任意多边形 12455"/>
            <p:cNvSpPr/>
            <p:nvPr/>
          </p:nvSpPr>
          <p:spPr>
            <a:xfrm>
              <a:off x="2861" y="1616"/>
              <a:ext cx="3" cy="15"/>
            </a:xfrm>
            <a:custGeom>
              <a:avLst/>
              <a:gdLst/>
              <a:ahLst/>
              <a:cxnLst/>
              <a:rect l="0" t="0" r="0" b="0"/>
              <a:pathLst>
                <a:path w="1" h="30">
                  <a:moveTo>
                    <a:pt x="0" y="30"/>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57" name="任意多边形 12456"/>
            <p:cNvSpPr/>
            <p:nvPr/>
          </p:nvSpPr>
          <p:spPr>
            <a:xfrm>
              <a:off x="3490" y="1130"/>
              <a:ext cx="4" cy="538"/>
            </a:xfrm>
            <a:custGeom>
              <a:avLst/>
              <a:gdLst/>
              <a:ahLst/>
              <a:cxnLst/>
              <a:rect l="0" t="0" r="0" b="0"/>
              <a:pathLst>
                <a:path w="1" h="1222">
                  <a:moveTo>
                    <a:pt x="0" y="0"/>
                  </a:moveTo>
                  <a:lnTo>
                    <a:pt x="0" y="1222"/>
                  </a:lnTo>
                  <a:lnTo>
                    <a:pt x="1" y="1222"/>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58" name="任意多边形 12457"/>
            <p:cNvSpPr/>
            <p:nvPr/>
          </p:nvSpPr>
          <p:spPr>
            <a:xfrm>
              <a:off x="2910" y="1644"/>
              <a:ext cx="531" cy="4"/>
            </a:xfrm>
            <a:custGeom>
              <a:avLst/>
              <a:gdLst/>
              <a:ahLst/>
              <a:cxnLst/>
              <a:rect l="0" t="0" r="0" b="0"/>
              <a:pathLst>
                <a:path w="1258">
                  <a:moveTo>
                    <a:pt x="0" y="0"/>
                  </a:moveTo>
                  <a:lnTo>
                    <a:pt x="1257" y="0"/>
                  </a:lnTo>
                  <a:lnTo>
                    <a:pt x="1258"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59" name="任意多边形 12458"/>
            <p:cNvSpPr/>
            <p:nvPr/>
          </p:nvSpPr>
          <p:spPr>
            <a:xfrm>
              <a:off x="2861" y="1635"/>
              <a:ext cx="49" cy="17"/>
            </a:xfrm>
            <a:custGeom>
              <a:avLst/>
              <a:gdLst/>
              <a:ahLst/>
              <a:cxnLst/>
              <a:rect l="0" t="0" r="0" b="0"/>
              <a:pathLst>
                <a:path w="117" h="39">
                  <a:moveTo>
                    <a:pt x="117" y="0"/>
                  </a:moveTo>
                  <a:lnTo>
                    <a:pt x="117" y="39"/>
                  </a:lnTo>
                  <a:lnTo>
                    <a:pt x="0" y="19"/>
                  </a:lnTo>
                  <a:lnTo>
                    <a:pt x="117" y="0"/>
                  </a:lnTo>
                  <a:close/>
                </a:path>
              </a:pathLst>
            </a:custGeom>
            <a:solidFill>
              <a:srgbClr val="000000"/>
            </a:solidFill>
            <a:ln w="15875">
              <a:noFill/>
            </a:ln>
          </p:spPr>
          <p:txBody>
            <a:bodyPr/>
            <a:lstStyle/>
            <a:p>
              <a:endParaRPr lang="zh-CN" altLang="en-US"/>
            </a:p>
          </p:txBody>
        </p:sp>
        <p:sp>
          <p:nvSpPr>
            <p:cNvPr id="12460" name="任意多边形 12459"/>
            <p:cNvSpPr/>
            <p:nvPr/>
          </p:nvSpPr>
          <p:spPr>
            <a:xfrm>
              <a:off x="2861" y="1635"/>
              <a:ext cx="49" cy="17"/>
            </a:xfrm>
            <a:custGeom>
              <a:avLst/>
              <a:gdLst/>
              <a:ahLst/>
              <a:cxnLst/>
              <a:rect l="0" t="0" r="0" b="0"/>
              <a:pathLst>
                <a:path w="117" h="39">
                  <a:moveTo>
                    <a:pt x="117" y="0"/>
                  </a:moveTo>
                  <a:lnTo>
                    <a:pt x="117" y="39"/>
                  </a:lnTo>
                  <a:lnTo>
                    <a:pt x="0" y="19"/>
                  </a:lnTo>
                  <a:lnTo>
                    <a:pt x="11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61" name="任意多边形 12460"/>
            <p:cNvSpPr/>
            <p:nvPr/>
          </p:nvSpPr>
          <p:spPr>
            <a:xfrm>
              <a:off x="3441" y="1635"/>
              <a:ext cx="49" cy="17"/>
            </a:xfrm>
            <a:custGeom>
              <a:avLst/>
              <a:gdLst/>
              <a:ahLst/>
              <a:cxnLst/>
              <a:rect l="0" t="0" r="0" b="0"/>
              <a:pathLst>
                <a:path w="116" h="39">
                  <a:moveTo>
                    <a:pt x="0" y="0"/>
                  </a:moveTo>
                  <a:lnTo>
                    <a:pt x="0" y="39"/>
                  </a:lnTo>
                  <a:lnTo>
                    <a:pt x="116" y="19"/>
                  </a:lnTo>
                  <a:lnTo>
                    <a:pt x="0" y="0"/>
                  </a:lnTo>
                  <a:close/>
                </a:path>
              </a:pathLst>
            </a:custGeom>
            <a:solidFill>
              <a:srgbClr val="000000"/>
            </a:solidFill>
            <a:ln w="15875">
              <a:noFill/>
            </a:ln>
          </p:spPr>
          <p:txBody>
            <a:bodyPr/>
            <a:lstStyle/>
            <a:p>
              <a:endParaRPr lang="zh-CN" altLang="en-US"/>
            </a:p>
          </p:txBody>
        </p:sp>
        <p:sp>
          <p:nvSpPr>
            <p:cNvPr id="12462" name="任意多边形 12461"/>
            <p:cNvSpPr/>
            <p:nvPr/>
          </p:nvSpPr>
          <p:spPr>
            <a:xfrm>
              <a:off x="3441" y="1635"/>
              <a:ext cx="49" cy="17"/>
            </a:xfrm>
            <a:custGeom>
              <a:avLst/>
              <a:gdLst/>
              <a:ahLst/>
              <a:cxnLst/>
              <a:rect l="0" t="0" r="0" b="0"/>
              <a:pathLst>
                <a:path w="116" h="39">
                  <a:moveTo>
                    <a:pt x="0" y="0"/>
                  </a:moveTo>
                  <a:lnTo>
                    <a:pt x="0" y="39"/>
                  </a:lnTo>
                  <a:lnTo>
                    <a:pt x="116" y="19"/>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63" name="任意多边形 12462"/>
            <p:cNvSpPr/>
            <p:nvPr/>
          </p:nvSpPr>
          <p:spPr>
            <a:xfrm>
              <a:off x="3134" y="1581"/>
              <a:ext cx="34" cy="24"/>
            </a:xfrm>
            <a:custGeom>
              <a:avLst/>
              <a:gdLst/>
              <a:ahLst/>
              <a:cxnLst/>
              <a:rect l="0" t="0" r="0" b="0"/>
              <a:pathLst>
                <a:path w="78" h="59">
                  <a:moveTo>
                    <a:pt x="0" y="20"/>
                  </a:moveTo>
                  <a:lnTo>
                    <a:pt x="20" y="0"/>
                  </a:lnTo>
                  <a:lnTo>
                    <a:pt x="58" y="0"/>
                  </a:lnTo>
                  <a:lnTo>
                    <a:pt x="78" y="20"/>
                  </a:lnTo>
                  <a:lnTo>
                    <a:pt x="78" y="39"/>
                  </a:lnTo>
                  <a:lnTo>
                    <a:pt x="58" y="59"/>
                  </a:lnTo>
                  <a:lnTo>
                    <a:pt x="39" y="59"/>
                  </a:lnTo>
                  <a:lnTo>
                    <a:pt x="40" y="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64" name="任意多边形 12463"/>
            <p:cNvSpPr/>
            <p:nvPr/>
          </p:nvSpPr>
          <p:spPr>
            <a:xfrm>
              <a:off x="3134" y="1605"/>
              <a:ext cx="34" cy="26"/>
            </a:xfrm>
            <a:custGeom>
              <a:avLst/>
              <a:gdLst/>
              <a:ahLst/>
              <a:cxnLst/>
              <a:rect l="0" t="0" r="0" b="0"/>
              <a:pathLst>
                <a:path w="78" h="58">
                  <a:moveTo>
                    <a:pt x="58" y="0"/>
                  </a:moveTo>
                  <a:lnTo>
                    <a:pt x="78" y="19"/>
                  </a:lnTo>
                  <a:lnTo>
                    <a:pt x="78" y="38"/>
                  </a:lnTo>
                  <a:lnTo>
                    <a:pt x="58" y="58"/>
                  </a:lnTo>
                  <a:lnTo>
                    <a:pt x="20" y="58"/>
                  </a:lnTo>
                  <a:lnTo>
                    <a:pt x="0" y="38"/>
                  </a:lnTo>
                  <a:lnTo>
                    <a:pt x="1" y="3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65" name="任意多边形 12464"/>
            <p:cNvSpPr/>
            <p:nvPr/>
          </p:nvSpPr>
          <p:spPr>
            <a:xfrm>
              <a:off x="3183" y="1581"/>
              <a:ext cx="34" cy="50"/>
            </a:xfrm>
            <a:custGeom>
              <a:avLst/>
              <a:gdLst/>
              <a:ahLst/>
              <a:cxnLst/>
              <a:rect l="0" t="0" r="0" b="0"/>
              <a:pathLst>
                <a:path w="78" h="117">
                  <a:moveTo>
                    <a:pt x="0" y="20"/>
                  </a:moveTo>
                  <a:lnTo>
                    <a:pt x="19" y="0"/>
                  </a:lnTo>
                  <a:lnTo>
                    <a:pt x="58" y="0"/>
                  </a:lnTo>
                  <a:lnTo>
                    <a:pt x="77" y="20"/>
                  </a:lnTo>
                  <a:lnTo>
                    <a:pt x="77" y="39"/>
                  </a:lnTo>
                  <a:lnTo>
                    <a:pt x="58" y="59"/>
                  </a:lnTo>
                  <a:lnTo>
                    <a:pt x="19" y="59"/>
                  </a:lnTo>
                  <a:lnTo>
                    <a:pt x="0" y="78"/>
                  </a:lnTo>
                  <a:lnTo>
                    <a:pt x="0" y="117"/>
                  </a:lnTo>
                  <a:lnTo>
                    <a:pt x="77" y="117"/>
                  </a:lnTo>
                  <a:lnTo>
                    <a:pt x="78"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66" name="直接连接符 12465"/>
            <p:cNvSpPr/>
            <p:nvPr/>
          </p:nvSpPr>
          <p:spPr>
            <a:xfrm>
              <a:off x="2861" y="1644"/>
              <a:ext cx="3"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67" name="直接连接符 12466"/>
            <p:cNvSpPr/>
            <p:nvPr/>
          </p:nvSpPr>
          <p:spPr>
            <a:xfrm>
              <a:off x="3490" y="1115"/>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68" name="直接连接符 12467"/>
            <p:cNvSpPr/>
            <p:nvPr/>
          </p:nvSpPr>
          <p:spPr>
            <a:xfrm>
              <a:off x="3490" y="1644"/>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69" name="任意多边形 12468"/>
            <p:cNvSpPr/>
            <p:nvPr/>
          </p:nvSpPr>
          <p:spPr>
            <a:xfrm>
              <a:off x="2744" y="1584"/>
              <a:ext cx="4" cy="219"/>
            </a:xfrm>
            <a:custGeom>
              <a:avLst/>
              <a:gdLst/>
              <a:ahLst/>
              <a:cxnLst/>
              <a:rect l="0" t="0" r="0" b="0"/>
              <a:pathLst>
                <a:path w="1" h="500">
                  <a:moveTo>
                    <a:pt x="0" y="0"/>
                  </a:moveTo>
                  <a:lnTo>
                    <a:pt x="0" y="500"/>
                  </a:lnTo>
                  <a:lnTo>
                    <a:pt x="1" y="50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0" name="任意多边形 12469"/>
            <p:cNvSpPr/>
            <p:nvPr/>
          </p:nvSpPr>
          <p:spPr>
            <a:xfrm>
              <a:off x="3588" y="1488"/>
              <a:ext cx="4" cy="315"/>
            </a:xfrm>
            <a:custGeom>
              <a:avLst/>
              <a:gdLst/>
              <a:ahLst/>
              <a:cxnLst/>
              <a:rect l="0" t="0" r="0" b="0"/>
              <a:pathLst>
                <a:path w="1" h="710">
                  <a:moveTo>
                    <a:pt x="0" y="0"/>
                  </a:moveTo>
                  <a:lnTo>
                    <a:pt x="0" y="710"/>
                  </a:lnTo>
                  <a:lnTo>
                    <a:pt x="1" y="71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1" name="任意多边形 12470"/>
            <p:cNvSpPr/>
            <p:nvPr/>
          </p:nvSpPr>
          <p:spPr>
            <a:xfrm>
              <a:off x="2793" y="1780"/>
              <a:ext cx="746" cy="2"/>
            </a:xfrm>
            <a:custGeom>
              <a:avLst/>
              <a:gdLst/>
              <a:ahLst/>
              <a:cxnLst/>
              <a:rect l="0" t="0" r="0" b="0"/>
              <a:pathLst>
                <a:path w="1770">
                  <a:moveTo>
                    <a:pt x="0" y="0"/>
                  </a:moveTo>
                  <a:lnTo>
                    <a:pt x="1769" y="0"/>
                  </a:lnTo>
                  <a:lnTo>
                    <a:pt x="177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2" name="任意多边形 12471"/>
            <p:cNvSpPr/>
            <p:nvPr/>
          </p:nvSpPr>
          <p:spPr>
            <a:xfrm>
              <a:off x="2744" y="1767"/>
              <a:ext cx="49" cy="20"/>
            </a:xfrm>
            <a:custGeom>
              <a:avLst/>
              <a:gdLst/>
              <a:ahLst/>
              <a:cxnLst/>
              <a:rect l="0" t="0" r="0" b="0"/>
              <a:pathLst>
                <a:path w="117" h="39">
                  <a:moveTo>
                    <a:pt x="117" y="0"/>
                  </a:moveTo>
                  <a:lnTo>
                    <a:pt x="117" y="39"/>
                  </a:lnTo>
                  <a:lnTo>
                    <a:pt x="0" y="20"/>
                  </a:lnTo>
                  <a:lnTo>
                    <a:pt x="117" y="0"/>
                  </a:lnTo>
                  <a:close/>
                </a:path>
              </a:pathLst>
            </a:custGeom>
            <a:solidFill>
              <a:srgbClr val="000000"/>
            </a:solidFill>
            <a:ln w="15875">
              <a:noFill/>
            </a:ln>
          </p:spPr>
          <p:txBody>
            <a:bodyPr/>
            <a:lstStyle/>
            <a:p>
              <a:endParaRPr lang="zh-CN" altLang="en-US"/>
            </a:p>
          </p:txBody>
        </p:sp>
        <p:sp>
          <p:nvSpPr>
            <p:cNvPr id="12473" name="任意多边形 12472"/>
            <p:cNvSpPr/>
            <p:nvPr/>
          </p:nvSpPr>
          <p:spPr>
            <a:xfrm>
              <a:off x="2744" y="1767"/>
              <a:ext cx="49" cy="20"/>
            </a:xfrm>
            <a:custGeom>
              <a:avLst/>
              <a:gdLst/>
              <a:ahLst/>
              <a:cxnLst/>
              <a:rect l="0" t="0" r="0" b="0"/>
              <a:pathLst>
                <a:path w="117" h="39">
                  <a:moveTo>
                    <a:pt x="117" y="0"/>
                  </a:moveTo>
                  <a:lnTo>
                    <a:pt x="117" y="39"/>
                  </a:lnTo>
                  <a:lnTo>
                    <a:pt x="0" y="20"/>
                  </a:lnTo>
                  <a:lnTo>
                    <a:pt x="11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4" name="任意多边形 12473"/>
            <p:cNvSpPr/>
            <p:nvPr/>
          </p:nvSpPr>
          <p:spPr>
            <a:xfrm>
              <a:off x="3539" y="1767"/>
              <a:ext cx="49" cy="20"/>
            </a:xfrm>
            <a:custGeom>
              <a:avLst/>
              <a:gdLst/>
              <a:ahLst/>
              <a:cxnLst/>
              <a:rect l="0" t="0" r="0" b="0"/>
              <a:pathLst>
                <a:path w="117" h="39">
                  <a:moveTo>
                    <a:pt x="0" y="0"/>
                  </a:moveTo>
                  <a:lnTo>
                    <a:pt x="0" y="39"/>
                  </a:lnTo>
                  <a:lnTo>
                    <a:pt x="117" y="20"/>
                  </a:lnTo>
                  <a:lnTo>
                    <a:pt x="0" y="0"/>
                  </a:lnTo>
                  <a:close/>
                </a:path>
              </a:pathLst>
            </a:custGeom>
            <a:solidFill>
              <a:srgbClr val="000000"/>
            </a:solidFill>
            <a:ln w="15875">
              <a:noFill/>
            </a:ln>
          </p:spPr>
          <p:txBody>
            <a:bodyPr/>
            <a:lstStyle/>
            <a:p>
              <a:endParaRPr lang="zh-CN" altLang="en-US"/>
            </a:p>
          </p:txBody>
        </p:sp>
        <p:sp>
          <p:nvSpPr>
            <p:cNvPr id="12475" name="任意多边形 12474"/>
            <p:cNvSpPr/>
            <p:nvPr/>
          </p:nvSpPr>
          <p:spPr>
            <a:xfrm>
              <a:off x="3539" y="1767"/>
              <a:ext cx="49" cy="20"/>
            </a:xfrm>
            <a:custGeom>
              <a:avLst/>
              <a:gdLst/>
              <a:ahLst/>
              <a:cxnLst/>
              <a:rect l="0" t="0" r="0" b="0"/>
              <a:pathLst>
                <a:path w="117" h="39">
                  <a:moveTo>
                    <a:pt x="0" y="0"/>
                  </a:moveTo>
                  <a:lnTo>
                    <a:pt x="0" y="39"/>
                  </a:lnTo>
                  <a:lnTo>
                    <a:pt x="117" y="20"/>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6" name="任意多边形 12475"/>
            <p:cNvSpPr/>
            <p:nvPr/>
          </p:nvSpPr>
          <p:spPr>
            <a:xfrm>
              <a:off x="3126" y="1711"/>
              <a:ext cx="31" cy="52"/>
            </a:xfrm>
            <a:custGeom>
              <a:avLst/>
              <a:gdLst/>
              <a:ahLst/>
              <a:cxnLst/>
              <a:rect l="0" t="0" r="0" b="0"/>
              <a:pathLst>
                <a:path w="77" h="117">
                  <a:moveTo>
                    <a:pt x="77" y="79"/>
                  </a:moveTo>
                  <a:lnTo>
                    <a:pt x="0" y="79"/>
                  </a:lnTo>
                  <a:lnTo>
                    <a:pt x="58" y="0"/>
                  </a:lnTo>
                  <a:lnTo>
                    <a:pt x="58" y="117"/>
                  </a:lnTo>
                  <a:lnTo>
                    <a:pt x="59" y="117"/>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7" name="任意多边形 12476"/>
            <p:cNvSpPr/>
            <p:nvPr/>
          </p:nvSpPr>
          <p:spPr>
            <a:xfrm>
              <a:off x="3175" y="1711"/>
              <a:ext cx="31" cy="28"/>
            </a:xfrm>
            <a:custGeom>
              <a:avLst/>
              <a:gdLst/>
              <a:ahLst/>
              <a:cxnLst/>
              <a:rect l="0" t="0" r="0" b="0"/>
              <a:pathLst>
                <a:path w="78" h="59">
                  <a:moveTo>
                    <a:pt x="0" y="19"/>
                  </a:moveTo>
                  <a:lnTo>
                    <a:pt x="19" y="0"/>
                  </a:lnTo>
                  <a:lnTo>
                    <a:pt x="58" y="0"/>
                  </a:lnTo>
                  <a:lnTo>
                    <a:pt x="78" y="19"/>
                  </a:lnTo>
                  <a:lnTo>
                    <a:pt x="78" y="40"/>
                  </a:lnTo>
                  <a:lnTo>
                    <a:pt x="58" y="59"/>
                  </a:lnTo>
                  <a:lnTo>
                    <a:pt x="39" y="59"/>
                  </a:lnTo>
                  <a:lnTo>
                    <a:pt x="40" y="5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8" name="任意多边形 12477"/>
            <p:cNvSpPr/>
            <p:nvPr/>
          </p:nvSpPr>
          <p:spPr>
            <a:xfrm>
              <a:off x="3175" y="1739"/>
              <a:ext cx="31" cy="24"/>
            </a:xfrm>
            <a:custGeom>
              <a:avLst/>
              <a:gdLst/>
              <a:ahLst/>
              <a:cxnLst/>
              <a:rect l="0" t="0" r="0" b="0"/>
              <a:pathLst>
                <a:path w="78" h="58">
                  <a:moveTo>
                    <a:pt x="58" y="0"/>
                  </a:moveTo>
                  <a:lnTo>
                    <a:pt x="78" y="20"/>
                  </a:lnTo>
                  <a:lnTo>
                    <a:pt x="78" y="39"/>
                  </a:lnTo>
                  <a:lnTo>
                    <a:pt x="58" y="58"/>
                  </a:lnTo>
                  <a:lnTo>
                    <a:pt x="19" y="58"/>
                  </a:lnTo>
                  <a:lnTo>
                    <a:pt x="0" y="39"/>
                  </a:lnTo>
                  <a:lnTo>
                    <a:pt x="1" y="3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79" name="直接连接符 12478"/>
            <p:cNvSpPr/>
            <p:nvPr/>
          </p:nvSpPr>
          <p:spPr>
            <a:xfrm>
              <a:off x="2744" y="1568"/>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80" name="直接连接符 12479"/>
            <p:cNvSpPr/>
            <p:nvPr/>
          </p:nvSpPr>
          <p:spPr>
            <a:xfrm>
              <a:off x="3588" y="1477"/>
              <a:ext cx="4" cy="3"/>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81" name="直接连接符 12480"/>
            <p:cNvSpPr/>
            <p:nvPr/>
          </p:nvSpPr>
          <p:spPr>
            <a:xfrm>
              <a:off x="3588" y="1780"/>
              <a:ext cx="4" cy="2"/>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82" name="任意多边形 12481"/>
            <p:cNvSpPr/>
            <p:nvPr/>
          </p:nvSpPr>
          <p:spPr>
            <a:xfrm>
              <a:off x="2744" y="1584"/>
              <a:ext cx="4" cy="366"/>
            </a:xfrm>
            <a:custGeom>
              <a:avLst/>
              <a:gdLst/>
              <a:ahLst/>
              <a:cxnLst/>
              <a:rect l="0" t="0" r="0" b="0"/>
              <a:pathLst>
                <a:path w="1" h="833">
                  <a:moveTo>
                    <a:pt x="0" y="0"/>
                  </a:moveTo>
                  <a:lnTo>
                    <a:pt x="0" y="833"/>
                  </a:lnTo>
                  <a:lnTo>
                    <a:pt x="1" y="833"/>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83" name="任意多边形 12482"/>
            <p:cNvSpPr/>
            <p:nvPr/>
          </p:nvSpPr>
          <p:spPr>
            <a:xfrm>
              <a:off x="4312" y="1346"/>
              <a:ext cx="4" cy="604"/>
            </a:xfrm>
            <a:custGeom>
              <a:avLst/>
              <a:gdLst/>
              <a:ahLst/>
              <a:cxnLst/>
              <a:rect l="0" t="0" r="0" b="0"/>
              <a:pathLst>
                <a:path w="1" h="1369">
                  <a:moveTo>
                    <a:pt x="0" y="0"/>
                  </a:moveTo>
                  <a:lnTo>
                    <a:pt x="0" y="1369"/>
                  </a:lnTo>
                  <a:lnTo>
                    <a:pt x="1" y="1369"/>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84" name="任意多边形 12483"/>
            <p:cNvSpPr/>
            <p:nvPr/>
          </p:nvSpPr>
          <p:spPr>
            <a:xfrm>
              <a:off x="2793" y="1927"/>
              <a:ext cx="1470" cy="4"/>
            </a:xfrm>
            <a:custGeom>
              <a:avLst/>
              <a:gdLst/>
              <a:ahLst/>
              <a:cxnLst/>
              <a:rect l="0" t="0" r="0" b="0"/>
              <a:pathLst>
                <a:path w="3494">
                  <a:moveTo>
                    <a:pt x="0" y="0"/>
                  </a:moveTo>
                  <a:lnTo>
                    <a:pt x="3493" y="0"/>
                  </a:lnTo>
                  <a:lnTo>
                    <a:pt x="3494"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85" name="任意多边形 12484"/>
            <p:cNvSpPr/>
            <p:nvPr/>
          </p:nvSpPr>
          <p:spPr>
            <a:xfrm>
              <a:off x="2744" y="1918"/>
              <a:ext cx="49" cy="16"/>
            </a:xfrm>
            <a:custGeom>
              <a:avLst/>
              <a:gdLst/>
              <a:ahLst/>
              <a:cxnLst/>
              <a:rect l="0" t="0" r="0" b="0"/>
              <a:pathLst>
                <a:path w="117" h="38">
                  <a:moveTo>
                    <a:pt x="117" y="0"/>
                  </a:moveTo>
                  <a:lnTo>
                    <a:pt x="117" y="38"/>
                  </a:lnTo>
                  <a:lnTo>
                    <a:pt x="0" y="19"/>
                  </a:lnTo>
                  <a:lnTo>
                    <a:pt x="117" y="0"/>
                  </a:lnTo>
                  <a:close/>
                </a:path>
              </a:pathLst>
            </a:custGeom>
            <a:solidFill>
              <a:srgbClr val="000000"/>
            </a:solidFill>
            <a:ln w="15875">
              <a:noFill/>
            </a:ln>
          </p:spPr>
          <p:txBody>
            <a:bodyPr/>
            <a:lstStyle/>
            <a:p>
              <a:endParaRPr lang="zh-CN" altLang="en-US"/>
            </a:p>
          </p:txBody>
        </p:sp>
        <p:sp>
          <p:nvSpPr>
            <p:cNvPr id="12486" name="任意多边形 12485"/>
            <p:cNvSpPr/>
            <p:nvPr/>
          </p:nvSpPr>
          <p:spPr>
            <a:xfrm>
              <a:off x="2744" y="1918"/>
              <a:ext cx="49" cy="16"/>
            </a:xfrm>
            <a:custGeom>
              <a:avLst/>
              <a:gdLst/>
              <a:ahLst/>
              <a:cxnLst/>
              <a:rect l="0" t="0" r="0" b="0"/>
              <a:pathLst>
                <a:path w="117" h="38">
                  <a:moveTo>
                    <a:pt x="117" y="0"/>
                  </a:moveTo>
                  <a:lnTo>
                    <a:pt x="117" y="38"/>
                  </a:lnTo>
                  <a:lnTo>
                    <a:pt x="0" y="19"/>
                  </a:lnTo>
                  <a:lnTo>
                    <a:pt x="11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87" name="任意多边形 12486"/>
            <p:cNvSpPr/>
            <p:nvPr/>
          </p:nvSpPr>
          <p:spPr>
            <a:xfrm>
              <a:off x="4263" y="1918"/>
              <a:ext cx="49" cy="16"/>
            </a:xfrm>
            <a:custGeom>
              <a:avLst/>
              <a:gdLst/>
              <a:ahLst/>
              <a:cxnLst/>
              <a:rect l="0" t="0" r="0" b="0"/>
              <a:pathLst>
                <a:path w="116" h="38">
                  <a:moveTo>
                    <a:pt x="0" y="0"/>
                  </a:moveTo>
                  <a:lnTo>
                    <a:pt x="0" y="38"/>
                  </a:lnTo>
                  <a:lnTo>
                    <a:pt x="116" y="19"/>
                  </a:lnTo>
                  <a:lnTo>
                    <a:pt x="0" y="0"/>
                  </a:lnTo>
                  <a:close/>
                </a:path>
              </a:pathLst>
            </a:custGeom>
            <a:solidFill>
              <a:srgbClr val="000000"/>
            </a:solidFill>
            <a:ln w="15875">
              <a:noFill/>
            </a:ln>
          </p:spPr>
          <p:txBody>
            <a:bodyPr/>
            <a:lstStyle/>
            <a:p>
              <a:endParaRPr lang="zh-CN" altLang="en-US"/>
            </a:p>
          </p:txBody>
        </p:sp>
        <p:sp>
          <p:nvSpPr>
            <p:cNvPr id="12488" name="任意多边形 12487"/>
            <p:cNvSpPr/>
            <p:nvPr/>
          </p:nvSpPr>
          <p:spPr>
            <a:xfrm>
              <a:off x="4263" y="1918"/>
              <a:ext cx="49" cy="16"/>
            </a:xfrm>
            <a:custGeom>
              <a:avLst/>
              <a:gdLst/>
              <a:ahLst/>
              <a:cxnLst/>
              <a:rect l="0" t="0" r="0" b="0"/>
              <a:pathLst>
                <a:path w="116" h="38">
                  <a:moveTo>
                    <a:pt x="0" y="0"/>
                  </a:moveTo>
                  <a:lnTo>
                    <a:pt x="0" y="38"/>
                  </a:lnTo>
                  <a:lnTo>
                    <a:pt x="116" y="19"/>
                  </a:lnTo>
                  <a:lnTo>
                    <a:pt x="0"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89" name="任意多边形 12488"/>
            <p:cNvSpPr/>
            <p:nvPr/>
          </p:nvSpPr>
          <p:spPr>
            <a:xfrm>
              <a:off x="3490" y="1862"/>
              <a:ext cx="33" cy="48"/>
            </a:xfrm>
            <a:custGeom>
              <a:avLst/>
              <a:gdLst/>
              <a:ahLst/>
              <a:cxnLst/>
              <a:rect l="0" t="0" r="0" b="0"/>
              <a:pathLst>
                <a:path w="78" h="116">
                  <a:moveTo>
                    <a:pt x="19" y="116"/>
                  </a:moveTo>
                  <a:lnTo>
                    <a:pt x="0" y="97"/>
                  </a:lnTo>
                  <a:lnTo>
                    <a:pt x="0" y="78"/>
                  </a:lnTo>
                  <a:lnTo>
                    <a:pt x="19" y="58"/>
                  </a:lnTo>
                  <a:lnTo>
                    <a:pt x="58" y="58"/>
                  </a:lnTo>
                  <a:lnTo>
                    <a:pt x="78" y="39"/>
                  </a:lnTo>
                  <a:lnTo>
                    <a:pt x="78" y="20"/>
                  </a:lnTo>
                  <a:lnTo>
                    <a:pt x="58" y="0"/>
                  </a:lnTo>
                  <a:lnTo>
                    <a:pt x="19" y="0"/>
                  </a:lnTo>
                  <a:lnTo>
                    <a:pt x="0" y="20"/>
                  </a:lnTo>
                  <a:lnTo>
                    <a:pt x="0" y="39"/>
                  </a:lnTo>
                  <a:lnTo>
                    <a:pt x="19" y="58"/>
                  </a:lnTo>
                  <a:lnTo>
                    <a:pt x="20" y="5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90" name="任意多边形 12489"/>
            <p:cNvSpPr/>
            <p:nvPr/>
          </p:nvSpPr>
          <p:spPr>
            <a:xfrm>
              <a:off x="3501" y="1886"/>
              <a:ext cx="22" cy="24"/>
            </a:xfrm>
            <a:custGeom>
              <a:avLst/>
              <a:gdLst/>
              <a:ahLst/>
              <a:cxnLst/>
              <a:rect l="0" t="0" r="0" b="0"/>
              <a:pathLst>
                <a:path w="59" h="58">
                  <a:moveTo>
                    <a:pt x="39" y="0"/>
                  </a:moveTo>
                  <a:lnTo>
                    <a:pt x="59" y="20"/>
                  </a:lnTo>
                  <a:lnTo>
                    <a:pt x="59" y="39"/>
                  </a:lnTo>
                  <a:lnTo>
                    <a:pt x="39" y="58"/>
                  </a:lnTo>
                  <a:lnTo>
                    <a:pt x="0" y="58"/>
                  </a:lnTo>
                  <a:lnTo>
                    <a:pt x="1" y="58"/>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91" name="任意多边形 12490"/>
            <p:cNvSpPr/>
            <p:nvPr/>
          </p:nvSpPr>
          <p:spPr>
            <a:xfrm>
              <a:off x="3539" y="1862"/>
              <a:ext cx="26" cy="48"/>
            </a:xfrm>
            <a:custGeom>
              <a:avLst/>
              <a:gdLst/>
              <a:ahLst/>
              <a:cxnLst/>
              <a:rect l="0" t="0" r="0" b="0"/>
              <a:pathLst>
                <a:path w="58" h="116">
                  <a:moveTo>
                    <a:pt x="20" y="116"/>
                  </a:moveTo>
                  <a:lnTo>
                    <a:pt x="0" y="97"/>
                  </a:lnTo>
                  <a:lnTo>
                    <a:pt x="0" y="20"/>
                  </a:lnTo>
                  <a:lnTo>
                    <a:pt x="20" y="0"/>
                  </a:lnTo>
                  <a:lnTo>
                    <a:pt x="39" y="0"/>
                  </a:lnTo>
                  <a:lnTo>
                    <a:pt x="58" y="20"/>
                  </a:lnTo>
                  <a:lnTo>
                    <a:pt x="58" y="97"/>
                  </a:lnTo>
                  <a:lnTo>
                    <a:pt x="39" y="116"/>
                  </a:lnTo>
                  <a:lnTo>
                    <a:pt x="20" y="116"/>
                  </a:lnTo>
                  <a:lnTo>
                    <a:pt x="21" y="116"/>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492" name="直接连接符 12491"/>
            <p:cNvSpPr/>
            <p:nvPr/>
          </p:nvSpPr>
          <p:spPr>
            <a:xfrm>
              <a:off x="2744" y="1568"/>
              <a:ext cx="4" cy="4"/>
            </a:xfrm>
            <a:prstGeom prst="line">
              <a:avLst/>
            </a:prstGeom>
            <a:ln w="38100" cap="flat" cmpd="sng">
              <a:solidFill>
                <a:srgbClr val="000000"/>
              </a:solidFill>
              <a:prstDash val="solid"/>
              <a:headEnd type="none" w="med" len="med"/>
              <a:tailEnd type="none" w="med" len="med"/>
            </a:ln>
          </p:spPr>
          <p:txBody>
            <a:bodyPr/>
            <a:lstStyle/>
            <a:p>
              <a:endParaRPr lang="zh-CN" altLang="en-US"/>
            </a:p>
          </p:txBody>
        </p:sp>
        <p:sp>
          <p:nvSpPr>
            <p:cNvPr id="12493" name="直接连接符 12492"/>
            <p:cNvSpPr/>
            <p:nvPr/>
          </p:nvSpPr>
          <p:spPr>
            <a:xfrm>
              <a:off x="4312" y="1333"/>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94" name="直接连接符 12493"/>
            <p:cNvSpPr/>
            <p:nvPr/>
          </p:nvSpPr>
          <p:spPr>
            <a:xfrm>
              <a:off x="4312" y="1927"/>
              <a:ext cx="4" cy="4"/>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495" name="任意多边形 12494"/>
            <p:cNvSpPr/>
            <p:nvPr/>
          </p:nvSpPr>
          <p:spPr>
            <a:xfrm>
              <a:off x="1951" y="499"/>
              <a:ext cx="16" cy="103"/>
            </a:xfrm>
            <a:custGeom>
              <a:avLst/>
              <a:gdLst/>
              <a:ahLst/>
              <a:cxnLst/>
              <a:rect l="0" t="0" r="0" b="0"/>
              <a:pathLst>
                <a:path w="33" h="233">
                  <a:moveTo>
                    <a:pt x="33" y="0"/>
                  </a:moveTo>
                  <a:lnTo>
                    <a:pt x="0" y="0"/>
                  </a:lnTo>
                  <a:lnTo>
                    <a:pt x="33" y="233"/>
                  </a:lnTo>
                  <a:lnTo>
                    <a:pt x="33" y="0"/>
                  </a:lnTo>
                  <a:close/>
                </a:path>
              </a:pathLst>
            </a:custGeom>
            <a:solidFill>
              <a:srgbClr val="000000"/>
            </a:solidFill>
            <a:ln w="15875">
              <a:noFill/>
            </a:ln>
          </p:spPr>
          <p:txBody>
            <a:bodyPr/>
            <a:lstStyle/>
            <a:p>
              <a:endParaRPr lang="zh-CN" altLang="en-US"/>
            </a:p>
          </p:txBody>
        </p:sp>
        <p:sp>
          <p:nvSpPr>
            <p:cNvPr id="12496" name="任意多边形 12495"/>
            <p:cNvSpPr/>
            <p:nvPr/>
          </p:nvSpPr>
          <p:spPr>
            <a:xfrm>
              <a:off x="1951" y="499"/>
              <a:ext cx="16" cy="103"/>
            </a:xfrm>
            <a:custGeom>
              <a:avLst/>
              <a:gdLst/>
              <a:ahLst/>
              <a:cxnLst/>
              <a:rect l="0" t="0" r="0" b="0"/>
              <a:pathLst>
                <a:path w="33" h="233">
                  <a:moveTo>
                    <a:pt x="0" y="0"/>
                  </a:moveTo>
                  <a:lnTo>
                    <a:pt x="33" y="233"/>
                  </a:lnTo>
                  <a:lnTo>
                    <a:pt x="0" y="233"/>
                  </a:lnTo>
                  <a:lnTo>
                    <a:pt x="0" y="0"/>
                  </a:lnTo>
                  <a:close/>
                </a:path>
              </a:pathLst>
            </a:custGeom>
            <a:solidFill>
              <a:srgbClr val="000000"/>
            </a:solidFill>
            <a:ln w="15875">
              <a:noFill/>
            </a:ln>
          </p:spPr>
          <p:txBody>
            <a:bodyPr/>
            <a:lstStyle/>
            <a:p>
              <a:endParaRPr lang="zh-CN" altLang="en-US"/>
            </a:p>
          </p:txBody>
        </p:sp>
        <p:sp>
          <p:nvSpPr>
            <p:cNvPr id="12497" name="矩形 12496"/>
            <p:cNvSpPr/>
            <p:nvPr/>
          </p:nvSpPr>
          <p:spPr>
            <a:xfrm>
              <a:off x="1951" y="499"/>
              <a:ext cx="16" cy="103"/>
            </a:xfrm>
            <a:prstGeom prst="rect">
              <a:avLst/>
            </a:prstGeom>
            <a:noFill/>
            <a:ln w="15875" cap="flat" cmpd="sng">
              <a:solidFill>
                <a:srgbClr val="000000"/>
              </a:solidFill>
              <a:prstDash val="solid"/>
              <a:miter/>
              <a:headEnd type="none" w="med" len="med"/>
              <a:tailEnd type="none" w="med" len="med"/>
            </a:ln>
          </p:spPr>
          <p:txBody>
            <a:bodyPr/>
            <a:lstStyle/>
            <a:p>
              <a:endParaRPr lang="zh-CN" altLang="en-US"/>
            </a:p>
          </p:txBody>
        </p:sp>
        <p:sp>
          <p:nvSpPr>
            <p:cNvPr id="12498" name="任意多边形 12497"/>
            <p:cNvSpPr/>
            <p:nvPr/>
          </p:nvSpPr>
          <p:spPr>
            <a:xfrm>
              <a:off x="1951" y="2145"/>
              <a:ext cx="16" cy="104"/>
            </a:xfrm>
            <a:custGeom>
              <a:avLst/>
              <a:gdLst/>
              <a:ahLst/>
              <a:cxnLst/>
              <a:rect l="0" t="0" r="0" b="0"/>
              <a:pathLst>
                <a:path w="33" h="234">
                  <a:moveTo>
                    <a:pt x="33" y="0"/>
                  </a:moveTo>
                  <a:lnTo>
                    <a:pt x="0" y="0"/>
                  </a:lnTo>
                  <a:lnTo>
                    <a:pt x="33" y="234"/>
                  </a:lnTo>
                  <a:lnTo>
                    <a:pt x="33" y="0"/>
                  </a:lnTo>
                  <a:close/>
                </a:path>
              </a:pathLst>
            </a:custGeom>
            <a:solidFill>
              <a:srgbClr val="000000"/>
            </a:solidFill>
            <a:ln w="15875">
              <a:noFill/>
            </a:ln>
          </p:spPr>
          <p:txBody>
            <a:bodyPr/>
            <a:lstStyle/>
            <a:p>
              <a:endParaRPr lang="zh-CN" altLang="en-US"/>
            </a:p>
          </p:txBody>
        </p:sp>
        <p:sp>
          <p:nvSpPr>
            <p:cNvPr id="12499" name="任意多边形 12498"/>
            <p:cNvSpPr/>
            <p:nvPr/>
          </p:nvSpPr>
          <p:spPr>
            <a:xfrm>
              <a:off x="1951" y="2145"/>
              <a:ext cx="16" cy="104"/>
            </a:xfrm>
            <a:custGeom>
              <a:avLst/>
              <a:gdLst/>
              <a:ahLst/>
              <a:cxnLst/>
              <a:rect l="0" t="0" r="0" b="0"/>
              <a:pathLst>
                <a:path w="33" h="234">
                  <a:moveTo>
                    <a:pt x="0" y="0"/>
                  </a:moveTo>
                  <a:lnTo>
                    <a:pt x="33" y="234"/>
                  </a:lnTo>
                  <a:lnTo>
                    <a:pt x="0" y="234"/>
                  </a:lnTo>
                  <a:lnTo>
                    <a:pt x="0" y="0"/>
                  </a:lnTo>
                  <a:close/>
                </a:path>
              </a:pathLst>
            </a:custGeom>
            <a:solidFill>
              <a:srgbClr val="000000"/>
            </a:solidFill>
            <a:ln w="15875">
              <a:noFill/>
            </a:ln>
          </p:spPr>
          <p:txBody>
            <a:bodyPr/>
            <a:lstStyle/>
            <a:p>
              <a:endParaRPr lang="zh-CN" altLang="en-US"/>
            </a:p>
          </p:txBody>
        </p:sp>
        <p:sp>
          <p:nvSpPr>
            <p:cNvPr id="12500" name="矩形 12499"/>
            <p:cNvSpPr/>
            <p:nvPr/>
          </p:nvSpPr>
          <p:spPr>
            <a:xfrm>
              <a:off x="1951" y="2145"/>
              <a:ext cx="16" cy="104"/>
            </a:xfrm>
            <a:prstGeom prst="rect">
              <a:avLst/>
            </a:prstGeom>
            <a:noFill/>
            <a:ln w="15875" cap="flat" cmpd="sng">
              <a:solidFill>
                <a:srgbClr val="000000"/>
              </a:solidFill>
              <a:prstDash val="solid"/>
              <a:miter/>
              <a:headEnd type="none" w="med" len="med"/>
              <a:tailEnd type="none" w="med" len="med"/>
            </a:ln>
          </p:spPr>
          <p:txBody>
            <a:bodyPr/>
            <a:lstStyle/>
            <a:p>
              <a:endParaRPr lang="zh-CN" altLang="en-US"/>
            </a:p>
          </p:txBody>
        </p:sp>
        <p:sp>
          <p:nvSpPr>
            <p:cNvPr id="12501" name="任意多边形 12500"/>
            <p:cNvSpPr/>
            <p:nvPr/>
          </p:nvSpPr>
          <p:spPr>
            <a:xfrm>
              <a:off x="1922" y="2558"/>
              <a:ext cx="2" cy="315"/>
            </a:xfrm>
            <a:custGeom>
              <a:avLst/>
              <a:gdLst/>
              <a:ahLst/>
              <a:cxnLst/>
              <a:rect l="0" t="0" r="0" b="0"/>
              <a:pathLst>
                <a:path w="1" h="710">
                  <a:moveTo>
                    <a:pt x="0" y="0"/>
                  </a:moveTo>
                  <a:lnTo>
                    <a:pt x="0" y="710"/>
                  </a:lnTo>
                  <a:lnTo>
                    <a:pt x="1" y="71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502" name="任意多边形 12501"/>
            <p:cNvSpPr/>
            <p:nvPr/>
          </p:nvSpPr>
          <p:spPr>
            <a:xfrm>
              <a:off x="1922" y="2936"/>
              <a:ext cx="2" cy="69"/>
            </a:xfrm>
            <a:custGeom>
              <a:avLst/>
              <a:gdLst/>
              <a:ahLst/>
              <a:cxnLst/>
              <a:rect l="0" t="0" r="0" b="0"/>
              <a:pathLst>
                <a:path w="1" h="148">
                  <a:moveTo>
                    <a:pt x="0" y="0"/>
                  </a:moveTo>
                  <a:lnTo>
                    <a:pt x="0" y="148"/>
                  </a:lnTo>
                  <a:lnTo>
                    <a:pt x="1" y="148"/>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503" name="任意多边形 12502"/>
            <p:cNvSpPr/>
            <p:nvPr/>
          </p:nvSpPr>
          <p:spPr>
            <a:xfrm>
              <a:off x="1922" y="3068"/>
              <a:ext cx="2" cy="315"/>
            </a:xfrm>
            <a:custGeom>
              <a:avLst/>
              <a:gdLst/>
              <a:ahLst/>
              <a:cxnLst/>
              <a:rect l="0" t="0" r="0" b="0"/>
              <a:pathLst>
                <a:path w="1" h="710">
                  <a:moveTo>
                    <a:pt x="0" y="0"/>
                  </a:moveTo>
                  <a:lnTo>
                    <a:pt x="0" y="710"/>
                  </a:lnTo>
                  <a:lnTo>
                    <a:pt x="1" y="71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504" name="任意多边形 12503"/>
            <p:cNvSpPr/>
            <p:nvPr/>
          </p:nvSpPr>
          <p:spPr>
            <a:xfrm>
              <a:off x="1500" y="2972"/>
              <a:ext cx="324" cy="5"/>
            </a:xfrm>
            <a:custGeom>
              <a:avLst/>
              <a:gdLst/>
              <a:ahLst/>
              <a:cxnLst/>
              <a:rect l="0" t="0" r="0" b="0"/>
              <a:pathLst>
                <a:path w="711">
                  <a:moveTo>
                    <a:pt x="0" y="0"/>
                  </a:moveTo>
                  <a:lnTo>
                    <a:pt x="710" y="0"/>
                  </a:lnTo>
                  <a:lnTo>
                    <a:pt x="711"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505" name="任意多边形 12504"/>
            <p:cNvSpPr/>
            <p:nvPr/>
          </p:nvSpPr>
          <p:spPr>
            <a:xfrm>
              <a:off x="1889" y="2972"/>
              <a:ext cx="64" cy="5"/>
            </a:xfrm>
            <a:custGeom>
              <a:avLst/>
              <a:gdLst/>
              <a:ahLst/>
              <a:cxnLst/>
              <a:rect l="0" t="0" r="0" b="0"/>
              <a:pathLst>
                <a:path w="149">
                  <a:moveTo>
                    <a:pt x="0" y="0"/>
                  </a:moveTo>
                  <a:lnTo>
                    <a:pt x="148" y="0"/>
                  </a:lnTo>
                  <a:lnTo>
                    <a:pt x="149"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506" name="任意多边形 12505"/>
            <p:cNvSpPr/>
            <p:nvPr/>
          </p:nvSpPr>
          <p:spPr>
            <a:xfrm>
              <a:off x="2022" y="2972"/>
              <a:ext cx="324" cy="5"/>
            </a:xfrm>
            <a:custGeom>
              <a:avLst/>
              <a:gdLst/>
              <a:ahLst/>
              <a:cxnLst/>
              <a:rect l="0" t="0" r="0" b="0"/>
              <a:pathLst>
                <a:path w="710">
                  <a:moveTo>
                    <a:pt x="0" y="0"/>
                  </a:moveTo>
                  <a:lnTo>
                    <a:pt x="709" y="0"/>
                  </a:lnTo>
                  <a:lnTo>
                    <a:pt x="710" y="0"/>
                  </a:lnTo>
                </a:path>
              </a:pathLst>
            </a:custGeom>
            <a:noFill/>
            <a:ln w="15875" cap="flat" cmpd="sng">
              <a:solidFill>
                <a:srgbClr val="FF0000"/>
              </a:solidFill>
              <a:prstDash val="solid"/>
              <a:headEnd type="none" w="med" len="med"/>
              <a:tailEnd type="none" w="med" len="med"/>
            </a:ln>
          </p:spPr>
          <p:txBody>
            <a:bodyPr/>
            <a:lstStyle/>
            <a:p>
              <a:endParaRPr lang="zh-CN" altLang="en-US"/>
            </a:p>
          </p:txBody>
        </p:sp>
        <p:sp>
          <p:nvSpPr>
            <p:cNvPr id="12507" name="任意多边形 12506"/>
            <p:cNvSpPr/>
            <p:nvPr/>
          </p:nvSpPr>
          <p:spPr>
            <a:xfrm>
              <a:off x="1565" y="2622"/>
              <a:ext cx="712" cy="700"/>
            </a:xfrm>
            <a:custGeom>
              <a:avLst/>
              <a:gdLst/>
              <a:ahLst/>
              <a:cxnLst/>
              <a:rect l="0" t="0" r="0" b="0"/>
              <a:pathLst>
                <a:path w="1569" h="1583">
                  <a:moveTo>
                    <a:pt x="1568" y="558"/>
                  </a:moveTo>
                  <a:lnTo>
                    <a:pt x="1350" y="202"/>
                  </a:lnTo>
                  <a:lnTo>
                    <a:pt x="984" y="0"/>
                  </a:lnTo>
                  <a:lnTo>
                    <a:pt x="567" y="6"/>
                  </a:lnTo>
                  <a:lnTo>
                    <a:pt x="207" y="219"/>
                  </a:lnTo>
                  <a:lnTo>
                    <a:pt x="0" y="583"/>
                  </a:lnTo>
                  <a:lnTo>
                    <a:pt x="0" y="1001"/>
                  </a:lnTo>
                  <a:lnTo>
                    <a:pt x="207" y="1364"/>
                  </a:lnTo>
                  <a:lnTo>
                    <a:pt x="567" y="1577"/>
                  </a:lnTo>
                  <a:lnTo>
                    <a:pt x="984" y="1583"/>
                  </a:lnTo>
                  <a:lnTo>
                    <a:pt x="1350" y="1382"/>
                  </a:lnTo>
                  <a:lnTo>
                    <a:pt x="1568" y="1025"/>
                  </a:lnTo>
                  <a:lnTo>
                    <a:pt x="1569" y="1025"/>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08" name="任意多边形 12507"/>
            <p:cNvSpPr/>
            <p:nvPr/>
          </p:nvSpPr>
          <p:spPr>
            <a:xfrm>
              <a:off x="2188" y="2869"/>
              <a:ext cx="3" cy="207"/>
            </a:xfrm>
            <a:custGeom>
              <a:avLst/>
              <a:gdLst/>
              <a:ahLst/>
              <a:cxnLst/>
              <a:rect l="0" t="0" r="0" b="0"/>
              <a:pathLst>
                <a:path w="1" h="467">
                  <a:moveTo>
                    <a:pt x="0" y="467"/>
                  </a:moveTo>
                  <a:lnTo>
                    <a:pt x="0" y="0"/>
                  </a:lnTo>
                  <a:lnTo>
                    <a:pt x="1" y="0"/>
                  </a:lnTo>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12509" name="任意多边形 12508"/>
            <p:cNvSpPr/>
            <p:nvPr/>
          </p:nvSpPr>
          <p:spPr>
            <a:xfrm>
              <a:off x="2188" y="2869"/>
              <a:ext cx="89" cy="4"/>
            </a:xfrm>
            <a:custGeom>
              <a:avLst/>
              <a:gdLst/>
              <a:ahLst/>
              <a:cxnLst/>
              <a:rect l="0" t="0" r="0" b="0"/>
              <a:pathLst>
                <a:path w="200">
                  <a:moveTo>
                    <a:pt x="0" y="0"/>
                  </a:moveTo>
                  <a:lnTo>
                    <a:pt x="199" y="0"/>
                  </a:lnTo>
                  <a:lnTo>
                    <a:pt x="200" y="0"/>
                  </a:lnTo>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12510" name="任意多边形 12509"/>
            <p:cNvSpPr/>
            <p:nvPr/>
          </p:nvSpPr>
          <p:spPr>
            <a:xfrm>
              <a:off x="2188" y="3076"/>
              <a:ext cx="89" cy="4"/>
            </a:xfrm>
            <a:custGeom>
              <a:avLst/>
              <a:gdLst/>
              <a:ahLst/>
              <a:cxnLst/>
              <a:rect l="0" t="0" r="0" b="0"/>
              <a:pathLst>
                <a:path w="200">
                  <a:moveTo>
                    <a:pt x="0" y="0"/>
                  </a:moveTo>
                  <a:lnTo>
                    <a:pt x="199" y="0"/>
                  </a:lnTo>
                  <a:lnTo>
                    <a:pt x="200" y="0"/>
                  </a:lnTo>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12511" name="任意多边形 12510"/>
            <p:cNvSpPr/>
            <p:nvPr/>
          </p:nvSpPr>
          <p:spPr>
            <a:xfrm>
              <a:off x="1582" y="2642"/>
              <a:ext cx="191" cy="183"/>
            </a:xfrm>
            <a:custGeom>
              <a:avLst/>
              <a:gdLst/>
              <a:ahLst/>
              <a:cxnLst/>
              <a:rect l="0" t="0" r="0" b="0"/>
              <a:pathLst>
                <a:path w="419" h="419">
                  <a:moveTo>
                    <a:pt x="0" y="419"/>
                  </a:moveTo>
                  <a:lnTo>
                    <a:pt x="418" y="0"/>
                  </a:lnTo>
                  <a:lnTo>
                    <a:pt x="41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2" name="任意多边形 12511"/>
            <p:cNvSpPr/>
            <p:nvPr/>
          </p:nvSpPr>
          <p:spPr>
            <a:xfrm>
              <a:off x="1553" y="2610"/>
              <a:ext cx="347" cy="339"/>
            </a:xfrm>
            <a:custGeom>
              <a:avLst/>
              <a:gdLst/>
              <a:ahLst/>
              <a:cxnLst/>
              <a:rect l="0" t="0" r="0" b="0"/>
              <a:pathLst>
                <a:path w="762" h="763">
                  <a:moveTo>
                    <a:pt x="0" y="763"/>
                  </a:moveTo>
                  <a:lnTo>
                    <a:pt x="761" y="0"/>
                  </a:lnTo>
                  <a:lnTo>
                    <a:pt x="762"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3" name="任意多边形 12512"/>
            <p:cNvSpPr/>
            <p:nvPr/>
          </p:nvSpPr>
          <p:spPr>
            <a:xfrm>
              <a:off x="1557" y="2972"/>
              <a:ext cx="65" cy="63"/>
            </a:xfrm>
            <a:custGeom>
              <a:avLst/>
              <a:gdLst/>
              <a:ahLst/>
              <a:cxnLst/>
              <a:rect l="0" t="0" r="0" b="0"/>
              <a:pathLst>
                <a:path w="147" h="146">
                  <a:moveTo>
                    <a:pt x="0" y="146"/>
                  </a:moveTo>
                  <a:lnTo>
                    <a:pt x="146" y="0"/>
                  </a:lnTo>
                  <a:lnTo>
                    <a:pt x="147"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4" name="任意多边形 12513"/>
            <p:cNvSpPr/>
            <p:nvPr/>
          </p:nvSpPr>
          <p:spPr>
            <a:xfrm>
              <a:off x="1922" y="2614"/>
              <a:ext cx="65" cy="69"/>
            </a:xfrm>
            <a:custGeom>
              <a:avLst/>
              <a:gdLst/>
              <a:ahLst/>
              <a:cxnLst/>
              <a:rect l="0" t="0" r="0" b="0"/>
              <a:pathLst>
                <a:path w="146" h="147">
                  <a:moveTo>
                    <a:pt x="0" y="147"/>
                  </a:moveTo>
                  <a:lnTo>
                    <a:pt x="145" y="0"/>
                  </a:lnTo>
                  <a:lnTo>
                    <a:pt x="146"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5" name="任意多边形 12514"/>
            <p:cNvSpPr/>
            <p:nvPr/>
          </p:nvSpPr>
          <p:spPr>
            <a:xfrm>
              <a:off x="1622" y="2683"/>
              <a:ext cx="300" cy="289"/>
            </a:xfrm>
            <a:custGeom>
              <a:avLst/>
              <a:gdLst/>
              <a:ahLst/>
              <a:cxnLst/>
              <a:rect l="0" t="0" r="0" b="0"/>
              <a:pathLst>
                <a:path w="657" h="656">
                  <a:moveTo>
                    <a:pt x="0" y="656"/>
                  </a:moveTo>
                  <a:lnTo>
                    <a:pt x="656" y="0"/>
                  </a:lnTo>
                  <a:lnTo>
                    <a:pt x="657"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6" name="任意多边形 12515"/>
            <p:cNvSpPr/>
            <p:nvPr/>
          </p:nvSpPr>
          <p:spPr>
            <a:xfrm>
              <a:off x="1577" y="2972"/>
              <a:ext cx="143" cy="136"/>
            </a:xfrm>
            <a:custGeom>
              <a:avLst/>
              <a:gdLst/>
              <a:ahLst/>
              <a:cxnLst/>
              <a:rect l="0" t="0" r="0" b="0"/>
              <a:pathLst>
                <a:path w="309" h="308">
                  <a:moveTo>
                    <a:pt x="0" y="308"/>
                  </a:moveTo>
                  <a:lnTo>
                    <a:pt x="308" y="0"/>
                  </a:lnTo>
                  <a:lnTo>
                    <a:pt x="30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7" name="任意多边形 12516"/>
            <p:cNvSpPr/>
            <p:nvPr/>
          </p:nvSpPr>
          <p:spPr>
            <a:xfrm>
              <a:off x="1922" y="2638"/>
              <a:ext cx="138" cy="136"/>
            </a:xfrm>
            <a:custGeom>
              <a:avLst/>
              <a:gdLst/>
              <a:ahLst/>
              <a:cxnLst/>
              <a:rect l="0" t="0" r="0" b="0"/>
              <a:pathLst>
                <a:path w="308" h="307">
                  <a:moveTo>
                    <a:pt x="0" y="307"/>
                  </a:moveTo>
                  <a:lnTo>
                    <a:pt x="307" y="0"/>
                  </a:lnTo>
                  <a:lnTo>
                    <a:pt x="308"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8" name="任意多边形 12517"/>
            <p:cNvSpPr/>
            <p:nvPr/>
          </p:nvSpPr>
          <p:spPr>
            <a:xfrm>
              <a:off x="1720" y="2774"/>
              <a:ext cx="202" cy="198"/>
            </a:xfrm>
            <a:custGeom>
              <a:avLst/>
              <a:gdLst/>
              <a:ahLst/>
              <a:cxnLst/>
              <a:rect l="0" t="0" r="0" b="0"/>
              <a:pathLst>
                <a:path w="448" h="448">
                  <a:moveTo>
                    <a:pt x="0" y="448"/>
                  </a:moveTo>
                  <a:lnTo>
                    <a:pt x="447" y="0"/>
                  </a:lnTo>
                  <a:lnTo>
                    <a:pt x="448"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19" name="任意多边形 12518"/>
            <p:cNvSpPr/>
            <p:nvPr/>
          </p:nvSpPr>
          <p:spPr>
            <a:xfrm>
              <a:off x="1610" y="2972"/>
              <a:ext cx="204" cy="195"/>
            </a:xfrm>
            <a:custGeom>
              <a:avLst/>
              <a:gdLst/>
              <a:ahLst/>
              <a:cxnLst/>
              <a:rect l="0" t="0" r="0" b="0"/>
              <a:pathLst>
                <a:path w="446" h="446">
                  <a:moveTo>
                    <a:pt x="0" y="446"/>
                  </a:moveTo>
                  <a:lnTo>
                    <a:pt x="445" y="0"/>
                  </a:lnTo>
                  <a:lnTo>
                    <a:pt x="446"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0" name="任意多边形 12519"/>
            <p:cNvSpPr/>
            <p:nvPr/>
          </p:nvSpPr>
          <p:spPr>
            <a:xfrm>
              <a:off x="1922" y="2670"/>
              <a:ext cx="204" cy="195"/>
            </a:xfrm>
            <a:custGeom>
              <a:avLst/>
              <a:gdLst/>
              <a:ahLst/>
              <a:cxnLst/>
              <a:rect l="0" t="0" r="0" b="0"/>
              <a:pathLst>
                <a:path w="446" h="446">
                  <a:moveTo>
                    <a:pt x="0" y="446"/>
                  </a:moveTo>
                  <a:lnTo>
                    <a:pt x="445" y="0"/>
                  </a:lnTo>
                  <a:lnTo>
                    <a:pt x="446"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1" name="任意多边形 12520"/>
            <p:cNvSpPr/>
            <p:nvPr/>
          </p:nvSpPr>
          <p:spPr>
            <a:xfrm>
              <a:off x="1814" y="2865"/>
              <a:ext cx="108" cy="107"/>
            </a:xfrm>
            <a:custGeom>
              <a:avLst/>
              <a:gdLst/>
              <a:ahLst/>
              <a:cxnLst/>
              <a:rect l="0" t="0" r="0" b="0"/>
              <a:pathLst>
                <a:path w="239" h="238">
                  <a:moveTo>
                    <a:pt x="0" y="238"/>
                  </a:moveTo>
                  <a:lnTo>
                    <a:pt x="238" y="0"/>
                  </a:lnTo>
                  <a:lnTo>
                    <a:pt x="23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2" name="任意多边形 12521"/>
            <p:cNvSpPr/>
            <p:nvPr/>
          </p:nvSpPr>
          <p:spPr>
            <a:xfrm>
              <a:off x="1655" y="2972"/>
              <a:ext cx="254" cy="247"/>
            </a:xfrm>
            <a:custGeom>
              <a:avLst/>
              <a:gdLst/>
              <a:ahLst/>
              <a:cxnLst/>
              <a:rect l="0" t="0" r="0" b="0"/>
              <a:pathLst>
                <a:path w="562" h="562">
                  <a:moveTo>
                    <a:pt x="0" y="562"/>
                  </a:moveTo>
                  <a:lnTo>
                    <a:pt x="561" y="0"/>
                  </a:lnTo>
                  <a:lnTo>
                    <a:pt x="562"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3" name="任意多边形 12522"/>
            <p:cNvSpPr/>
            <p:nvPr/>
          </p:nvSpPr>
          <p:spPr>
            <a:xfrm>
              <a:off x="1922" y="2709"/>
              <a:ext cx="257" cy="248"/>
            </a:xfrm>
            <a:custGeom>
              <a:avLst/>
              <a:gdLst/>
              <a:ahLst/>
              <a:cxnLst/>
              <a:rect l="0" t="0" r="0" b="0"/>
              <a:pathLst>
                <a:path w="562" h="562">
                  <a:moveTo>
                    <a:pt x="0" y="562"/>
                  </a:moveTo>
                  <a:lnTo>
                    <a:pt x="561" y="0"/>
                  </a:lnTo>
                  <a:lnTo>
                    <a:pt x="562"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4" name="任意多边形 12523"/>
            <p:cNvSpPr/>
            <p:nvPr/>
          </p:nvSpPr>
          <p:spPr>
            <a:xfrm>
              <a:off x="1909" y="2957"/>
              <a:ext cx="13" cy="15"/>
            </a:xfrm>
            <a:custGeom>
              <a:avLst/>
              <a:gdLst/>
              <a:ahLst/>
              <a:cxnLst/>
              <a:rect l="0" t="0" r="0" b="0"/>
              <a:pathLst>
                <a:path w="30" h="29">
                  <a:moveTo>
                    <a:pt x="0" y="29"/>
                  </a:moveTo>
                  <a:lnTo>
                    <a:pt x="29" y="0"/>
                  </a:lnTo>
                  <a:lnTo>
                    <a:pt x="3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5" name="任意多边形 12524"/>
            <p:cNvSpPr/>
            <p:nvPr/>
          </p:nvSpPr>
          <p:spPr>
            <a:xfrm>
              <a:off x="1704" y="3052"/>
              <a:ext cx="218" cy="210"/>
            </a:xfrm>
            <a:custGeom>
              <a:avLst/>
              <a:gdLst/>
              <a:ahLst/>
              <a:cxnLst/>
              <a:rect l="0" t="0" r="0" b="0"/>
              <a:pathLst>
                <a:path w="480" h="479">
                  <a:moveTo>
                    <a:pt x="0" y="479"/>
                  </a:moveTo>
                  <a:lnTo>
                    <a:pt x="479" y="0"/>
                  </a:lnTo>
                  <a:lnTo>
                    <a:pt x="48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6" name="任意多边形 12525"/>
            <p:cNvSpPr/>
            <p:nvPr/>
          </p:nvSpPr>
          <p:spPr>
            <a:xfrm>
              <a:off x="2003" y="2758"/>
              <a:ext cx="221" cy="214"/>
            </a:xfrm>
            <a:custGeom>
              <a:avLst/>
              <a:gdLst/>
              <a:ahLst/>
              <a:cxnLst/>
              <a:rect l="0" t="0" r="0" b="0"/>
              <a:pathLst>
                <a:path w="480" h="479">
                  <a:moveTo>
                    <a:pt x="0" y="479"/>
                  </a:moveTo>
                  <a:lnTo>
                    <a:pt x="479" y="0"/>
                  </a:lnTo>
                  <a:lnTo>
                    <a:pt x="48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7" name="任意多边形 12526"/>
            <p:cNvSpPr/>
            <p:nvPr/>
          </p:nvSpPr>
          <p:spPr>
            <a:xfrm>
              <a:off x="1922" y="2972"/>
              <a:ext cx="81" cy="80"/>
            </a:xfrm>
            <a:custGeom>
              <a:avLst/>
              <a:gdLst/>
              <a:ahLst/>
              <a:cxnLst/>
              <a:rect l="0" t="0" r="0" b="0"/>
              <a:pathLst>
                <a:path w="181" h="181">
                  <a:moveTo>
                    <a:pt x="0" y="181"/>
                  </a:moveTo>
                  <a:lnTo>
                    <a:pt x="180" y="0"/>
                  </a:lnTo>
                  <a:lnTo>
                    <a:pt x="18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8" name="任意多边形 12527"/>
            <p:cNvSpPr/>
            <p:nvPr/>
          </p:nvSpPr>
          <p:spPr>
            <a:xfrm>
              <a:off x="1766" y="3143"/>
              <a:ext cx="156" cy="156"/>
            </a:xfrm>
            <a:custGeom>
              <a:avLst/>
              <a:gdLst/>
              <a:ahLst/>
              <a:cxnLst/>
              <a:rect l="0" t="0" r="0" b="0"/>
              <a:pathLst>
                <a:path w="349" h="348">
                  <a:moveTo>
                    <a:pt x="0" y="348"/>
                  </a:moveTo>
                  <a:lnTo>
                    <a:pt x="348" y="0"/>
                  </a:lnTo>
                  <a:lnTo>
                    <a:pt x="34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29" name="任意多边形 12528"/>
            <p:cNvSpPr/>
            <p:nvPr/>
          </p:nvSpPr>
          <p:spPr>
            <a:xfrm>
              <a:off x="2203" y="2817"/>
              <a:ext cx="54" cy="52"/>
            </a:xfrm>
            <a:custGeom>
              <a:avLst/>
              <a:gdLst/>
              <a:ahLst/>
              <a:cxnLst/>
              <a:rect l="0" t="0" r="0" b="0"/>
              <a:pathLst>
                <a:path w="116" h="114">
                  <a:moveTo>
                    <a:pt x="0" y="114"/>
                  </a:moveTo>
                  <a:lnTo>
                    <a:pt x="115" y="0"/>
                  </a:lnTo>
                  <a:lnTo>
                    <a:pt x="116" y="0"/>
                  </a:lnTo>
                </a:path>
              </a:pathLst>
            </a:custGeom>
            <a:noFill/>
            <a:ln w="19050" cap="flat" cmpd="sng">
              <a:solidFill>
                <a:srgbClr val="0000FF"/>
              </a:solidFill>
              <a:prstDash val="solid"/>
              <a:headEnd type="none" w="med" len="med"/>
              <a:tailEnd type="none" w="med" len="med"/>
            </a:ln>
          </p:spPr>
          <p:txBody>
            <a:bodyPr/>
            <a:lstStyle/>
            <a:p>
              <a:endParaRPr lang="zh-CN" altLang="en-US"/>
            </a:p>
          </p:txBody>
        </p:sp>
        <p:sp>
          <p:nvSpPr>
            <p:cNvPr id="12530" name="任意多边形 12529"/>
            <p:cNvSpPr/>
            <p:nvPr/>
          </p:nvSpPr>
          <p:spPr>
            <a:xfrm>
              <a:off x="1922" y="2884"/>
              <a:ext cx="266" cy="259"/>
            </a:xfrm>
            <a:custGeom>
              <a:avLst/>
              <a:gdLst/>
              <a:ahLst/>
              <a:cxnLst/>
              <a:rect l="0" t="0" r="0" b="0"/>
              <a:pathLst>
                <a:path w="582" h="583">
                  <a:moveTo>
                    <a:pt x="0" y="583"/>
                  </a:moveTo>
                  <a:lnTo>
                    <a:pt x="390" y="193"/>
                  </a:lnTo>
                  <a:lnTo>
                    <a:pt x="581" y="0"/>
                  </a:lnTo>
                  <a:lnTo>
                    <a:pt x="582"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1" name="任意多边形 12530"/>
            <p:cNvSpPr/>
            <p:nvPr/>
          </p:nvSpPr>
          <p:spPr>
            <a:xfrm>
              <a:off x="1836" y="2981"/>
              <a:ext cx="352" cy="341"/>
            </a:xfrm>
            <a:custGeom>
              <a:avLst/>
              <a:gdLst/>
              <a:ahLst/>
              <a:cxnLst/>
              <a:rect l="0" t="0" r="0" b="0"/>
              <a:pathLst>
                <a:path w="775" h="775">
                  <a:moveTo>
                    <a:pt x="0" y="775"/>
                  </a:moveTo>
                  <a:lnTo>
                    <a:pt x="193" y="583"/>
                  </a:lnTo>
                  <a:lnTo>
                    <a:pt x="774" y="0"/>
                  </a:lnTo>
                  <a:lnTo>
                    <a:pt x="775"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2" name="任意多边形 12531"/>
            <p:cNvSpPr/>
            <p:nvPr/>
          </p:nvSpPr>
          <p:spPr>
            <a:xfrm>
              <a:off x="1917" y="3072"/>
              <a:ext cx="271" cy="259"/>
            </a:xfrm>
            <a:custGeom>
              <a:avLst/>
              <a:gdLst/>
              <a:ahLst/>
              <a:cxnLst/>
              <a:rect l="0" t="0" r="0" b="0"/>
              <a:pathLst>
                <a:path w="589" h="590">
                  <a:moveTo>
                    <a:pt x="0" y="590"/>
                  </a:moveTo>
                  <a:lnTo>
                    <a:pt x="7" y="583"/>
                  </a:lnTo>
                  <a:lnTo>
                    <a:pt x="588" y="0"/>
                  </a:lnTo>
                  <a:lnTo>
                    <a:pt x="58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3" name="任意多边形 12532"/>
            <p:cNvSpPr/>
            <p:nvPr/>
          </p:nvSpPr>
          <p:spPr>
            <a:xfrm>
              <a:off x="2032" y="3076"/>
              <a:ext cx="245" cy="238"/>
            </a:xfrm>
            <a:custGeom>
              <a:avLst/>
              <a:gdLst/>
              <a:ahLst/>
              <a:cxnLst/>
              <a:rect l="0" t="0" r="0" b="0"/>
              <a:pathLst>
                <a:path w="543" h="542">
                  <a:moveTo>
                    <a:pt x="0" y="542"/>
                  </a:moveTo>
                  <a:lnTo>
                    <a:pt x="542" y="0"/>
                  </a:lnTo>
                  <a:lnTo>
                    <a:pt x="543"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4" name="任意多边形 12533"/>
            <p:cNvSpPr/>
            <p:nvPr/>
          </p:nvSpPr>
          <p:spPr>
            <a:xfrm>
              <a:off x="1553" y="2984"/>
              <a:ext cx="4" cy="513"/>
            </a:xfrm>
            <a:custGeom>
              <a:avLst/>
              <a:gdLst/>
              <a:ahLst/>
              <a:cxnLst/>
              <a:rect l="0" t="0" r="0" b="0"/>
              <a:pathLst>
                <a:path w="1" h="1159">
                  <a:moveTo>
                    <a:pt x="0" y="0"/>
                  </a:moveTo>
                  <a:lnTo>
                    <a:pt x="0" y="1159"/>
                  </a:lnTo>
                  <a:lnTo>
                    <a:pt x="1" y="115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5" name="任意多边形 12534"/>
            <p:cNvSpPr/>
            <p:nvPr/>
          </p:nvSpPr>
          <p:spPr>
            <a:xfrm>
              <a:off x="2188" y="2992"/>
              <a:ext cx="3" cy="505"/>
            </a:xfrm>
            <a:custGeom>
              <a:avLst/>
              <a:gdLst/>
              <a:ahLst/>
              <a:cxnLst/>
              <a:rect l="0" t="0" r="0" b="0"/>
              <a:pathLst>
                <a:path w="1" h="1142">
                  <a:moveTo>
                    <a:pt x="0" y="0"/>
                  </a:moveTo>
                  <a:lnTo>
                    <a:pt x="0" y="1142"/>
                  </a:lnTo>
                  <a:lnTo>
                    <a:pt x="1" y="1142"/>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6" name="任意多边形 12535"/>
            <p:cNvSpPr/>
            <p:nvPr/>
          </p:nvSpPr>
          <p:spPr>
            <a:xfrm>
              <a:off x="1606" y="3469"/>
              <a:ext cx="528" cy="5"/>
            </a:xfrm>
            <a:custGeom>
              <a:avLst/>
              <a:gdLst/>
              <a:ahLst/>
              <a:cxnLst/>
              <a:rect l="0" t="0" r="0" b="0"/>
              <a:pathLst>
                <a:path w="1165">
                  <a:moveTo>
                    <a:pt x="0" y="0"/>
                  </a:moveTo>
                  <a:lnTo>
                    <a:pt x="1164" y="0"/>
                  </a:lnTo>
                  <a:lnTo>
                    <a:pt x="1165"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7" name="任意多边形 12536"/>
            <p:cNvSpPr/>
            <p:nvPr/>
          </p:nvSpPr>
          <p:spPr>
            <a:xfrm>
              <a:off x="1553" y="3461"/>
              <a:ext cx="53" cy="17"/>
            </a:xfrm>
            <a:custGeom>
              <a:avLst/>
              <a:gdLst/>
              <a:ahLst/>
              <a:cxnLst/>
              <a:rect l="0" t="0" r="0" b="0"/>
              <a:pathLst>
                <a:path w="116" h="39">
                  <a:moveTo>
                    <a:pt x="116" y="0"/>
                  </a:moveTo>
                  <a:lnTo>
                    <a:pt x="116" y="39"/>
                  </a:lnTo>
                  <a:lnTo>
                    <a:pt x="0" y="20"/>
                  </a:lnTo>
                  <a:lnTo>
                    <a:pt x="116" y="0"/>
                  </a:lnTo>
                  <a:close/>
                </a:path>
              </a:pathLst>
            </a:custGeom>
            <a:solidFill>
              <a:srgbClr val="0000FF"/>
            </a:solidFill>
            <a:ln w="15875">
              <a:noFill/>
            </a:ln>
          </p:spPr>
          <p:txBody>
            <a:bodyPr/>
            <a:lstStyle/>
            <a:p>
              <a:endParaRPr lang="zh-CN" altLang="en-US"/>
            </a:p>
          </p:txBody>
        </p:sp>
        <p:sp>
          <p:nvSpPr>
            <p:cNvPr id="12538" name="任意多边形 12537"/>
            <p:cNvSpPr/>
            <p:nvPr/>
          </p:nvSpPr>
          <p:spPr>
            <a:xfrm>
              <a:off x="1553" y="3461"/>
              <a:ext cx="53" cy="17"/>
            </a:xfrm>
            <a:custGeom>
              <a:avLst/>
              <a:gdLst/>
              <a:ahLst/>
              <a:cxnLst/>
              <a:rect l="0" t="0" r="0" b="0"/>
              <a:pathLst>
                <a:path w="116" h="39">
                  <a:moveTo>
                    <a:pt x="116" y="0"/>
                  </a:moveTo>
                  <a:lnTo>
                    <a:pt x="116" y="39"/>
                  </a:lnTo>
                  <a:lnTo>
                    <a:pt x="0" y="20"/>
                  </a:lnTo>
                  <a:lnTo>
                    <a:pt x="116"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39" name="任意多边形 12538"/>
            <p:cNvSpPr/>
            <p:nvPr/>
          </p:nvSpPr>
          <p:spPr>
            <a:xfrm>
              <a:off x="2134" y="3461"/>
              <a:ext cx="54" cy="17"/>
            </a:xfrm>
            <a:custGeom>
              <a:avLst/>
              <a:gdLst/>
              <a:ahLst/>
              <a:cxnLst/>
              <a:rect l="0" t="0" r="0" b="0"/>
              <a:pathLst>
                <a:path w="116" h="39">
                  <a:moveTo>
                    <a:pt x="0" y="0"/>
                  </a:moveTo>
                  <a:lnTo>
                    <a:pt x="0" y="39"/>
                  </a:lnTo>
                  <a:lnTo>
                    <a:pt x="116" y="20"/>
                  </a:lnTo>
                  <a:lnTo>
                    <a:pt x="0" y="0"/>
                  </a:lnTo>
                  <a:close/>
                </a:path>
              </a:pathLst>
            </a:custGeom>
            <a:solidFill>
              <a:srgbClr val="0000FF"/>
            </a:solidFill>
            <a:ln w="15875">
              <a:noFill/>
            </a:ln>
          </p:spPr>
          <p:txBody>
            <a:bodyPr/>
            <a:lstStyle/>
            <a:p>
              <a:endParaRPr lang="zh-CN" altLang="en-US"/>
            </a:p>
          </p:txBody>
        </p:sp>
        <p:sp>
          <p:nvSpPr>
            <p:cNvPr id="12540" name="任意多边形 12539"/>
            <p:cNvSpPr/>
            <p:nvPr/>
          </p:nvSpPr>
          <p:spPr>
            <a:xfrm>
              <a:off x="2134" y="3461"/>
              <a:ext cx="54" cy="17"/>
            </a:xfrm>
            <a:custGeom>
              <a:avLst/>
              <a:gdLst/>
              <a:ahLst/>
              <a:cxnLst/>
              <a:rect l="0" t="0" r="0" b="0"/>
              <a:pathLst>
                <a:path w="116" h="39">
                  <a:moveTo>
                    <a:pt x="0" y="0"/>
                  </a:moveTo>
                  <a:lnTo>
                    <a:pt x="0" y="39"/>
                  </a:lnTo>
                  <a:lnTo>
                    <a:pt x="116" y="20"/>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41" name="任意多边形 12540"/>
            <p:cNvSpPr/>
            <p:nvPr/>
          </p:nvSpPr>
          <p:spPr>
            <a:xfrm>
              <a:off x="1831" y="3406"/>
              <a:ext cx="33" cy="24"/>
            </a:xfrm>
            <a:custGeom>
              <a:avLst/>
              <a:gdLst/>
              <a:ahLst/>
              <a:cxnLst/>
              <a:rect l="0" t="0" r="0" b="0"/>
              <a:pathLst>
                <a:path w="77" h="58">
                  <a:moveTo>
                    <a:pt x="0" y="19"/>
                  </a:moveTo>
                  <a:lnTo>
                    <a:pt x="19" y="0"/>
                  </a:lnTo>
                  <a:lnTo>
                    <a:pt x="58" y="0"/>
                  </a:lnTo>
                  <a:lnTo>
                    <a:pt x="77" y="19"/>
                  </a:lnTo>
                  <a:lnTo>
                    <a:pt x="77" y="39"/>
                  </a:lnTo>
                  <a:lnTo>
                    <a:pt x="58" y="58"/>
                  </a:lnTo>
                  <a:lnTo>
                    <a:pt x="39" y="58"/>
                  </a:lnTo>
                  <a:lnTo>
                    <a:pt x="40"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42" name="任意多边形 12541"/>
            <p:cNvSpPr/>
            <p:nvPr/>
          </p:nvSpPr>
          <p:spPr>
            <a:xfrm>
              <a:off x="1831" y="3430"/>
              <a:ext cx="33" cy="28"/>
            </a:xfrm>
            <a:custGeom>
              <a:avLst/>
              <a:gdLst/>
              <a:ahLst/>
              <a:cxnLst/>
              <a:rect l="0" t="0" r="0" b="0"/>
              <a:pathLst>
                <a:path w="77" h="58">
                  <a:moveTo>
                    <a:pt x="58" y="0"/>
                  </a:moveTo>
                  <a:lnTo>
                    <a:pt x="77" y="19"/>
                  </a:lnTo>
                  <a:lnTo>
                    <a:pt x="77" y="39"/>
                  </a:lnTo>
                  <a:lnTo>
                    <a:pt x="58" y="58"/>
                  </a:lnTo>
                  <a:lnTo>
                    <a:pt x="19" y="58"/>
                  </a:lnTo>
                  <a:lnTo>
                    <a:pt x="0" y="39"/>
                  </a:lnTo>
                  <a:lnTo>
                    <a:pt x="1" y="3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43" name="任意多边形 12542"/>
            <p:cNvSpPr/>
            <p:nvPr/>
          </p:nvSpPr>
          <p:spPr>
            <a:xfrm>
              <a:off x="1881" y="3406"/>
              <a:ext cx="28" cy="52"/>
            </a:xfrm>
            <a:custGeom>
              <a:avLst/>
              <a:gdLst/>
              <a:ahLst/>
              <a:cxnLst/>
              <a:rect l="0" t="0" r="0" b="0"/>
              <a:pathLst>
                <a:path w="58" h="116">
                  <a:moveTo>
                    <a:pt x="19" y="116"/>
                  </a:moveTo>
                  <a:lnTo>
                    <a:pt x="0" y="97"/>
                  </a:lnTo>
                  <a:lnTo>
                    <a:pt x="0" y="19"/>
                  </a:lnTo>
                  <a:lnTo>
                    <a:pt x="19" y="0"/>
                  </a:lnTo>
                  <a:lnTo>
                    <a:pt x="39" y="0"/>
                  </a:lnTo>
                  <a:lnTo>
                    <a:pt x="58" y="19"/>
                  </a:lnTo>
                  <a:lnTo>
                    <a:pt x="58" y="97"/>
                  </a:lnTo>
                  <a:lnTo>
                    <a:pt x="39" y="116"/>
                  </a:lnTo>
                  <a:lnTo>
                    <a:pt x="19" y="116"/>
                  </a:lnTo>
                  <a:lnTo>
                    <a:pt x="20" y="11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44" name="直接连接符 12543"/>
            <p:cNvSpPr/>
            <p:nvPr/>
          </p:nvSpPr>
          <p:spPr>
            <a:xfrm>
              <a:off x="1553" y="2972"/>
              <a:ext cx="4" cy="5"/>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545" name="直接连接符 12544"/>
            <p:cNvSpPr/>
            <p:nvPr/>
          </p:nvSpPr>
          <p:spPr>
            <a:xfrm>
              <a:off x="2188" y="2981"/>
              <a:ext cx="3" cy="3"/>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12546" name="直接连接符 12545"/>
            <p:cNvSpPr/>
            <p:nvPr/>
          </p:nvSpPr>
          <p:spPr>
            <a:xfrm>
              <a:off x="2188" y="3469"/>
              <a:ext cx="3" cy="5"/>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547" name="任意多边形 12546"/>
            <p:cNvSpPr/>
            <p:nvPr/>
          </p:nvSpPr>
          <p:spPr>
            <a:xfrm>
              <a:off x="2289" y="2869"/>
              <a:ext cx="148" cy="4"/>
            </a:xfrm>
            <a:custGeom>
              <a:avLst/>
              <a:gdLst/>
              <a:ahLst/>
              <a:cxnLst/>
              <a:rect l="0" t="0" r="0" b="0"/>
              <a:pathLst>
                <a:path w="319">
                  <a:moveTo>
                    <a:pt x="0" y="0"/>
                  </a:moveTo>
                  <a:lnTo>
                    <a:pt x="318" y="0"/>
                  </a:lnTo>
                  <a:lnTo>
                    <a:pt x="31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48" name="任意多边形 12547"/>
            <p:cNvSpPr/>
            <p:nvPr/>
          </p:nvSpPr>
          <p:spPr>
            <a:xfrm>
              <a:off x="2289" y="3076"/>
              <a:ext cx="148" cy="4"/>
            </a:xfrm>
            <a:custGeom>
              <a:avLst/>
              <a:gdLst/>
              <a:ahLst/>
              <a:cxnLst/>
              <a:rect l="0" t="0" r="0" b="0"/>
              <a:pathLst>
                <a:path w="319">
                  <a:moveTo>
                    <a:pt x="0" y="0"/>
                  </a:moveTo>
                  <a:lnTo>
                    <a:pt x="318" y="0"/>
                  </a:lnTo>
                  <a:lnTo>
                    <a:pt x="31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49" name="任意多边形 12548"/>
            <p:cNvSpPr/>
            <p:nvPr/>
          </p:nvSpPr>
          <p:spPr>
            <a:xfrm>
              <a:off x="2408" y="2921"/>
              <a:ext cx="3" cy="103"/>
            </a:xfrm>
            <a:custGeom>
              <a:avLst/>
              <a:gdLst/>
              <a:ahLst/>
              <a:cxnLst/>
              <a:rect l="0" t="0" r="0" b="0"/>
              <a:pathLst>
                <a:path w="1" h="233">
                  <a:moveTo>
                    <a:pt x="0" y="0"/>
                  </a:moveTo>
                  <a:lnTo>
                    <a:pt x="0" y="233"/>
                  </a:lnTo>
                  <a:lnTo>
                    <a:pt x="1" y="233"/>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50" name="任意多边形 12549"/>
            <p:cNvSpPr/>
            <p:nvPr/>
          </p:nvSpPr>
          <p:spPr>
            <a:xfrm>
              <a:off x="2399" y="2869"/>
              <a:ext cx="16" cy="52"/>
            </a:xfrm>
            <a:custGeom>
              <a:avLst/>
              <a:gdLst/>
              <a:ahLst/>
              <a:cxnLst/>
              <a:rect l="0" t="0" r="0" b="0"/>
              <a:pathLst>
                <a:path w="39" h="118">
                  <a:moveTo>
                    <a:pt x="0" y="118"/>
                  </a:moveTo>
                  <a:lnTo>
                    <a:pt x="39" y="118"/>
                  </a:lnTo>
                  <a:lnTo>
                    <a:pt x="20" y="0"/>
                  </a:lnTo>
                  <a:lnTo>
                    <a:pt x="0" y="118"/>
                  </a:lnTo>
                  <a:close/>
                </a:path>
              </a:pathLst>
            </a:custGeom>
            <a:solidFill>
              <a:srgbClr val="0000FF"/>
            </a:solidFill>
            <a:ln w="15875">
              <a:noFill/>
            </a:ln>
          </p:spPr>
          <p:txBody>
            <a:bodyPr/>
            <a:lstStyle/>
            <a:p>
              <a:endParaRPr lang="zh-CN" altLang="en-US"/>
            </a:p>
          </p:txBody>
        </p:sp>
        <p:sp>
          <p:nvSpPr>
            <p:cNvPr id="12551" name="任意多边形 12550"/>
            <p:cNvSpPr/>
            <p:nvPr/>
          </p:nvSpPr>
          <p:spPr>
            <a:xfrm>
              <a:off x="2399" y="2869"/>
              <a:ext cx="16" cy="52"/>
            </a:xfrm>
            <a:custGeom>
              <a:avLst/>
              <a:gdLst/>
              <a:ahLst/>
              <a:cxnLst/>
              <a:rect l="0" t="0" r="0" b="0"/>
              <a:pathLst>
                <a:path w="39" h="118">
                  <a:moveTo>
                    <a:pt x="0" y="118"/>
                  </a:moveTo>
                  <a:lnTo>
                    <a:pt x="39" y="118"/>
                  </a:lnTo>
                  <a:lnTo>
                    <a:pt x="20" y="0"/>
                  </a:lnTo>
                  <a:lnTo>
                    <a:pt x="0" y="11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52" name="任意多边形 12551"/>
            <p:cNvSpPr/>
            <p:nvPr/>
          </p:nvSpPr>
          <p:spPr>
            <a:xfrm>
              <a:off x="2399" y="3024"/>
              <a:ext cx="16" cy="52"/>
            </a:xfrm>
            <a:custGeom>
              <a:avLst/>
              <a:gdLst/>
              <a:ahLst/>
              <a:cxnLst/>
              <a:rect l="0" t="0" r="0" b="0"/>
              <a:pathLst>
                <a:path w="39" h="116">
                  <a:moveTo>
                    <a:pt x="0" y="0"/>
                  </a:moveTo>
                  <a:lnTo>
                    <a:pt x="39" y="0"/>
                  </a:lnTo>
                  <a:lnTo>
                    <a:pt x="20" y="116"/>
                  </a:lnTo>
                  <a:lnTo>
                    <a:pt x="0" y="0"/>
                  </a:lnTo>
                  <a:close/>
                </a:path>
              </a:pathLst>
            </a:custGeom>
            <a:solidFill>
              <a:srgbClr val="0000FF"/>
            </a:solidFill>
            <a:ln w="15875">
              <a:noFill/>
            </a:ln>
          </p:spPr>
          <p:txBody>
            <a:bodyPr/>
            <a:lstStyle/>
            <a:p>
              <a:endParaRPr lang="zh-CN" altLang="en-US"/>
            </a:p>
          </p:txBody>
        </p:sp>
        <p:sp>
          <p:nvSpPr>
            <p:cNvPr id="12553" name="任意多边形 12552"/>
            <p:cNvSpPr/>
            <p:nvPr/>
          </p:nvSpPr>
          <p:spPr>
            <a:xfrm>
              <a:off x="2399" y="3024"/>
              <a:ext cx="16" cy="52"/>
            </a:xfrm>
            <a:custGeom>
              <a:avLst/>
              <a:gdLst/>
              <a:ahLst/>
              <a:cxnLst/>
              <a:rect l="0" t="0" r="0" b="0"/>
              <a:pathLst>
                <a:path w="39" h="116">
                  <a:moveTo>
                    <a:pt x="0" y="0"/>
                  </a:moveTo>
                  <a:lnTo>
                    <a:pt x="39" y="0"/>
                  </a:lnTo>
                  <a:lnTo>
                    <a:pt x="20" y="116"/>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54" name="任意多边形 12553"/>
            <p:cNvSpPr/>
            <p:nvPr/>
          </p:nvSpPr>
          <p:spPr>
            <a:xfrm>
              <a:off x="2342" y="2992"/>
              <a:ext cx="54" cy="8"/>
            </a:xfrm>
            <a:custGeom>
              <a:avLst/>
              <a:gdLst/>
              <a:ahLst/>
              <a:cxnLst/>
              <a:rect l="0" t="0" r="0" b="0"/>
              <a:pathLst>
                <a:path w="117" h="19">
                  <a:moveTo>
                    <a:pt x="19" y="19"/>
                  </a:moveTo>
                  <a:lnTo>
                    <a:pt x="0" y="0"/>
                  </a:lnTo>
                  <a:lnTo>
                    <a:pt x="116" y="0"/>
                  </a:lnTo>
                  <a:lnTo>
                    <a:pt x="117"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55" name="任意多边形 12554"/>
            <p:cNvSpPr/>
            <p:nvPr/>
          </p:nvSpPr>
          <p:spPr>
            <a:xfrm>
              <a:off x="2396" y="2984"/>
              <a:ext cx="3" cy="16"/>
            </a:xfrm>
            <a:custGeom>
              <a:avLst/>
              <a:gdLst/>
              <a:ahLst/>
              <a:cxnLst/>
              <a:rect l="0" t="0" r="0" b="0"/>
              <a:pathLst>
                <a:path w="1" h="39">
                  <a:moveTo>
                    <a:pt x="0" y="39"/>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56" name="任意多边形 12555"/>
            <p:cNvSpPr/>
            <p:nvPr/>
          </p:nvSpPr>
          <p:spPr>
            <a:xfrm>
              <a:off x="2342" y="2940"/>
              <a:ext cx="54" cy="28"/>
            </a:xfrm>
            <a:custGeom>
              <a:avLst/>
              <a:gdLst/>
              <a:ahLst/>
              <a:cxnLst/>
              <a:rect l="0" t="0" r="0" b="0"/>
              <a:pathLst>
                <a:path w="117" h="59">
                  <a:moveTo>
                    <a:pt x="116" y="39"/>
                  </a:moveTo>
                  <a:lnTo>
                    <a:pt x="97" y="59"/>
                  </a:lnTo>
                  <a:lnTo>
                    <a:pt x="19" y="59"/>
                  </a:lnTo>
                  <a:lnTo>
                    <a:pt x="0" y="39"/>
                  </a:lnTo>
                  <a:lnTo>
                    <a:pt x="0" y="20"/>
                  </a:lnTo>
                  <a:lnTo>
                    <a:pt x="19" y="0"/>
                  </a:lnTo>
                  <a:lnTo>
                    <a:pt x="97" y="0"/>
                  </a:lnTo>
                  <a:lnTo>
                    <a:pt x="116" y="20"/>
                  </a:lnTo>
                  <a:lnTo>
                    <a:pt x="116" y="39"/>
                  </a:lnTo>
                  <a:lnTo>
                    <a:pt x="117" y="3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57" name="直接连接符 12556"/>
            <p:cNvSpPr/>
            <p:nvPr/>
          </p:nvSpPr>
          <p:spPr>
            <a:xfrm>
              <a:off x="2277" y="2869"/>
              <a:ext cx="5" cy="4"/>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12558" name="直接连接符 12557"/>
            <p:cNvSpPr/>
            <p:nvPr/>
          </p:nvSpPr>
          <p:spPr>
            <a:xfrm>
              <a:off x="2277" y="3076"/>
              <a:ext cx="5" cy="4"/>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12559" name="直接连接符 12558"/>
            <p:cNvSpPr/>
            <p:nvPr/>
          </p:nvSpPr>
          <p:spPr>
            <a:xfrm>
              <a:off x="2408" y="3076"/>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560" name="矩形 12559"/>
            <p:cNvSpPr/>
            <p:nvPr/>
          </p:nvSpPr>
          <p:spPr>
            <a:xfrm>
              <a:off x="4649" y="2069"/>
              <a:ext cx="580" cy="173"/>
            </a:xfrm>
            <a:prstGeom prst="rect">
              <a:avLst/>
            </a:prstGeom>
            <a:noFill/>
            <a:ln w="15875">
              <a:noFill/>
              <a:miter/>
            </a:ln>
          </p:spPr>
          <p:txBody>
            <a:bodyPr wrap="none" lIns="0" tIns="0" rIns="0" bIns="0">
              <a:spAutoFit/>
            </a:bodyPr>
            <a:lstStyle/>
            <a:p>
              <a:pPr lvl="0" algn="ctr" eaLnBrk="0" hangingPunct="0">
                <a:buClr>
                  <a:srgbClr val="000000"/>
                </a:buClr>
              </a:pPr>
              <a:r>
                <a:rPr lang="zh-CN" altLang="en-US" b="1" dirty="0">
                  <a:solidFill>
                    <a:srgbClr val="0000FF"/>
                  </a:solidFill>
                  <a:latin typeface="宋体" pitchFamily="2" charset="-122"/>
                  <a:ea typeface="宋体" pitchFamily="2" charset="-122"/>
                </a:rPr>
                <a:t>技术要求</a:t>
              </a:r>
              <a:endParaRPr lang="zh-CN" altLang="en-US" sz="8000" b="1" dirty="0">
                <a:latin typeface="Times New Roman" pitchFamily="18" charset="0"/>
                <a:ea typeface="宋体" pitchFamily="2" charset="-122"/>
              </a:endParaRPr>
            </a:p>
          </p:txBody>
        </p:sp>
        <p:sp>
          <p:nvSpPr>
            <p:cNvPr id="12561" name="矩形 12560"/>
            <p:cNvSpPr/>
            <p:nvPr/>
          </p:nvSpPr>
          <p:spPr>
            <a:xfrm>
              <a:off x="4921" y="436"/>
              <a:ext cx="258" cy="154"/>
            </a:xfrm>
            <a:prstGeom prst="rect">
              <a:avLst/>
            </a:prstGeom>
            <a:noFill/>
            <a:ln w="15875">
              <a:noFill/>
              <a:miter/>
            </a:ln>
          </p:spPr>
          <p:txBody>
            <a:bodyPr wrap="none" lIns="0" tIns="0" rIns="0" bIns="0">
              <a:spAutoFit/>
            </a:bodyPr>
            <a:lstStyle/>
            <a:p>
              <a:pPr lvl="0" algn="ctr" eaLnBrk="0" hangingPunct="0">
                <a:buClr>
                  <a:srgbClr val="000000"/>
                </a:buClr>
              </a:pPr>
              <a:r>
                <a:rPr lang="zh-CN" altLang="en-US" sz="1600" b="1" dirty="0">
                  <a:solidFill>
                    <a:srgbClr val="0000FF"/>
                  </a:solidFill>
                  <a:latin typeface="宋体" pitchFamily="2" charset="-122"/>
                  <a:ea typeface="宋体" pitchFamily="2" charset="-122"/>
                </a:rPr>
                <a:t>其余</a:t>
              </a:r>
              <a:endParaRPr lang="zh-CN" altLang="en-US" sz="7200" b="1" dirty="0">
                <a:latin typeface="Times New Roman" pitchFamily="18" charset="0"/>
                <a:ea typeface="宋体" pitchFamily="2" charset="-122"/>
              </a:endParaRPr>
            </a:p>
          </p:txBody>
        </p:sp>
        <p:sp>
          <p:nvSpPr>
            <p:cNvPr id="12562" name="任意多边形 12561"/>
            <p:cNvSpPr/>
            <p:nvPr/>
          </p:nvSpPr>
          <p:spPr>
            <a:xfrm>
              <a:off x="3978" y="816"/>
              <a:ext cx="42" cy="44"/>
            </a:xfrm>
            <a:custGeom>
              <a:avLst/>
              <a:gdLst/>
              <a:ahLst/>
              <a:cxnLst/>
              <a:rect l="0" t="0" r="0" b="0"/>
              <a:pathLst>
                <a:path w="93" h="93">
                  <a:moveTo>
                    <a:pt x="0" y="0"/>
                  </a:moveTo>
                  <a:lnTo>
                    <a:pt x="27" y="66"/>
                  </a:lnTo>
                  <a:lnTo>
                    <a:pt x="92" y="93"/>
                  </a:lnTo>
                  <a:lnTo>
                    <a:pt x="93" y="93"/>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3" name="任意多边形 12562"/>
            <p:cNvSpPr/>
            <p:nvPr/>
          </p:nvSpPr>
          <p:spPr>
            <a:xfrm>
              <a:off x="3978" y="1374"/>
              <a:ext cx="38" cy="43"/>
            </a:xfrm>
            <a:custGeom>
              <a:avLst/>
              <a:gdLst/>
              <a:ahLst/>
              <a:cxnLst/>
              <a:rect l="0" t="0" r="0" b="0"/>
              <a:pathLst>
                <a:path w="92" h="93">
                  <a:moveTo>
                    <a:pt x="92" y="0"/>
                  </a:moveTo>
                  <a:lnTo>
                    <a:pt x="27" y="27"/>
                  </a:lnTo>
                  <a:lnTo>
                    <a:pt x="0" y="93"/>
                  </a:lnTo>
                  <a:lnTo>
                    <a:pt x="1" y="93"/>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4" name="任意多边形 12563"/>
            <p:cNvSpPr/>
            <p:nvPr/>
          </p:nvSpPr>
          <p:spPr>
            <a:xfrm>
              <a:off x="3588" y="765"/>
              <a:ext cx="38" cy="43"/>
            </a:xfrm>
            <a:custGeom>
              <a:avLst/>
              <a:gdLst/>
              <a:ahLst/>
              <a:cxnLst/>
              <a:rect l="0" t="0" r="0" b="0"/>
              <a:pathLst>
                <a:path w="94" h="93">
                  <a:moveTo>
                    <a:pt x="0" y="0"/>
                  </a:moveTo>
                  <a:lnTo>
                    <a:pt x="28" y="67"/>
                  </a:lnTo>
                  <a:lnTo>
                    <a:pt x="93" y="93"/>
                  </a:lnTo>
                  <a:lnTo>
                    <a:pt x="94" y="93"/>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5" name="任意多边形 12564"/>
            <p:cNvSpPr/>
            <p:nvPr/>
          </p:nvSpPr>
          <p:spPr>
            <a:xfrm>
              <a:off x="3588" y="1425"/>
              <a:ext cx="38" cy="44"/>
            </a:xfrm>
            <a:custGeom>
              <a:avLst/>
              <a:gdLst/>
              <a:ahLst/>
              <a:cxnLst/>
              <a:rect l="0" t="0" r="0" b="0"/>
              <a:pathLst>
                <a:path w="93" h="94">
                  <a:moveTo>
                    <a:pt x="93" y="0"/>
                  </a:moveTo>
                  <a:lnTo>
                    <a:pt x="28" y="28"/>
                  </a:lnTo>
                  <a:lnTo>
                    <a:pt x="0" y="94"/>
                  </a:lnTo>
                  <a:lnTo>
                    <a:pt x="1" y="94"/>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6" name="任意多边形 12565"/>
            <p:cNvSpPr/>
            <p:nvPr/>
          </p:nvSpPr>
          <p:spPr>
            <a:xfrm>
              <a:off x="2744" y="713"/>
              <a:ext cx="42" cy="43"/>
            </a:xfrm>
            <a:custGeom>
              <a:avLst/>
              <a:gdLst/>
              <a:ahLst/>
              <a:cxnLst/>
              <a:rect l="0" t="0" r="0" b="0"/>
              <a:pathLst>
                <a:path w="95" h="94">
                  <a:moveTo>
                    <a:pt x="0" y="0"/>
                  </a:moveTo>
                  <a:lnTo>
                    <a:pt x="28" y="66"/>
                  </a:lnTo>
                  <a:lnTo>
                    <a:pt x="94" y="94"/>
                  </a:lnTo>
                  <a:lnTo>
                    <a:pt x="95" y="94"/>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7" name="任意多边形 12566"/>
            <p:cNvSpPr/>
            <p:nvPr/>
          </p:nvSpPr>
          <p:spPr>
            <a:xfrm>
              <a:off x="2744" y="1477"/>
              <a:ext cx="42" cy="39"/>
            </a:xfrm>
            <a:custGeom>
              <a:avLst/>
              <a:gdLst/>
              <a:ahLst/>
              <a:cxnLst/>
              <a:rect l="0" t="0" r="0" b="0"/>
              <a:pathLst>
                <a:path w="94" h="93">
                  <a:moveTo>
                    <a:pt x="94" y="0"/>
                  </a:moveTo>
                  <a:lnTo>
                    <a:pt x="28" y="27"/>
                  </a:lnTo>
                  <a:lnTo>
                    <a:pt x="0" y="93"/>
                  </a:lnTo>
                  <a:lnTo>
                    <a:pt x="1" y="93"/>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8" name="任意多边形 12567"/>
            <p:cNvSpPr/>
            <p:nvPr/>
          </p:nvSpPr>
          <p:spPr>
            <a:xfrm>
              <a:off x="2508" y="713"/>
              <a:ext cx="42" cy="43"/>
            </a:xfrm>
            <a:custGeom>
              <a:avLst/>
              <a:gdLst/>
              <a:ahLst/>
              <a:cxnLst/>
              <a:rect l="0" t="0" r="0" b="0"/>
              <a:pathLst>
                <a:path w="94" h="94">
                  <a:moveTo>
                    <a:pt x="0" y="94"/>
                  </a:moveTo>
                  <a:lnTo>
                    <a:pt x="65" y="66"/>
                  </a:lnTo>
                  <a:lnTo>
                    <a:pt x="93" y="0"/>
                  </a:lnTo>
                  <a:lnTo>
                    <a:pt x="94"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69" name="任意多边形 12568"/>
            <p:cNvSpPr/>
            <p:nvPr/>
          </p:nvSpPr>
          <p:spPr>
            <a:xfrm>
              <a:off x="2508" y="1477"/>
              <a:ext cx="38" cy="39"/>
            </a:xfrm>
            <a:custGeom>
              <a:avLst/>
              <a:gdLst/>
              <a:ahLst/>
              <a:cxnLst/>
              <a:rect l="0" t="0" r="0" b="0"/>
              <a:pathLst>
                <a:path w="93" h="93">
                  <a:moveTo>
                    <a:pt x="93" y="93"/>
                  </a:moveTo>
                  <a:lnTo>
                    <a:pt x="65" y="27"/>
                  </a:ln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70" name="任意多边形 12569"/>
            <p:cNvSpPr/>
            <p:nvPr/>
          </p:nvSpPr>
          <p:spPr>
            <a:xfrm>
              <a:off x="1372" y="765"/>
              <a:ext cx="37" cy="43"/>
            </a:xfrm>
            <a:custGeom>
              <a:avLst/>
              <a:gdLst/>
              <a:ahLst/>
              <a:cxnLst/>
              <a:rect l="0" t="0" r="0" b="0"/>
              <a:pathLst>
                <a:path w="94" h="93">
                  <a:moveTo>
                    <a:pt x="0" y="93"/>
                  </a:moveTo>
                  <a:lnTo>
                    <a:pt x="65" y="67"/>
                  </a:lnTo>
                  <a:lnTo>
                    <a:pt x="93" y="0"/>
                  </a:lnTo>
                  <a:lnTo>
                    <a:pt x="94"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71" name="任意多边形 12570"/>
            <p:cNvSpPr/>
            <p:nvPr/>
          </p:nvSpPr>
          <p:spPr>
            <a:xfrm>
              <a:off x="1372" y="1425"/>
              <a:ext cx="37" cy="44"/>
            </a:xfrm>
            <a:custGeom>
              <a:avLst/>
              <a:gdLst/>
              <a:ahLst/>
              <a:cxnLst/>
              <a:rect l="0" t="0" r="0" b="0"/>
              <a:pathLst>
                <a:path w="93" h="94">
                  <a:moveTo>
                    <a:pt x="93" y="94"/>
                  </a:moveTo>
                  <a:lnTo>
                    <a:pt x="65" y="28"/>
                  </a:ln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72" name="任意多边形 12571"/>
            <p:cNvSpPr/>
            <p:nvPr/>
          </p:nvSpPr>
          <p:spPr>
            <a:xfrm>
              <a:off x="978" y="1374"/>
              <a:ext cx="42" cy="43"/>
            </a:xfrm>
            <a:custGeom>
              <a:avLst/>
              <a:gdLst/>
              <a:ahLst/>
              <a:cxnLst/>
              <a:rect l="0" t="0" r="0" b="0"/>
              <a:pathLst>
                <a:path w="93" h="93">
                  <a:moveTo>
                    <a:pt x="93" y="93"/>
                  </a:moveTo>
                  <a:lnTo>
                    <a:pt x="66" y="27"/>
                  </a:lnTo>
                  <a:lnTo>
                    <a:pt x="0" y="0"/>
                  </a:lnTo>
                  <a:lnTo>
                    <a:pt x="1"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573" name="任意多边形 12572"/>
            <p:cNvSpPr/>
            <p:nvPr/>
          </p:nvSpPr>
          <p:spPr>
            <a:xfrm>
              <a:off x="978" y="816"/>
              <a:ext cx="42" cy="44"/>
            </a:xfrm>
            <a:custGeom>
              <a:avLst/>
              <a:gdLst/>
              <a:ahLst/>
              <a:cxnLst/>
              <a:rect l="0" t="0" r="0" b="0"/>
              <a:pathLst>
                <a:path w="94" h="93">
                  <a:moveTo>
                    <a:pt x="0" y="93"/>
                  </a:moveTo>
                  <a:lnTo>
                    <a:pt x="66" y="66"/>
                  </a:lnTo>
                  <a:lnTo>
                    <a:pt x="93" y="0"/>
                  </a:lnTo>
                  <a:lnTo>
                    <a:pt x="94" y="0"/>
                  </a:lnTo>
                </a:path>
              </a:pathLst>
            </a:custGeom>
            <a:noFill/>
            <a:ln w="38100" cap="flat" cmpd="sng">
              <a:solidFill>
                <a:srgbClr val="000000"/>
              </a:solidFill>
              <a:prstDash val="solid"/>
              <a:headEnd type="none" w="med" len="med"/>
              <a:tailEnd type="none" w="med" len="med"/>
            </a:ln>
          </p:spPr>
          <p:txBody>
            <a:bodyPr/>
            <a:lstStyle/>
            <a:p>
              <a:endParaRPr lang="zh-CN" altLang="en-US"/>
            </a:p>
          </p:txBody>
        </p:sp>
        <p:grpSp>
          <p:nvGrpSpPr>
            <p:cNvPr id="12574" name="组合 12573"/>
            <p:cNvGrpSpPr/>
            <p:nvPr/>
          </p:nvGrpSpPr>
          <p:grpSpPr>
            <a:xfrm>
              <a:off x="5244" y="326"/>
              <a:ext cx="235" cy="286"/>
              <a:chOff x="1031" y="1000"/>
              <a:chExt cx="168" cy="204"/>
            </a:xfrm>
          </p:grpSpPr>
          <p:sp>
            <p:nvSpPr>
              <p:cNvPr id="12575" name="任意多边形 12574"/>
              <p:cNvSpPr/>
              <p:nvPr/>
            </p:nvSpPr>
            <p:spPr>
              <a:xfrm>
                <a:off x="1031" y="1102"/>
                <a:ext cx="111" cy="3"/>
              </a:xfrm>
              <a:custGeom>
                <a:avLst/>
                <a:gdLst/>
                <a:ahLst/>
                <a:cxnLst/>
                <a:rect l="0" t="0" r="0" b="0"/>
                <a:pathLst>
                  <a:path w="372">
                    <a:moveTo>
                      <a:pt x="372" y="0"/>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576" name="任意多边形 12575"/>
              <p:cNvSpPr/>
              <p:nvPr/>
            </p:nvSpPr>
            <p:spPr>
              <a:xfrm>
                <a:off x="1031" y="1102"/>
                <a:ext cx="57" cy="102"/>
              </a:xfrm>
              <a:custGeom>
                <a:avLst/>
                <a:gdLst/>
                <a:ahLst/>
                <a:cxnLst/>
                <a:rect l="0" t="0" r="0" b="0"/>
                <a:pathLst>
                  <a:path w="187" h="323">
                    <a:moveTo>
                      <a:pt x="0" y="0"/>
                    </a:moveTo>
                    <a:lnTo>
                      <a:pt x="186" y="323"/>
                    </a:lnTo>
                    <a:lnTo>
                      <a:pt x="187" y="323"/>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577" name="任意多边形 12576"/>
              <p:cNvSpPr/>
              <p:nvPr/>
            </p:nvSpPr>
            <p:spPr>
              <a:xfrm>
                <a:off x="1088" y="1000"/>
                <a:ext cx="111" cy="204"/>
              </a:xfrm>
              <a:custGeom>
                <a:avLst/>
                <a:gdLst/>
                <a:ahLst/>
                <a:cxnLst/>
                <a:rect l="0" t="0" r="0" b="0"/>
                <a:pathLst>
                  <a:path w="374" h="646">
                    <a:moveTo>
                      <a:pt x="0" y="646"/>
                    </a:moveTo>
                    <a:lnTo>
                      <a:pt x="373" y="0"/>
                    </a:lnTo>
                    <a:lnTo>
                      <a:pt x="374" y="0"/>
                    </a:lnTo>
                  </a:path>
                </a:pathLst>
              </a:custGeom>
              <a:noFill/>
              <a:ln w="28575" cap="flat" cmpd="sng">
                <a:solidFill>
                  <a:srgbClr val="000000"/>
                </a:solidFill>
                <a:prstDash val="solid"/>
                <a:headEnd type="none" w="med" len="med"/>
                <a:tailEnd type="none" w="med" len="med"/>
              </a:ln>
            </p:spPr>
            <p:txBody>
              <a:bodyPr/>
              <a:lstStyle/>
              <a:p>
                <a:endParaRPr lang="zh-CN" altLang="en-US"/>
              </a:p>
            </p:txBody>
          </p:sp>
        </p:grpSp>
        <p:sp>
          <p:nvSpPr>
            <p:cNvPr id="12578" name="任意多边形 12577"/>
            <p:cNvSpPr/>
            <p:nvPr/>
          </p:nvSpPr>
          <p:spPr>
            <a:xfrm>
              <a:off x="2679" y="713"/>
              <a:ext cx="4" cy="803"/>
            </a:xfrm>
            <a:custGeom>
              <a:avLst/>
              <a:gdLst/>
              <a:ahLst/>
              <a:cxnLst/>
              <a:rect l="0" t="0" r="0" b="0"/>
              <a:pathLst>
                <a:path w="1" h="1819">
                  <a:moveTo>
                    <a:pt x="0" y="0"/>
                  </a:moveTo>
                  <a:lnTo>
                    <a:pt x="0" y="1819"/>
                  </a:lnTo>
                  <a:lnTo>
                    <a:pt x="1" y="181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79" name="任意多边形 12578"/>
            <p:cNvSpPr/>
            <p:nvPr/>
          </p:nvSpPr>
          <p:spPr>
            <a:xfrm>
              <a:off x="2671" y="661"/>
              <a:ext cx="15" cy="52"/>
            </a:xfrm>
            <a:custGeom>
              <a:avLst/>
              <a:gdLst/>
              <a:ahLst/>
              <a:cxnLst/>
              <a:rect l="0" t="0" r="0" b="0"/>
              <a:pathLst>
                <a:path w="39" h="116">
                  <a:moveTo>
                    <a:pt x="0" y="116"/>
                  </a:moveTo>
                  <a:lnTo>
                    <a:pt x="39" y="116"/>
                  </a:lnTo>
                  <a:lnTo>
                    <a:pt x="19" y="0"/>
                  </a:lnTo>
                  <a:lnTo>
                    <a:pt x="0" y="116"/>
                  </a:lnTo>
                  <a:close/>
                </a:path>
              </a:pathLst>
            </a:custGeom>
            <a:solidFill>
              <a:srgbClr val="0000FF"/>
            </a:solidFill>
            <a:ln w="15875">
              <a:noFill/>
            </a:ln>
          </p:spPr>
          <p:txBody>
            <a:bodyPr/>
            <a:lstStyle/>
            <a:p>
              <a:endParaRPr lang="zh-CN" altLang="en-US"/>
            </a:p>
          </p:txBody>
        </p:sp>
        <p:sp>
          <p:nvSpPr>
            <p:cNvPr id="12580" name="任意多边形 12579"/>
            <p:cNvSpPr/>
            <p:nvPr/>
          </p:nvSpPr>
          <p:spPr>
            <a:xfrm>
              <a:off x="2671" y="661"/>
              <a:ext cx="15" cy="52"/>
            </a:xfrm>
            <a:custGeom>
              <a:avLst/>
              <a:gdLst/>
              <a:ahLst/>
              <a:cxnLst/>
              <a:rect l="0" t="0" r="0" b="0"/>
              <a:pathLst>
                <a:path w="39" h="116">
                  <a:moveTo>
                    <a:pt x="0" y="116"/>
                  </a:moveTo>
                  <a:lnTo>
                    <a:pt x="39" y="116"/>
                  </a:lnTo>
                  <a:lnTo>
                    <a:pt x="19" y="0"/>
                  </a:lnTo>
                  <a:lnTo>
                    <a:pt x="0" y="11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81" name="任意多边形 12580"/>
            <p:cNvSpPr/>
            <p:nvPr/>
          </p:nvSpPr>
          <p:spPr>
            <a:xfrm>
              <a:off x="2671" y="1516"/>
              <a:ext cx="15" cy="52"/>
            </a:xfrm>
            <a:custGeom>
              <a:avLst/>
              <a:gdLst/>
              <a:ahLst/>
              <a:cxnLst/>
              <a:rect l="0" t="0" r="0" b="0"/>
              <a:pathLst>
                <a:path w="39" h="117">
                  <a:moveTo>
                    <a:pt x="0" y="0"/>
                  </a:moveTo>
                  <a:lnTo>
                    <a:pt x="39" y="0"/>
                  </a:lnTo>
                  <a:lnTo>
                    <a:pt x="19" y="117"/>
                  </a:lnTo>
                  <a:lnTo>
                    <a:pt x="0" y="0"/>
                  </a:lnTo>
                  <a:close/>
                </a:path>
              </a:pathLst>
            </a:custGeom>
            <a:solidFill>
              <a:srgbClr val="0000FF"/>
            </a:solidFill>
            <a:ln w="15875">
              <a:noFill/>
            </a:ln>
          </p:spPr>
          <p:txBody>
            <a:bodyPr/>
            <a:lstStyle/>
            <a:p>
              <a:endParaRPr lang="zh-CN" altLang="en-US"/>
            </a:p>
          </p:txBody>
        </p:sp>
        <p:sp>
          <p:nvSpPr>
            <p:cNvPr id="12582" name="任意多边形 12581"/>
            <p:cNvSpPr/>
            <p:nvPr/>
          </p:nvSpPr>
          <p:spPr>
            <a:xfrm>
              <a:off x="2671" y="1516"/>
              <a:ext cx="15" cy="52"/>
            </a:xfrm>
            <a:custGeom>
              <a:avLst/>
              <a:gdLst/>
              <a:ahLst/>
              <a:cxnLst/>
              <a:rect l="0" t="0" r="0" b="0"/>
              <a:pathLst>
                <a:path w="39" h="117">
                  <a:moveTo>
                    <a:pt x="0" y="0"/>
                  </a:moveTo>
                  <a:lnTo>
                    <a:pt x="39" y="0"/>
                  </a:lnTo>
                  <a:lnTo>
                    <a:pt x="19" y="117"/>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83" name="任意多边形 12582"/>
            <p:cNvSpPr/>
            <p:nvPr/>
          </p:nvSpPr>
          <p:spPr>
            <a:xfrm>
              <a:off x="2626" y="1151"/>
              <a:ext cx="31" cy="35"/>
            </a:xfrm>
            <a:custGeom>
              <a:avLst/>
              <a:gdLst/>
              <a:ahLst/>
              <a:cxnLst/>
              <a:rect l="0" t="0" r="0" b="0"/>
              <a:pathLst>
                <a:path w="78" h="77">
                  <a:moveTo>
                    <a:pt x="77" y="58"/>
                  </a:moveTo>
                  <a:lnTo>
                    <a:pt x="58" y="77"/>
                  </a:lnTo>
                  <a:lnTo>
                    <a:pt x="19" y="77"/>
                  </a:lnTo>
                  <a:lnTo>
                    <a:pt x="0" y="58"/>
                  </a:lnTo>
                  <a:lnTo>
                    <a:pt x="0" y="19"/>
                  </a:lnTo>
                  <a:lnTo>
                    <a:pt x="19" y="0"/>
                  </a:lnTo>
                  <a:lnTo>
                    <a:pt x="58" y="0"/>
                  </a:lnTo>
                  <a:lnTo>
                    <a:pt x="77" y="19"/>
                  </a:lnTo>
                  <a:lnTo>
                    <a:pt x="77" y="58"/>
                  </a:lnTo>
                  <a:lnTo>
                    <a:pt x="78"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84" name="任意多边形 12583"/>
            <p:cNvSpPr/>
            <p:nvPr/>
          </p:nvSpPr>
          <p:spPr>
            <a:xfrm>
              <a:off x="2619" y="1155"/>
              <a:ext cx="49" cy="27"/>
            </a:xfrm>
            <a:custGeom>
              <a:avLst/>
              <a:gdLst/>
              <a:ahLst/>
              <a:cxnLst/>
              <a:rect l="0" t="0" r="0" b="0"/>
              <a:pathLst>
                <a:path w="116" h="58">
                  <a:moveTo>
                    <a:pt x="116" y="58"/>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85" name="任意多边形 12584"/>
            <p:cNvSpPr/>
            <p:nvPr/>
          </p:nvSpPr>
          <p:spPr>
            <a:xfrm>
              <a:off x="2619" y="1099"/>
              <a:ext cx="49" cy="35"/>
            </a:xfrm>
            <a:custGeom>
              <a:avLst/>
              <a:gdLst/>
              <a:ahLst/>
              <a:cxnLst/>
              <a:rect l="0" t="0" r="0" b="0"/>
              <a:pathLst>
                <a:path w="117" h="78">
                  <a:moveTo>
                    <a:pt x="77" y="0"/>
                  </a:moveTo>
                  <a:lnTo>
                    <a:pt x="77" y="78"/>
                  </a:lnTo>
                  <a:lnTo>
                    <a:pt x="0" y="20"/>
                  </a:lnTo>
                  <a:lnTo>
                    <a:pt x="116" y="20"/>
                  </a:lnTo>
                  <a:lnTo>
                    <a:pt x="117" y="2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86" name="任意多边形 12585"/>
            <p:cNvSpPr/>
            <p:nvPr/>
          </p:nvSpPr>
          <p:spPr>
            <a:xfrm>
              <a:off x="2619" y="1047"/>
              <a:ext cx="49" cy="35"/>
            </a:xfrm>
            <a:custGeom>
              <a:avLst/>
              <a:gdLst/>
              <a:ahLst/>
              <a:cxnLst/>
              <a:rect l="0" t="0" r="0" b="0"/>
              <a:pathLst>
                <a:path w="117" h="79">
                  <a:moveTo>
                    <a:pt x="77" y="0"/>
                  </a:moveTo>
                  <a:lnTo>
                    <a:pt x="77" y="79"/>
                  </a:lnTo>
                  <a:lnTo>
                    <a:pt x="0" y="20"/>
                  </a:lnTo>
                  <a:lnTo>
                    <a:pt x="116" y="20"/>
                  </a:lnTo>
                  <a:lnTo>
                    <a:pt x="117" y="2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87" name="直接连接符 12586"/>
            <p:cNvSpPr/>
            <p:nvPr/>
          </p:nvSpPr>
          <p:spPr>
            <a:xfrm>
              <a:off x="2546" y="1568"/>
              <a:ext cx="4"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588" name="直接连接符 12587"/>
            <p:cNvSpPr/>
            <p:nvPr/>
          </p:nvSpPr>
          <p:spPr>
            <a:xfrm>
              <a:off x="2679" y="1568"/>
              <a:ext cx="4" cy="4"/>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12589" name="任意多边形 12588"/>
            <p:cNvSpPr/>
            <p:nvPr/>
          </p:nvSpPr>
          <p:spPr>
            <a:xfrm>
              <a:off x="1225" y="860"/>
              <a:ext cx="2" cy="514"/>
            </a:xfrm>
            <a:custGeom>
              <a:avLst/>
              <a:gdLst/>
              <a:ahLst/>
              <a:cxnLst/>
              <a:rect l="0" t="0" r="0" b="0"/>
              <a:pathLst>
                <a:path w="1" h="1166">
                  <a:moveTo>
                    <a:pt x="0" y="0"/>
                  </a:moveTo>
                  <a:lnTo>
                    <a:pt x="0" y="1166"/>
                  </a:lnTo>
                  <a:lnTo>
                    <a:pt x="1" y="116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0" name="任意多边形 12589"/>
            <p:cNvSpPr/>
            <p:nvPr/>
          </p:nvSpPr>
          <p:spPr>
            <a:xfrm>
              <a:off x="1216" y="808"/>
              <a:ext cx="16" cy="52"/>
            </a:xfrm>
            <a:custGeom>
              <a:avLst/>
              <a:gdLst/>
              <a:ahLst/>
              <a:cxnLst/>
              <a:rect l="0" t="0" r="0" b="0"/>
              <a:pathLst>
                <a:path w="39" h="117">
                  <a:moveTo>
                    <a:pt x="0" y="117"/>
                  </a:moveTo>
                  <a:lnTo>
                    <a:pt x="39" y="117"/>
                  </a:lnTo>
                  <a:lnTo>
                    <a:pt x="19" y="0"/>
                  </a:lnTo>
                  <a:lnTo>
                    <a:pt x="0" y="117"/>
                  </a:lnTo>
                  <a:close/>
                </a:path>
              </a:pathLst>
            </a:custGeom>
            <a:solidFill>
              <a:srgbClr val="0000FF"/>
            </a:solidFill>
            <a:ln w="15875">
              <a:noFill/>
            </a:ln>
          </p:spPr>
          <p:txBody>
            <a:bodyPr/>
            <a:lstStyle/>
            <a:p>
              <a:endParaRPr lang="zh-CN" altLang="en-US"/>
            </a:p>
          </p:txBody>
        </p:sp>
        <p:sp>
          <p:nvSpPr>
            <p:cNvPr id="12591" name="任意多边形 12590"/>
            <p:cNvSpPr/>
            <p:nvPr/>
          </p:nvSpPr>
          <p:spPr>
            <a:xfrm>
              <a:off x="1216" y="808"/>
              <a:ext cx="16" cy="52"/>
            </a:xfrm>
            <a:custGeom>
              <a:avLst/>
              <a:gdLst/>
              <a:ahLst/>
              <a:cxnLst/>
              <a:rect l="0" t="0" r="0" b="0"/>
              <a:pathLst>
                <a:path w="39" h="117">
                  <a:moveTo>
                    <a:pt x="0" y="117"/>
                  </a:moveTo>
                  <a:lnTo>
                    <a:pt x="39" y="117"/>
                  </a:lnTo>
                  <a:lnTo>
                    <a:pt x="19" y="0"/>
                  </a:lnTo>
                  <a:lnTo>
                    <a:pt x="0" y="117"/>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2" name="任意多边形 12591"/>
            <p:cNvSpPr/>
            <p:nvPr/>
          </p:nvSpPr>
          <p:spPr>
            <a:xfrm>
              <a:off x="1216" y="1374"/>
              <a:ext cx="16" cy="51"/>
            </a:xfrm>
            <a:custGeom>
              <a:avLst/>
              <a:gdLst/>
              <a:ahLst/>
              <a:cxnLst/>
              <a:rect l="0" t="0" r="0" b="0"/>
              <a:pathLst>
                <a:path w="39" h="116">
                  <a:moveTo>
                    <a:pt x="0" y="0"/>
                  </a:moveTo>
                  <a:lnTo>
                    <a:pt x="39" y="0"/>
                  </a:lnTo>
                  <a:lnTo>
                    <a:pt x="19" y="116"/>
                  </a:lnTo>
                  <a:lnTo>
                    <a:pt x="0" y="0"/>
                  </a:lnTo>
                  <a:close/>
                </a:path>
              </a:pathLst>
            </a:custGeom>
            <a:solidFill>
              <a:srgbClr val="0000FF"/>
            </a:solidFill>
            <a:ln w="15875">
              <a:noFill/>
            </a:ln>
          </p:spPr>
          <p:txBody>
            <a:bodyPr/>
            <a:lstStyle/>
            <a:p>
              <a:endParaRPr lang="zh-CN" altLang="en-US"/>
            </a:p>
          </p:txBody>
        </p:sp>
        <p:sp>
          <p:nvSpPr>
            <p:cNvPr id="12593" name="任意多边形 12592"/>
            <p:cNvSpPr/>
            <p:nvPr/>
          </p:nvSpPr>
          <p:spPr>
            <a:xfrm>
              <a:off x="1216" y="1374"/>
              <a:ext cx="16" cy="51"/>
            </a:xfrm>
            <a:custGeom>
              <a:avLst/>
              <a:gdLst/>
              <a:ahLst/>
              <a:cxnLst/>
              <a:rect l="0" t="0" r="0" b="0"/>
              <a:pathLst>
                <a:path w="39" h="116">
                  <a:moveTo>
                    <a:pt x="0" y="0"/>
                  </a:moveTo>
                  <a:lnTo>
                    <a:pt x="39" y="0"/>
                  </a:lnTo>
                  <a:lnTo>
                    <a:pt x="19" y="116"/>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4" name="任意多边形 12593"/>
            <p:cNvSpPr/>
            <p:nvPr/>
          </p:nvSpPr>
          <p:spPr>
            <a:xfrm>
              <a:off x="1171" y="1147"/>
              <a:ext cx="31" cy="35"/>
            </a:xfrm>
            <a:custGeom>
              <a:avLst/>
              <a:gdLst/>
              <a:ahLst/>
              <a:cxnLst/>
              <a:rect l="0" t="0" r="0" b="0"/>
              <a:pathLst>
                <a:path w="78" h="78">
                  <a:moveTo>
                    <a:pt x="77" y="58"/>
                  </a:moveTo>
                  <a:lnTo>
                    <a:pt x="58" y="78"/>
                  </a:lnTo>
                  <a:lnTo>
                    <a:pt x="19" y="78"/>
                  </a:lnTo>
                  <a:lnTo>
                    <a:pt x="0" y="58"/>
                  </a:lnTo>
                  <a:lnTo>
                    <a:pt x="0" y="20"/>
                  </a:lnTo>
                  <a:lnTo>
                    <a:pt x="19" y="0"/>
                  </a:lnTo>
                  <a:lnTo>
                    <a:pt x="58" y="0"/>
                  </a:lnTo>
                  <a:lnTo>
                    <a:pt x="77" y="20"/>
                  </a:lnTo>
                  <a:lnTo>
                    <a:pt x="77" y="58"/>
                  </a:lnTo>
                  <a:lnTo>
                    <a:pt x="78"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5" name="任意多边形 12594"/>
            <p:cNvSpPr/>
            <p:nvPr/>
          </p:nvSpPr>
          <p:spPr>
            <a:xfrm>
              <a:off x="1163" y="1151"/>
              <a:ext cx="46" cy="28"/>
            </a:xfrm>
            <a:custGeom>
              <a:avLst/>
              <a:gdLst/>
              <a:ahLst/>
              <a:cxnLst/>
              <a:rect l="0" t="0" r="0" b="0"/>
              <a:pathLst>
                <a:path w="116" h="58">
                  <a:moveTo>
                    <a:pt x="116" y="58"/>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6" name="任意多边形 12595"/>
            <p:cNvSpPr/>
            <p:nvPr/>
          </p:nvSpPr>
          <p:spPr>
            <a:xfrm>
              <a:off x="1163" y="1095"/>
              <a:ext cx="24" cy="35"/>
            </a:xfrm>
            <a:custGeom>
              <a:avLst/>
              <a:gdLst/>
              <a:ahLst/>
              <a:cxnLst/>
              <a:rect l="0" t="0" r="0" b="0"/>
              <a:pathLst>
                <a:path w="59" h="78">
                  <a:moveTo>
                    <a:pt x="19" y="78"/>
                  </a:moveTo>
                  <a:lnTo>
                    <a:pt x="0" y="58"/>
                  </a:lnTo>
                  <a:lnTo>
                    <a:pt x="0" y="20"/>
                  </a:lnTo>
                  <a:lnTo>
                    <a:pt x="19" y="0"/>
                  </a:lnTo>
                  <a:lnTo>
                    <a:pt x="38" y="0"/>
                  </a:lnTo>
                  <a:lnTo>
                    <a:pt x="58" y="20"/>
                  </a:lnTo>
                  <a:lnTo>
                    <a:pt x="58" y="39"/>
                  </a:lnTo>
                  <a:lnTo>
                    <a:pt x="59" y="3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7" name="任意多边形 12596"/>
            <p:cNvSpPr/>
            <p:nvPr/>
          </p:nvSpPr>
          <p:spPr>
            <a:xfrm>
              <a:off x="1187" y="1095"/>
              <a:ext cx="22" cy="35"/>
            </a:xfrm>
            <a:custGeom>
              <a:avLst/>
              <a:gdLst/>
              <a:ahLst/>
              <a:cxnLst/>
              <a:rect l="0" t="0" r="0" b="0"/>
              <a:pathLst>
                <a:path w="58" h="78">
                  <a:moveTo>
                    <a:pt x="0" y="20"/>
                  </a:moveTo>
                  <a:lnTo>
                    <a:pt x="19" y="0"/>
                  </a:lnTo>
                  <a:lnTo>
                    <a:pt x="38" y="0"/>
                  </a:lnTo>
                  <a:lnTo>
                    <a:pt x="58" y="20"/>
                  </a:lnTo>
                  <a:lnTo>
                    <a:pt x="58" y="58"/>
                  </a:lnTo>
                  <a:lnTo>
                    <a:pt x="38" y="78"/>
                  </a:lnTo>
                  <a:lnTo>
                    <a:pt x="39" y="7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8" name="任意多边形 12597"/>
            <p:cNvSpPr/>
            <p:nvPr/>
          </p:nvSpPr>
          <p:spPr>
            <a:xfrm>
              <a:off x="1163" y="1052"/>
              <a:ext cx="50" cy="28"/>
            </a:xfrm>
            <a:custGeom>
              <a:avLst/>
              <a:gdLst/>
              <a:ahLst/>
              <a:cxnLst/>
              <a:rect l="0" t="0" r="0" b="0"/>
              <a:pathLst>
                <a:path w="117" h="58">
                  <a:moveTo>
                    <a:pt x="116" y="39"/>
                  </a:moveTo>
                  <a:lnTo>
                    <a:pt x="96" y="58"/>
                  </a:lnTo>
                  <a:lnTo>
                    <a:pt x="19" y="58"/>
                  </a:lnTo>
                  <a:lnTo>
                    <a:pt x="0" y="39"/>
                  </a:lnTo>
                  <a:lnTo>
                    <a:pt x="0" y="20"/>
                  </a:lnTo>
                  <a:lnTo>
                    <a:pt x="19" y="0"/>
                  </a:lnTo>
                  <a:lnTo>
                    <a:pt x="96" y="0"/>
                  </a:lnTo>
                  <a:lnTo>
                    <a:pt x="116" y="20"/>
                  </a:lnTo>
                  <a:lnTo>
                    <a:pt x="116" y="39"/>
                  </a:lnTo>
                  <a:lnTo>
                    <a:pt x="117" y="3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599" name="直接连接符 12598"/>
            <p:cNvSpPr/>
            <p:nvPr/>
          </p:nvSpPr>
          <p:spPr>
            <a:xfrm>
              <a:off x="1020" y="808"/>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00" name="直接连接符 12599"/>
            <p:cNvSpPr/>
            <p:nvPr/>
          </p:nvSpPr>
          <p:spPr>
            <a:xfrm>
              <a:off x="1020" y="1425"/>
              <a:ext cx="3" cy="5"/>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01" name="直接连接符 12600"/>
            <p:cNvSpPr/>
            <p:nvPr/>
          </p:nvSpPr>
          <p:spPr>
            <a:xfrm>
              <a:off x="1225" y="1425"/>
              <a:ext cx="2" cy="5"/>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02" name="任意多边形 12601"/>
            <p:cNvSpPr/>
            <p:nvPr/>
          </p:nvSpPr>
          <p:spPr>
            <a:xfrm>
              <a:off x="610" y="860"/>
              <a:ext cx="102" cy="4"/>
            </a:xfrm>
            <a:custGeom>
              <a:avLst/>
              <a:gdLst/>
              <a:ahLst/>
              <a:cxnLst/>
              <a:rect l="0" t="0" r="0" b="0"/>
              <a:pathLst>
                <a:path w="240">
                  <a:moveTo>
                    <a:pt x="240" y="0"/>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03" name="任意多边形 12602"/>
            <p:cNvSpPr/>
            <p:nvPr/>
          </p:nvSpPr>
          <p:spPr>
            <a:xfrm>
              <a:off x="610" y="1374"/>
              <a:ext cx="102" cy="4"/>
            </a:xfrm>
            <a:custGeom>
              <a:avLst/>
              <a:gdLst/>
              <a:ahLst/>
              <a:cxnLst/>
              <a:rect l="0" t="0" r="0" b="0"/>
              <a:pathLst>
                <a:path w="240">
                  <a:moveTo>
                    <a:pt x="240" y="0"/>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04" name="任意多边形 12603"/>
            <p:cNvSpPr/>
            <p:nvPr/>
          </p:nvSpPr>
          <p:spPr>
            <a:xfrm>
              <a:off x="637" y="912"/>
              <a:ext cx="4" cy="410"/>
            </a:xfrm>
            <a:custGeom>
              <a:avLst/>
              <a:gdLst/>
              <a:ahLst/>
              <a:cxnLst/>
              <a:rect l="0" t="0" r="0" b="0"/>
              <a:pathLst>
                <a:path w="1" h="933">
                  <a:moveTo>
                    <a:pt x="0" y="0"/>
                  </a:moveTo>
                  <a:lnTo>
                    <a:pt x="0" y="933"/>
                  </a:lnTo>
                  <a:lnTo>
                    <a:pt x="1" y="933"/>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05" name="任意多边形 12604"/>
            <p:cNvSpPr/>
            <p:nvPr/>
          </p:nvSpPr>
          <p:spPr>
            <a:xfrm>
              <a:off x="630" y="860"/>
              <a:ext cx="15" cy="52"/>
            </a:xfrm>
            <a:custGeom>
              <a:avLst/>
              <a:gdLst/>
              <a:ahLst/>
              <a:cxnLst/>
              <a:rect l="0" t="0" r="0" b="0"/>
              <a:pathLst>
                <a:path w="39" h="116">
                  <a:moveTo>
                    <a:pt x="0" y="116"/>
                  </a:moveTo>
                  <a:lnTo>
                    <a:pt x="39" y="116"/>
                  </a:lnTo>
                  <a:lnTo>
                    <a:pt x="19" y="0"/>
                  </a:lnTo>
                  <a:lnTo>
                    <a:pt x="0" y="116"/>
                  </a:lnTo>
                  <a:close/>
                </a:path>
              </a:pathLst>
            </a:custGeom>
            <a:solidFill>
              <a:srgbClr val="0000FF"/>
            </a:solidFill>
            <a:ln w="15875">
              <a:noFill/>
            </a:ln>
          </p:spPr>
          <p:txBody>
            <a:bodyPr/>
            <a:lstStyle/>
            <a:p>
              <a:endParaRPr lang="zh-CN" altLang="en-US"/>
            </a:p>
          </p:txBody>
        </p:sp>
        <p:sp>
          <p:nvSpPr>
            <p:cNvPr id="12606" name="任意多边形 12605"/>
            <p:cNvSpPr/>
            <p:nvPr/>
          </p:nvSpPr>
          <p:spPr>
            <a:xfrm>
              <a:off x="630" y="860"/>
              <a:ext cx="15" cy="52"/>
            </a:xfrm>
            <a:custGeom>
              <a:avLst/>
              <a:gdLst/>
              <a:ahLst/>
              <a:cxnLst/>
              <a:rect l="0" t="0" r="0" b="0"/>
              <a:pathLst>
                <a:path w="39" h="116">
                  <a:moveTo>
                    <a:pt x="0" y="116"/>
                  </a:moveTo>
                  <a:lnTo>
                    <a:pt x="39" y="116"/>
                  </a:lnTo>
                  <a:lnTo>
                    <a:pt x="19" y="0"/>
                  </a:lnTo>
                  <a:lnTo>
                    <a:pt x="0" y="11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07" name="任意多边形 12606"/>
            <p:cNvSpPr/>
            <p:nvPr/>
          </p:nvSpPr>
          <p:spPr>
            <a:xfrm>
              <a:off x="630" y="1322"/>
              <a:ext cx="15" cy="52"/>
            </a:xfrm>
            <a:custGeom>
              <a:avLst/>
              <a:gdLst/>
              <a:ahLst/>
              <a:cxnLst/>
              <a:rect l="0" t="0" r="0" b="0"/>
              <a:pathLst>
                <a:path w="39" h="117">
                  <a:moveTo>
                    <a:pt x="0" y="0"/>
                  </a:moveTo>
                  <a:lnTo>
                    <a:pt x="39" y="0"/>
                  </a:lnTo>
                  <a:lnTo>
                    <a:pt x="19" y="117"/>
                  </a:lnTo>
                  <a:lnTo>
                    <a:pt x="0" y="0"/>
                  </a:lnTo>
                  <a:close/>
                </a:path>
              </a:pathLst>
            </a:custGeom>
            <a:solidFill>
              <a:srgbClr val="0000FF"/>
            </a:solidFill>
            <a:ln w="15875">
              <a:noFill/>
            </a:ln>
          </p:spPr>
          <p:txBody>
            <a:bodyPr/>
            <a:lstStyle/>
            <a:p>
              <a:endParaRPr lang="zh-CN" altLang="en-US"/>
            </a:p>
          </p:txBody>
        </p:sp>
        <p:sp>
          <p:nvSpPr>
            <p:cNvPr id="12608" name="任意多边形 12607"/>
            <p:cNvSpPr/>
            <p:nvPr/>
          </p:nvSpPr>
          <p:spPr>
            <a:xfrm>
              <a:off x="630" y="1322"/>
              <a:ext cx="15" cy="52"/>
            </a:xfrm>
            <a:custGeom>
              <a:avLst/>
              <a:gdLst/>
              <a:ahLst/>
              <a:cxnLst/>
              <a:rect l="0" t="0" r="0" b="0"/>
              <a:pathLst>
                <a:path w="39" h="117">
                  <a:moveTo>
                    <a:pt x="0" y="0"/>
                  </a:moveTo>
                  <a:lnTo>
                    <a:pt x="39" y="0"/>
                  </a:lnTo>
                  <a:lnTo>
                    <a:pt x="19" y="117"/>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09" name="任意多边形 12608"/>
            <p:cNvSpPr/>
            <p:nvPr/>
          </p:nvSpPr>
          <p:spPr>
            <a:xfrm>
              <a:off x="583" y="1151"/>
              <a:ext cx="35" cy="35"/>
            </a:xfrm>
            <a:custGeom>
              <a:avLst/>
              <a:gdLst/>
              <a:ahLst/>
              <a:cxnLst/>
              <a:rect l="0" t="0" r="0" b="0"/>
              <a:pathLst>
                <a:path w="80" h="77">
                  <a:moveTo>
                    <a:pt x="79" y="58"/>
                  </a:moveTo>
                  <a:lnTo>
                    <a:pt x="58" y="77"/>
                  </a:lnTo>
                  <a:lnTo>
                    <a:pt x="19" y="77"/>
                  </a:lnTo>
                  <a:lnTo>
                    <a:pt x="0" y="58"/>
                  </a:lnTo>
                  <a:lnTo>
                    <a:pt x="0" y="19"/>
                  </a:lnTo>
                  <a:lnTo>
                    <a:pt x="19" y="0"/>
                  </a:lnTo>
                  <a:lnTo>
                    <a:pt x="58" y="0"/>
                  </a:lnTo>
                  <a:lnTo>
                    <a:pt x="79" y="19"/>
                  </a:lnTo>
                  <a:lnTo>
                    <a:pt x="79" y="58"/>
                  </a:lnTo>
                  <a:lnTo>
                    <a:pt x="80"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10" name="任意多边形 12609"/>
            <p:cNvSpPr/>
            <p:nvPr/>
          </p:nvSpPr>
          <p:spPr>
            <a:xfrm>
              <a:off x="576" y="1155"/>
              <a:ext cx="49" cy="27"/>
            </a:xfrm>
            <a:custGeom>
              <a:avLst/>
              <a:gdLst/>
              <a:ahLst/>
              <a:cxnLst/>
              <a:rect l="0" t="0" r="0" b="0"/>
              <a:pathLst>
                <a:path w="117" h="58">
                  <a:moveTo>
                    <a:pt x="117" y="58"/>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11" name="任意多边形 12610"/>
            <p:cNvSpPr/>
            <p:nvPr/>
          </p:nvSpPr>
          <p:spPr>
            <a:xfrm>
              <a:off x="576" y="1099"/>
              <a:ext cx="49" cy="35"/>
            </a:xfrm>
            <a:custGeom>
              <a:avLst/>
              <a:gdLst/>
              <a:ahLst/>
              <a:cxnLst/>
              <a:rect l="0" t="0" r="0" b="0"/>
              <a:pathLst>
                <a:path w="118" h="78">
                  <a:moveTo>
                    <a:pt x="19" y="78"/>
                  </a:moveTo>
                  <a:lnTo>
                    <a:pt x="0" y="58"/>
                  </a:lnTo>
                  <a:lnTo>
                    <a:pt x="0" y="20"/>
                  </a:lnTo>
                  <a:lnTo>
                    <a:pt x="19" y="0"/>
                  </a:lnTo>
                  <a:lnTo>
                    <a:pt x="38" y="0"/>
                  </a:lnTo>
                  <a:lnTo>
                    <a:pt x="58" y="20"/>
                  </a:lnTo>
                  <a:lnTo>
                    <a:pt x="58" y="58"/>
                  </a:lnTo>
                  <a:lnTo>
                    <a:pt x="77" y="78"/>
                  </a:lnTo>
                  <a:lnTo>
                    <a:pt x="117" y="78"/>
                  </a:lnTo>
                  <a:lnTo>
                    <a:pt x="117" y="0"/>
                  </a:lnTo>
                  <a:lnTo>
                    <a:pt x="118"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12" name="任意多边形 12611"/>
            <p:cNvSpPr/>
            <p:nvPr/>
          </p:nvSpPr>
          <p:spPr>
            <a:xfrm>
              <a:off x="576" y="1047"/>
              <a:ext cx="49" cy="35"/>
            </a:xfrm>
            <a:custGeom>
              <a:avLst/>
              <a:gdLst/>
              <a:ahLst/>
              <a:cxnLst/>
              <a:rect l="0" t="0" r="0" b="0"/>
              <a:pathLst>
                <a:path w="117" h="79">
                  <a:moveTo>
                    <a:pt x="98" y="79"/>
                  </a:moveTo>
                  <a:lnTo>
                    <a:pt x="117" y="58"/>
                  </a:lnTo>
                  <a:lnTo>
                    <a:pt x="117" y="20"/>
                  </a:lnTo>
                  <a:lnTo>
                    <a:pt x="98" y="0"/>
                  </a:lnTo>
                  <a:lnTo>
                    <a:pt x="58" y="0"/>
                  </a:lnTo>
                  <a:lnTo>
                    <a:pt x="38" y="20"/>
                  </a:lnTo>
                  <a:lnTo>
                    <a:pt x="38" y="79"/>
                  </a:lnTo>
                  <a:lnTo>
                    <a:pt x="0" y="79"/>
                  </a:ln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13" name="直接连接符 12612"/>
            <p:cNvSpPr/>
            <p:nvPr/>
          </p:nvSpPr>
          <p:spPr>
            <a:xfrm>
              <a:off x="725" y="860"/>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14" name="直接连接符 12613"/>
            <p:cNvSpPr/>
            <p:nvPr/>
          </p:nvSpPr>
          <p:spPr>
            <a:xfrm>
              <a:off x="725" y="1374"/>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15" name="直接连接符 12614"/>
            <p:cNvSpPr/>
            <p:nvPr/>
          </p:nvSpPr>
          <p:spPr>
            <a:xfrm>
              <a:off x="637" y="1374"/>
              <a:ext cx="4"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16" name="任意多边形 12615"/>
            <p:cNvSpPr/>
            <p:nvPr/>
          </p:nvSpPr>
          <p:spPr>
            <a:xfrm>
              <a:off x="1554" y="808"/>
              <a:ext cx="4" cy="617"/>
            </a:xfrm>
            <a:custGeom>
              <a:avLst/>
              <a:gdLst/>
              <a:ahLst/>
              <a:cxnLst/>
              <a:rect l="0" t="0" r="0" b="0"/>
              <a:pathLst>
                <a:path w="1" h="1399">
                  <a:moveTo>
                    <a:pt x="0" y="0"/>
                  </a:moveTo>
                  <a:lnTo>
                    <a:pt x="0" y="1399"/>
                  </a:lnTo>
                  <a:lnTo>
                    <a:pt x="1" y="139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17" name="任意多边形 12616"/>
            <p:cNvSpPr/>
            <p:nvPr/>
          </p:nvSpPr>
          <p:spPr>
            <a:xfrm>
              <a:off x="1542" y="756"/>
              <a:ext cx="20" cy="52"/>
            </a:xfrm>
            <a:custGeom>
              <a:avLst/>
              <a:gdLst/>
              <a:ahLst/>
              <a:cxnLst/>
              <a:rect l="0" t="0" r="0" b="0"/>
              <a:pathLst>
                <a:path w="39" h="116">
                  <a:moveTo>
                    <a:pt x="0" y="116"/>
                  </a:moveTo>
                  <a:lnTo>
                    <a:pt x="39" y="116"/>
                  </a:lnTo>
                  <a:lnTo>
                    <a:pt x="20" y="0"/>
                  </a:lnTo>
                  <a:lnTo>
                    <a:pt x="0" y="116"/>
                  </a:lnTo>
                  <a:close/>
                </a:path>
              </a:pathLst>
            </a:custGeom>
            <a:solidFill>
              <a:srgbClr val="0000FF"/>
            </a:solidFill>
            <a:ln w="15875">
              <a:noFill/>
            </a:ln>
          </p:spPr>
          <p:txBody>
            <a:bodyPr/>
            <a:lstStyle/>
            <a:p>
              <a:endParaRPr lang="zh-CN" altLang="en-US"/>
            </a:p>
          </p:txBody>
        </p:sp>
        <p:sp>
          <p:nvSpPr>
            <p:cNvPr id="12618" name="任意多边形 12617"/>
            <p:cNvSpPr/>
            <p:nvPr/>
          </p:nvSpPr>
          <p:spPr>
            <a:xfrm>
              <a:off x="1542" y="756"/>
              <a:ext cx="20" cy="52"/>
            </a:xfrm>
            <a:custGeom>
              <a:avLst/>
              <a:gdLst/>
              <a:ahLst/>
              <a:cxnLst/>
              <a:rect l="0" t="0" r="0" b="0"/>
              <a:pathLst>
                <a:path w="39" h="116">
                  <a:moveTo>
                    <a:pt x="0" y="116"/>
                  </a:moveTo>
                  <a:lnTo>
                    <a:pt x="39" y="116"/>
                  </a:lnTo>
                  <a:lnTo>
                    <a:pt x="20" y="0"/>
                  </a:lnTo>
                  <a:lnTo>
                    <a:pt x="0" y="11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19" name="任意多边形 12618"/>
            <p:cNvSpPr/>
            <p:nvPr/>
          </p:nvSpPr>
          <p:spPr>
            <a:xfrm>
              <a:off x="1542" y="1425"/>
              <a:ext cx="20" cy="52"/>
            </a:xfrm>
            <a:custGeom>
              <a:avLst/>
              <a:gdLst/>
              <a:ahLst/>
              <a:cxnLst/>
              <a:rect l="0" t="0" r="0" b="0"/>
              <a:pathLst>
                <a:path w="39" h="117">
                  <a:moveTo>
                    <a:pt x="0" y="0"/>
                  </a:moveTo>
                  <a:lnTo>
                    <a:pt x="39" y="0"/>
                  </a:lnTo>
                  <a:lnTo>
                    <a:pt x="20" y="117"/>
                  </a:lnTo>
                  <a:lnTo>
                    <a:pt x="0" y="0"/>
                  </a:lnTo>
                  <a:close/>
                </a:path>
              </a:pathLst>
            </a:custGeom>
            <a:solidFill>
              <a:srgbClr val="0000FF"/>
            </a:solidFill>
            <a:ln w="15875">
              <a:noFill/>
            </a:ln>
          </p:spPr>
          <p:txBody>
            <a:bodyPr/>
            <a:lstStyle/>
            <a:p>
              <a:endParaRPr lang="zh-CN" altLang="en-US"/>
            </a:p>
          </p:txBody>
        </p:sp>
        <p:sp>
          <p:nvSpPr>
            <p:cNvPr id="12620" name="任意多边形 12619"/>
            <p:cNvSpPr/>
            <p:nvPr/>
          </p:nvSpPr>
          <p:spPr>
            <a:xfrm>
              <a:off x="1542" y="1425"/>
              <a:ext cx="20" cy="52"/>
            </a:xfrm>
            <a:custGeom>
              <a:avLst/>
              <a:gdLst/>
              <a:ahLst/>
              <a:cxnLst/>
              <a:rect l="0" t="0" r="0" b="0"/>
              <a:pathLst>
                <a:path w="39" h="117">
                  <a:moveTo>
                    <a:pt x="0" y="0"/>
                  </a:moveTo>
                  <a:lnTo>
                    <a:pt x="39" y="0"/>
                  </a:lnTo>
                  <a:lnTo>
                    <a:pt x="20" y="117"/>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21" name="任意多边形 12620"/>
            <p:cNvSpPr/>
            <p:nvPr/>
          </p:nvSpPr>
          <p:spPr>
            <a:xfrm>
              <a:off x="1500" y="1151"/>
              <a:ext cx="31" cy="35"/>
            </a:xfrm>
            <a:custGeom>
              <a:avLst/>
              <a:gdLst/>
              <a:ahLst/>
              <a:cxnLst/>
              <a:rect l="0" t="0" r="0" b="0"/>
              <a:pathLst>
                <a:path w="79" h="77">
                  <a:moveTo>
                    <a:pt x="78" y="58"/>
                  </a:moveTo>
                  <a:lnTo>
                    <a:pt x="59" y="77"/>
                  </a:lnTo>
                  <a:lnTo>
                    <a:pt x="20" y="77"/>
                  </a:lnTo>
                  <a:lnTo>
                    <a:pt x="0" y="58"/>
                  </a:lnTo>
                  <a:lnTo>
                    <a:pt x="0" y="19"/>
                  </a:lnTo>
                  <a:lnTo>
                    <a:pt x="20" y="0"/>
                  </a:lnTo>
                  <a:lnTo>
                    <a:pt x="59" y="0"/>
                  </a:lnTo>
                  <a:lnTo>
                    <a:pt x="78" y="19"/>
                  </a:lnTo>
                  <a:lnTo>
                    <a:pt x="78" y="58"/>
                  </a:lnTo>
                  <a:lnTo>
                    <a:pt x="79"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22" name="任意多边形 12621"/>
            <p:cNvSpPr/>
            <p:nvPr/>
          </p:nvSpPr>
          <p:spPr>
            <a:xfrm>
              <a:off x="1489" y="1155"/>
              <a:ext cx="49" cy="27"/>
            </a:xfrm>
            <a:custGeom>
              <a:avLst/>
              <a:gdLst/>
              <a:ahLst/>
              <a:cxnLst/>
              <a:rect l="0" t="0" r="0" b="0"/>
              <a:pathLst>
                <a:path w="116" h="58">
                  <a:moveTo>
                    <a:pt x="116" y="58"/>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23" name="任意多边形 12622"/>
            <p:cNvSpPr/>
            <p:nvPr/>
          </p:nvSpPr>
          <p:spPr>
            <a:xfrm>
              <a:off x="1489" y="1099"/>
              <a:ext cx="27" cy="35"/>
            </a:xfrm>
            <a:custGeom>
              <a:avLst/>
              <a:gdLst/>
              <a:ahLst/>
              <a:cxnLst/>
              <a:rect l="0" t="0" r="0" b="0"/>
              <a:pathLst>
                <a:path w="59" h="78">
                  <a:moveTo>
                    <a:pt x="19" y="78"/>
                  </a:moveTo>
                  <a:lnTo>
                    <a:pt x="0" y="58"/>
                  </a:lnTo>
                  <a:lnTo>
                    <a:pt x="0" y="20"/>
                  </a:lnTo>
                  <a:lnTo>
                    <a:pt x="19" y="0"/>
                  </a:lnTo>
                  <a:lnTo>
                    <a:pt x="39" y="0"/>
                  </a:lnTo>
                  <a:lnTo>
                    <a:pt x="58" y="20"/>
                  </a:lnTo>
                  <a:lnTo>
                    <a:pt x="58" y="39"/>
                  </a:lnTo>
                  <a:lnTo>
                    <a:pt x="59" y="3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24" name="任意多边形 12623"/>
            <p:cNvSpPr/>
            <p:nvPr/>
          </p:nvSpPr>
          <p:spPr>
            <a:xfrm>
              <a:off x="1516" y="1099"/>
              <a:ext cx="22" cy="35"/>
            </a:xfrm>
            <a:custGeom>
              <a:avLst/>
              <a:gdLst/>
              <a:ahLst/>
              <a:cxnLst/>
              <a:rect l="0" t="0" r="0" b="0"/>
              <a:pathLst>
                <a:path w="58" h="78">
                  <a:moveTo>
                    <a:pt x="0" y="20"/>
                  </a:moveTo>
                  <a:lnTo>
                    <a:pt x="20" y="0"/>
                  </a:lnTo>
                  <a:lnTo>
                    <a:pt x="39" y="0"/>
                  </a:lnTo>
                  <a:lnTo>
                    <a:pt x="58" y="20"/>
                  </a:lnTo>
                  <a:lnTo>
                    <a:pt x="58" y="58"/>
                  </a:lnTo>
                  <a:lnTo>
                    <a:pt x="39" y="78"/>
                  </a:lnTo>
                  <a:lnTo>
                    <a:pt x="40" y="7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25" name="任意多边形 12624"/>
            <p:cNvSpPr/>
            <p:nvPr/>
          </p:nvSpPr>
          <p:spPr>
            <a:xfrm>
              <a:off x="1489" y="1047"/>
              <a:ext cx="49" cy="35"/>
            </a:xfrm>
            <a:custGeom>
              <a:avLst/>
              <a:gdLst/>
              <a:ahLst/>
              <a:cxnLst/>
              <a:rect l="0" t="0" r="0" b="0"/>
              <a:pathLst>
                <a:path w="116" h="79">
                  <a:moveTo>
                    <a:pt x="97" y="79"/>
                  </a:moveTo>
                  <a:lnTo>
                    <a:pt x="116" y="58"/>
                  </a:lnTo>
                  <a:lnTo>
                    <a:pt x="116" y="20"/>
                  </a:lnTo>
                  <a:lnTo>
                    <a:pt x="97" y="0"/>
                  </a:lnTo>
                  <a:lnTo>
                    <a:pt x="58" y="0"/>
                  </a:lnTo>
                  <a:lnTo>
                    <a:pt x="39" y="20"/>
                  </a:lnTo>
                  <a:lnTo>
                    <a:pt x="39" y="79"/>
                  </a:lnTo>
                  <a:lnTo>
                    <a:pt x="0" y="79"/>
                  </a:ln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26" name="直接连接符 12625"/>
            <p:cNvSpPr/>
            <p:nvPr/>
          </p:nvSpPr>
          <p:spPr>
            <a:xfrm>
              <a:off x="1409" y="756"/>
              <a:ext cx="5"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27" name="直接连接符 12626"/>
            <p:cNvSpPr/>
            <p:nvPr/>
          </p:nvSpPr>
          <p:spPr>
            <a:xfrm>
              <a:off x="1409" y="1477"/>
              <a:ext cx="5" cy="3"/>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28" name="直接连接符 12627"/>
            <p:cNvSpPr/>
            <p:nvPr/>
          </p:nvSpPr>
          <p:spPr>
            <a:xfrm>
              <a:off x="1554" y="1477"/>
              <a:ext cx="4" cy="3"/>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29" name="任意多边形 12628"/>
            <p:cNvSpPr/>
            <p:nvPr/>
          </p:nvSpPr>
          <p:spPr>
            <a:xfrm>
              <a:off x="4285" y="860"/>
              <a:ext cx="217" cy="4"/>
            </a:xfrm>
            <a:custGeom>
              <a:avLst/>
              <a:gdLst/>
              <a:ahLst/>
              <a:cxnLst/>
              <a:rect l="0" t="0" r="0" b="0"/>
              <a:pathLst>
                <a:path w="509">
                  <a:moveTo>
                    <a:pt x="0" y="0"/>
                  </a:moveTo>
                  <a:lnTo>
                    <a:pt x="508" y="0"/>
                  </a:lnTo>
                  <a:lnTo>
                    <a:pt x="50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0" name="任意多边形 12629"/>
            <p:cNvSpPr/>
            <p:nvPr/>
          </p:nvSpPr>
          <p:spPr>
            <a:xfrm>
              <a:off x="4285" y="1374"/>
              <a:ext cx="217" cy="4"/>
            </a:xfrm>
            <a:custGeom>
              <a:avLst/>
              <a:gdLst/>
              <a:ahLst/>
              <a:cxnLst/>
              <a:rect l="0" t="0" r="0" b="0"/>
              <a:pathLst>
                <a:path w="509">
                  <a:moveTo>
                    <a:pt x="0" y="0"/>
                  </a:moveTo>
                  <a:lnTo>
                    <a:pt x="508" y="0"/>
                  </a:lnTo>
                  <a:lnTo>
                    <a:pt x="50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1" name="任意多边形 12630"/>
            <p:cNvSpPr/>
            <p:nvPr/>
          </p:nvSpPr>
          <p:spPr>
            <a:xfrm>
              <a:off x="4475" y="912"/>
              <a:ext cx="3" cy="410"/>
            </a:xfrm>
            <a:custGeom>
              <a:avLst/>
              <a:gdLst/>
              <a:ahLst/>
              <a:cxnLst/>
              <a:rect l="0" t="0" r="0" b="0"/>
              <a:pathLst>
                <a:path w="1" h="933">
                  <a:moveTo>
                    <a:pt x="0" y="0"/>
                  </a:moveTo>
                  <a:lnTo>
                    <a:pt x="0" y="933"/>
                  </a:lnTo>
                  <a:lnTo>
                    <a:pt x="1" y="933"/>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2" name="任意多边形 12631"/>
            <p:cNvSpPr/>
            <p:nvPr/>
          </p:nvSpPr>
          <p:spPr>
            <a:xfrm>
              <a:off x="4467" y="860"/>
              <a:ext cx="15" cy="52"/>
            </a:xfrm>
            <a:custGeom>
              <a:avLst/>
              <a:gdLst/>
              <a:ahLst/>
              <a:cxnLst/>
              <a:rect l="0" t="0" r="0" b="0"/>
              <a:pathLst>
                <a:path w="40" h="116">
                  <a:moveTo>
                    <a:pt x="0" y="116"/>
                  </a:moveTo>
                  <a:lnTo>
                    <a:pt x="40" y="116"/>
                  </a:lnTo>
                  <a:lnTo>
                    <a:pt x="19" y="0"/>
                  </a:lnTo>
                  <a:lnTo>
                    <a:pt x="0" y="116"/>
                  </a:lnTo>
                  <a:close/>
                </a:path>
              </a:pathLst>
            </a:custGeom>
            <a:solidFill>
              <a:srgbClr val="0000FF"/>
            </a:solidFill>
            <a:ln w="15875">
              <a:noFill/>
            </a:ln>
          </p:spPr>
          <p:txBody>
            <a:bodyPr/>
            <a:lstStyle/>
            <a:p>
              <a:endParaRPr lang="zh-CN" altLang="en-US"/>
            </a:p>
          </p:txBody>
        </p:sp>
        <p:sp>
          <p:nvSpPr>
            <p:cNvPr id="12633" name="任意多边形 12632"/>
            <p:cNvSpPr/>
            <p:nvPr/>
          </p:nvSpPr>
          <p:spPr>
            <a:xfrm>
              <a:off x="4467" y="860"/>
              <a:ext cx="15" cy="52"/>
            </a:xfrm>
            <a:custGeom>
              <a:avLst/>
              <a:gdLst/>
              <a:ahLst/>
              <a:cxnLst/>
              <a:rect l="0" t="0" r="0" b="0"/>
              <a:pathLst>
                <a:path w="40" h="116">
                  <a:moveTo>
                    <a:pt x="0" y="116"/>
                  </a:moveTo>
                  <a:lnTo>
                    <a:pt x="40" y="116"/>
                  </a:lnTo>
                  <a:lnTo>
                    <a:pt x="19" y="0"/>
                  </a:lnTo>
                  <a:lnTo>
                    <a:pt x="0" y="11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4" name="任意多边形 12633"/>
            <p:cNvSpPr/>
            <p:nvPr/>
          </p:nvSpPr>
          <p:spPr>
            <a:xfrm>
              <a:off x="4467" y="1322"/>
              <a:ext cx="15" cy="52"/>
            </a:xfrm>
            <a:custGeom>
              <a:avLst/>
              <a:gdLst/>
              <a:ahLst/>
              <a:cxnLst/>
              <a:rect l="0" t="0" r="0" b="0"/>
              <a:pathLst>
                <a:path w="40" h="117">
                  <a:moveTo>
                    <a:pt x="0" y="0"/>
                  </a:moveTo>
                  <a:lnTo>
                    <a:pt x="40" y="0"/>
                  </a:lnTo>
                  <a:lnTo>
                    <a:pt x="19" y="117"/>
                  </a:lnTo>
                  <a:lnTo>
                    <a:pt x="0" y="0"/>
                  </a:lnTo>
                  <a:close/>
                </a:path>
              </a:pathLst>
            </a:custGeom>
            <a:solidFill>
              <a:srgbClr val="0000FF"/>
            </a:solidFill>
            <a:ln w="15875">
              <a:noFill/>
            </a:ln>
          </p:spPr>
          <p:txBody>
            <a:bodyPr/>
            <a:lstStyle/>
            <a:p>
              <a:endParaRPr lang="zh-CN" altLang="en-US"/>
            </a:p>
          </p:txBody>
        </p:sp>
        <p:sp>
          <p:nvSpPr>
            <p:cNvPr id="12635" name="任意多边形 12634"/>
            <p:cNvSpPr/>
            <p:nvPr/>
          </p:nvSpPr>
          <p:spPr>
            <a:xfrm>
              <a:off x="4467" y="1322"/>
              <a:ext cx="15" cy="52"/>
            </a:xfrm>
            <a:custGeom>
              <a:avLst/>
              <a:gdLst/>
              <a:ahLst/>
              <a:cxnLst/>
              <a:rect l="0" t="0" r="0" b="0"/>
              <a:pathLst>
                <a:path w="40" h="117">
                  <a:moveTo>
                    <a:pt x="0" y="0"/>
                  </a:moveTo>
                  <a:lnTo>
                    <a:pt x="40" y="0"/>
                  </a:lnTo>
                  <a:lnTo>
                    <a:pt x="19" y="117"/>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6" name="任意多边形 12635"/>
            <p:cNvSpPr/>
            <p:nvPr/>
          </p:nvSpPr>
          <p:spPr>
            <a:xfrm>
              <a:off x="4422" y="1151"/>
              <a:ext cx="34" cy="35"/>
            </a:xfrm>
            <a:custGeom>
              <a:avLst/>
              <a:gdLst/>
              <a:ahLst/>
              <a:cxnLst/>
              <a:rect l="0" t="0" r="0" b="0"/>
              <a:pathLst>
                <a:path w="78" h="77">
                  <a:moveTo>
                    <a:pt x="77" y="58"/>
                  </a:moveTo>
                  <a:lnTo>
                    <a:pt x="58" y="77"/>
                  </a:lnTo>
                  <a:lnTo>
                    <a:pt x="19" y="77"/>
                  </a:lnTo>
                  <a:lnTo>
                    <a:pt x="0" y="58"/>
                  </a:lnTo>
                  <a:lnTo>
                    <a:pt x="0" y="19"/>
                  </a:lnTo>
                  <a:lnTo>
                    <a:pt x="19" y="0"/>
                  </a:lnTo>
                  <a:lnTo>
                    <a:pt x="58" y="0"/>
                  </a:lnTo>
                  <a:lnTo>
                    <a:pt x="77" y="19"/>
                  </a:lnTo>
                  <a:lnTo>
                    <a:pt x="77" y="58"/>
                  </a:lnTo>
                  <a:lnTo>
                    <a:pt x="78"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7" name="任意多边形 12636"/>
            <p:cNvSpPr/>
            <p:nvPr/>
          </p:nvSpPr>
          <p:spPr>
            <a:xfrm>
              <a:off x="4414" y="1155"/>
              <a:ext cx="49" cy="27"/>
            </a:xfrm>
            <a:custGeom>
              <a:avLst/>
              <a:gdLst/>
              <a:ahLst/>
              <a:cxnLst/>
              <a:rect l="0" t="0" r="0" b="0"/>
              <a:pathLst>
                <a:path w="116" h="58">
                  <a:moveTo>
                    <a:pt x="116" y="58"/>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8" name="任意多边形 12637"/>
            <p:cNvSpPr/>
            <p:nvPr/>
          </p:nvSpPr>
          <p:spPr>
            <a:xfrm>
              <a:off x="4414" y="1099"/>
              <a:ext cx="49" cy="35"/>
            </a:xfrm>
            <a:custGeom>
              <a:avLst/>
              <a:gdLst/>
              <a:ahLst/>
              <a:cxnLst/>
              <a:rect l="0" t="0" r="0" b="0"/>
              <a:pathLst>
                <a:path w="117" h="78">
                  <a:moveTo>
                    <a:pt x="19" y="78"/>
                  </a:moveTo>
                  <a:lnTo>
                    <a:pt x="0" y="58"/>
                  </a:lnTo>
                  <a:lnTo>
                    <a:pt x="0" y="20"/>
                  </a:lnTo>
                  <a:lnTo>
                    <a:pt x="19" y="0"/>
                  </a:lnTo>
                  <a:lnTo>
                    <a:pt x="38" y="0"/>
                  </a:lnTo>
                  <a:lnTo>
                    <a:pt x="58" y="20"/>
                  </a:lnTo>
                  <a:lnTo>
                    <a:pt x="58" y="58"/>
                  </a:lnTo>
                  <a:lnTo>
                    <a:pt x="77" y="78"/>
                  </a:lnTo>
                  <a:lnTo>
                    <a:pt x="116" y="78"/>
                  </a:lnTo>
                  <a:lnTo>
                    <a:pt x="116" y="0"/>
                  </a:lnTo>
                  <a:lnTo>
                    <a:pt x="117"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39" name="任意多边形 12638"/>
            <p:cNvSpPr/>
            <p:nvPr/>
          </p:nvSpPr>
          <p:spPr>
            <a:xfrm>
              <a:off x="4414" y="1047"/>
              <a:ext cx="49" cy="35"/>
            </a:xfrm>
            <a:custGeom>
              <a:avLst/>
              <a:gdLst/>
              <a:ahLst/>
              <a:cxnLst/>
              <a:rect l="0" t="0" r="0" b="0"/>
              <a:pathLst>
                <a:path w="116" h="79">
                  <a:moveTo>
                    <a:pt x="96" y="79"/>
                  </a:moveTo>
                  <a:lnTo>
                    <a:pt x="116" y="58"/>
                  </a:lnTo>
                  <a:lnTo>
                    <a:pt x="116" y="20"/>
                  </a:lnTo>
                  <a:lnTo>
                    <a:pt x="96" y="0"/>
                  </a:lnTo>
                  <a:lnTo>
                    <a:pt x="58" y="0"/>
                  </a:lnTo>
                  <a:lnTo>
                    <a:pt x="38" y="20"/>
                  </a:lnTo>
                  <a:lnTo>
                    <a:pt x="38" y="79"/>
                  </a:lnTo>
                  <a:lnTo>
                    <a:pt x="0" y="79"/>
                  </a:ln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40" name="直接连接符 12639"/>
            <p:cNvSpPr/>
            <p:nvPr/>
          </p:nvSpPr>
          <p:spPr>
            <a:xfrm>
              <a:off x="4274" y="860"/>
              <a:ext cx="4"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41" name="直接连接符 12640"/>
            <p:cNvSpPr/>
            <p:nvPr/>
          </p:nvSpPr>
          <p:spPr>
            <a:xfrm>
              <a:off x="4274" y="1374"/>
              <a:ext cx="4"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42" name="直接连接符 12641"/>
            <p:cNvSpPr/>
            <p:nvPr/>
          </p:nvSpPr>
          <p:spPr>
            <a:xfrm>
              <a:off x="4475" y="1374"/>
              <a:ext cx="5" cy="2"/>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43" name="任意多边形 12642"/>
            <p:cNvSpPr/>
            <p:nvPr/>
          </p:nvSpPr>
          <p:spPr>
            <a:xfrm>
              <a:off x="3267" y="808"/>
              <a:ext cx="3" cy="616"/>
            </a:xfrm>
            <a:custGeom>
              <a:avLst/>
              <a:gdLst/>
              <a:ahLst/>
              <a:cxnLst/>
              <a:rect l="0" t="0" r="0" b="0"/>
              <a:pathLst>
                <a:path w="1" h="1399">
                  <a:moveTo>
                    <a:pt x="0" y="0"/>
                  </a:moveTo>
                  <a:lnTo>
                    <a:pt x="0" y="1399"/>
                  </a:lnTo>
                  <a:lnTo>
                    <a:pt x="1" y="139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44" name="任意多边形 12643"/>
            <p:cNvSpPr/>
            <p:nvPr/>
          </p:nvSpPr>
          <p:spPr>
            <a:xfrm>
              <a:off x="3256" y="756"/>
              <a:ext cx="18" cy="52"/>
            </a:xfrm>
            <a:custGeom>
              <a:avLst/>
              <a:gdLst/>
              <a:ahLst/>
              <a:cxnLst/>
              <a:rect l="0" t="0" r="0" b="0"/>
              <a:pathLst>
                <a:path w="38" h="116">
                  <a:moveTo>
                    <a:pt x="0" y="116"/>
                  </a:moveTo>
                  <a:lnTo>
                    <a:pt x="38" y="116"/>
                  </a:lnTo>
                  <a:lnTo>
                    <a:pt x="19" y="0"/>
                  </a:lnTo>
                  <a:lnTo>
                    <a:pt x="0" y="116"/>
                  </a:lnTo>
                  <a:close/>
                </a:path>
              </a:pathLst>
            </a:custGeom>
            <a:solidFill>
              <a:srgbClr val="0000FF"/>
            </a:solidFill>
            <a:ln w="15875">
              <a:noFill/>
            </a:ln>
          </p:spPr>
          <p:txBody>
            <a:bodyPr/>
            <a:lstStyle/>
            <a:p>
              <a:endParaRPr lang="zh-CN" altLang="en-US"/>
            </a:p>
          </p:txBody>
        </p:sp>
        <p:sp>
          <p:nvSpPr>
            <p:cNvPr id="12645" name="任意多边形 12644"/>
            <p:cNvSpPr/>
            <p:nvPr/>
          </p:nvSpPr>
          <p:spPr>
            <a:xfrm>
              <a:off x="3256" y="756"/>
              <a:ext cx="18" cy="52"/>
            </a:xfrm>
            <a:custGeom>
              <a:avLst/>
              <a:gdLst/>
              <a:ahLst/>
              <a:cxnLst/>
              <a:rect l="0" t="0" r="0" b="0"/>
              <a:pathLst>
                <a:path w="38" h="116">
                  <a:moveTo>
                    <a:pt x="0" y="116"/>
                  </a:moveTo>
                  <a:lnTo>
                    <a:pt x="38" y="116"/>
                  </a:lnTo>
                  <a:lnTo>
                    <a:pt x="19" y="0"/>
                  </a:lnTo>
                  <a:lnTo>
                    <a:pt x="0" y="116"/>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46" name="任意多边形 12645"/>
            <p:cNvSpPr/>
            <p:nvPr/>
          </p:nvSpPr>
          <p:spPr>
            <a:xfrm>
              <a:off x="3256" y="1424"/>
              <a:ext cx="18" cy="52"/>
            </a:xfrm>
            <a:custGeom>
              <a:avLst/>
              <a:gdLst/>
              <a:ahLst/>
              <a:cxnLst/>
              <a:rect l="0" t="0" r="0" b="0"/>
              <a:pathLst>
                <a:path w="38" h="117">
                  <a:moveTo>
                    <a:pt x="0" y="0"/>
                  </a:moveTo>
                  <a:lnTo>
                    <a:pt x="38" y="0"/>
                  </a:lnTo>
                  <a:lnTo>
                    <a:pt x="19" y="117"/>
                  </a:lnTo>
                  <a:lnTo>
                    <a:pt x="0" y="0"/>
                  </a:lnTo>
                  <a:close/>
                </a:path>
              </a:pathLst>
            </a:custGeom>
            <a:solidFill>
              <a:srgbClr val="0000FF"/>
            </a:solidFill>
            <a:ln w="15875">
              <a:noFill/>
            </a:ln>
          </p:spPr>
          <p:txBody>
            <a:bodyPr/>
            <a:lstStyle/>
            <a:p>
              <a:endParaRPr lang="zh-CN" altLang="en-US"/>
            </a:p>
          </p:txBody>
        </p:sp>
        <p:sp>
          <p:nvSpPr>
            <p:cNvPr id="12647" name="任意多边形 12646"/>
            <p:cNvSpPr/>
            <p:nvPr/>
          </p:nvSpPr>
          <p:spPr>
            <a:xfrm>
              <a:off x="3256" y="1424"/>
              <a:ext cx="18" cy="52"/>
            </a:xfrm>
            <a:custGeom>
              <a:avLst/>
              <a:gdLst/>
              <a:ahLst/>
              <a:cxnLst/>
              <a:rect l="0" t="0" r="0" b="0"/>
              <a:pathLst>
                <a:path w="38" h="117">
                  <a:moveTo>
                    <a:pt x="0" y="0"/>
                  </a:moveTo>
                  <a:lnTo>
                    <a:pt x="38" y="0"/>
                  </a:lnTo>
                  <a:lnTo>
                    <a:pt x="19" y="117"/>
                  </a:lnTo>
                  <a:lnTo>
                    <a:pt x="0"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48" name="任意多边形 12647"/>
            <p:cNvSpPr/>
            <p:nvPr/>
          </p:nvSpPr>
          <p:spPr>
            <a:xfrm>
              <a:off x="3214" y="1150"/>
              <a:ext cx="29" cy="36"/>
            </a:xfrm>
            <a:custGeom>
              <a:avLst/>
              <a:gdLst/>
              <a:ahLst/>
              <a:cxnLst/>
              <a:rect l="0" t="0" r="0" b="0"/>
              <a:pathLst>
                <a:path w="79" h="77">
                  <a:moveTo>
                    <a:pt x="78" y="58"/>
                  </a:moveTo>
                  <a:lnTo>
                    <a:pt x="59" y="77"/>
                  </a:lnTo>
                  <a:lnTo>
                    <a:pt x="19" y="77"/>
                  </a:lnTo>
                  <a:lnTo>
                    <a:pt x="0" y="58"/>
                  </a:lnTo>
                  <a:lnTo>
                    <a:pt x="0" y="19"/>
                  </a:lnTo>
                  <a:lnTo>
                    <a:pt x="19" y="0"/>
                  </a:lnTo>
                  <a:lnTo>
                    <a:pt x="59" y="0"/>
                  </a:lnTo>
                  <a:lnTo>
                    <a:pt x="78" y="19"/>
                  </a:lnTo>
                  <a:lnTo>
                    <a:pt x="78" y="58"/>
                  </a:lnTo>
                  <a:lnTo>
                    <a:pt x="79" y="5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49" name="任意多边形 12648"/>
            <p:cNvSpPr/>
            <p:nvPr/>
          </p:nvSpPr>
          <p:spPr>
            <a:xfrm>
              <a:off x="3203" y="1154"/>
              <a:ext cx="49" cy="28"/>
            </a:xfrm>
            <a:custGeom>
              <a:avLst/>
              <a:gdLst/>
              <a:ahLst/>
              <a:cxnLst/>
              <a:rect l="0" t="0" r="0" b="0"/>
              <a:pathLst>
                <a:path w="118" h="58">
                  <a:moveTo>
                    <a:pt x="118" y="58"/>
                  </a:move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0" name="任意多边形 12649"/>
            <p:cNvSpPr/>
            <p:nvPr/>
          </p:nvSpPr>
          <p:spPr>
            <a:xfrm>
              <a:off x="3203" y="1098"/>
              <a:ext cx="26" cy="36"/>
            </a:xfrm>
            <a:custGeom>
              <a:avLst/>
              <a:gdLst/>
              <a:ahLst/>
              <a:cxnLst/>
              <a:rect l="0" t="0" r="0" b="0"/>
              <a:pathLst>
                <a:path w="59" h="78">
                  <a:moveTo>
                    <a:pt x="20" y="78"/>
                  </a:moveTo>
                  <a:lnTo>
                    <a:pt x="0" y="58"/>
                  </a:lnTo>
                  <a:lnTo>
                    <a:pt x="0" y="20"/>
                  </a:lnTo>
                  <a:lnTo>
                    <a:pt x="20" y="0"/>
                  </a:lnTo>
                  <a:lnTo>
                    <a:pt x="39" y="0"/>
                  </a:lnTo>
                  <a:lnTo>
                    <a:pt x="58" y="20"/>
                  </a:lnTo>
                  <a:lnTo>
                    <a:pt x="58" y="39"/>
                  </a:lnTo>
                  <a:lnTo>
                    <a:pt x="59" y="39"/>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1" name="任意多边形 12650"/>
            <p:cNvSpPr/>
            <p:nvPr/>
          </p:nvSpPr>
          <p:spPr>
            <a:xfrm>
              <a:off x="3229" y="1098"/>
              <a:ext cx="23" cy="36"/>
            </a:xfrm>
            <a:custGeom>
              <a:avLst/>
              <a:gdLst/>
              <a:ahLst/>
              <a:cxnLst/>
              <a:rect l="0" t="0" r="0" b="0"/>
              <a:pathLst>
                <a:path w="60" h="78">
                  <a:moveTo>
                    <a:pt x="0" y="20"/>
                  </a:moveTo>
                  <a:lnTo>
                    <a:pt x="21" y="0"/>
                  </a:lnTo>
                  <a:lnTo>
                    <a:pt x="40" y="0"/>
                  </a:lnTo>
                  <a:lnTo>
                    <a:pt x="60" y="20"/>
                  </a:lnTo>
                  <a:lnTo>
                    <a:pt x="60" y="58"/>
                  </a:lnTo>
                  <a:lnTo>
                    <a:pt x="40" y="78"/>
                  </a:lnTo>
                  <a:lnTo>
                    <a:pt x="41" y="78"/>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2" name="任意多边形 12651"/>
            <p:cNvSpPr/>
            <p:nvPr/>
          </p:nvSpPr>
          <p:spPr>
            <a:xfrm>
              <a:off x="3203" y="1047"/>
              <a:ext cx="49" cy="35"/>
            </a:xfrm>
            <a:custGeom>
              <a:avLst/>
              <a:gdLst/>
              <a:ahLst/>
              <a:cxnLst/>
              <a:rect l="0" t="0" r="0" b="0"/>
              <a:pathLst>
                <a:path w="118" h="79">
                  <a:moveTo>
                    <a:pt x="98" y="79"/>
                  </a:moveTo>
                  <a:lnTo>
                    <a:pt x="118" y="58"/>
                  </a:lnTo>
                  <a:lnTo>
                    <a:pt x="118" y="20"/>
                  </a:lnTo>
                  <a:lnTo>
                    <a:pt x="98" y="0"/>
                  </a:lnTo>
                  <a:lnTo>
                    <a:pt x="58" y="0"/>
                  </a:lnTo>
                  <a:lnTo>
                    <a:pt x="39" y="20"/>
                  </a:lnTo>
                  <a:lnTo>
                    <a:pt x="39" y="79"/>
                  </a:lnTo>
                  <a:lnTo>
                    <a:pt x="0" y="79"/>
                  </a:lnTo>
                  <a:lnTo>
                    <a:pt x="0" y="0"/>
                  </a:lnTo>
                  <a:lnTo>
                    <a:pt x="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3" name="直接连接符 12652"/>
            <p:cNvSpPr/>
            <p:nvPr/>
          </p:nvSpPr>
          <p:spPr>
            <a:xfrm>
              <a:off x="3589" y="756"/>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54" name="直接连接符 12653"/>
            <p:cNvSpPr/>
            <p:nvPr/>
          </p:nvSpPr>
          <p:spPr>
            <a:xfrm>
              <a:off x="3589" y="1476"/>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55" name="直接连接符 12654"/>
            <p:cNvSpPr/>
            <p:nvPr/>
          </p:nvSpPr>
          <p:spPr>
            <a:xfrm>
              <a:off x="3267" y="1476"/>
              <a:ext cx="3" cy="4"/>
            </a:xfrm>
            <a:prstGeom prst="line">
              <a:avLst/>
            </a:prstGeom>
            <a:ln w="15875" cap="flat" cmpd="sng">
              <a:solidFill>
                <a:srgbClr val="0000FF"/>
              </a:solidFill>
              <a:prstDash val="solid"/>
              <a:headEnd type="none" w="med" len="med"/>
              <a:tailEnd type="none" w="med" len="med"/>
            </a:ln>
          </p:spPr>
          <p:txBody>
            <a:bodyPr/>
            <a:lstStyle/>
            <a:p>
              <a:endParaRPr lang="zh-CN" altLang="en-US"/>
            </a:p>
          </p:txBody>
        </p:sp>
        <p:sp>
          <p:nvSpPr>
            <p:cNvPr id="12656" name="任意多边形 12655"/>
            <p:cNvSpPr/>
            <p:nvPr/>
          </p:nvSpPr>
          <p:spPr>
            <a:xfrm>
              <a:off x="3452" y="871"/>
              <a:ext cx="133" cy="164"/>
            </a:xfrm>
            <a:custGeom>
              <a:avLst/>
              <a:gdLst/>
              <a:ahLst/>
              <a:cxnLst/>
              <a:rect l="0" t="0" r="0" b="0"/>
              <a:pathLst>
                <a:path w="310" h="374">
                  <a:moveTo>
                    <a:pt x="310" y="0"/>
                  </a:moveTo>
                  <a:lnTo>
                    <a:pt x="0" y="374"/>
                  </a:lnTo>
                  <a:lnTo>
                    <a:pt x="1" y="374"/>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7" name="任意多边形 12656"/>
            <p:cNvSpPr/>
            <p:nvPr/>
          </p:nvSpPr>
          <p:spPr>
            <a:xfrm>
              <a:off x="3474" y="884"/>
              <a:ext cx="40" cy="56"/>
            </a:xfrm>
            <a:custGeom>
              <a:avLst/>
              <a:gdLst/>
              <a:ahLst/>
              <a:cxnLst/>
              <a:rect l="0" t="0" r="0" b="0"/>
              <a:pathLst>
                <a:path w="90" h="123">
                  <a:moveTo>
                    <a:pt x="90" y="123"/>
                  </a:moveTo>
                  <a:lnTo>
                    <a:pt x="0" y="48"/>
                  </a:lnTo>
                  <a:lnTo>
                    <a:pt x="38" y="3"/>
                  </a:lnTo>
                  <a:lnTo>
                    <a:pt x="65" y="0"/>
                  </a:lnTo>
                  <a:lnTo>
                    <a:pt x="80" y="14"/>
                  </a:lnTo>
                  <a:lnTo>
                    <a:pt x="83" y="40"/>
                  </a:lnTo>
                  <a:lnTo>
                    <a:pt x="45" y="85"/>
                  </a:lnTo>
                  <a:lnTo>
                    <a:pt x="46" y="85"/>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8" name="任意多边形 12657"/>
            <p:cNvSpPr/>
            <p:nvPr/>
          </p:nvSpPr>
          <p:spPr>
            <a:xfrm>
              <a:off x="3501" y="912"/>
              <a:ext cx="35" cy="4"/>
            </a:xfrm>
            <a:custGeom>
              <a:avLst/>
              <a:gdLst/>
              <a:ahLst/>
              <a:cxnLst/>
              <a:rect l="0" t="0" r="0" b="0"/>
              <a:pathLst>
                <a:path w="84" h="8">
                  <a:moveTo>
                    <a:pt x="0" y="8"/>
                  </a:moveTo>
                  <a:lnTo>
                    <a:pt x="83" y="0"/>
                  </a:lnTo>
                  <a:lnTo>
                    <a:pt x="84"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59" name="任意多边形 12658"/>
            <p:cNvSpPr/>
            <p:nvPr/>
          </p:nvSpPr>
          <p:spPr>
            <a:xfrm>
              <a:off x="3509" y="840"/>
              <a:ext cx="54" cy="56"/>
            </a:xfrm>
            <a:custGeom>
              <a:avLst/>
              <a:gdLst/>
              <a:ahLst/>
              <a:cxnLst/>
              <a:rect l="0" t="0" r="0" b="0"/>
              <a:pathLst>
                <a:path w="126" h="122">
                  <a:moveTo>
                    <a:pt x="74" y="122"/>
                  </a:moveTo>
                  <a:lnTo>
                    <a:pt x="102" y="119"/>
                  </a:lnTo>
                  <a:lnTo>
                    <a:pt x="126" y="89"/>
                  </a:lnTo>
                  <a:lnTo>
                    <a:pt x="124" y="62"/>
                  </a:lnTo>
                  <a:lnTo>
                    <a:pt x="95" y="37"/>
                  </a:lnTo>
                  <a:lnTo>
                    <a:pt x="67" y="39"/>
                  </a:lnTo>
                  <a:lnTo>
                    <a:pt x="29" y="84"/>
                  </a:lnTo>
                  <a:lnTo>
                    <a:pt x="0" y="60"/>
                  </a:lnTo>
                  <a:lnTo>
                    <a:pt x="50" y="0"/>
                  </a:lnTo>
                  <a:lnTo>
                    <a:pt x="51"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60" name="任意多边形 12659"/>
            <p:cNvSpPr/>
            <p:nvPr/>
          </p:nvSpPr>
          <p:spPr>
            <a:xfrm>
              <a:off x="3392" y="1035"/>
              <a:ext cx="60" cy="80"/>
            </a:xfrm>
            <a:custGeom>
              <a:avLst/>
              <a:gdLst/>
              <a:ahLst/>
              <a:cxnLst/>
              <a:rect l="0" t="0" r="0" b="0"/>
              <a:pathLst>
                <a:path w="148" h="180">
                  <a:moveTo>
                    <a:pt x="0" y="180"/>
                  </a:moveTo>
                  <a:lnTo>
                    <a:pt x="147" y="0"/>
                  </a:lnTo>
                  <a:lnTo>
                    <a:pt x="148"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61" name="任意多边形 12660"/>
            <p:cNvSpPr/>
            <p:nvPr/>
          </p:nvSpPr>
          <p:spPr>
            <a:xfrm>
              <a:off x="3452" y="991"/>
              <a:ext cx="38" cy="44"/>
            </a:xfrm>
            <a:custGeom>
              <a:avLst/>
              <a:gdLst/>
              <a:ahLst/>
              <a:cxnLst/>
              <a:rect l="0" t="0" r="0" b="0"/>
              <a:pathLst>
                <a:path w="90" h="102">
                  <a:moveTo>
                    <a:pt x="59" y="0"/>
                  </a:moveTo>
                  <a:lnTo>
                    <a:pt x="90" y="24"/>
                  </a:lnTo>
                  <a:lnTo>
                    <a:pt x="0" y="102"/>
                  </a:lnTo>
                  <a:lnTo>
                    <a:pt x="59" y="0"/>
                  </a:lnTo>
                  <a:close/>
                </a:path>
              </a:pathLst>
            </a:custGeom>
            <a:solidFill>
              <a:srgbClr val="0000FF"/>
            </a:solidFill>
            <a:ln w="15875">
              <a:noFill/>
            </a:ln>
          </p:spPr>
          <p:txBody>
            <a:bodyPr/>
            <a:lstStyle/>
            <a:p>
              <a:endParaRPr lang="zh-CN" altLang="en-US"/>
            </a:p>
          </p:txBody>
        </p:sp>
        <p:sp>
          <p:nvSpPr>
            <p:cNvPr id="12662" name="任意多边形 12661"/>
            <p:cNvSpPr/>
            <p:nvPr/>
          </p:nvSpPr>
          <p:spPr>
            <a:xfrm>
              <a:off x="3452" y="991"/>
              <a:ext cx="38" cy="44"/>
            </a:xfrm>
            <a:custGeom>
              <a:avLst/>
              <a:gdLst/>
              <a:ahLst/>
              <a:cxnLst/>
              <a:rect l="0" t="0" r="0" b="0"/>
              <a:pathLst>
                <a:path w="90" h="102">
                  <a:moveTo>
                    <a:pt x="59" y="0"/>
                  </a:moveTo>
                  <a:lnTo>
                    <a:pt x="90" y="24"/>
                  </a:lnTo>
                  <a:lnTo>
                    <a:pt x="0" y="102"/>
                  </a:lnTo>
                  <a:lnTo>
                    <a:pt x="59" y="0"/>
                  </a:lnTo>
                </a:path>
              </a:pathLst>
            </a:custGeom>
            <a:noFill/>
            <a:ln w="15875" cap="flat" cmpd="sng">
              <a:solidFill>
                <a:srgbClr val="0000FF"/>
              </a:solidFill>
              <a:prstDash val="solid"/>
              <a:headEnd type="none" w="med" len="med"/>
              <a:tailEnd type="none" w="med" len="med"/>
            </a:ln>
          </p:spPr>
          <p:txBody>
            <a:bodyPr/>
            <a:lstStyle/>
            <a:p>
              <a:endParaRPr lang="zh-CN" altLang="en-US"/>
            </a:p>
          </p:txBody>
        </p:sp>
        <p:sp>
          <p:nvSpPr>
            <p:cNvPr id="12663" name="矩形 12662"/>
            <p:cNvSpPr/>
            <p:nvPr/>
          </p:nvSpPr>
          <p:spPr>
            <a:xfrm>
              <a:off x="3024" y="3082"/>
              <a:ext cx="772" cy="230"/>
            </a:xfrm>
            <a:prstGeom prst="rect">
              <a:avLst/>
            </a:prstGeom>
            <a:noFill/>
            <a:ln w="15875">
              <a:noFill/>
              <a:miter/>
            </a:ln>
          </p:spPr>
          <p:txBody>
            <a:bodyPr wrap="none" lIns="0" tIns="0" rIns="0" bIns="0">
              <a:spAutoFit/>
            </a:bodyPr>
            <a:lstStyle/>
            <a:p>
              <a:pPr lvl="0" algn="ctr" eaLnBrk="0" hangingPunct="0">
                <a:buClr>
                  <a:srgbClr val="000000"/>
                </a:buClr>
              </a:pPr>
              <a:r>
                <a:rPr lang="zh-CN" altLang="en-US" sz="2400" b="1" dirty="0">
                  <a:solidFill>
                    <a:srgbClr val="FF0000"/>
                  </a:solidFill>
                  <a:latin typeface="宋体" pitchFamily="2" charset="-122"/>
                  <a:ea typeface="宋体" pitchFamily="2" charset="-122"/>
                </a:rPr>
                <a:t>轴零件图</a:t>
              </a:r>
              <a:endParaRPr lang="zh-CN" altLang="en-US" sz="6600" b="1" dirty="0">
                <a:solidFill>
                  <a:srgbClr val="FF0000"/>
                </a:solidFill>
                <a:latin typeface="Times New Roman" pitchFamily="18" charset="0"/>
                <a:ea typeface="宋体" pitchFamily="2" charset="-122"/>
              </a:endParaRPr>
            </a:p>
          </p:txBody>
        </p:sp>
        <p:sp>
          <p:nvSpPr>
            <p:cNvPr id="12664" name="矩形 12663"/>
            <p:cNvSpPr/>
            <p:nvPr/>
          </p:nvSpPr>
          <p:spPr>
            <a:xfrm>
              <a:off x="4549" y="3632"/>
              <a:ext cx="772" cy="154"/>
            </a:xfrm>
            <a:prstGeom prst="rect">
              <a:avLst/>
            </a:prstGeom>
            <a:noFill/>
            <a:ln w="15875">
              <a:noFill/>
              <a:miter/>
            </a:ln>
          </p:spPr>
          <p:txBody>
            <a:bodyPr wrap="none" lIns="0" tIns="0" rIns="0" bIns="0">
              <a:spAutoFit/>
            </a:bodyPr>
            <a:lstStyle/>
            <a:p>
              <a:pPr lvl="0" algn="ctr" eaLnBrk="0" hangingPunct="0">
                <a:buClr>
                  <a:srgbClr val="000000"/>
                </a:buClr>
              </a:pPr>
              <a:r>
                <a:rPr lang="zh-CN" altLang="en-US" sz="1600" b="1" dirty="0">
                  <a:solidFill>
                    <a:srgbClr val="000000"/>
                  </a:solidFill>
                  <a:latin typeface="宋体" pitchFamily="2" charset="-122"/>
                  <a:ea typeface="宋体" pitchFamily="2" charset="-122"/>
                </a:rPr>
                <a:t>华东理工大学</a:t>
              </a:r>
              <a:endParaRPr lang="zh-CN" altLang="en-US" sz="6000" b="1" dirty="0">
                <a:latin typeface="Times New Roman" pitchFamily="18" charset="0"/>
                <a:ea typeface="宋体" pitchFamily="2" charset="-122"/>
              </a:endParaRPr>
            </a:p>
          </p:txBody>
        </p:sp>
        <p:sp>
          <p:nvSpPr>
            <p:cNvPr id="12665" name="任意多边形 12664"/>
            <p:cNvSpPr/>
            <p:nvPr/>
          </p:nvSpPr>
          <p:spPr>
            <a:xfrm>
              <a:off x="2623" y="3047"/>
              <a:ext cx="2949" cy="16"/>
            </a:xfrm>
            <a:custGeom>
              <a:avLst/>
              <a:gdLst/>
              <a:ahLst/>
              <a:cxnLst/>
              <a:rect l="0" t="0" r="0" b="0"/>
              <a:pathLst>
                <a:path w="7002" h="33">
                  <a:moveTo>
                    <a:pt x="7002" y="33"/>
                  </a:moveTo>
                  <a:lnTo>
                    <a:pt x="7002" y="0"/>
                  </a:lnTo>
                  <a:lnTo>
                    <a:pt x="0" y="0"/>
                  </a:lnTo>
                  <a:lnTo>
                    <a:pt x="32" y="33"/>
                  </a:lnTo>
                  <a:lnTo>
                    <a:pt x="7002" y="33"/>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2666" name="任意多边形 12665"/>
            <p:cNvSpPr/>
            <p:nvPr/>
          </p:nvSpPr>
          <p:spPr>
            <a:xfrm>
              <a:off x="2632" y="3716"/>
              <a:ext cx="1568" cy="4"/>
            </a:xfrm>
            <a:custGeom>
              <a:avLst/>
              <a:gdLst/>
              <a:ahLst/>
              <a:cxnLst/>
              <a:rect l="0" t="0" r="0" b="0"/>
              <a:pathLst>
                <a:path w="3727">
                  <a:moveTo>
                    <a:pt x="0" y="0"/>
                  </a:moveTo>
                  <a:lnTo>
                    <a:pt x="3726" y="0"/>
                  </a:lnTo>
                  <a:lnTo>
                    <a:pt x="372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67" name="任意多边形 12666"/>
            <p:cNvSpPr/>
            <p:nvPr/>
          </p:nvSpPr>
          <p:spPr>
            <a:xfrm>
              <a:off x="2632" y="3548"/>
              <a:ext cx="2940" cy="4"/>
            </a:xfrm>
            <a:custGeom>
              <a:avLst/>
              <a:gdLst/>
              <a:ahLst/>
              <a:cxnLst/>
              <a:rect l="0" t="0" r="0" b="0"/>
              <a:pathLst>
                <a:path w="6986">
                  <a:moveTo>
                    <a:pt x="6986" y="0"/>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68" name="任意多边形 12667"/>
            <p:cNvSpPr/>
            <p:nvPr/>
          </p:nvSpPr>
          <p:spPr>
            <a:xfrm>
              <a:off x="2632" y="3385"/>
              <a:ext cx="2940" cy="5"/>
            </a:xfrm>
            <a:custGeom>
              <a:avLst/>
              <a:gdLst/>
              <a:ahLst/>
              <a:cxnLst/>
              <a:rect l="0" t="0" r="0" b="0"/>
              <a:pathLst>
                <a:path w="6987">
                  <a:moveTo>
                    <a:pt x="0" y="0"/>
                  </a:moveTo>
                  <a:lnTo>
                    <a:pt x="6986" y="0"/>
                  </a:lnTo>
                  <a:lnTo>
                    <a:pt x="6987"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69" name="任意多边形 12668"/>
            <p:cNvSpPr/>
            <p:nvPr/>
          </p:nvSpPr>
          <p:spPr>
            <a:xfrm>
              <a:off x="2623" y="3047"/>
              <a:ext cx="16" cy="831"/>
            </a:xfrm>
            <a:custGeom>
              <a:avLst/>
              <a:gdLst/>
              <a:ahLst/>
              <a:cxnLst/>
              <a:rect l="0" t="0" r="0" b="0"/>
              <a:pathLst>
                <a:path w="32" h="1881">
                  <a:moveTo>
                    <a:pt x="32" y="33"/>
                  </a:moveTo>
                  <a:lnTo>
                    <a:pt x="0" y="0"/>
                  </a:lnTo>
                  <a:lnTo>
                    <a:pt x="0" y="1881"/>
                  </a:lnTo>
                  <a:lnTo>
                    <a:pt x="32" y="1881"/>
                  </a:lnTo>
                  <a:lnTo>
                    <a:pt x="32" y="33"/>
                  </a:ln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12670" name="任意多边形 12669"/>
            <p:cNvSpPr/>
            <p:nvPr/>
          </p:nvSpPr>
          <p:spPr>
            <a:xfrm>
              <a:off x="4200" y="3055"/>
              <a:ext cx="4" cy="823"/>
            </a:xfrm>
            <a:custGeom>
              <a:avLst/>
              <a:gdLst/>
              <a:ahLst/>
              <a:cxnLst/>
              <a:rect l="0" t="0" r="0" b="0"/>
              <a:pathLst>
                <a:path w="1" h="1865">
                  <a:moveTo>
                    <a:pt x="0" y="0"/>
                  </a:moveTo>
                  <a:lnTo>
                    <a:pt x="0" y="1865"/>
                  </a:lnTo>
                  <a:lnTo>
                    <a:pt x="1" y="1865"/>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71" name="任意多边形 12670"/>
            <p:cNvSpPr/>
            <p:nvPr/>
          </p:nvSpPr>
          <p:spPr>
            <a:xfrm>
              <a:off x="2828" y="3385"/>
              <a:ext cx="4" cy="493"/>
            </a:xfrm>
            <a:custGeom>
              <a:avLst/>
              <a:gdLst/>
              <a:ahLst/>
              <a:cxnLst/>
              <a:rect l="0" t="0" r="0" b="0"/>
              <a:pathLst>
                <a:path w="1" h="1119">
                  <a:moveTo>
                    <a:pt x="0" y="1119"/>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72" name="任意多边形 12671"/>
            <p:cNvSpPr/>
            <p:nvPr/>
          </p:nvSpPr>
          <p:spPr>
            <a:xfrm>
              <a:off x="3218" y="3385"/>
              <a:ext cx="4" cy="493"/>
            </a:xfrm>
            <a:custGeom>
              <a:avLst/>
              <a:gdLst/>
              <a:ahLst/>
              <a:cxnLst/>
              <a:rect l="0" t="0" r="0" b="0"/>
              <a:pathLst>
                <a:path w="1" h="1119">
                  <a:moveTo>
                    <a:pt x="0" y="1119"/>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73" name="任意多边形 12672"/>
            <p:cNvSpPr/>
            <p:nvPr/>
          </p:nvSpPr>
          <p:spPr>
            <a:xfrm>
              <a:off x="3612" y="3385"/>
              <a:ext cx="4" cy="493"/>
            </a:xfrm>
            <a:custGeom>
              <a:avLst/>
              <a:gdLst/>
              <a:ahLst/>
              <a:cxnLst/>
              <a:rect l="0" t="0" r="0" b="0"/>
              <a:pathLst>
                <a:path w="1" h="1119">
                  <a:moveTo>
                    <a:pt x="0" y="1119"/>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74" name="任意多边形 12673"/>
            <p:cNvSpPr/>
            <p:nvPr/>
          </p:nvSpPr>
          <p:spPr>
            <a:xfrm>
              <a:off x="3809" y="3385"/>
              <a:ext cx="4" cy="493"/>
            </a:xfrm>
            <a:custGeom>
              <a:avLst/>
              <a:gdLst/>
              <a:ahLst/>
              <a:cxnLst/>
              <a:rect l="0" t="0" r="0" b="0"/>
              <a:pathLst>
                <a:path w="1" h="1119">
                  <a:moveTo>
                    <a:pt x="0" y="1119"/>
                  </a:moveTo>
                  <a:lnTo>
                    <a:pt x="0" y="0"/>
                  </a:lnTo>
                  <a:lnTo>
                    <a:pt x="1" y="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75" name="任意多边形 12674"/>
            <p:cNvSpPr/>
            <p:nvPr/>
          </p:nvSpPr>
          <p:spPr>
            <a:xfrm>
              <a:off x="4059" y="2795"/>
              <a:ext cx="2" cy="163"/>
            </a:xfrm>
            <a:custGeom>
              <a:avLst/>
              <a:gdLst/>
              <a:ahLst/>
              <a:cxnLst/>
              <a:rect l="0" t="0" r="0" b="0"/>
              <a:pathLst>
                <a:path w="1" h="373">
                  <a:moveTo>
                    <a:pt x="0" y="0"/>
                  </a:moveTo>
                  <a:lnTo>
                    <a:pt x="0" y="373"/>
                  </a:lnTo>
                  <a:lnTo>
                    <a:pt x="1" y="373"/>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12676" name="直接连接符 12675"/>
            <p:cNvSpPr/>
            <p:nvPr/>
          </p:nvSpPr>
          <p:spPr>
            <a:xfrm>
              <a:off x="204" y="192"/>
              <a:ext cx="0" cy="3696"/>
            </a:xfrm>
            <a:prstGeom prst="line">
              <a:avLst/>
            </a:prstGeom>
            <a:ln w="38100" cap="flat" cmpd="sng">
              <a:solidFill>
                <a:srgbClr val="000000"/>
              </a:solidFill>
              <a:prstDash val="solid"/>
              <a:headEnd type="none" w="med" len="med"/>
              <a:tailEnd type="none" w="med" len="med"/>
            </a:ln>
          </p:spPr>
          <p:txBody>
            <a:bodyPr/>
            <a:lstStyle/>
            <a:p>
              <a:endParaRPr lang="zh-CN" altLang="en-US"/>
            </a:p>
          </p:txBody>
        </p:sp>
        <p:sp>
          <p:nvSpPr>
            <p:cNvPr id="12677" name="直接连接符 12676"/>
            <p:cNvSpPr/>
            <p:nvPr/>
          </p:nvSpPr>
          <p:spPr>
            <a:xfrm>
              <a:off x="204" y="3888"/>
              <a:ext cx="5376" cy="0"/>
            </a:xfrm>
            <a:prstGeom prst="line">
              <a:avLst/>
            </a:prstGeom>
            <a:ln w="38100" cap="flat" cmpd="sng">
              <a:solidFill>
                <a:srgbClr val="000000"/>
              </a:solidFill>
              <a:prstDash val="solid"/>
              <a:headEnd type="none" w="med" len="med"/>
              <a:tailEnd type="none" w="med" len="med"/>
            </a:ln>
          </p:spPr>
          <p:txBody>
            <a:bodyPr/>
            <a:lstStyle/>
            <a:p>
              <a:endParaRPr lang="zh-CN" altLang="en-US"/>
            </a:p>
          </p:txBody>
        </p:sp>
        <p:sp>
          <p:nvSpPr>
            <p:cNvPr id="12678" name="直接连接符 12677"/>
            <p:cNvSpPr/>
            <p:nvPr/>
          </p:nvSpPr>
          <p:spPr>
            <a:xfrm flipV="1">
              <a:off x="5580" y="192"/>
              <a:ext cx="0" cy="3696"/>
            </a:xfrm>
            <a:prstGeom prst="line">
              <a:avLst/>
            </a:prstGeom>
            <a:ln w="38100" cap="flat" cmpd="sng">
              <a:solidFill>
                <a:srgbClr val="000000"/>
              </a:solidFill>
              <a:prstDash val="solid"/>
              <a:headEnd type="none" w="med" len="med"/>
              <a:tailEnd type="none" w="med" len="med"/>
            </a:ln>
          </p:spPr>
          <p:txBody>
            <a:bodyPr/>
            <a:lstStyle/>
            <a:p>
              <a:endParaRPr lang="zh-CN" altLang="en-US"/>
            </a:p>
          </p:txBody>
        </p:sp>
        <p:sp>
          <p:nvSpPr>
            <p:cNvPr id="12679" name="直接连接符 12678"/>
            <p:cNvSpPr/>
            <p:nvPr/>
          </p:nvSpPr>
          <p:spPr>
            <a:xfrm>
              <a:off x="204" y="192"/>
              <a:ext cx="5376" cy="0"/>
            </a:xfrm>
            <a:prstGeom prst="line">
              <a:avLst/>
            </a:prstGeom>
            <a:ln w="38100" cap="flat" cmpd="sng">
              <a:solidFill>
                <a:srgbClr val="000000"/>
              </a:solidFill>
              <a:prstDash val="solid"/>
              <a:headEnd type="none" w="med" len="med"/>
              <a:tailEnd type="none" w="med" len="med"/>
            </a:ln>
          </p:spPr>
          <p:txBody>
            <a:bodyPr/>
            <a:lstStyle/>
            <a:p>
              <a:endParaRPr lang="zh-CN" altLang="en-US"/>
            </a:p>
          </p:txBody>
        </p:sp>
        <p:grpSp>
          <p:nvGrpSpPr>
            <p:cNvPr id="12680" name="组合 12679"/>
            <p:cNvGrpSpPr/>
            <p:nvPr/>
          </p:nvGrpSpPr>
          <p:grpSpPr>
            <a:xfrm>
              <a:off x="3036" y="2400"/>
              <a:ext cx="672" cy="465"/>
              <a:chOff x="3101" y="2502"/>
              <a:chExt cx="178" cy="129"/>
            </a:xfrm>
          </p:grpSpPr>
          <p:sp>
            <p:nvSpPr>
              <p:cNvPr id="12681" name="任意多边形 12680"/>
              <p:cNvSpPr/>
              <p:nvPr/>
            </p:nvSpPr>
            <p:spPr>
              <a:xfrm>
                <a:off x="3101" y="2502"/>
                <a:ext cx="76" cy="1"/>
              </a:xfrm>
              <a:custGeom>
                <a:avLst/>
                <a:gdLst/>
                <a:ahLst/>
                <a:cxnLst/>
                <a:rect l="0" t="0" r="0" b="0"/>
                <a:pathLst>
                  <a:path w="836">
                    <a:moveTo>
                      <a:pt x="0" y="0"/>
                    </a:moveTo>
                    <a:lnTo>
                      <a:pt x="835" y="0"/>
                    </a:lnTo>
                    <a:lnTo>
                      <a:pt x="836"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682" name="任意多边形 12681"/>
              <p:cNvSpPr/>
              <p:nvPr/>
            </p:nvSpPr>
            <p:spPr>
              <a:xfrm>
                <a:off x="3218" y="2553"/>
                <a:ext cx="61" cy="1"/>
              </a:xfrm>
              <a:custGeom>
                <a:avLst/>
                <a:gdLst/>
                <a:ahLst/>
                <a:cxnLst/>
                <a:rect l="0" t="0" r="0" b="0"/>
                <a:pathLst>
                  <a:path w="669">
                    <a:moveTo>
                      <a:pt x="0" y="0"/>
                    </a:moveTo>
                    <a:lnTo>
                      <a:pt x="668" y="0"/>
                    </a:lnTo>
                    <a:lnTo>
                      <a:pt x="669" y="0"/>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683" name="任意多边形 12682"/>
              <p:cNvSpPr/>
              <p:nvPr/>
            </p:nvSpPr>
            <p:spPr>
              <a:xfrm>
                <a:off x="3177" y="2512"/>
                <a:ext cx="41" cy="41"/>
              </a:xfrm>
              <a:custGeom>
                <a:avLst/>
                <a:gdLst/>
                <a:ahLst/>
                <a:cxnLst/>
                <a:rect l="0" t="0" r="0" b="0"/>
                <a:pathLst>
                  <a:path w="447" h="447">
                    <a:moveTo>
                      <a:pt x="0" y="0"/>
                    </a:moveTo>
                    <a:lnTo>
                      <a:pt x="131" y="316"/>
                    </a:lnTo>
                    <a:lnTo>
                      <a:pt x="446" y="447"/>
                    </a:lnTo>
                    <a:lnTo>
                      <a:pt x="447" y="447"/>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684" name="任意多边形 12683"/>
              <p:cNvSpPr/>
              <p:nvPr/>
            </p:nvSpPr>
            <p:spPr>
              <a:xfrm>
                <a:off x="3177" y="2502"/>
                <a:ext cx="1" cy="127"/>
              </a:xfrm>
              <a:custGeom>
                <a:avLst/>
                <a:gdLst/>
                <a:ahLst/>
                <a:cxnLst/>
                <a:rect l="0" t="0" r="0" b="0"/>
                <a:pathLst>
                  <a:path w="1" h="1394">
                    <a:moveTo>
                      <a:pt x="0" y="0"/>
                    </a:moveTo>
                    <a:lnTo>
                      <a:pt x="0" y="1394"/>
                    </a:lnTo>
                    <a:lnTo>
                      <a:pt x="1" y="1394"/>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12685" name="任意多边形 12684"/>
              <p:cNvSpPr/>
              <p:nvPr/>
            </p:nvSpPr>
            <p:spPr>
              <a:xfrm>
                <a:off x="3101" y="2502"/>
                <a:ext cx="178" cy="129"/>
              </a:xfrm>
              <a:custGeom>
                <a:avLst/>
                <a:gdLst/>
                <a:ahLst/>
                <a:cxnLst/>
                <a:rect l="0" t="0" r="0" b="0"/>
                <a:pathLst>
                  <a:path w="1950" h="1414">
                    <a:moveTo>
                      <a:pt x="0" y="0"/>
                    </a:moveTo>
                    <a:lnTo>
                      <a:pt x="239" y="754"/>
                    </a:lnTo>
                    <a:lnTo>
                      <a:pt x="453" y="1114"/>
                    </a:lnTo>
                    <a:lnTo>
                      <a:pt x="759" y="1367"/>
                    </a:lnTo>
                    <a:lnTo>
                      <a:pt x="948" y="1414"/>
                    </a:lnTo>
                    <a:lnTo>
                      <a:pt x="1150" y="1403"/>
                    </a:lnTo>
                    <a:lnTo>
                      <a:pt x="1537" y="1233"/>
                    </a:lnTo>
                    <a:lnTo>
                      <a:pt x="1800" y="929"/>
                    </a:lnTo>
                    <a:lnTo>
                      <a:pt x="1949" y="559"/>
                    </a:lnTo>
                    <a:lnTo>
                      <a:pt x="1950" y="559"/>
                    </a:lnTo>
                  </a:path>
                </a:pathLst>
              </a:custGeom>
              <a:noFill/>
              <a:ln w="19050" cap="flat" cmpd="sng">
                <a:solidFill>
                  <a:srgbClr val="0000FF"/>
                </a:solidFill>
                <a:prstDash val="solid"/>
                <a:headEnd type="none" w="med" len="med"/>
                <a:tailEnd type="none" w="med" len="med"/>
              </a:ln>
            </p:spPr>
            <p:txBody>
              <a:bodyPr/>
              <a:lstStyle/>
              <a:p>
                <a:endParaRPr lang="zh-CN" altLang="en-US"/>
              </a:p>
            </p:txBody>
          </p:sp>
        </p:grpSp>
        <p:sp>
          <p:nvSpPr>
            <p:cNvPr id="12686" name="直接连接符 12685"/>
            <p:cNvSpPr/>
            <p:nvPr/>
          </p:nvSpPr>
          <p:spPr>
            <a:xfrm flipH="1">
              <a:off x="3372" y="2400"/>
              <a:ext cx="144" cy="144"/>
            </a:xfrm>
            <a:prstGeom prst="line">
              <a:avLst/>
            </a:prstGeom>
            <a:ln w="28575" cap="flat" cmpd="sng">
              <a:solidFill>
                <a:srgbClr val="000000"/>
              </a:solidFill>
              <a:prstDash val="solid"/>
              <a:headEnd type="none" w="med" len="med"/>
              <a:tailEnd type="triangle" w="sm" len="lg"/>
            </a:ln>
          </p:spPr>
          <p:txBody>
            <a:bodyPr/>
            <a:lstStyle/>
            <a:p>
              <a:endParaRPr lang="zh-CN" altLang="en-US"/>
            </a:p>
          </p:txBody>
        </p:sp>
        <p:sp>
          <p:nvSpPr>
            <p:cNvPr id="12687" name="文本框 12686"/>
            <p:cNvSpPr txBox="1"/>
            <p:nvPr/>
          </p:nvSpPr>
          <p:spPr>
            <a:xfrm>
              <a:off x="3418" y="2256"/>
              <a:ext cx="233" cy="173"/>
            </a:xfrm>
            <a:prstGeom prst="rect">
              <a:avLst/>
            </a:prstGeom>
            <a:noFill/>
            <a:ln w="28575">
              <a:noFill/>
              <a:miter/>
            </a:ln>
          </p:spPr>
          <p:txBody>
            <a:bodyPr wrap="none" anchor="ctr">
              <a:spAutoFit/>
            </a:bodyPr>
            <a:lstStyle/>
            <a:p>
              <a:pPr lvl="0" algn="ctr" eaLnBrk="0" hangingPunct="0">
                <a:buClr>
                  <a:srgbClr val="000000"/>
                </a:buClr>
              </a:pPr>
              <a:r>
                <a:rPr lang="en-US" altLang="zh-CN" sz="1200" b="1">
                  <a:latin typeface="Times New Roman" pitchFamily="18" charset="0"/>
                  <a:ea typeface="宋体" pitchFamily="2" charset="-122"/>
                </a:rPr>
                <a:t>R2</a:t>
              </a:r>
              <a:endParaRPr lang="en-US" altLang="zh-CN" sz="1200">
                <a:latin typeface="Times New Roman" pitchFamily="18" charset="0"/>
                <a:ea typeface="宋体" pitchFamily="2" charset="-122"/>
              </a:endParaRPr>
            </a:p>
          </p:txBody>
        </p:sp>
        <p:sp>
          <p:nvSpPr>
            <p:cNvPr id="12688" name="文本框 12687"/>
            <p:cNvSpPr txBox="1"/>
            <p:nvPr/>
          </p:nvSpPr>
          <p:spPr>
            <a:xfrm>
              <a:off x="3034" y="2208"/>
              <a:ext cx="244" cy="173"/>
            </a:xfrm>
            <a:prstGeom prst="rect">
              <a:avLst/>
            </a:prstGeom>
            <a:noFill/>
            <a:ln w="28575">
              <a:noFill/>
              <a:miter/>
            </a:ln>
          </p:spPr>
          <p:txBody>
            <a:bodyPr wrap="none" anchor="ctr">
              <a:spAutoFit/>
            </a:bodyPr>
            <a:lstStyle/>
            <a:p>
              <a:pPr lvl="0" algn="ctr" eaLnBrk="0" hangingPunct="0">
                <a:buClr>
                  <a:srgbClr val="000000"/>
                </a:buClr>
              </a:pPr>
              <a:r>
                <a:rPr lang="en-US" altLang="zh-CN" sz="1200" b="1">
                  <a:latin typeface="Times New Roman" pitchFamily="18" charset="0"/>
                  <a:ea typeface="宋体" pitchFamily="2" charset="-122"/>
                </a:rPr>
                <a:t>4:1</a:t>
              </a:r>
              <a:endParaRPr lang="en-US" altLang="zh-CN" sz="1200">
                <a:latin typeface="Times New Roman" pitchFamily="18" charset="0"/>
                <a:ea typeface="宋体" pitchFamily="2" charset="-122"/>
              </a:endParaRPr>
            </a:p>
          </p:txBody>
        </p:sp>
        <p:sp>
          <p:nvSpPr>
            <p:cNvPr id="12689" name="任意多边形 12688"/>
            <p:cNvSpPr/>
            <p:nvPr/>
          </p:nvSpPr>
          <p:spPr>
            <a:xfrm>
              <a:off x="3516" y="672"/>
              <a:ext cx="146" cy="142"/>
            </a:xfrm>
            <a:custGeom>
              <a:avLst/>
              <a:gdLst/>
              <a:ahLst/>
              <a:cxnLst/>
              <a:rect l="0" t="0" r="0" b="0"/>
              <a:pathLst>
                <a:path w="633" h="614">
                  <a:moveTo>
                    <a:pt x="631" y="307"/>
                  </a:moveTo>
                  <a:lnTo>
                    <a:pt x="539" y="89"/>
                  </a:lnTo>
                  <a:lnTo>
                    <a:pt x="315" y="0"/>
                  </a:lnTo>
                  <a:lnTo>
                    <a:pt x="93" y="89"/>
                  </a:lnTo>
                  <a:lnTo>
                    <a:pt x="0" y="307"/>
                  </a:lnTo>
                  <a:lnTo>
                    <a:pt x="93" y="524"/>
                  </a:lnTo>
                  <a:lnTo>
                    <a:pt x="315" y="614"/>
                  </a:lnTo>
                  <a:lnTo>
                    <a:pt x="539" y="524"/>
                  </a:lnTo>
                  <a:lnTo>
                    <a:pt x="631" y="307"/>
                  </a:lnTo>
                  <a:lnTo>
                    <a:pt x="633" y="307"/>
                  </a:lnTo>
                </a:path>
              </a:pathLst>
            </a:custGeom>
            <a:noFill/>
            <a:ln w="19050" cap="flat" cmpd="sng">
              <a:solidFill>
                <a:srgbClr val="0000FF"/>
              </a:solidFill>
              <a:prstDash val="solid"/>
              <a:headEnd type="none" w="med" len="med"/>
              <a:tailEnd type="none" w="med" len="med"/>
            </a:ln>
          </p:spPr>
          <p:txBody>
            <a:bodyPr/>
            <a:lstStyle/>
            <a:p>
              <a:endParaRPr lang="zh-CN" altLang="en-US"/>
            </a:p>
          </p:txBody>
        </p:sp>
        <p:grpSp>
          <p:nvGrpSpPr>
            <p:cNvPr id="12690" name="组合 12689"/>
            <p:cNvGrpSpPr/>
            <p:nvPr/>
          </p:nvGrpSpPr>
          <p:grpSpPr>
            <a:xfrm>
              <a:off x="2556" y="384"/>
              <a:ext cx="235" cy="286"/>
              <a:chOff x="1031" y="1000"/>
              <a:chExt cx="168" cy="204"/>
            </a:xfrm>
          </p:grpSpPr>
          <p:sp>
            <p:nvSpPr>
              <p:cNvPr id="12691" name="任意多边形 12690"/>
              <p:cNvSpPr/>
              <p:nvPr/>
            </p:nvSpPr>
            <p:spPr>
              <a:xfrm>
                <a:off x="1031" y="1102"/>
                <a:ext cx="111" cy="3"/>
              </a:xfrm>
              <a:custGeom>
                <a:avLst/>
                <a:gdLst/>
                <a:ahLst/>
                <a:cxnLst/>
                <a:rect l="0" t="0" r="0" b="0"/>
                <a:pathLst>
                  <a:path w="372">
                    <a:moveTo>
                      <a:pt x="372" y="0"/>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692" name="任意多边形 12691"/>
              <p:cNvSpPr/>
              <p:nvPr/>
            </p:nvSpPr>
            <p:spPr>
              <a:xfrm>
                <a:off x="1031" y="1102"/>
                <a:ext cx="57" cy="102"/>
              </a:xfrm>
              <a:custGeom>
                <a:avLst/>
                <a:gdLst/>
                <a:ahLst/>
                <a:cxnLst/>
                <a:rect l="0" t="0" r="0" b="0"/>
                <a:pathLst>
                  <a:path w="187" h="323">
                    <a:moveTo>
                      <a:pt x="0" y="0"/>
                    </a:moveTo>
                    <a:lnTo>
                      <a:pt x="186" y="323"/>
                    </a:lnTo>
                    <a:lnTo>
                      <a:pt x="187" y="323"/>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12693" name="任意多边形 12692"/>
              <p:cNvSpPr/>
              <p:nvPr/>
            </p:nvSpPr>
            <p:spPr>
              <a:xfrm>
                <a:off x="1088" y="1000"/>
                <a:ext cx="111" cy="204"/>
              </a:xfrm>
              <a:custGeom>
                <a:avLst/>
                <a:gdLst/>
                <a:ahLst/>
                <a:cxnLst/>
                <a:rect l="0" t="0" r="0" b="0"/>
                <a:pathLst>
                  <a:path w="374" h="646">
                    <a:moveTo>
                      <a:pt x="0" y="646"/>
                    </a:moveTo>
                    <a:lnTo>
                      <a:pt x="373" y="0"/>
                    </a:lnTo>
                    <a:lnTo>
                      <a:pt x="374" y="0"/>
                    </a:lnTo>
                  </a:path>
                </a:pathLst>
              </a:custGeom>
              <a:noFill/>
              <a:ln w="28575" cap="flat" cmpd="sng">
                <a:solidFill>
                  <a:srgbClr val="000000"/>
                </a:solidFill>
                <a:prstDash val="solid"/>
                <a:headEnd type="none" w="med" len="med"/>
                <a:tailEnd type="none" w="med" len="med"/>
              </a:ln>
            </p:spPr>
            <p:txBody>
              <a:bodyPr/>
              <a:lstStyle/>
              <a:p>
                <a:endParaRPr lang="zh-CN" altLang="en-US"/>
              </a:p>
            </p:txBody>
          </p:sp>
        </p:grpSp>
        <p:sp>
          <p:nvSpPr>
            <p:cNvPr id="12694" name="文本框 12693"/>
            <p:cNvSpPr txBox="1"/>
            <p:nvPr/>
          </p:nvSpPr>
          <p:spPr>
            <a:xfrm>
              <a:off x="2460" y="336"/>
              <a:ext cx="312" cy="192"/>
            </a:xfrm>
            <a:prstGeom prst="rect">
              <a:avLst/>
            </a:prstGeom>
            <a:noFill/>
            <a:ln w="28575">
              <a:noFill/>
              <a:miter/>
            </a:ln>
          </p:spPr>
          <p:txBody>
            <a:bodyPr wrap="none" anchor="ctr">
              <a:spAutoFit/>
            </a:bodyPr>
            <a:lstStyle/>
            <a:p>
              <a:pPr lvl="0" algn="ctr" eaLnBrk="0" hangingPunct="0">
                <a:buClr>
                  <a:srgbClr val="000000"/>
                </a:buClr>
              </a:pPr>
              <a:r>
                <a:rPr lang="en-US" altLang="zh-CN" sz="1400">
                  <a:latin typeface="Times New Roman" pitchFamily="18" charset="0"/>
                  <a:ea typeface="宋体" pitchFamily="2" charset="-122"/>
                </a:rPr>
                <a:t>12.5</a:t>
              </a:r>
            </a:p>
          </p:txBody>
        </p:sp>
        <p:sp>
          <p:nvSpPr>
            <p:cNvPr id="12695" name="文本框 12694"/>
            <p:cNvSpPr txBox="1"/>
            <p:nvPr/>
          </p:nvSpPr>
          <p:spPr>
            <a:xfrm>
              <a:off x="5196" y="288"/>
              <a:ext cx="256" cy="192"/>
            </a:xfrm>
            <a:prstGeom prst="rect">
              <a:avLst/>
            </a:prstGeom>
            <a:noFill/>
            <a:ln w="28575">
              <a:noFill/>
              <a:miter/>
            </a:ln>
          </p:spPr>
          <p:txBody>
            <a:bodyPr wrap="none" anchor="ctr">
              <a:spAutoFit/>
            </a:bodyPr>
            <a:lstStyle/>
            <a:p>
              <a:pPr lvl="0" algn="ctr" eaLnBrk="0" hangingPunct="0">
                <a:buClr>
                  <a:srgbClr val="000000"/>
                </a:buClr>
              </a:pPr>
              <a:r>
                <a:rPr lang="en-US" altLang="zh-CN" sz="1400">
                  <a:latin typeface="Times New Roman" pitchFamily="18" charset="0"/>
                  <a:ea typeface="宋体" pitchFamily="2" charset="-122"/>
                </a:rPr>
                <a:t>3.2</a:t>
              </a:r>
            </a:p>
          </p:txBody>
        </p:sp>
        <p:sp>
          <p:nvSpPr>
            <p:cNvPr id="12696" name="矩形 12695"/>
            <p:cNvSpPr/>
            <p:nvPr/>
          </p:nvSpPr>
          <p:spPr>
            <a:xfrm>
              <a:off x="4572" y="2256"/>
              <a:ext cx="726" cy="173"/>
            </a:xfrm>
            <a:prstGeom prst="rect">
              <a:avLst/>
            </a:prstGeom>
            <a:noFill/>
            <a:ln w="9525">
              <a:noFill/>
              <a:miter/>
            </a:ln>
          </p:spPr>
          <p:txBody>
            <a:bodyPr wrap="none" lIns="0" tIns="0" rIns="0" bIns="0">
              <a:spAutoFit/>
            </a:bodyPr>
            <a:lstStyle/>
            <a:p>
              <a:pPr lvl="0" eaLnBrk="0" hangingPunct="0">
                <a:buClr>
                  <a:srgbClr val="000000"/>
                </a:buClr>
              </a:pPr>
              <a:r>
                <a:rPr lang="en-US" altLang="zh-CN" b="1" dirty="0">
                  <a:solidFill>
                    <a:srgbClr val="FF0000"/>
                  </a:solidFill>
                  <a:latin typeface="宋体" pitchFamily="2" charset="-122"/>
                  <a:ea typeface="宋体" pitchFamily="2" charset="-122"/>
                </a:rPr>
                <a:t>1.</a:t>
              </a:r>
              <a:r>
                <a:rPr lang="zh-CN" altLang="en-US" b="1" dirty="0">
                  <a:solidFill>
                    <a:srgbClr val="FF0000"/>
                  </a:solidFill>
                  <a:latin typeface="宋体" pitchFamily="2" charset="-122"/>
                  <a:ea typeface="宋体" pitchFamily="2" charset="-122"/>
                </a:rPr>
                <a:t>正火处理</a:t>
              </a:r>
              <a:endParaRPr lang="zh-CN" altLang="en-US" sz="6000" b="1" dirty="0">
                <a:solidFill>
                  <a:srgbClr val="FF0000"/>
                </a:solidFill>
                <a:latin typeface="Times New Roman" pitchFamily="18" charset="0"/>
                <a:ea typeface="宋体" pitchFamily="2" charset="-122"/>
              </a:endParaRPr>
            </a:p>
          </p:txBody>
        </p:sp>
        <p:sp>
          <p:nvSpPr>
            <p:cNvPr id="12697" name="矩形 12696"/>
            <p:cNvSpPr/>
            <p:nvPr/>
          </p:nvSpPr>
          <p:spPr>
            <a:xfrm>
              <a:off x="4572" y="2448"/>
              <a:ext cx="776" cy="154"/>
            </a:xfrm>
            <a:prstGeom prst="rect">
              <a:avLst/>
            </a:prstGeom>
            <a:noFill/>
            <a:ln w="9525">
              <a:noFill/>
              <a:miter/>
            </a:ln>
          </p:spPr>
          <p:txBody>
            <a:bodyPr wrap="none" lIns="0" tIns="0" rIns="0" bIns="0">
              <a:spAutoFit/>
            </a:bodyPr>
            <a:lstStyle/>
            <a:p>
              <a:pPr lvl="0" eaLnBrk="0" hangingPunct="0">
                <a:buClr>
                  <a:srgbClr val="000000"/>
                </a:buClr>
              </a:pPr>
              <a:r>
                <a:rPr lang="en-US" altLang="zh-CN" sz="1600" b="1" dirty="0">
                  <a:latin typeface="宋体" pitchFamily="2" charset="-122"/>
                  <a:ea typeface="宋体" pitchFamily="2" charset="-122"/>
                </a:rPr>
                <a:t>2.</a:t>
              </a:r>
              <a:r>
                <a:rPr lang="zh-CN" altLang="en-US" sz="1600" b="1" dirty="0">
                  <a:latin typeface="宋体" pitchFamily="2" charset="-122"/>
                  <a:ea typeface="宋体" pitchFamily="2" charset="-122"/>
                </a:rPr>
                <a:t>未注圆角</a:t>
              </a:r>
              <a:r>
                <a:rPr lang="en-US" altLang="zh-CN" sz="1600" b="1">
                  <a:latin typeface="宋体" pitchFamily="2" charset="-122"/>
                  <a:ea typeface="宋体" pitchFamily="2" charset="-122"/>
                </a:rPr>
                <a:t>R2</a:t>
              </a:r>
              <a:endParaRPr lang="en-US" altLang="zh-CN" sz="5400" b="1">
                <a:latin typeface="Times New Roman" pitchFamily="18" charset="0"/>
                <a:ea typeface="宋体" pitchFamily="2" charset="-122"/>
              </a:endParaRPr>
            </a:p>
          </p:txBody>
        </p:sp>
        <p:sp>
          <p:nvSpPr>
            <p:cNvPr id="12698" name="矩形 12697"/>
            <p:cNvSpPr/>
            <p:nvPr/>
          </p:nvSpPr>
          <p:spPr>
            <a:xfrm>
              <a:off x="2652" y="3408"/>
              <a:ext cx="144"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制图</a:t>
              </a:r>
              <a:endParaRPr lang="zh-CN" altLang="en-US" sz="5400" dirty="0">
                <a:latin typeface="Times New Roman" pitchFamily="18" charset="0"/>
                <a:ea typeface="宋体" pitchFamily="2" charset="-122"/>
              </a:endParaRPr>
            </a:p>
          </p:txBody>
        </p:sp>
        <p:sp>
          <p:nvSpPr>
            <p:cNvPr id="12699" name="矩形 12698"/>
            <p:cNvSpPr/>
            <p:nvPr/>
          </p:nvSpPr>
          <p:spPr>
            <a:xfrm>
              <a:off x="2652" y="3600"/>
              <a:ext cx="144"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描图</a:t>
              </a:r>
              <a:endParaRPr lang="zh-CN" altLang="en-US" sz="5400" dirty="0">
                <a:latin typeface="Times New Roman" pitchFamily="18" charset="0"/>
                <a:ea typeface="宋体" pitchFamily="2" charset="-122"/>
              </a:endParaRPr>
            </a:p>
          </p:txBody>
        </p:sp>
        <p:sp>
          <p:nvSpPr>
            <p:cNvPr id="12700" name="矩形 12699"/>
            <p:cNvSpPr/>
            <p:nvPr/>
          </p:nvSpPr>
          <p:spPr>
            <a:xfrm>
              <a:off x="2652" y="3744"/>
              <a:ext cx="144"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审核</a:t>
              </a:r>
              <a:endParaRPr lang="zh-CN" altLang="en-US" sz="5400" dirty="0">
                <a:latin typeface="Times New Roman" pitchFamily="18" charset="0"/>
                <a:ea typeface="宋体" pitchFamily="2" charset="-122"/>
              </a:endParaRPr>
            </a:p>
          </p:txBody>
        </p:sp>
        <p:sp>
          <p:nvSpPr>
            <p:cNvPr id="12701" name="矩形 12700"/>
            <p:cNvSpPr/>
            <p:nvPr/>
          </p:nvSpPr>
          <p:spPr>
            <a:xfrm>
              <a:off x="2892" y="3408"/>
              <a:ext cx="320" cy="96"/>
            </a:xfrm>
            <a:prstGeom prst="rect">
              <a:avLst/>
            </a:prstGeom>
            <a:noFill/>
            <a:ln w="9525">
              <a:noFill/>
              <a:miter/>
            </a:ln>
          </p:spPr>
          <p:txBody>
            <a:bodyPr wrap="none" lIns="0" tIns="0" rIns="0" bIns="0">
              <a:spAutoFit/>
            </a:bodyPr>
            <a:lstStyle/>
            <a:p>
              <a:pPr lvl="0" eaLnBrk="0" hangingPunct="0">
                <a:buClr>
                  <a:srgbClr val="000000"/>
                </a:buClr>
              </a:pPr>
              <a:r>
                <a:rPr lang="zh-CN" altLang="en-US" sz="1000" dirty="0">
                  <a:latin typeface="宋体" pitchFamily="2" charset="-122"/>
                  <a:ea typeface="宋体" pitchFamily="2" charset="-122"/>
                </a:rPr>
                <a:t>（姓名）</a:t>
              </a:r>
              <a:endParaRPr lang="zh-CN" altLang="en-US" sz="6000" dirty="0">
                <a:latin typeface="Times New Roman" pitchFamily="18" charset="0"/>
                <a:ea typeface="宋体" pitchFamily="2" charset="-122"/>
              </a:endParaRPr>
            </a:p>
          </p:txBody>
        </p:sp>
        <p:sp>
          <p:nvSpPr>
            <p:cNvPr id="12702" name="矩形 12701"/>
            <p:cNvSpPr/>
            <p:nvPr/>
          </p:nvSpPr>
          <p:spPr>
            <a:xfrm>
              <a:off x="3276" y="3408"/>
              <a:ext cx="288"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（日期）</a:t>
              </a:r>
              <a:endParaRPr lang="zh-CN" altLang="en-US" sz="5400" dirty="0">
                <a:latin typeface="Times New Roman" pitchFamily="18" charset="0"/>
                <a:ea typeface="宋体" pitchFamily="2" charset="-122"/>
              </a:endParaRPr>
            </a:p>
          </p:txBody>
        </p:sp>
        <p:sp>
          <p:nvSpPr>
            <p:cNvPr id="12703" name="矩形 12702"/>
            <p:cNvSpPr/>
            <p:nvPr/>
          </p:nvSpPr>
          <p:spPr>
            <a:xfrm>
              <a:off x="3636" y="3408"/>
              <a:ext cx="160" cy="96"/>
            </a:xfrm>
            <a:prstGeom prst="rect">
              <a:avLst/>
            </a:prstGeom>
            <a:noFill/>
            <a:ln w="9525">
              <a:noFill/>
              <a:miter/>
            </a:ln>
          </p:spPr>
          <p:txBody>
            <a:bodyPr wrap="none" lIns="0" tIns="0" rIns="0" bIns="0">
              <a:spAutoFit/>
            </a:bodyPr>
            <a:lstStyle/>
            <a:p>
              <a:pPr lvl="0" eaLnBrk="0" hangingPunct="0">
                <a:buClr>
                  <a:srgbClr val="000000"/>
                </a:buClr>
              </a:pPr>
              <a:r>
                <a:rPr lang="zh-CN" altLang="en-US" sz="1000" dirty="0">
                  <a:latin typeface="宋体" pitchFamily="2" charset="-122"/>
                  <a:ea typeface="宋体" pitchFamily="2" charset="-122"/>
                </a:rPr>
                <a:t>比例</a:t>
              </a:r>
              <a:endParaRPr lang="zh-CN" altLang="en-US" sz="6000" dirty="0">
                <a:latin typeface="Times New Roman" pitchFamily="18" charset="0"/>
                <a:ea typeface="宋体" pitchFamily="2" charset="-122"/>
              </a:endParaRPr>
            </a:p>
          </p:txBody>
        </p:sp>
        <p:sp>
          <p:nvSpPr>
            <p:cNvPr id="12704" name="矩形 12703"/>
            <p:cNvSpPr/>
            <p:nvPr/>
          </p:nvSpPr>
          <p:spPr>
            <a:xfrm>
              <a:off x="3660" y="3600"/>
              <a:ext cx="144"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件数</a:t>
              </a:r>
              <a:endParaRPr lang="zh-CN" altLang="en-US" sz="5400" dirty="0">
                <a:latin typeface="Times New Roman" pitchFamily="18" charset="0"/>
                <a:ea typeface="宋体" pitchFamily="2" charset="-122"/>
              </a:endParaRPr>
            </a:p>
          </p:txBody>
        </p:sp>
        <p:sp>
          <p:nvSpPr>
            <p:cNvPr id="12705" name="矩形 12704"/>
            <p:cNvSpPr/>
            <p:nvPr/>
          </p:nvSpPr>
          <p:spPr>
            <a:xfrm>
              <a:off x="3660" y="3744"/>
              <a:ext cx="144"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重量</a:t>
              </a:r>
              <a:endParaRPr lang="zh-CN" altLang="en-US" sz="5400" dirty="0">
                <a:latin typeface="Times New Roman" pitchFamily="18" charset="0"/>
                <a:ea typeface="宋体" pitchFamily="2" charset="-122"/>
              </a:endParaRPr>
            </a:p>
          </p:txBody>
        </p:sp>
        <p:sp>
          <p:nvSpPr>
            <p:cNvPr id="12706" name="矩形 12705"/>
            <p:cNvSpPr/>
            <p:nvPr/>
          </p:nvSpPr>
          <p:spPr>
            <a:xfrm>
              <a:off x="4332" y="3408"/>
              <a:ext cx="320" cy="96"/>
            </a:xfrm>
            <a:prstGeom prst="rect">
              <a:avLst/>
            </a:prstGeom>
            <a:noFill/>
            <a:ln w="9525">
              <a:noFill/>
              <a:miter/>
            </a:ln>
          </p:spPr>
          <p:txBody>
            <a:bodyPr wrap="none" lIns="0" tIns="0" rIns="0" bIns="0">
              <a:spAutoFit/>
            </a:bodyPr>
            <a:lstStyle/>
            <a:p>
              <a:pPr lvl="0" eaLnBrk="0" hangingPunct="0">
                <a:buClr>
                  <a:srgbClr val="000000"/>
                </a:buClr>
              </a:pPr>
              <a:r>
                <a:rPr lang="zh-CN" altLang="en-US" sz="1000" dirty="0">
                  <a:latin typeface="宋体" pitchFamily="2" charset="-122"/>
                  <a:ea typeface="宋体" pitchFamily="2" charset="-122"/>
                </a:rPr>
                <a:t>共    张</a:t>
              </a:r>
              <a:endParaRPr lang="zh-CN" altLang="en-US" sz="6000" dirty="0">
                <a:latin typeface="Times New Roman" pitchFamily="18" charset="0"/>
                <a:ea typeface="宋体" pitchFamily="2" charset="-122"/>
              </a:endParaRPr>
            </a:p>
          </p:txBody>
        </p:sp>
        <p:sp>
          <p:nvSpPr>
            <p:cNvPr id="12707" name="矩形 12706"/>
            <p:cNvSpPr/>
            <p:nvPr/>
          </p:nvSpPr>
          <p:spPr>
            <a:xfrm>
              <a:off x="5100" y="3408"/>
              <a:ext cx="252" cy="86"/>
            </a:xfrm>
            <a:prstGeom prst="rect">
              <a:avLst/>
            </a:prstGeom>
            <a:noFill/>
            <a:ln w="9525">
              <a:noFill/>
              <a:miter/>
            </a:ln>
          </p:spPr>
          <p:txBody>
            <a:bodyPr wrap="none" lIns="0" tIns="0" rIns="0" bIns="0">
              <a:spAutoFit/>
            </a:bodyPr>
            <a:lstStyle/>
            <a:p>
              <a:pPr lvl="0" eaLnBrk="0" hangingPunct="0">
                <a:buClr>
                  <a:srgbClr val="000000"/>
                </a:buClr>
              </a:pPr>
              <a:r>
                <a:rPr lang="zh-CN" altLang="en-US" sz="900" dirty="0">
                  <a:latin typeface="宋体" pitchFamily="2" charset="-122"/>
                  <a:ea typeface="宋体" pitchFamily="2" charset="-122"/>
                </a:rPr>
                <a:t>第   张</a:t>
              </a:r>
              <a:endParaRPr lang="zh-CN" altLang="en-US" sz="5400" dirty="0">
                <a:latin typeface="Times New Roman" pitchFamily="18" charset="0"/>
                <a:ea typeface="宋体" pitchFamily="2" charset="-122"/>
              </a:endParaRPr>
            </a:p>
          </p:txBody>
        </p:sp>
        <p:sp>
          <p:nvSpPr>
            <p:cNvPr id="12708" name="直接连接符 12707"/>
            <p:cNvSpPr/>
            <p:nvPr/>
          </p:nvSpPr>
          <p:spPr>
            <a:xfrm flipV="1">
              <a:off x="732" y="672"/>
              <a:ext cx="192" cy="192"/>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709" name="直接连接符 12708"/>
            <p:cNvSpPr/>
            <p:nvPr/>
          </p:nvSpPr>
          <p:spPr>
            <a:xfrm>
              <a:off x="924" y="672"/>
              <a:ext cx="240" cy="0"/>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710" name="直接连接符 12709"/>
            <p:cNvSpPr/>
            <p:nvPr/>
          </p:nvSpPr>
          <p:spPr>
            <a:xfrm flipH="1" flipV="1">
              <a:off x="4044" y="672"/>
              <a:ext cx="240" cy="192"/>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711" name="直接连接符 12710"/>
            <p:cNvSpPr/>
            <p:nvPr/>
          </p:nvSpPr>
          <p:spPr>
            <a:xfrm flipH="1">
              <a:off x="3756" y="672"/>
              <a:ext cx="288" cy="0"/>
            </a:xfrm>
            <a:prstGeom prst="line">
              <a:avLst/>
            </a:prstGeom>
            <a:ln w="15875" cap="flat" cmpd="sng">
              <a:solidFill>
                <a:srgbClr val="000000"/>
              </a:solidFill>
              <a:prstDash val="solid"/>
              <a:headEnd type="none" w="med" len="med"/>
              <a:tailEnd type="none" w="med" len="med"/>
            </a:ln>
          </p:spPr>
          <p:txBody>
            <a:bodyPr/>
            <a:lstStyle/>
            <a:p>
              <a:endParaRPr lang="zh-CN" altLang="en-US"/>
            </a:p>
          </p:txBody>
        </p:sp>
        <p:sp>
          <p:nvSpPr>
            <p:cNvPr id="12712" name="文本框 12711"/>
            <p:cNvSpPr txBox="1"/>
            <p:nvPr/>
          </p:nvSpPr>
          <p:spPr>
            <a:xfrm>
              <a:off x="828" y="528"/>
              <a:ext cx="405" cy="173"/>
            </a:xfrm>
            <a:prstGeom prst="rect">
              <a:avLst/>
            </a:prstGeom>
            <a:noFill/>
            <a:ln w="28575">
              <a:noFill/>
              <a:miter/>
            </a:ln>
          </p:spPr>
          <p:txBody>
            <a:bodyPr wrap="none" anchor="ctr">
              <a:spAutoFit/>
            </a:bodyPr>
            <a:lstStyle/>
            <a:p>
              <a:pPr lvl="0" algn="ctr" eaLnBrk="0" hangingPunct="0">
                <a:buClr>
                  <a:srgbClr val="000000"/>
                </a:buClr>
              </a:pPr>
              <a:r>
                <a:rPr lang="en-US" altLang="zh-CN" sz="1200" b="1">
                  <a:latin typeface="Times New Roman" pitchFamily="18" charset="0"/>
                  <a:ea typeface="宋体" pitchFamily="2" charset="-122"/>
                </a:rPr>
                <a:t>2x45°</a:t>
              </a:r>
              <a:endParaRPr lang="en-US" altLang="zh-CN" sz="4000" b="1">
                <a:latin typeface="Times New Roman" pitchFamily="18" charset="0"/>
                <a:ea typeface="宋体" pitchFamily="2" charset="-122"/>
              </a:endParaRPr>
            </a:p>
          </p:txBody>
        </p:sp>
        <p:sp>
          <p:nvSpPr>
            <p:cNvPr id="12713" name="文本框 12712"/>
            <p:cNvSpPr txBox="1"/>
            <p:nvPr/>
          </p:nvSpPr>
          <p:spPr>
            <a:xfrm>
              <a:off x="3708" y="528"/>
              <a:ext cx="405" cy="173"/>
            </a:xfrm>
            <a:prstGeom prst="rect">
              <a:avLst/>
            </a:prstGeom>
            <a:noFill/>
            <a:ln w="28575">
              <a:noFill/>
              <a:miter/>
            </a:ln>
          </p:spPr>
          <p:txBody>
            <a:bodyPr wrap="none" anchor="ctr">
              <a:spAutoFit/>
            </a:bodyPr>
            <a:lstStyle/>
            <a:p>
              <a:pPr lvl="0" algn="ctr" eaLnBrk="0" hangingPunct="0">
                <a:buClr>
                  <a:srgbClr val="000000"/>
                </a:buClr>
              </a:pPr>
              <a:r>
                <a:rPr lang="en-US" altLang="zh-CN" sz="1200" b="1">
                  <a:latin typeface="Times New Roman" pitchFamily="18" charset="0"/>
                  <a:ea typeface="宋体" pitchFamily="2" charset="-122"/>
                </a:rPr>
                <a:t>2x45°</a:t>
              </a:r>
              <a:endParaRPr lang="en-US" altLang="zh-CN" sz="4000" b="1">
                <a:latin typeface="Times New Roman" pitchFamily="18" charset="0"/>
                <a:ea typeface="宋体" pitchFamily="2" charset="-122"/>
              </a:endParaRPr>
            </a:p>
          </p:txBody>
        </p:sp>
      </p:grpSp>
      <p:sp>
        <p:nvSpPr>
          <p:cNvPr id="12714" name="矩形 12713"/>
          <p:cNvSpPr/>
          <p:nvPr/>
        </p:nvSpPr>
        <p:spPr>
          <a:xfrm>
            <a:off x="8077200" y="6505575"/>
            <a:ext cx="977900" cy="336550"/>
          </a:xfrm>
          <a:prstGeom prst="rect">
            <a:avLst/>
          </a:prstGeom>
          <a:noFill/>
          <a:ln w="12700">
            <a:noFill/>
            <a:miter/>
          </a:ln>
        </p:spPr>
        <p:txBody>
          <a:bodyPr anchor="ctr">
            <a:spAutoFit/>
          </a:bodyPr>
          <a:lstStyle/>
          <a:p>
            <a:pPr lvl="0" algn="ctr">
              <a:buClr>
                <a:srgbClr val="000000"/>
              </a:buClr>
            </a:pPr>
            <a:r>
              <a:rPr lang="en-US" altLang="zh-CN" sz="1600" b="1" dirty="0">
                <a:solidFill>
                  <a:srgbClr val="B2B2B2"/>
                </a:solidFill>
                <a:latin typeface="Times New Roman" pitchFamily="18" charset="0"/>
                <a:ea typeface="宋体" pitchFamily="2" charset="-122"/>
              </a:rPr>
              <a:t>  </a:t>
            </a:r>
            <a:r>
              <a:rPr lang="zh-CN" altLang="en-US" sz="1600" b="1" dirty="0">
                <a:solidFill>
                  <a:srgbClr val="B2B2B2"/>
                </a:solidFill>
                <a:latin typeface="Times New Roman" pitchFamily="18" charset="0"/>
                <a:ea typeface="宋体" pitchFamily="2" charset="-122"/>
              </a:rPr>
              <a:t>怎样学</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直接连接符 86017"/>
          <p:cNvSpPr/>
          <p:nvPr/>
        </p:nvSpPr>
        <p:spPr>
          <a:xfrm>
            <a:off x="1787525" y="3773488"/>
            <a:ext cx="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86019" name="组合 86018"/>
          <p:cNvGrpSpPr/>
          <p:nvPr/>
        </p:nvGrpSpPr>
        <p:grpSpPr>
          <a:xfrm>
            <a:off x="1270000" y="4005263"/>
            <a:ext cx="2249488" cy="1541463"/>
            <a:chOff x="778" y="2498"/>
            <a:chExt cx="1417" cy="971"/>
          </a:xfrm>
        </p:grpSpPr>
        <p:sp>
          <p:nvSpPr>
            <p:cNvPr id="83971" name="文本框 86019"/>
            <p:cNvSpPr txBox="1"/>
            <p:nvPr/>
          </p:nvSpPr>
          <p:spPr>
            <a:xfrm>
              <a:off x="1872" y="2498"/>
              <a:ext cx="323" cy="403"/>
            </a:xfrm>
            <a:prstGeom prst="rect">
              <a:avLst/>
            </a:prstGeom>
            <a:noFill/>
            <a:ln w="38100">
              <a:noFill/>
              <a:miter/>
            </a:ln>
          </p:spPr>
          <p:txBody>
            <a:bodyPr wrap="none" anchor="t">
              <a:spAutoFit/>
            </a:bodyPr>
            <a:lstStyle/>
            <a:p>
              <a:pPr lvl="0" eaLnBrk="0" hangingPunct="0">
                <a:buClr>
                  <a:srgbClr val="000000"/>
                </a:buClr>
              </a:pPr>
              <a:r>
                <a:rPr lang="en-US" altLang="zh-CN" sz="3600">
                  <a:solidFill>
                    <a:srgbClr val="FF3300"/>
                  </a:solidFill>
                  <a:latin typeface="Times New Roman" pitchFamily="18" charset="0"/>
                  <a:ea typeface="宋体" pitchFamily="2" charset="-122"/>
                </a:rPr>
                <a:t>A</a:t>
              </a:r>
            </a:p>
          </p:txBody>
        </p:sp>
        <p:sp>
          <p:nvSpPr>
            <p:cNvPr id="83972" name="文本框 86020"/>
            <p:cNvSpPr txBox="1"/>
            <p:nvPr/>
          </p:nvSpPr>
          <p:spPr>
            <a:xfrm>
              <a:off x="778" y="3143"/>
              <a:ext cx="265" cy="326"/>
            </a:xfrm>
            <a:prstGeom prst="rect">
              <a:avLst/>
            </a:prstGeom>
            <a:noFill/>
            <a:ln w="38100">
              <a:noFill/>
              <a:miter/>
            </a:ln>
          </p:spPr>
          <p:txBody>
            <a:bodyPr wrap="none" anchor="ctr">
              <a:spAutoFit/>
            </a:bodyPr>
            <a:lstStyle/>
            <a:p>
              <a:pPr lvl="0" algn="ctr" eaLnBrk="0" hangingPunct="0">
                <a:buClr>
                  <a:srgbClr val="000000"/>
                </a:buClr>
              </a:pPr>
              <a:r>
                <a:rPr lang="en-US" altLang="zh-CN" sz="2800">
                  <a:solidFill>
                    <a:srgbClr val="FF3300"/>
                  </a:solidFill>
                  <a:latin typeface="Times New Roman" pitchFamily="18" charset="0"/>
                  <a:ea typeface="宋体" pitchFamily="2" charset="-122"/>
                </a:rPr>
                <a:t>B</a:t>
              </a:r>
            </a:p>
          </p:txBody>
        </p:sp>
      </p:grpSp>
      <p:sp>
        <p:nvSpPr>
          <p:cNvPr id="83973" name="文本框 86021"/>
          <p:cNvSpPr txBox="1"/>
          <p:nvPr/>
        </p:nvSpPr>
        <p:spPr>
          <a:xfrm>
            <a:off x="34925" y="477"/>
            <a:ext cx="5562600" cy="518160"/>
          </a:xfrm>
          <a:prstGeom prst="rect">
            <a:avLst/>
          </a:prstGeom>
          <a:noFill/>
          <a:ln w="38100">
            <a:noFill/>
            <a:miter/>
          </a:ln>
        </p:spPr>
        <p:txBody>
          <a:bodyPr anchor="ctr">
            <a:spAutoFit/>
          </a:bodyPr>
          <a:lstStyle/>
          <a:p>
            <a:pPr lvl="0" eaLnBrk="0" hangingPunct="0">
              <a:buClr>
                <a:srgbClr val="000000"/>
              </a:buClr>
            </a:pPr>
            <a:r>
              <a:rPr lang="zh-CN" altLang="zh-CN" sz="2800" b="1" dirty="0">
                <a:latin typeface="黑体" pitchFamily="2" charset="-122"/>
                <a:ea typeface="黑体" pitchFamily="2" charset="-122"/>
              </a:rPr>
              <a:t> </a:t>
            </a:r>
            <a:r>
              <a:rPr lang="zh-CN" altLang="zh-CN" sz="2400" dirty="0">
                <a:latin typeface="黑体" pitchFamily="2" charset="-122"/>
                <a:ea typeface="黑体" pitchFamily="2" charset="-122"/>
              </a:rPr>
              <a:t>3  两点的相对位置及重影点</a:t>
            </a:r>
          </a:p>
        </p:txBody>
      </p:sp>
      <p:sp>
        <p:nvSpPr>
          <p:cNvPr id="86023" name="文本框 86022"/>
          <p:cNvSpPr txBox="1"/>
          <p:nvPr/>
        </p:nvSpPr>
        <p:spPr>
          <a:xfrm>
            <a:off x="34925" y="1253967"/>
            <a:ext cx="9144000" cy="1249680"/>
          </a:xfrm>
          <a:prstGeom prst="rect">
            <a:avLst/>
          </a:prstGeom>
          <a:noFill/>
          <a:ln w="38100">
            <a:noFill/>
            <a:miter/>
          </a:ln>
        </p:spPr>
        <p:txBody>
          <a:bodyPr anchor="ctr">
            <a:spAutoFit/>
          </a:bodyPr>
          <a:lstStyle/>
          <a:p>
            <a:pPr lvl="0" algn="just" eaLnBrk="0" hangingPunct="0">
              <a:buClr>
                <a:srgbClr val="000000"/>
              </a:buClr>
            </a:pPr>
            <a:r>
              <a:rPr lang="en-US" altLang="zh-CN" sz="2800" dirty="0">
                <a:solidFill>
                  <a:schemeClr val="accent2"/>
                </a:solidFill>
                <a:latin typeface="黑体" pitchFamily="2" charset="-122"/>
                <a:ea typeface="黑体" pitchFamily="2" charset="-122"/>
                <a:sym typeface="Symbol" pitchFamily="18" charset="2"/>
              </a:rPr>
              <a:t>   </a:t>
            </a:r>
            <a:r>
              <a:rPr lang="zh-CN" altLang="en-US" sz="2400" dirty="0">
                <a:solidFill>
                  <a:srgbClr val="FF3300"/>
                </a:solidFill>
                <a:latin typeface="黑体" pitchFamily="2" charset="-122"/>
                <a:ea typeface="黑体" pitchFamily="2" charset="-122"/>
                <a:sym typeface="Symbol" pitchFamily="18" charset="2"/>
              </a:rPr>
              <a:t>当 </a:t>
            </a:r>
            <a:r>
              <a:rPr lang="en-US" altLang="zh-CN" sz="2400" dirty="0">
                <a:solidFill>
                  <a:srgbClr val="FF3300"/>
                </a:solidFill>
                <a:latin typeface="黑体" pitchFamily="2" charset="-122"/>
                <a:ea typeface="黑体" pitchFamily="2" charset="-122"/>
                <a:sym typeface="Symbol" pitchFamily="18" charset="2"/>
              </a:rPr>
              <a:t></a:t>
            </a:r>
            <a:r>
              <a:rPr lang="en-US" altLang="zh-CN" sz="2400">
                <a:solidFill>
                  <a:srgbClr val="FF3300"/>
                </a:solidFill>
                <a:latin typeface="黑体" pitchFamily="2" charset="-122"/>
                <a:ea typeface="黑体" pitchFamily="2" charset="-122"/>
                <a:sym typeface="Symbol" pitchFamily="18" charset="2"/>
              </a:rPr>
              <a:t>x=X</a:t>
            </a:r>
            <a:r>
              <a:rPr lang="en-US" altLang="zh-CN" sz="2400" baseline="-25000">
                <a:solidFill>
                  <a:srgbClr val="FF3300"/>
                </a:solidFill>
                <a:latin typeface="黑体" pitchFamily="2" charset="-122"/>
                <a:ea typeface="黑体" pitchFamily="2" charset="-122"/>
                <a:sym typeface="Symbol" pitchFamily="18" charset="2"/>
              </a:rPr>
              <a:t>A</a:t>
            </a:r>
            <a:r>
              <a:rPr lang="en-US" altLang="zh-CN" sz="2400">
                <a:solidFill>
                  <a:srgbClr val="FF3300"/>
                </a:solidFill>
                <a:latin typeface="黑体" pitchFamily="2" charset="-122"/>
                <a:ea typeface="黑体" pitchFamily="2" charset="-122"/>
                <a:sym typeface="Symbol" pitchFamily="18" charset="2"/>
              </a:rPr>
              <a:t>-X</a:t>
            </a:r>
            <a:r>
              <a:rPr lang="en-US" altLang="zh-CN" sz="2400" baseline="-25000">
                <a:solidFill>
                  <a:srgbClr val="FF3300"/>
                </a:solidFill>
                <a:latin typeface="黑体" pitchFamily="2" charset="-122"/>
                <a:ea typeface="黑体" pitchFamily="2" charset="-122"/>
                <a:sym typeface="Symbol" pitchFamily="18" charset="2"/>
              </a:rPr>
              <a:t>B</a:t>
            </a:r>
            <a:r>
              <a:rPr lang="en-US" altLang="zh-CN" sz="2400" dirty="0">
                <a:solidFill>
                  <a:srgbClr val="FF3300"/>
                </a:solidFill>
                <a:latin typeface="黑体" pitchFamily="2" charset="-122"/>
                <a:ea typeface="黑体" pitchFamily="2" charset="-122"/>
                <a:sym typeface="Symbol" pitchFamily="18" charset="2"/>
              </a:rPr>
              <a:t>&gt;0</a:t>
            </a:r>
            <a:r>
              <a:rPr lang="zh-CN" altLang="en-US" sz="2400" dirty="0">
                <a:solidFill>
                  <a:srgbClr val="FF3300"/>
                </a:solidFill>
                <a:latin typeface="黑体" pitchFamily="2" charset="-122"/>
                <a:ea typeface="黑体" pitchFamily="2" charset="-122"/>
                <a:sym typeface="Symbol" pitchFamily="18" charset="2"/>
              </a:rPr>
              <a:t>，则</a:t>
            </a:r>
            <a:r>
              <a:rPr lang="en-US" altLang="zh-CN" sz="2400" dirty="0">
                <a:solidFill>
                  <a:srgbClr val="FF3300"/>
                </a:solidFill>
                <a:latin typeface="黑体" pitchFamily="2" charset="-122"/>
                <a:ea typeface="黑体" pitchFamily="2" charset="-122"/>
                <a:sym typeface="Symbol" pitchFamily="18" charset="2"/>
              </a:rPr>
              <a:t>A</a:t>
            </a:r>
            <a:r>
              <a:rPr lang="zh-CN" altLang="en-US" sz="2400" dirty="0">
                <a:solidFill>
                  <a:srgbClr val="FF3300"/>
                </a:solidFill>
                <a:latin typeface="黑体" pitchFamily="2" charset="-122"/>
                <a:ea typeface="黑体" pitchFamily="2" charset="-122"/>
                <a:sym typeface="Symbol" pitchFamily="18" charset="2"/>
              </a:rPr>
              <a:t>点在</a:t>
            </a:r>
            <a:r>
              <a:rPr lang="en-US" altLang="zh-CN" sz="2400" dirty="0">
                <a:solidFill>
                  <a:srgbClr val="FF3300"/>
                </a:solidFill>
                <a:latin typeface="黑体" pitchFamily="2" charset="-122"/>
                <a:ea typeface="黑体" pitchFamily="2" charset="-122"/>
                <a:sym typeface="Symbol" pitchFamily="18" charset="2"/>
              </a:rPr>
              <a:t>B</a:t>
            </a:r>
            <a:r>
              <a:rPr lang="zh-CN" altLang="en-US" sz="2400" dirty="0">
                <a:solidFill>
                  <a:srgbClr val="FF3300"/>
                </a:solidFill>
                <a:latin typeface="黑体" pitchFamily="2" charset="-122"/>
                <a:ea typeface="黑体" pitchFamily="2" charset="-122"/>
                <a:sym typeface="Symbol" pitchFamily="18" charset="2"/>
              </a:rPr>
              <a:t>点之左；反之则右。</a:t>
            </a:r>
            <a:r>
              <a:rPr lang="zh-CN" altLang="en-US" sz="2400" dirty="0">
                <a:latin typeface="黑体" pitchFamily="2" charset="-122"/>
                <a:ea typeface="黑体" pitchFamily="2" charset="-122"/>
                <a:sym typeface="Symbol" pitchFamily="18" charset="2"/>
              </a:rPr>
              <a:t>当</a:t>
            </a:r>
            <a:r>
              <a:rPr lang="en-US" altLang="zh-CN" sz="2400" dirty="0">
                <a:latin typeface="黑体" pitchFamily="2" charset="-122"/>
                <a:ea typeface="黑体" pitchFamily="2" charset="-122"/>
                <a:sym typeface="Symbol" pitchFamily="18" charset="2"/>
              </a:rPr>
              <a:t></a:t>
            </a:r>
            <a:r>
              <a:rPr lang="en-US" altLang="zh-CN" sz="2400">
                <a:latin typeface="黑体" pitchFamily="2" charset="-122"/>
                <a:ea typeface="黑体" pitchFamily="2" charset="-122"/>
                <a:sym typeface="Symbol" pitchFamily="18" charset="2"/>
              </a:rPr>
              <a:t>y=Y</a:t>
            </a:r>
            <a:r>
              <a:rPr lang="en-US" altLang="zh-CN" sz="2400" baseline="-25000">
                <a:latin typeface="黑体" pitchFamily="2" charset="-122"/>
                <a:ea typeface="黑体" pitchFamily="2" charset="-122"/>
                <a:sym typeface="Symbol" pitchFamily="18" charset="2"/>
              </a:rPr>
              <a:t>A</a:t>
            </a:r>
            <a:r>
              <a:rPr lang="en-US" altLang="zh-CN" sz="2400">
                <a:latin typeface="黑体" pitchFamily="2" charset="-122"/>
                <a:ea typeface="黑体" pitchFamily="2" charset="-122"/>
                <a:sym typeface="Symbol" pitchFamily="18" charset="2"/>
              </a:rPr>
              <a:t>-Y</a:t>
            </a:r>
            <a:r>
              <a:rPr lang="en-US" altLang="zh-CN" sz="2400" baseline="-25000">
                <a:latin typeface="黑体" pitchFamily="2" charset="-122"/>
                <a:ea typeface="黑体" pitchFamily="2" charset="-122"/>
                <a:sym typeface="Symbol" pitchFamily="18" charset="2"/>
              </a:rPr>
              <a:t>B</a:t>
            </a:r>
            <a:r>
              <a:rPr lang="en-US" altLang="zh-CN" sz="2400" dirty="0">
                <a:latin typeface="黑体" pitchFamily="2" charset="-122"/>
                <a:ea typeface="黑体" pitchFamily="2" charset="-122"/>
                <a:sym typeface="Symbol" pitchFamily="18" charset="2"/>
              </a:rPr>
              <a:t>0</a:t>
            </a:r>
            <a:r>
              <a:rPr lang="zh-CN" altLang="en-US" sz="2400" dirty="0">
                <a:latin typeface="黑体" pitchFamily="2" charset="-122"/>
                <a:ea typeface="黑体" pitchFamily="2" charset="-122"/>
                <a:sym typeface="Symbol" pitchFamily="18" charset="2"/>
              </a:rPr>
              <a:t>，则</a:t>
            </a:r>
            <a:r>
              <a:rPr lang="en-US" altLang="zh-CN" sz="2400" dirty="0">
                <a:latin typeface="黑体" pitchFamily="2" charset="-122"/>
                <a:ea typeface="黑体" pitchFamily="2" charset="-122"/>
                <a:sym typeface="Symbol" pitchFamily="18" charset="2"/>
              </a:rPr>
              <a:t>A</a:t>
            </a:r>
            <a:r>
              <a:rPr lang="zh-CN" altLang="en-US" sz="2400" dirty="0">
                <a:latin typeface="黑体" pitchFamily="2" charset="-122"/>
                <a:ea typeface="黑体" pitchFamily="2" charset="-122"/>
                <a:sym typeface="Symbol" pitchFamily="18" charset="2"/>
              </a:rPr>
              <a:t>点在</a:t>
            </a:r>
            <a:r>
              <a:rPr lang="en-US" altLang="zh-CN" sz="2400" dirty="0">
                <a:latin typeface="黑体" pitchFamily="2" charset="-122"/>
                <a:ea typeface="黑体" pitchFamily="2" charset="-122"/>
                <a:sym typeface="Symbol" pitchFamily="18" charset="2"/>
              </a:rPr>
              <a:t>B</a:t>
            </a:r>
            <a:r>
              <a:rPr lang="zh-CN" altLang="en-US" sz="2400" dirty="0">
                <a:latin typeface="黑体" pitchFamily="2" charset="-122"/>
                <a:ea typeface="黑体" pitchFamily="2" charset="-122"/>
                <a:sym typeface="Symbol" pitchFamily="18" charset="2"/>
              </a:rPr>
              <a:t>点之前；反之则后。</a:t>
            </a:r>
            <a:r>
              <a:rPr lang="zh-CN" altLang="en-US" sz="2400" dirty="0">
                <a:solidFill>
                  <a:srgbClr val="0000FF"/>
                </a:solidFill>
                <a:latin typeface="黑体" pitchFamily="2" charset="-122"/>
                <a:ea typeface="黑体" pitchFamily="2" charset="-122"/>
                <a:sym typeface="Symbol" pitchFamily="18" charset="2"/>
              </a:rPr>
              <a:t>当</a:t>
            </a:r>
            <a:r>
              <a:rPr lang="en-US" altLang="zh-CN" sz="2400" dirty="0">
                <a:solidFill>
                  <a:srgbClr val="0000FF"/>
                </a:solidFill>
                <a:latin typeface="黑体" pitchFamily="2" charset="-122"/>
                <a:ea typeface="黑体" pitchFamily="2" charset="-122"/>
                <a:sym typeface="Symbol" pitchFamily="18" charset="2"/>
              </a:rPr>
              <a:t></a:t>
            </a:r>
            <a:r>
              <a:rPr lang="en-US" altLang="zh-CN" sz="2400">
                <a:solidFill>
                  <a:srgbClr val="0000FF"/>
                </a:solidFill>
                <a:latin typeface="黑体" pitchFamily="2" charset="-122"/>
                <a:ea typeface="黑体" pitchFamily="2" charset="-122"/>
                <a:sym typeface="Symbol" pitchFamily="18" charset="2"/>
              </a:rPr>
              <a:t>z=Z</a:t>
            </a:r>
            <a:r>
              <a:rPr lang="en-US" altLang="zh-CN" sz="2400" baseline="-25000">
                <a:solidFill>
                  <a:srgbClr val="0000FF"/>
                </a:solidFill>
                <a:latin typeface="黑体" pitchFamily="2" charset="-122"/>
                <a:ea typeface="黑体" pitchFamily="2" charset="-122"/>
                <a:sym typeface="Symbol" pitchFamily="18" charset="2"/>
              </a:rPr>
              <a:t>A</a:t>
            </a:r>
            <a:r>
              <a:rPr lang="en-US" altLang="zh-CN" sz="2400">
                <a:solidFill>
                  <a:srgbClr val="0000FF"/>
                </a:solidFill>
                <a:latin typeface="黑体" pitchFamily="2" charset="-122"/>
                <a:ea typeface="黑体" pitchFamily="2" charset="-122"/>
                <a:sym typeface="Symbol" pitchFamily="18" charset="2"/>
              </a:rPr>
              <a:t>-Z</a:t>
            </a:r>
            <a:r>
              <a:rPr lang="en-US" altLang="zh-CN" sz="2400" baseline="-25000">
                <a:solidFill>
                  <a:srgbClr val="0000FF"/>
                </a:solidFill>
                <a:latin typeface="黑体" pitchFamily="2" charset="-122"/>
                <a:ea typeface="黑体" pitchFamily="2" charset="-122"/>
                <a:sym typeface="Symbol" pitchFamily="18" charset="2"/>
              </a:rPr>
              <a:t>B</a:t>
            </a:r>
            <a:r>
              <a:rPr lang="en-US" altLang="zh-CN" sz="2400" dirty="0">
                <a:solidFill>
                  <a:srgbClr val="0000FF"/>
                </a:solidFill>
                <a:latin typeface="黑体" pitchFamily="2" charset="-122"/>
                <a:ea typeface="黑体" pitchFamily="2" charset="-122"/>
                <a:sym typeface="Symbol" pitchFamily="18" charset="2"/>
              </a:rPr>
              <a:t>0</a:t>
            </a:r>
            <a:r>
              <a:rPr lang="zh-CN" altLang="en-US" sz="2400" dirty="0">
                <a:solidFill>
                  <a:srgbClr val="0000FF"/>
                </a:solidFill>
                <a:latin typeface="黑体" pitchFamily="2" charset="-122"/>
                <a:ea typeface="黑体" pitchFamily="2" charset="-122"/>
                <a:sym typeface="Symbol" pitchFamily="18" charset="2"/>
              </a:rPr>
              <a:t>， 则</a:t>
            </a:r>
            <a:r>
              <a:rPr lang="en-US" altLang="zh-CN" sz="2400" dirty="0">
                <a:solidFill>
                  <a:srgbClr val="0000FF"/>
                </a:solidFill>
                <a:latin typeface="黑体" pitchFamily="2" charset="-122"/>
                <a:ea typeface="黑体" pitchFamily="2" charset="-122"/>
                <a:sym typeface="Symbol" pitchFamily="18" charset="2"/>
              </a:rPr>
              <a:t>A</a:t>
            </a:r>
            <a:r>
              <a:rPr lang="zh-CN" altLang="en-US" sz="2400" dirty="0">
                <a:solidFill>
                  <a:srgbClr val="0000FF"/>
                </a:solidFill>
                <a:latin typeface="黑体" pitchFamily="2" charset="-122"/>
                <a:ea typeface="黑体" pitchFamily="2" charset="-122"/>
                <a:sym typeface="Symbol" pitchFamily="18" charset="2"/>
              </a:rPr>
              <a:t>点在</a:t>
            </a:r>
            <a:r>
              <a:rPr lang="en-US" altLang="zh-CN" sz="2400" dirty="0">
                <a:solidFill>
                  <a:srgbClr val="0000FF"/>
                </a:solidFill>
                <a:latin typeface="黑体" pitchFamily="2" charset="-122"/>
                <a:ea typeface="黑体" pitchFamily="2" charset="-122"/>
                <a:sym typeface="Symbol" pitchFamily="18" charset="2"/>
              </a:rPr>
              <a:t>B</a:t>
            </a:r>
            <a:r>
              <a:rPr lang="zh-CN" altLang="en-US" sz="2400" dirty="0">
                <a:solidFill>
                  <a:srgbClr val="0000FF"/>
                </a:solidFill>
                <a:latin typeface="黑体" pitchFamily="2" charset="-122"/>
                <a:ea typeface="黑体" pitchFamily="2" charset="-122"/>
                <a:sym typeface="Symbol" pitchFamily="18" charset="2"/>
              </a:rPr>
              <a:t>点之上。反之则下。</a:t>
            </a:r>
          </a:p>
        </p:txBody>
      </p:sp>
      <p:grpSp>
        <p:nvGrpSpPr>
          <p:cNvPr id="83975" name="组合 86023"/>
          <p:cNvGrpSpPr/>
          <p:nvPr/>
        </p:nvGrpSpPr>
        <p:grpSpPr>
          <a:xfrm>
            <a:off x="339725" y="2554288"/>
            <a:ext cx="3810000" cy="4114800"/>
            <a:chOff x="192" y="1536"/>
            <a:chExt cx="2400" cy="2592"/>
          </a:xfrm>
        </p:grpSpPr>
        <p:grpSp>
          <p:nvGrpSpPr>
            <p:cNvPr id="83976" name="组合 86024"/>
            <p:cNvGrpSpPr/>
            <p:nvPr/>
          </p:nvGrpSpPr>
          <p:grpSpPr>
            <a:xfrm>
              <a:off x="192" y="1536"/>
              <a:ext cx="2400" cy="2565"/>
              <a:chOff x="278" y="986"/>
              <a:chExt cx="2362" cy="2702"/>
            </a:xfrm>
          </p:grpSpPr>
          <p:grpSp>
            <p:nvGrpSpPr>
              <p:cNvPr id="83977" name="组合 86025"/>
              <p:cNvGrpSpPr/>
              <p:nvPr/>
            </p:nvGrpSpPr>
            <p:grpSpPr>
              <a:xfrm>
                <a:off x="288" y="1056"/>
                <a:ext cx="2352" cy="2592"/>
                <a:chOff x="288" y="1056"/>
                <a:chExt cx="3120" cy="3120"/>
              </a:xfrm>
            </p:grpSpPr>
            <p:grpSp>
              <p:nvGrpSpPr>
                <p:cNvPr id="83978" name="组合 86026"/>
                <p:cNvGrpSpPr/>
                <p:nvPr/>
              </p:nvGrpSpPr>
              <p:grpSpPr>
                <a:xfrm>
                  <a:off x="288" y="1056"/>
                  <a:ext cx="3120" cy="3120"/>
                  <a:chOff x="288" y="1056"/>
                  <a:chExt cx="3120" cy="3120"/>
                </a:xfrm>
              </p:grpSpPr>
              <p:sp>
                <p:nvSpPr>
                  <p:cNvPr id="83979" name="直接连接符 86027"/>
                  <p:cNvSpPr/>
                  <p:nvPr/>
                </p:nvSpPr>
                <p:spPr>
                  <a:xfrm flipV="1">
                    <a:off x="576" y="2256"/>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80" name="直接连接符 86028"/>
                  <p:cNvSpPr/>
                  <p:nvPr/>
                </p:nvSpPr>
                <p:spPr>
                  <a:xfrm>
                    <a:off x="576" y="2256"/>
                    <a:ext cx="91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83981" name="组合 86029"/>
                  <p:cNvGrpSpPr/>
                  <p:nvPr/>
                </p:nvGrpSpPr>
                <p:grpSpPr>
                  <a:xfrm>
                    <a:off x="288" y="1056"/>
                    <a:ext cx="3120" cy="3120"/>
                    <a:chOff x="288" y="1056"/>
                    <a:chExt cx="3120" cy="3120"/>
                  </a:xfrm>
                </p:grpSpPr>
                <p:grpSp>
                  <p:nvGrpSpPr>
                    <p:cNvPr id="83982" name="组合 86030"/>
                    <p:cNvGrpSpPr/>
                    <p:nvPr/>
                  </p:nvGrpSpPr>
                  <p:grpSpPr>
                    <a:xfrm>
                      <a:off x="1344" y="1056"/>
                      <a:ext cx="2064" cy="3120"/>
                      <a:chOff x="1344" y="1056"/>
                      <a:chExt cx="2064" cy="3120"/>
                    </a:xfrm>
                  </p:grpSpPr>
                  <p:grpSp>
                    <p:nvGrpSpPr>
                      <p:cNvPr id="83983" name="组合 86031"/>
                      <p:cNvGrpSpPr/>
                      <p:nvPr/>
                    </p:nvGrpSpPr>
                    <p:grpSpPr>
                      <a:xfrm>
                        <a:off x="1344" y="2208"/>
                        <a:ext cx="1152" cy="1200"/>
                        <a:chOff x="1344" y="2208"/>
                        <a:chExt cx="1152" cy="1200"/>
                      </a:xfrm>
                    </p:grpSpPr>
                    <p:sp>
                      <p:nvSpPr>
                        <p:cNvPr id="83984" name="任意多边形 86032"/>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a:p>
                      </p:txBody>
                    </p:sp>
                    <p:sp>
                      <p:nvSpPr>
                        <p:cNvPr id="83985" name="任意多边形 86033"/>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a:p>
                      </p:txBody>
                    </p:sp>
                    <p:sp>
                      <p:nvSpPr>
                        <p:cNvPr id="83986" name="任意多边形 86034"/>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sp>
                      <p:nvSpPr>
                        <p:cNvPr id="83987" name="任意多边形 86035"/>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a:p>
                      </p:txBody>
                    </p:sp>
                  </p:grpSp>
                  <p:grpSp>
                    <p:nvGrpSpPr>
                      <p:cNvPr id="83988" name="组合 86036"/>
                      <p:cNvGrpSpPr/>
                      <p:nvPr/>
                    </p:nvGrpSpPr>
                    <p:grpSpPr>
                      <a:xfrm>
                        <a:off x="2208" y="1056"/>
                        <a:ext cx="1200" cy="3120"/>
                        <a:chOff x="2208" y="1056"/>
                        <a:chExt cx="1200" cy="3120"/>
                      </a:xfrm>
                    </p:grpSpPr>
                    <p:sp>
                      <p:nvSpPr>
                        <p:cNvPr id="83989" name="直接连接符 86037"/>
                        <p:cNvSpPr/>
                        <p:nvPr/>
                      </p:nvSpPr>
                      <p:spPr>
                        <a:xfrm flipV="1">
                          <a:off x="3168" y="2400"/>
                          <a:ext cx="0" cy="148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0" name="直接连接符 86038"/>
                        <p:cNvSpPr/>
                        <p:nvPr/>
                      </p:nvSpPr>
                      <p:spPr>
                        <a:xfrm>
                          <a:off x="2976" y="2208"/>
                          <a:ext cx="192" cy="19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1" name="直接连接符 86039"/>
                        <p:cNvSpPr/>
                        <p:nvPr/>
                      </p:nvSpPr>
                      <p:spPr>
                        <a:xfrm flipH="1" flipV="1">
                          <a:off x="2976" y="316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2" name="直接连接符 86040"/>
                        <p:cNvSpPr/>
                        <p:nvPr/>
                      </p:nvSpPr>
                      <p:spPr>
                        <a:xfrm>
                          <a:off x="2976" y="2208"/>
                          <a:ext cx="0" cy="96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3" name="直接连接符 86041"/>
                        <p:cNvSpPr/>
                        <p:nvPr/>
                      </p:nvSpPr>
                      <p:spPr>
                        <a:xfrm flipH="1" flipV="1">
                          <a:off x="2976" y="2640"/>
                          <a:ext cx="192" cy="19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4" name="直接连接符 86042"/>
                        <p:cNvSpPr/>
                        <p:nvPr/>
                      </p:nvSpPr>
                      <p:spPr>
                        <a:xfrm>
                          <a:off x="2976" y="316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5" name="直接连接符 86043"/>
                        <p:cNvSpPr/>
                        <p:nvPr/>
                      </p:nvSpPr>
                      <p:spPr>
                        <a:xfrm flipV="1">
                          <a:off x="3408" y="2304"/>
                          <a:ext cx="0" cy="187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6" name="直接连接符 86044"/>
                        <p:cNvSpPr/>
                        <p:nvPr/>
                      </p:nvSpPr>
                      <p:spPr>
                        <a:xfrm>
                          <a:off x="2208" y="1056"/>
                          <a:ext cx="1200" cy="124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83997" name="组合 86045"/>
                    <p:cNvGrpSpPr/>
                    <p:nvPr/>
                  </p:nvGrpSpPr>
                  <p:grpSpPr>
                    <a:xfrm>
                      <a:off x="288" y="1056"/>
                      <a:ext cx="3120" cy="3120"/>
                      <a:chOff x="288" y="1056"/>
                      <a:chExt cx="3120" cy="3120"/>
                    </a:xfrm>
                  </p:grpSpPr>
                  <p:sp>
                    <p:nvSpPr>
                      <p:cNvPr id="83998" name="直接连接符 86046"/>
                      <p:cNvSpPr/>
                      <p:nvPr/>
                    </p:nvSpPr>
                    <p:spPr>
                      <a:xfrm>
                        <a:off x="1536" y="340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3999" name="直接连接符 86047"/>
                      <p:cNvSpPr/>
                      <p:nvPr/>
                    </p:nvSpPr>
                    <p:spPr>
                      <a:xfrm>
                        <a:off x="1344" y="316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0" name="直接连接符 86048"/>
                      <p:cNvSpPr/>
                      <p:nvPr/>
                    </p:nvSpPr>
                    <p:spPr>
                      <a:xfrm>
                        <a:off x="2304" y="2208"/>
                        <a:ext cx="67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1" name="直接连接符 86049"/>
                      <p:cNvSpPr/>
                      <p:nvPr/>
                    </p:nvSpPr>
                    <p:spPr>
                      <a:xfrm>
                        <a:off x="2016" y="2400"/>
                        <a:ext cx="0" cy="148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2" name="直接连接符 86050"/>
                      <p:cNvSpPr/>
                      <p:nvPr/>
                    </p:nvSpPr>
                    <p:spPr>
                      <a:xfrm>
                        <a:off x="2496" y="340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3" name="直接连接符 86051"/>
                      <p:cNvSpPr/>
                      <p:nvPr/>
                    </p:nvSpPr>
                    <p:spPr>
                      <a:xfrm flipH="1" flipV="1">
                        <a:off x="2304" y="364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4" name="直接连接符 86052"/>
                      <p:cNvSpPr/>
                      <p:nvPr/>
                    </p:nvSpPr>
                    <p:spPr>
                      <a:xfrm flipV="1">
                        <a:off x="2304" y="3408"/>
                        <a:ext cx="0"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5" name="直接连接符 86053"/>
                      <p:cNvSpPr/>
                      <p:nvPr/>
                    </p:nvSpPr>
                    <p:spPr>
                      <a:xfrm flipV="1">
                        <a:off x="1824" y="3408"/>
                        <a:ext cx="0"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6" name="直接连接符 86054"/>
                      <p:cNvSpPr/>
                      <p:nvPr/>
                    </p:nvSpPr>
                    <p:spPr>
                      <a:xfrm>
                        <a:off x="576" y="2736"/>
                        <a:ext cx="96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7" name="直接连接符 86055"/>
                      <p:cNvSpPr/>
                      <p:nvPr/>
                    </p:nvSpPr>
                    <p:spPr>
                      <a:xfrm>
                        <a:off x="1536" y="3888"/>
                        <a:ext cx="163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8" name="直接连接符 86056"/>
                      <p:cNvSpPr/>
                      <p:nvPr/>
                    </p:nvSpPr>
                    <p:spPr>
                      <a:xfrm>
                        <a:off x="2496" y="3408"/>
                        <a:ext cx="67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09" name="直接连接符 86057"/>
                      <p:cNvSpPr/>
                      <p:nvPr/>
                    </p:nvSpPr>
                    <p:spPr>
                      <a:xfrm>
                        <a:off x="1344" y="3648"/>
                        <a:ext cx="163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0" name="直接连接符 86058"/>
                      <p:cNvSpPr/>
                      <p:nvPr/>
                    </p:nvSpPr>
                    <p:spPr>
                      <a:xfrm flipH="1">
                        <a:off x="2496" y="3168"/>
                        <a:ext cx="48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1" name="直接连接符 86059"/>
                      <p:cNvSpPr/>
                      <p:nvPr/>
                    </p:nvSpPr>
                    <p:spPr>
                      <a:xfrm flipH="1" flipV="1">
                        <a:off x="1824" y="364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2" name="直接连接符 86060"/>
                      <p:cNvSpPr/>
                      <p:nvPr/>
                    </p:nvSpPr>
                    <p:spPr>
                      <a:xfrm>
                        <a:off x="1344" y="3648"/>
                        <a:ext cx="96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3" name="直接连接符 86061"/>
                      <p:cNvSpPr/>
                      <p:nvPr/>
                    </p:nvSpPr>
                    <p:spPr>
                      <a:xfrm>
                        <a:off x="288" y="2736"/>
                        <a:ext cx="1152" cy="14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4" name="直接连接符 86062"/>
                      <p:cNvSpPr/>
                      <p:nvPr/>
                    </p:nvSpPr>
                    <p:spPr>
                      <a:xfrm flipH="1" flipV="1">
                        <a:off x="2496" y="3024"/>
                        <a:ext cx="912"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5" name="直接连接符 86063"/>
                      <p:cNvSpPr/>
                      <p:nvPr/>
                    </p:nvSpPr>
                    <p:spPr>
                      <a:xfrm>
                        <a:off x="1440" y="4176"/>
                        <a:ext cx="1968"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6" name="直接连接符 86064"/>
                      <p:cNvSpPr/>
                      <p:nvPr/>
                    </p:nvSpPr>
                    <p:spPr>
                      <a:xfrm>
                        <a:off x="1536" y="2832"/>
                        <a:ext cx="163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84017" name="组合 86065"/>
                      <p:cNvGrpSpPr/>
                      <p:nvPr/>
                    </p:nvGrpSpPr>
                    <p:grpSpPr>
                      <a:xfrm>
                        <a:off x="288" y="1056"/>
                        <a:ext cx="2016" cy="2352"/>
                        <a:chOff x="288" y="1056"/>
                        <a:chExt cx="2016" cy="2352"/>
                      </a:xfrm>
                    </p:grpSpPr>
                    <p:sp>
                      <p:nvSpPr>
                        <p:cNvPr id="84018" name="直接连接符 86066"/>
                        <p:cNvSpPr/>
                        <p:nvPr/>
                      </p:nvSpPr>
                      <p:spPr>
                        <a:xfrm flipH="1" flipV="1">
                          <a:off x="576" y="1680"/>
                          <a:ext cx="96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19" name="直接连接符 86067"/>
                        <p:cNvSpPr/>
                        <p:nvPr/>
                      </p:nvSpPr>
                      <p:spPr>
                        <a:xfrm flipH="1" flipV="1">
                          <a:off x="576" y="2256"/>
                          <a:ext cx="96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0" name="直接连接符 86068"/>
                        <p:cNvSpPr/>
                        <p:nvPr/>
                      </p:nvSpPr>
                      <p:spPr>
                        <a:xfrm flipH="1" flipV="1">
                          <a:off x="1008" y="1248"/>
                          <a:ext cx="816" cy="96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1" name="直接连接符 86069"/>
                        <p:cNvSpPr/>
                        <p:nvPr/>
                      </p:nvSpPr>
                      <p:spPr>
                        <a:xfrm flipH="1" flipV="1">
                          <a:off x="1488" y="1248"/>
                          <a:ext cx="816" cy="96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2" name="直接连接符 86070"/>
                        <p:cNvSpPr/>
                        <p:nvPr/>
                      </p:nvSpPr>
                      <p:spPr>
                        <a:xfrm>
                          <a:off x="1488" y="2256"/>
                          <a:ext cx="144" cy="144"/>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3" name="直接连接符 86071"/>
                        <p:cNvSpPr/>
                        <p:nvPr/>
                      </p:nvSpPr>
                      <p:spPr>
                        <a:xfrm>
                          <a:off x="288" y="1056"/>
                          <a:ext cx="0" cy="16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4" name="直接连接符 86072"/>
                        <p:cNvSpPr/>
                        <p:nvPr/>
                      </p:nvSpPr>
                      <p:spPr>
                        <a:xfrm flipH="1">
                          <a:off x="288" y="1056"/>
                          <a:ext cx="192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5" name="直接连接符 86073"/>
                        <p:cNvSpPr/>
                        <p:nvPr/>
                      </p:nvSpPr>
                      <p:spPr>
                        <a:xfrm flipV="1">
                          <a:off x="576" y="1680"/>
                          <a:ext cx="0" cy="576"/>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6" name="直接连接符 86074"/>
                        <p:cNvSpPr/>
                        <p:nvPr/>
                      </p:nvSpPr>
                      <p:spPr>
                        <a:xfrm flipV="1">
                          <a:off x="576" y="1248"/>
                          <a:ext cx="432" cy="43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7" name="直接连接符 86075"/>
                        <p:cNvSpPr/>
                        <p:nvPr/>
                      </p:nvSpPr>
                      <p:spPr>
                        <a:xfrm>
                          <a:off x="1008" y="1248"/>
                          <a:ext cx="48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8" name="直接连接符 86076"/>
                        <p:cNvSpPr/>
                        <p:nvPr/>
                      </p:nvSpPr>
                      <p:spPr>
                        <a:xfrm>
                          <a:off x="1488" y="1248"/>
                          <a:ext cx="0" cy="100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29" name="直接连接符 86077"/>
                        <p:cNvSpPr/>
                        <p:nvPr/>
                      </p:nvSpPr>
                      <p:spPr>
                        <a:xfrm>
                          <a:off x="2208" y="1056"/>
                          <a:ext cx="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30" name="直接连接符 86078"/>
                        <p:cNvSpPr/>
                        <p:nvPr/>
                      </p:nvSpPr>
                      <p:spPr>
                        <a:xfrm>
                          <a:off x="288" y="2736"/>
                          <a:ext cx="1056"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84031" name="直接连接符 86079"/>
                      <p:cNvSpPr/>
                      <p:nvPr/>
                    </p:nvSpPr>
                    <p:spPr>
                      <a:xfrm flipV="1">
                        <a:off x="2496" y="2399"/>
                        <a:ext cx="672" cy="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sp>
              <p:nvSpPr>
                <p:cNvPr id="84032" name="直接连接符 86080"/>
                <p:cNvSpPr/>
                <p:nvPr/>
              </p:nvSpPr>
              <p:spPr>
                <a:xfrm>
                  <a:off x="1344" y="364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33" name="直接连接符 86081"/>
                <p:cNvSpPr/>
                <p:nvPr/>
              </p:nvSpPr>
              <p:spPr>
                <a:xfrm>
                  <a:off x="1536" y="3888"/>
                  <a:ext cx="96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34" name="直接连接符 86082"/>
                <p:cNvSpPr/>
                <p:nvPr/>
              </p:nvSpPr>
              <p:spPr>
                <a:xfrm>
                  <a:off x="3168" y="2400"/>
                  <a:ext cx="0" cy="100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84035" name="文本框 86083"/>
              <p:cNvSpPr txBox="1"/>
              <p:nvPr/>
            </p:nvSpPr>
            <p:spPr>
              <a:xfrm>
                <a:off x="278" y="986"/>
                <a:ext cx="251" cy="303"/>
              </a:xfrm>
              <a:prstGeom prst="rect">
                <a:avLst/>
              </a:prstGeom>
              <a:noFill/>
              <a:ln w="28575">
                <a:noFill/>
                <a:miter/>
              </a:ln>
            </p:spPr>
            <p:txBody>
              <a:bodyPr wrap="none" anchor="t">
                <a:spAutoFit/>
              </a:bodyPr>
              <a:lstStyle/>
              <a:p>
                <a:pPr lvl="0" eaLnBrk="0" hangingPunct="0">
                  <a:buClr>
                    <a:srgbClr val="000000"/>
                  </a:buClr>
                </a:pPr>
                <a:r>
                  <a:rPr lang="en-US" altLang="zh-CN" sz="2400" b="1">
                    <a:latin typeface="Times New Roman" pitchFamily="18" charset="0"/>
                    <a:ea typeface="宋体" pitchFamily="2" charset="-122"/>
                  </a:rPr>
                  <a:t>V</a:t>
                </a:r>
              </a:p>
            </p:txBody>
          </p:sp>
          <p:sp>
            <p:nvSpPr>
              <p:cNvPr id="84036" name="文本框 86084"/>
              <p:cNvSpPr txBox="1"/>
              <p:nvPr/>
            </p:nvSpPr>
            <p:spPr>
              <a:xfrm>
                <a:off x="1188" y="3385"/>
                <a:ext cx="261" cy="303"/>
              </a:xfrm>
              <a:prstGeom prst="rect">
                <a:avLst/>
              </a:prstGeom>
              <a:noFill/>
              <a:ln w="28575">
                <a:noFill/>
                <a:miter/>
              </a:ln>
            </p:spPr>
            <p:txBody>
              <a:bodyPr wrap="none" anchor="t">
                <a:spAutoFit/>
              </a:bodyPr>
              <a:lstStyle/>
              <a:p>
                <a:pPr lvl="0" eaLnBrk="0" hangingPunct="0">
                  <a:buClr>
                    <a:srgbClr val="000000"/>
                  </a:buClr>
                </a:pPr>
                <a:r>
                  <a:rPr lang="en-US" altLang="zh-CN" sz="2400" b="1">
                    <a:latin typeface="Times New Roman" pitchFamily="18" charset="0"/>
                    <a:ea typeface="宋体" pitchFamily="2" charset="-122"/>
                  </a:rPr>
                  <a:t>H</a:t>
                </a:r>
              </a:p>
            </p:txBody>
          </p:sp>
          <p:sp>
            <p:nvSpPr>
              <p:cNvPr id="84037" name="文本框 86085"/>
              <p:cNvSpPr txBox="1"/>
              <p:nvPr/>
            </p:nvSpPr>
            <p:spPr>
              <a:xfrm>
                <a:off x="1718" y="1228"/>
                <a:ext cx="303" cy="304"/>
              </a:xfrm>
              <a:prstGeom prst="rect">
                <a:avLst/>
              </a:prstGeom>
              <a:noFill/>
              <a:ln w="28575">
                <a:noFill/>
                <a:miter/>
              </a:ln>
            </p:spPr>
            <p:txBody>
              <a:bodyPr wrap="none" anchor="t">
                <a:spAutoFit/>
              </a:bodyPr>
              <a:lstStyle/>
              <a:p>
                <a:pPr lvl="0" eaLnBrk="0" hangingPunct="0">
                  <a:buClr>
                    <a:srgbClr val="000000"/>
                  </a:buClr>
                </a:pPr>
                <a:r>
                  <a:rPr lang="en-US" altLang="zh-CN" sz="2400" b="1">
                    <a:latin typeface="Times New Roman" pitchFamily="18" charset="0"/>
                    <a:ea typeface="宋体" pitchFamily="2" charset="-122"/>
                  </a:rPr>
                  <a:t>W</a:t>
                </a:r>
              </a:p>
            </p:txBody>
          </p:sp>
          <p:sp>
            <p:nvSpPr>
              <p:cNvPr id="84038" name="文本框 86086"/>
              <p:cNvSpPr txBox="1"/>
              <p:nvPr/>
            </p:nvSpPr>
            <p:spPr>
              <a:xfrm>
                <a:off x="278" y="2139"/>
                <a:ext cx="251" cy="304"/>
              </a:xfrm>
              <a:prstGeom prst="rect">
                <a:avLst/>
              </a:prstGeom>
              <a:noFill/>
              <a:ln w="28575">
                <a:noFill/>
                <a:miter/>
              </a:ln>
            </p:spPr>
            <p:txBody>
              <a:bodyPr wrap="none" anchor="t">
                <a:spAutoFit/>
              </a:bodyPr>
              <a:lstStyle/>
              <a:p>
                <a:pPr lvl="0" eaLnBrk="0" hangingPunct="0">
                  <a:buClr>
                    <a:srgbClr val="000000"/>
                  </a:buClr>
                </a:pPr>
                <a:r>
                  <a:rPr lang="en-US" altLang="zh-CN" sz="2400" b="1">
                    <a:latin typeface="Times New Roman" pitchFamily="18" charset="0"/>
                    <a:ea typeface="宋体" pitchFamily="2" charset="-122"/>
                  </a:rPr>
                  <a:t>X</a:t>
                </a:r>
              </a:p>
            </p:txBody>
          </p:sp>
        </p:grpSp>
        <p:sp>
          <p:nvSpPr>
            <p:cNvPr id="84039" name="文本框 86087"/>
            <p:cNvSpPr txBox="1"/>
            <p:nvPr/>
          </p:nvSpPr>
          <p:spPr>
            <a:xfrm>
              <a:off x="2256" y="3840"/>
              <a:ext cx="255" cy="288"/>
            </a:xfrm>
            <a:prstGeom prst="rect">
              <a:avLst/>
            </a:prstGeom>
            <a:noFill/>
            <a:ln w="28575">
              <a:noFill/>
              <a:miter/>
            </a:ln>
          </p:spPr>
          <p:txBody>
            <a:bodyPr wrap="none" anchor="ctr">
              <a:spAutoFit/>
            </a:bodyPr>
            <a:lstStyle/>
            <a:p>
              <a:pPr lvl="0" algn="ctr" eaLnBrk="0" hangingPunct="0">
                <a:buClr>
                  <a:srgbClr val="000000"/>
                </a:buClr>
              </a:pPr>
              <a:r>
                <a:rPr lang="en-US" altLang="zh-CN" sz="2400" b="1">
                  <a:latin typeface="Times New Roman" pitchFamily="18" charset="0"/>
                  <a:ea typeface="宋体" pitchFamily="2" charset="-122"/>
                </a:rPr>
                <a:t>Y</a:t>
              </a:r>
            </a:p>
          </p:txBody>
        </p:sp>
        <p:sp>
          <p:nvSpPr>
            <p:cNvPr id="84040" name="文本框 86088"/>
            <p:cNvSpPr txBox="1"/>
            <p:nvPr/>
          </p:nvSpPr>
          <p:spPr>
            <a:xfrm>
              <a:off x="1435" y="1536"/>
              <a:ext cx="244" cy="288"/>
            </a:xfrm>
            <a:prstGeom prst="rect">
              <a:avLst/>
            </a:prstGeom>
            <a:noFill/>
            <a:ln w="28575">
              <a:noFill/>
              <a:miter/>
            </a:ln>
          </p:spPr>
          <p:txBody>
            <a:bodyPr wrap="none" anchor="ctr">
              <a:spAutoFit/>
            </a:bodyPr>
            <a:lstStyle/>
            <a:p>
              <a:pPr lvl="0" algn="ctr" eaLnBrk="0" hangingPunct="0">
                <a:buClr>
                  <a:srgbClr val="000000"/>
                </a:buClr>
              </a:pPr>
              <a:r>
                <a:rPr lang="en-US" altLang="zh-CN" sz="2400" b="1">
                  <a:latin typeface="Times New Roman" pitchFamily="18" charset="0"/>
                  <a:ea typeface="宋体" pitchFamily="2" charset="-122"/>
                </a:rPr>
                <a:t>Z</a:t>
              </a:r>
            </a:p>
          </p:txBody>
        </p:sp>
      </p:grpSp>
      <p:sp>
        <p:nvSpPr>
          <p:cNvPr id="86090" name="矩形 86089"/>
          <p:cNvSpPr/>
          <p:nvPr/>
        </p:nvSpPr>
        <p:spPr>
          <a:xfrm>
            <a:off x="34925" y="432119"/>
            <a:ext cx="9144000" cy="843915"/>
          </a:xfrm>
          <a:prstGeom prst="rect">
            <a:avLst/>
          </a:prstGeom>
          <a:noFill/>
          <a:ln w="38100">
            <a:noFill/>
            <a:miter/>
          </a:ln>
        </p:spPr>
        <p:txBody>
          <a:bodyPr anchor="ctr">
            <a:spAutoFit/>
          </a:bodyPr>
          <a:lstStyle/>
          <a:p>
            <a:pPr lvl="0" eaLnBrk="0" hangingPunct="0">
              <a:lnSpc>
                <a:spcPct val="95000"/>
              </a:lnSpc>
              <a:buClr>
                <a:srgbClr val="000000"/>
              </a:buClr>
            </a:pPr>
            <a:r>
              <a:rPr lang="en-US" altLang="zh-CN" sz="2800" b="1" dirty="0">
                <a:latin typeface="黑体" pitchFamily="2" charset="-122"/>
                <a:ea typeface="黑体" pitchFamily="2" charset="-122"/>
              </a:rPr>
              <a:t> </a:t>
            </a:r>
            <a:r>
              <a:rPr lang="en-US" altLang="zh-CN" sz="2800" dirty="0">
                <a:latin typeface="黑体" pitchFamily="2" charset="-122"/>
                <a:ea typeface="黑体" pitchFamily="2" charset="-122"/>
              </a:rPr>
              <a:t>   </a:t>
            </a:r>
            <a:r>
              <a:rPr lang="zh-CN" altLang="en-US" sz="2400" dirty="0">
                <a:latin typeface="黑体" pitchFamily="2" charset="-122"/>
                <a:ea typeface="黑体" pitchFamily="2" charset="-122"/>
              </a:rPr>
              <a:t>由两点同一方向的坐标差来判断两点的相对位置（</a:t>
            </a:r>
            <a:r>
              <a:rPr lang="zh-CN" altLang="en-US" sz="2400" dirty="0">
                <a:solidFill>
                  <a:srgbClr val="0000FF"/>
                </a:solidFill>
                <a:latin typeface="黑体" pitchFamily="2" charset="-122"/>
                <a:ea typeface="黑体" pitchFamily="2" charset="-122"/>
              </a:rPr>
              <a:t>即上、下、左、右、前、后）</a:t>
            </a:r>
            <a:r>
              <a:rPr lang="zh-CN" altLang="en-US" sz="2400" dirty="0">
                <a:latin typeface="黑体" pitchFamily="2" charset="-122"/>
                <a:ea typeface="黑体" pitchFamily="2" charset="-122"/>
              </a:rPr>
              <a:t>：</a:t>
            </a:r>
          </a:p>
        </p:txBody>
      </p:sp>
      <p:sp>
        <p:nvSpPr>
          <p:cNvPr id="86091" name="文本框 86090"/>
          <p:cNvSpPr txBox="1"/>
          <p:nvPr/>
        </p:nvSpPr>
        <p:spPr>
          <a:xfrm>
            <a:off x="4355306" y="44292"/>
            <a:ext cx="2773680" cy="457200"/>
          </a:xfrm>
          <a:prstGeom prst="rect">
            <a:avLst/>
          </a:prstGeom>
          <a:noFill/>
          <a:ln w="38100">
            <a:noFill/>
            <a:miter/>
          </a:ln>
        </p:spPr>
        <p:txBody>
          <a:bodyPr wrap="none" anchor="ctr">
            <a:spAutoFit/>
          </a:bodyPr>
          <a:lstStyle/>
          <a:p>
            <a:pPr lvl="0" algn="ctr" eaLnBrk="0" hangingPunct="0">
              <a:buClr>
                <a:srgbClr val="000000"/>
              </a:buClr>
            </a:pPr>
            <a:r>
              <a:rPr lang="en-US" altLang="zh-CN" sz="2400">
                <a:solidFill>
                  <a:srgbClr val="FF3300"/>
                </a:solidFill>
                <a:latin typeface="黑体" pitchFamily="2" charset="-122"/>
                <a:ea typeface="黑体" pitchFamily="2" charset="-122"/>
              </a:rPr>
              <a:t>(</a:t>
            </a:r>
            <a:r>
              <a:rPr lang="en-US" altLang="zh-CN" sz="2400" dirty="0">
                <a:solidFill>
                  <a:srgbClr val="FF3300"/>
                </a:solidFill>
                <a:latin typeface="黑体" pitchFamily="2" charset="-122"/>
                <a:ea typeface="黑体" pitchFamily="2" charset="-122"/>
              </a:rPr>
              <a:t>1)</a:t>
            </a:r>
            <a:r>
              <a:rPr lang="zh-CN" altLang="en-US" sz="2400" dirty="0">
                <a:solidFill>
                  <a:srgbClr val="FF3300"/>
                </a:solidFill>
                <a:latin typeface="黑体" pitchFamily="2" charset="-122"/>
                <a:ea typeface="黑体" pitchFamily="2" charset="-122"/>
              </a:rPr>
              <a:t>两点的相对位置</a:t>
            </a:r>
          </a:p>
        </p:txBody>
      </p:sp>
      <p:grpSp>
        <p:nvGrpSpPr>
          <p:cNvPr id="86092" name="组合 86091"/>
          <p:cNvGrpSpPr/>
          <p:nvPr/>
        </p:nvGrpSpPr>
        <p:grpSpPr>
          <a:xfrm>
            <a:off x="4175125" y="2133600"/>
            <a:ext cx="4437063" cy="4495800"/>
            <a:chOff x="2629" y="1181"/>
            <a:chExt cx="2795" cy="2832"/>
          </a:xfrm>
        </p:grpSpPr>
        <p:sp>
          <p:nvSpPr>
            <p:cNvPr id="84044" name="直接连接符 86092"/>
            <p:cNvSpPr/>
            <p:nvPr/>
          </p:nvSpPr>
          <p:spPr>
            <a:xfrm>
              <a:off x="3216" y="1392"/>
              <a:ext cx="0"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4045" name="文本框 86093"/>
            <p:cNvSpPr txBox="1"/>
            <p:nvPr/>
          </p:nvSpPr>
          <p:spPr>
            <a:xfrm>
              <a:off x="3734" y="1623"/>
              <a:ext cx="116" cy="212"/>
            </a:xfrm>
            <a:prstGeom prst="rect">
              <a:avLst/>
            </a:prstGeom>
            <a:noFill/>
            <a:ln w="38100">
              <a:noFill/>
              <a:miter/>
            </a:ln>
          </p:spPr>
          <p:txBody>
            <a:bodyPr wrap="none" anchor="ctr">
              <a:spAutoFit/>
            </a:bodyPr>
            <a:lstStyle/>
            <a:p>
              <a:pPr lvl="0" algn="ctr" eaLnBrk="0" hangingPunct="0">
                <a:buClr>
                  <a:srgbClr val="000000"/>
                </a:buClr>
              </a:pPr>
              <a:endParaRPr sz="2400" b="1" baseline="-25000" dirty="0">
                <a:latin typeface="Times New Roman" pitchFamily="18" charset="0"/>
                <a:ea typeface="宋体" pitchFamily="2" charset="-122"/>
              </a:endParaRPr>
            </a:p>
          </p:txBody>
        </p:sp>
        <p:sp>
          <p:nvSpPr>
            <p:cNvPr id="84046" name="直接连接符 86094"/>
            <p:cNvSpPr/>
            <p:nvPr/>
          </p:nvSpPr>
          <p:spPr>
            <a:xfrm flipV="1">
              <a:off x="3792" y="1632"/>
              <a:ext cx="0" cy="1728"/>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47" name="直接连接符 86095"/>
            <p:cNvSpPr/>
            <p:nvPr/>
          </p:nvSpPr>
          <p:spPr>
            <a:xfrm>
              <a:off x="3024" y="3024"/>
              <a:ext cx="1296" cy="0"/>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48" name="直接连接符 86096"/>
            <p:cNvSpPr/>
            <p:nvPr/>
          </p:nvSpPr>
          <p:spPr>
            <a:xfrm flipV="1">
              <a:off x="4320" y="2544"/>
              <a:ext cx="0" cy="480"/>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49" name="直接连接符 86097"/>
            <p:cNvSpPr/>
            <p:nvPr/>
          </p:nvSpPr>
          <p:spPr>
            <a:xfrm>
              <a:off x="3024" y="2544"/>
              <a:ext cx="0" cy="480"/>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50" name="直接连接符 86098"/>
            <p:cNvSpPr/>
            <p:nvPr/>
          </p:nvSpPr>
          <p:spPr>
            <a:xfrm flipV="1">
              <a:off x="4704" y="1632"/>
              <a:ext cx="0" cy="1728"/>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51" name="直接连接符 86099"/>
            <p:cNvSpPr/>
            <p:nvPr/>
          </p:nvSpPr>
          <p:spPr>
            <a:xfrm>
              <a:off x="3984" y="1632"/>
              <a:ext cx="0" cy="912"/>
            </a:xfrm>
            <a:prstGeom prst="line">
              <a:avLst/>
            </a:prstGeom>
            <a:ln w="28575" cap="flat" cmpd="sng">
              <a:solidFill>
                <a:srgbClr val="0000FF"/>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4052" name="文本框 86100"/>
            <p:cNvSpPr txBox="1"/>
            <p:nvPr/>
          </p:nvSpPr>
          <p:spPr>
            <a:xfrm rot="-5270007">
              <a:off x="3677" y="1945"/>
              <a:ext cx="381" cy="327"/>
            </a:xfrm>
            <a:prstGeom prst="rect">
              <a:avLst/>
            </a:prstGeom>
            <a:noFill/>
            <a:ln w="28575">
              <a:noFill/>
              <a:miter/>
            </a:ln>
          </p:spPr>
          <p:txBody>
            <a:bodyPr anchor="ctr">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sym typeface="Symbol" pitchFamily="18" charset="2"/>
                </a:rPr>
                <a:t>z</a:t>
              </a:r>
              <a:endParaRPr lang="en-US" altLang="zh-CN" sz="3200">
                <a:solidFill>
                  <a:srgbClr val="FF3300"/>
                </a:solidFill>
                <a:latin typeface="Times New Roman" pitchFamily="18" charset="0"/>
                <a:ea typeface="宋体" pitchFamily="2" charset="-122"/>
              </a:endParaRPr>
            </a:p>
          </p:txBody>
        </p:sp>
        <p:sp>
          <p:nvSpPr>
            <p:cNvPr id="84053" name="直接连接符 86101"/>
            <p:cNvSpPr/>
            <p:nvPr/>
          </p:nvSpPr>
          <p:spPr>
            <a:xfrm>
              <a:off x="4010" y="3024"/>
              <a:ext cx="0" cy="336"/>
            </a:xfrm>
            <a:prstGeom prst="line">
              <a:avLst/>
            </a:prstGeom>
            <a:ln w="28575" cap="flat" cmpd="sng">
              <a:solidFill>
                <a:srgbClr val="0000FF"/>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4054" name="文本框 86102"/>
            <p:cNvSpPr txBox="1"/>
            <p:nvPr/>
          </p:nvSpPr>
          <p:spPr>
            <a:xfrm rot="-5533174">
              <a:off x="3598" y="2955"/>
              <a:ext cx="520" cy="365"/>
            </a:xfrm>
            <a:prstGeom prst="rect">
              <a:avLst/>
            </a:prstGeom>
            <a:noFill/>
            <a:ln w="28575">
              <a:noFill/>
              <a:miter/>
            </a:ln>
          </p:spPr>
          <p:txBody>
            <a:bodyPr anchor="ctr">
              <a:spAutoFit/>
            </a:bodyPr>
            <a:lstStyle/>
            <a:p>
              <a:pPr lvl="0" algn="ctr" eaLnBrk="0" hangingPunct="0">
                <a:buClr>
                  <a:srgbClr val="000000"/>
                </a:buClr>
              </a:pPr>
              <a:r>
                <a:rPr lang="en-US" altLang="zh-CN" sz="3200">
                  <a:solidFill>
                    <a:srgbClr val="FF3300"/>
                  </a:solidFill>
                  <a:latin typeface="Times New Roman" pitchFamily="18" charset="0"/>
                  <a:ea typeface="宋体" pitchFamily="2" charset="-122"/>
                  <a:sym typeface="Symbol" pitchFamily="18" charset="2"/>
                </a:rPr>
                <a:t>y</a:t>
              </a:r>
              <a:endParaRPr lang="en-US" altLang="zh-CN" sz="3200">
                <a:solidFill>
                  <a:srgbClr val="FF3300"/>
                </a:solidFill>
                <a:latin typeface="Times New Roman" pitchFamily="18" charset="0"/>
                <a:ea typeface="宋体" pitchFamily="2" charset="-122"/>
              </a:endParaRPr>
            </a:p>
          </p:txBody>
        </p:sp>
        <p:sp>
          <p:nvSpPr>
            <p:cNvPr id="84055" name="直接连接符 86103"/>
            <p:cNvSpPr/>
            <p:nvPr/>
          </p:nvSpPr>
          <p:spPr>
            <a:xfrm>
              <a:off x="4080" y="1248"/>
              <a:ext cx="0" cy="2736"/>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56" name="直接连接符 86104"/>
            <p:cNvSpPr/>
            <p:nvPr/>
          </p:nvSpPr>
          <p:spPr>
            <a:xfrm rot="60000">
              <a:off x="4057" y="2832"/>
              <a:ext cx="1056" cy="864"/>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57" name="直接连接符 86105"/>
            <p:cNvSpPr/>
            <p:nvPr/>
          </p:nvSpPr>
          <p:spPr>
            <a:xfrm>
              <a:off x="2784" y="2832"/>
              <a:ext cx="2496"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58" name="文本框 86106"/>
            <p:cNvSpPr txBox="1"/>
            <p:nvPr/>
          </p:nvSpPr>
          <p:spPr>
            <a:xfrm>
              <a:off x="3872" y="2573"/>
              <a:ext cx="265" cy="288"/>
            </a:xfrm>
            <a:prstGeom prst="rect">
              <a:avLst/>
            </a:prstGeom>
            <a:noFill/>
            <a:ln w="28575">
              <a:noFill/>
              <a:miter/>
            </a:ln>
          </p:spPr>
          <p:txBody>
            <a:bodyPr wrap="none" anchor="ctr">
              <a:spAutoFit/>
            </a:bodyPr>
            <a:lstStyle/>
            <a:p>
              <a:pPr lvl="0" algn="ctr" eaLnBrk="0" hangingPunct="0">
                <a:buClr>
                  <a:srgbClr val="000000"/>
                </a:buClr>
              </a:pPr>
              <a:r>
                <a:rPr lang="en-US" altLang="zh-CN" sz="2400" b="1">
                  <a:latin typeface="Times New Roman" pitchFamily="18" charset="0"/>
                  <a:ea typeface="宋体" pitchFamily="2" charset="-122"/>
                </a:rPr>
                <a:t>O</a:t>
              </a:r>
              <a:endParaRPr lang="en-US" altLang="zh-CN" sz="2400">
                <a:latin typeface="Times New Roman" pitchFamily="18" charset="0"/>
                <a:ea typeface="宋体" pitchFamily="2" charset="-122"/>
              </a:endParaRPr>
            </a:p>
          </p:txBody>
        </p:sp>
        <p:sp>
          <p:nvSpPr>
            <p:cNvPr id="84059" name="文本框 86107"/>
            <p:cNvSpPr txBox="1"/>
            <p:nvPr/>
          </p:nvSpPr>
          <p:spPr>
            <a:xfrm>
              <a:off x="2629" y="2621"/>
              <a:ext cx="255" cy="288"/>
            </a:xfrm>
            <a:prstGeom prst="rect">
              <a:avLst/>
            </a:prstGeom>
            <a:noFill/>
            <a:ln w="28575">
              <a:noFill/>
              <a:miter/>
            </a:ln>
          </p:spPr>
          <p:txBody>
            <a:bodyPr wrap="none" anchor="ctr">
              <a:spAutoFit/>
            </a:bodyPr>
            <a:lstStyle/>
            <a:p>
              <a:pPr lvl="0" algn="ctr" eaLnBrk="0" hangingPunct="0">
                <a:buClr>
                  <a:srgbClr val="000000"/>
                </a:buClr>
              </a:pPr>
              <a:r>
                <a:rPr lang="en-US" altLang="zh-CN" sz="2400" b="1">
                  <a:latin typeface="Times New Roman" pitchFamily="18" charset="0"/>
                  <a:ea typeface="宋体" pitchFamily="2" charset="-122"/>
                </a:rPr>
                <a:t>X</a:t>
              </a:r>
            </a:p>
          </p:txBody>
        </p:sp>
        <p:sp>
          <p:nvSpPr>
            <p:cNvPr id="84060" name="文本框 86108"/>
            <p:cNvSpPr txBox="1"/>
            <p:nvPr/>
          </p:nvSpPr>
          <p:spPr>
            <a:xfrm>
              <a:off x="5041" y="2544"/>
              <a:ext cx="383" cy="288"/>
            </a:xfrm>
            <a:prstGeom prst="rect">
              <a:avLst/>
            </a:prstGeom>
            <a:noFill/>
            <a:ln w="28575">
              <a:noFill/>
              <a:miter/>
            </a:ln>
          </p:spPr>
          <p:txBody>
            <a:bodyPr wrap="none" anchor="ctr">
              <a:spAutoFit/>
            </a:bodyPr>
            <a:lstStyle/>
            <a:p>
              <a:pPr lvl="0" algn="ctr" eaLnBrk="0" hangingPunct="0">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W</a:t>
              </a:r>
              <a:endParaRPr lang="en-US" altLang="zh-CN" sz="2400" b="1">
                <a:latin typeface="Times New Roman" pitchFamily="18" charset="0"/>
                <a:ea typeface="宋体" pitchFamily="2" charset="-122"/>
              </a:endParaRPr>
            </a:p>
          </p:txBody>
        </p:sp>
        <p:sp>
          <p:nvSpPr>
            <p:cNvPr id="84061" name="文本框 86109"/>
            <p:cNvSpPr txBox="1"/>
            <p:nvPr/>
          </p:nvSpPr>
          <p:spPr>
            <a:xfrm>
              <a:off x="4107" y="3725"/>
              <a:ext cx="355" cy="288"/>
            </a:xfrm>
            <a:prstGeom prst="rect">
              <a:avLst/>
            </a:prstGeom>
            <a:noFill/>
            <a:ln w="28575">
              <a:noFill/>
              <a:miter/>
            </a:ln>
          </p:spPr>
          <p:txBody>
            <a:bodyPr wrap="none" anchor="ctr">
              <a:spAutoFit/>
            </a:bodyPr>
            <a:lstStyle/>
            <a:p>
              <a:pPr lvl="0" algn="ctr" eaLnBrk="0" hangingPunct="0">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H</a:t>
              </a:r>
              <a:endParaRPr lang="en-US" altLang="zh-CN" sz="2400" b="1">
                <a:latin typeface="Times New Roman" pitchFamily="18" charset="0"/>
                <a:ea typeface="宋体" pitchFamily="2" charset="-122"/>
              </a:endParaRPr>
            </a:p>
          </p:txBody>
        </p:sp>
        <p:sp>
          <p:nvSpPr>
            <p:cNvPr id="84062" name="文本框 86110"/>
            <p:cNvSpPr txBox="1"/>
            <p:nvPr/>
          </p:nvSpPr>
          <p:spPr>
            <a:xfrm>
              <a:off x="4080" y="1181"/>
              <a:ext cx="192" cy="288"/>
            </a:xfrm>
            <a:prstGeom prst="rect">
              <a:avLst/>
            </a:prstGeom>
            <a:noFill/>
            <a:ln w="28575">
              <a:noFill/>
              <a:miter/>
            </a:ln>
          </p:spPr>
          <p:txBody>
            <a:bodyPr anchor="ctr">
              <a:spAutoFit/>
            </a:bodyPr>
            <a:lstStyle/>
            <a:p>
              <a:pPr lvl="0" algn="ctr" eaLnBrk="0" hangingPunct="0">
                <a:buClr>
                  <a:srgbClr val="000000"/>
                </a:buClr>
              </a:pPr>
              <a:r>
                <a:rPr lang="en-US" altLang="zh-CN" sz="2400" b="1">
                  <a:latin typeface="Times New Roman" pitchFamily="18" charset="0"/>
                  <a:ea typeface="宋体" pitchFamily="2" charset="-122"/>
                </a:rPr>
                <a:t>Z</a:t>
              </a:r>
            </a:p>
          </p:txBody>
        </p:sp>
        <p:sp>
          <p:nvSpPr>
            <p:cNvPr id="84063" name="直接连接符 86111"/>
            <p:cNvSpPr/>
            <p:nvPr/>
          </p:nvSpPr>
          <p:spPr>
            <a:xfrm flipH="1">
              <a:off x="3024" y="2544"/>
              <a:ext cx="1296" cy="0"/>
            </a:xfrm>
            <a:prstGeom prst="line">
              <a:avLst/>
            </a:prstGeom>
            <a:ln w="28575"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64" name="直接连接符 86112"/>
            <p:cNvSpPr/>
            <p:nvPr/>
          </p:nvSpPr>
          <p:spPr>
            <a:xfrm>
              <a:off x="3792" y="3360"/>
              <a:ext cx="912"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65" name="直接连接符 86113"/>
            <p:cNvSpPr/>
            <p:nvPr/>
          </p:nvSpPr>
          <p:spPr>
            <a:xfrm flipH="1">
              <a:off x="3792" y="1632"/>
              <a:ext cx="912"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4066" name="文本框 86114"/>
            <p:cNvSpPr txBox="1"/>
            <p:nvPr/>
          </p:nvSpPr>
          <p:spPr>
            <a:xfrm>
              <a:off x="4656" y="1401"/>
              <a:ext cx="480" cy="365"/>
            </a:xfrm>
            <a:prstGeom prst="rect">
              <a:avLst/>
            </a:prstGeom>
            <a:noFill/>
            <a:ln w="28575">
              <a:noFill/>
              <a:miter/>
            </a:ln>
          </p:spPr>
          <p:txBody>
            <a:bodyPr anchor="ctr">
              <a:spAutoFit/>
            </a:bodyPr>
            <a:lstStyle/>
            <a:p>
              <a:pPr lvl="0" algn="ctr" eaLnBrk="0" hangingPunct="0">
                <a:buClr>
                  <a:srgbClr val="000000"/>
                </a:buClr>
              </a:pPr>
              <a:r>
                <a:rPr lang="en-US" altLang="zh-CN" sz="3200" b="1">
                  <a:latin typeface="Times New Roman" pitchFamily="18" charset="0"/>
                  <a:ea typeface="宋体" pitchFamily="2" charset="-122"/>
                </a:rPr>
                <a:t>a"</a:t>
              </a:r>
              <a:endParaRPr lang="en-US" altLang="zh-CN" sz="3200">
                <a:latin typeface="Times New Roman" pitchFamily="18" charset="0"/>
                <a:ea typeface="宋体" pitchFamily="2" charset="-122"/>
              </a:endParaRPr>
            </a:p>
          </p:txBody>
        </p:sp>
        <p:sp>
          <p:nvSpPr>
            <p:cNvPr id="84067" name="文本框 86115"/>
            <p:cNvSpPr txBox="1"/>
            <p:nvPr/>
          </p:nvSpPr>
          <p:spPr>
            <a:xfrm>
              <a:off x="3456" y="1449"/>
              <a:ext cx="384" cy="365"/>
            </a:xfrm>
            <a:prstGeom prst="rect">
              <a:avLst/>
            </a:prstGeom>
            <a:noFill/>
            <a:ln w="28575">
              <a:noFill/>
              <a:miter/>
            </a:ln>
          </p:spPr>
          <p:txBody>
            <a:bodyPr anchor="ctr">
              <a:spAutoFit/>
            </a:bodyPr>
            <a:lstStyle/>
            <a:p>
              <a:pPr lvl="0" algn="ctr" eaLnBrk="0" hangingPunct="0">
                <a:buClr>
                  <a:srgbClr val="000000"/>
                </a:buClr>
              </a:pPr>
              <a:r>
                <a:rPr lang="en-US" altLang="zh-CN" sz="3200" b="1">
                  <a:latin typeface="Times New Roman" pitchFamily="18" charset="0"/>
                  <a:ea typeface="宋体" pitchFamily="2" charset="-122"/>
                </a:rPr>
                <a:t>a'</a:t>
              </a:r>
              <a:endParaRPr lang="en-US" altLang="zh-CN" sz="3200">
                <a:latin typeface="Times New Roman" pitchFamily="18" charset="0"/>
                <a:ea typeface="宋体" pitchFamily="2" charset="-122"/>
              </a:endParaRPr>
            </a:p>
          </p:txBody>
        </p:sp>
        <p:sp>
          <p:nvSpPr>
            <p:cNvPr id="84068" name="文本框 86116"/>
            <p:cNvSpPr txBox="1"/>
            <p:nvPr/>
          </p:nvSpPr>
          <p:spPr>
            <a:xfrm>
              <a:off x="2703" y="2362"/>
              <a:ext cx="314" cy="365"/>
            </a:xfrm>
            <a:prstGeom prst="rect">
              <a:avLst/>
            </a:prstGeom>
            <a:noFill/>
            <a:ln w="28575">
              <a:noFill/>
              <a:miter/>
            </a:ln>
          </p:spPr>
          <p:txBody>
            <a:bodyPr wrap="none" anchor="ctr">
              <a:spAutoFit/>
            </a:bodyPr>
            <a:lstStyle/>
            <a:p>
              <a:pPr lvl="0" algn="ctr" eaLnBrk="0" hangingPunct="0">
                <a:buClr>
                  <a:srgbClr val="000000"/>
                </a:buClr>
              </a:pPr>
              <a:r>
                <a:rPr lang="en-US" altLang="zh-CN" sz="3200">
                  <a:solidFill>
                    <a:srgbClr val="FF3300"/>
                  </a:solidFill>
                  <a:latin typeface="Times New Roman" pitchFamily="18" charset="0"/>
                  <a:ea typeface="宋体" pitchFamily="2" charset="-122"/>
                </a:rPr>
                <a:t>b</a:t>
              </a:r>
              <a:r>
                <a:rPr lang="en-US" altLang="zh-CN" sz="3200" b="1">
                  <a:solidFill>
                    <a:srgbClr val="FF3300"/>
                  </a:solidFill>
                  <a:latin typeface="Times New Roman" pitchFamily="18" charset="0"/>
                  <a:ea typeface="宋体" pitchFamily="2" charset="-122"/>
                </a:rPr>
                <a:t>'</a:t>
              </a:r>
              <a:endParaRPr lang="en-US" altLang="zh-CN" sz="3200">
                <a:solidFill>
                  <a:srgbClr val="FF3300"/>
                </a:solidFill>
                <a:latin typeface="Times New Roman" pitchFamily="18" charset="0"/>
                <a:ea typeface="宋体" pitchFamily="2" charset="-122"/>
              </a:endParaRPr>
            </a:p>
          </p:txBody>
        </p:sp>
        <p:sp>
          <p:nvSpPr>
            <p:cNvPr id="84069" name="文本框 86117"/>
            <p:cNvSpPr txBox="1"/>
            <p:nvPr/>
          </p:nvSpPr>
          <p:spPr>
            <a:xfrm>
              <a:off x="2769" y="2842"/>
              <a:ext cx="243" cy="365"/>
            </a:xfrm>
            <a:prstGeom prst="rect">
              <a:avLst/>
            </a:prstGeom>
            <a:noFill/>
            <a:ln w="28575">
              <a:noFill/>
              <a:miter/>
            </a:ln>
          </p:spPr>
          <p:txBody>
            <a:bodyPr wrap="none" anchor="ctr">
              <a:spAutoFit/>
            </a:bodyPr>
            <a:lstStyle/>
            <a:p>
              <a:pPr lvl="0" algn="ctr" eaLnBrk="0" hangingPunct="0">
                <a:buClr>
                  <a:srgbClr val="000000"/>
                </a:buClr>
              </a:pPr>
              <a:r>
                <a:rPr lang="en-US" altLang="zh-CN" sz="3200">
                  <a:solidFill>
                    <a:srgbClr val="FF3300"/>
                  </a:solidFill>
                  <a:latin typeface="Times New Roman" pitchFamily="18" charset="0"/>
                  <a:ea typeface="宋体" pitchFamily="2" charset="-122"/>
                </a:rPr>
                <a:t>b</a:t>
              </a:r>
            </a:p>
          </p:txBody>
        </p:sp>
        <p:sp>
          <p:nvSpPr>
            <p:cNvPr id="84070" name="文本框 86118"/>
            <p:cNvSpPr txBox="1"/>
            <p:nvPr/>
          </p:nvSpPr>
          <p:spPr>
            <a:xfrm>
              <a:off x="4099" y="2266"/>
              <a:ext cx="348" cy="365"/>
            </a:xfrm>
            <a:prstGeom prst="rect">
              <a:avLst/>
            </a:prstGeom>
            <a:noFill/>
            <a:ln w="28575">
              <a:noFill/>
              <a:miter/>
            </a:ln>
          </p:spPr>
          <p:txBody>
            <a:bodyPr wrap="none" anchor="ctr">
              <a:spAutoFit/>
            </a:bodyPr>
            <a:lstStyle/>
            <a:p>
              <a:pPr lvl="0" algn="ctr" eaLnBrk="0" hangingPunct="0">
                <a:buClr>
                  <a:srgbClr val="000000"/>
                </a:buClr>
              </a:pPr>
              <a:r>
                <a:rPr lang="en-US" altLang="zh-CN" sz="3200">
                  <a:solidFill>
                    <a:srgbClr val="FF3300"/>
                  </a:solidFill>
                  <a:latin typeface="Times New Roman" pitchFamily="18" charset="0"/>
                  <a:ea typeface="宋体" pitchFamily="2" charset="-122"/>
                </a:rPr>
                <a:t>b"</a:t>
              </a:r>
            </a:p>
          </p:txBody>
        </p:sp>
        <p:sp>
          <p:nvSpPr>
            <p:cNvPr id="84071" name="直接连接符 86119"/>
            <p:cNvSpPr/>
            <p:nvPr/>
          </p:nvSpPr>
          <p:spPr>
            <a:xfrm>
              <a:off x="3024" y="2784"/>
              <a:ext cx="768" cy="0"/>
            </a:xfrm>
            <a:prstGeom prst="line">
              <a:avLst/>
            </a:prstGeom>
            <a:ln w="28575" cap="flat" cmpd="sng">
              <a:solidFill>
                <a:srgbClr val="0000FF"/>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4072" name="文本框 86120"/>
            <p:cNvSpPr txBox="1"/>
            <p:nvPr/>
          </p:nvSpPr>
          <p:spPr>
            <a:xfrm>
              <a:off x="3212" y="2486"/>
              <a:ext cx="400" cy="368"/>
            </a:xfrm>
            <a:prstGeom prst="rect">
              <a:avLst/>
            </a:prstGeom>
            <a:noFill/>
            <a:ln w="28575">
              <a:noFill/>
              <a:miter/>
            </a:ln>
          </p:spPr>
          <p:txBody>
            <a:bodyPr wrap="none" anchor="ctr">
              <a:spAutoFit/>
            </a:bodyPr>
            <a:lstStyle/>
            <a:p>
              <a:pPr lvl="0" algn="ctr" eaLnBrk="0" hangingPunct="0">
                <a:buClr>
                  <a:srgbClr val="000000"/>
                </a:buClr>
              </a:pPr>
              <a:r>
                <a:rPr lang="en-US" altLang="zh-CN" sz="3200">
                  <a:solidFill>
                    <a:srgbClr val="FF3300"/>
                  </a:solidFill>
                  <a:latin typeface="Times New Roman" pitchFamily="18" charset="0"/>
                  <a:ea typeface="宋体" pitchFamily="2" charset="-122"/>
                  <a:sym typeface="Symbol" pitchFamily="18" charset="2"/>
                </a:rPr>
                <a:t>x</a:t>
              </a:r>
              <a:endParaRPr lang="en-US" altLang="zh-CN" sz="3200">
                <a:solidFill>
                  <a:srgbClr val="FF3300"/>
                </a:solidFill>
                <a:latin typeface="Times New Roman" pitchFamily="18" charset="0"/>
                <a:ea typeface="宋体" pitchFamily="2" charset="-122"/>
              </a:endParaRPr>
            </a:p>
          </p:txBody>
        </p:sp>
        <p:sp>
          <p:nvSpPr>
            <p:cNvPr id="84073" name="文本框 86121"/>
            <p:cNvSpPr txBox="1"/>
            <p:nvPr/>
          </p:nvSpPr>
          <p:spPr>
            <a:xfrm>
              <a:off x="3619" y="3207"/>
              <a:ext cx="260" cy="404"/>
            </a:xfrm>
            <a:prstGeom prst="rect">
              <a:avLst/>
            </a:prstGeom>
            <a:noFill/>
            <a:ln w="28575">
              <a:noFill/>
              <a:miter/>
            </a:ln>
          </p:spPr>
          <p:txBody>
            <a:bodyPr wrap="none" anchor="ctr">
              <a:spAutoFit/>
            </a:bodyPr>
            <a:lstStyle/>
            <a:p>
              <a:pPr lvl="0" algn="ctr" eaLnBrk="0" hangingPunct="0">
                <a:buClr>
                  <a:srgbClr val="000000"/>
                </a:buClr>
              </a:pPr>
              <a:r>
                <a:rPr lang="en-US" altLang="zh-CN" sz="3600" b="1">
                  <a:latin typeface="Times New Roman" pitchFamily="18" charset="0"/>
                  <a:ea typeface="宋体" pitchFamily="2" charset="-122"/>
                </a:rPr>
                <a:t>a</a:t>
              </a:r>
              <a:endParaRPr lang="en-US" altLang="zh-CN" sz="3200">
                <a:latin typeface="Times New Roman" pitchFamily="18" charset="0"/>
                <a:ea typeface="宋体" pitchFamily="2" charset="-122"/>
              </a:endParaRPr>
            </a:p>
          </p:txBody>
        </p:sp>
      </p:grpSp>
      <p:sp>
        <p:nvSpPr>
          <p:cNvPr id="86123" name="文本框 86122"/>
          <p:cNvSpPr txBox="1"/>
          <p:nvPr/>
        </p:nvSpPr>
        <p:spPr>
          <a:xfrm>
            <a:off x="7534275" y="3398521"/>
            <a:ext cx="1752600" cy="822960"/>
          </a:xfrm>
          <a:prstGeom prst="rect">
            <a:avLst/>
          </a:prstGeom>
          <a:noFill/>
          <a:ln w="38100">
            <a:noFill/>
            <a:miter/>
          </a:ln>
        </p:spPr>
        <p:txBody>
          <a:bodyPr anchor="ctr">
            <a:spAutoFit/>
          </a:bodyPr>
          <a:lstStyle/>
          <a:p>
            <a:pPr lvl="0" eaLnBrk="0" hangingPunct="0">
              <a:buClr>
                <a:srgbClr val="000000"/>
              </a:buClr>
            </a:pPr>
            <a:r>
              <a:rPr lang="en-US" altLang="zh-CN" sz="2400" dirty="0">
                <a:solidFill>
                  <a:srgbClr val="FF3300"/>
                </a:solidFill>
                <a:latin typeface="黑体" pitchFamily="2" charset="-122"/>
                <a:ea typeface="黑体" pitchFamily="2" charset="-122"/>
              </a:rPr>
              <a:t>A</a:t>
            </a:r>
            <a:r>
              <a:rPr lang="zh-CN" altLang="en-US" sz="2400" dirty="0">
                <a:solidFill>
                  <a:srgbClr val="FF3300"/>
                </a:solidFill>
                <a:latin typeface="黑体" pitchFamily="2" charset="-122"/>
                <a:ea typeface="黑体" pitchFamily="2" charset="-122"/>
              </a:rPr>
              <a:t>点在</a:t>
            </a:r>
            <a:r>
              <a:rPr lang="en-US" altLang="zh-CN" sz="2400" dirty="0">
                <a:solidFill>
                  <a:srgbClr val="FF3300"/>
                </a:solidFill>
                <a:latin typeface="黑体" pitchFamily="2" charset="-122"/>
                <a:ea typeface="黑体" pitchFamily="2" charset="-122"/>
              </a:rPr>
              <a:t>B</a:t>
            </a:r>
            <a:r>
              <a:rPr lang="zh-CN" altLang="en-US" sz="2400" dirty="0">
                <a:solidFill>
                  <a:srgbClr val="FF3300"/>
                </a:solidFill>
                <a:latin typeface="黑体" pitchFamily="2" charset="-122"/>
                <a:ea typeface="黑体" pitchFamily="2" charset="-122"/>
              </a:rPr>
              <a:t>点的右、上、前</a:t>
            </a:r>
          </a:p>
        </p:txBody>
      </p:sp>
      <p:sp>
        <p:nvSpPr>
          <p:cNvPr id="84075" name="文本框 86123"/>
          <p:cNvSpPr txBox="1"/>
          <p:nvPr/>
        </p:nvSpPr>
        <p:spPr>
          <a:xfrm>
            <a:off x="8272463" y="6505575"/>
            <a:ext cx="798512" cy="336550"/>
          </a:xfrm>
          <a:prstGeom prst="rect">
            <a:avLst/>
          </a:prstGeom>
          <a:noFill/>
          <a:ln w="38100">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重影点</a:t>
            </a:r>
            <a:endParaRPr lang="zh-CN" altLang="en-US" sz="1600" b="1">
              <a:solidFill>
                <a:srgbClr val="B2B2B2"/>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91">
                                            <p:txEl>
                                              <p:pRg st="0" end="0"/>
                                            </p:txEl>
                                          </p:spTgt>
                                        </p:tgtEl>
                                        <p:attrNameLst>
                                          <p:attrName>style.visibility</p:attrName>
                                        </p:attrNameLst>
                                      </p:cBhvr>
                                      <p:to>
                                        <p:strVal val="visible"/>
                                      </p:to>
                                    </p:set>
                                    <p:animEffect transition="in" filter="wipe(left)">
                                      <p:cBhvr>
                                        <p:cTn id="7" dur="500"/>
                                        <p:tgtEl>
                                          <p:spTgt spid="86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860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86092"/>
                                        </p:tgtEl>
                                        <p:attrNameLst>
                                          <p:attrName>style.visibility</p:attrName>
                                        </p:attrNameLst>
                                      </p:cBhvr>
                                      <p:to>
                                        <p:strVal val="visible"/>
                                      </p:to>
                                    </p:set>
                                    <p:anim calcmode="lin" valueType="num">
                                      <p:cBhvr additive="base">
                                        <p:cTn id="16" dur="500" fill="hold"/>
                                        <p:tgtEl>
                                          <p:spTgt spid="86092"/>
                                        </p:tgtEl>
                                        <p:attrNameLst>
                                          <p:attrName>ppt_x</p:attrName>
                                        </p:attrNameLst>
                                      </p:cBhvr>
                                      <p:tavLst>
                                        <p:tav tm="0">
                                          <p:val>
                                            <p:strVal val="1+#ppt_w/2"/>
                                          </p:val>
                                        </p:tav>
                                        <p:tav tm="100000">
                                          <p:val>
                                            <p:strVal val="#ppt_x"/>
                                          </p:val>
                                        </p:tav>
                                      </p:tavLst>
                                    </p:anim>
                                    <p:anim calcmode="lin" valueType="num">
                                      <p:cBhvr additive="base">
                                        <p:cTn id="17" dur="500" fill="hold"/>
                                        <p:tgtEl>
                                          <p:spTgt spid="8609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90">
                                            <p:txEl>
                                              <p:pRg st="0" end="0"/>
                                            </p:txEl>
                                          </p:spTgt>
                                        </p:tgtEl>
                                        <p:attrNameLst>
                                          <p:attrName>style.visibility</p:attrName>
                                        </p:attrNameLst>
                                      </p:cBhvr>
                                      <p:to>
                                        <p:strVal val="visible"/>
                                      </p:to>
                                    </p:set>
                                    <p:animEffect transition="in" filter="wipe(left)">
                                      <p:cBhvr>
                                        <p:cTn id="22" dur="500"/>
                                        <p:tgtEl>
                                          <p:spTgt spid="8609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23">
                                            <p:txEl>
                                              <p:pRg st="0" end="0"/>
                                            </p:txEl>
                                          </p:spTgt>
                                        </p:tgtEl>
                                        <p:attrNameLst>
                                          <p:attrName>style.visibility</p:attrName>
                                        </p:attrNameLst>
                                      </p:cBhvr>
                                      <p:to>
                                        <p:strVal val="visible"/>
                                      </p:to>
                                    </p:set>
                                    <p:animEffect transition="in" filter="wipe(left)">
                                      <p:cBhvr>
                                        <p:cTn id="27" dur="500"/>
                                        <p:tgtEl>
                                          <p:spTgt spid="860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6123"/>
                                        </p:tgtEl>
                                        <p:attrNameLst>
                                          <p:attrName>style.visibility</p:attrName>
                                        </p:attrNameLst>
                                      </p:cBhvr>
                                      <p:to>
                                        <p:strVal val="visible"/>
                                      </p:to>
                                    </p:set>
                                    <p:animEffect transition="in" filter="wipe(down)">
                                      <p:cBhvr>
                                        <p:cTn id="32" dur="500"/>
                                        <p:tgtEl>
                                          <p:spTgt spid="86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uild="p"/>
      <p:bldP spid="86090" grpId="0" build="p"/>
      <p:bldP spid="86091" grpId="0" build="p"/>
      <p:bldP spid="8612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solidFill>
                  <a:srgbClr val="0000FF"/>
                </a:solidFill>
                <a:sym typeface="+mn-ea"/>
              </a:rPr>
              <a:t>（2）重影点</a:t>
            </a:r>
            <a:r>
              <a:rPr lang="zh-CN" altLang="en-US" b="1">
                <a:sym typeface="+mn-ea"/>
              </a:rPr>
              <a:t> </a:t>
            </a:r>
            <a:endParaRPr lang="zh-CN" altLang="en-US" b="1"/>
          </a:p>
        </p:txBody>
      </p:sp>
      <p:sp>
        <p:nvSpPr>
          <p:cNvPr id="5" name="文本框 4"/>
          <p:cNvSpPr txBox="1"/>
          <p:nvPr/>
        </p:nvSpPr>
        <p:spPr>
          <a:xfrm>
            <a:off x="29845" y="1000125"/>
            <a:ext cx="8180070" cy="1371600"/>
          </a:xfrm>
          <a:prstGeom prst="rect">
            <a:avLst/>
          </a:prstGeom>
          <a:noFill/>
        </p:spPr>
        <p:txBody>
          <a:bodyPr wrap="square" rtlCol="0" anchor="t">
            <a:spAutoFit/>
          </a:bodyPr>
          <a:lstStyle/>
          <a:p>
            <a:r>
              <a:rPr lang="zh-CN" altLang="en-US" sz="2800">
                <a:latin typeface="黑体" charset="0"/>
                <a:ea typeface="黑体" charset="0"/>
              </a:rPr>
              <a:t>重影点 ：当空间两点的某两个坐标值相同（其坐标之差为零）时，它们的同面投影重合一点，该重合投影称为重影点。</a:t>
            </a:r>
          </a:p>
        </p:txBody>
      </p:sp>
      <p:grpSp>
        <p:nvGrpSpPr>
          <p:cNvPr id="86022" name="组合 88070"/>
          <p:cNvGrpSpPr/>
          <p:nvPr/>
        </p:nvGrpSpPr>
        <p:grpSpPr>
          <a:xfrm>
            <a:off x="447675" y="2072308"/>
            <a:ext cx="8646795" cy="4176231"/>
            <a:chOff x="192" y="921"/>
            <a:chExt cx="5447" cy="3203"/>
          </a:xfrm>
        </p:grpSpPr>
        <p:grpSp>
          <p:nvGrpSpPr>
            <p:cNvPr id="86023" name="组合 88071"/>
            <p:cNvGrpSpPr/>
            <p:nvPr/>
          </p:nvGrpSpPr>
          <p:grpSpPr>
            <a:xfrm>
              <a:off x="808" y="2322"/>
              <a:ext cx="1414" cy="1034"/>
              <a:chOff x="782" y="2562"/>
              <a:chExt cx="1357" cy="921"/>
            </a:xfrm>
          </p:grpSpPr>
          <p:sp>
            <p:nvSpPr>
              <p:cNvPr id="86024" name="文本框 88072"/>
              <p:cNvSpPr txBox="1"/>
              <p:nvPr/>
            </p:nvSpPr>
            <p:spPr>
              <a:xfrm>
                <a:off x="1872" y="2562"/>
                <a:ext cx="267" cy="354"/>
              </a:xfrm>
              <a:prstGeom prst="rect">
                <a:avLst/>
              </a:prstGeom>
              <a:noFill/>
              <a:ln w="28575">
                <a:noFill/>
                <a:miter/>
              </a:ln>
            </p:spPr>
            <p:txBody>
              <a:bodyPr wrap="square" anchor="t">
                <a:spAutoFit/>
              </a:bodyPr>
              <a:lstStyle/>
              <a:p>
                <a:pPr lvl="0" eaLnBrk="0" hangingPunct="0">
                  <a:buClr>
                    <a:srgbClr val="000000"/>
                  </a:buClr>
                </a:pPr>
                <a:r>
                  <a:rPr lang="en-US" altLang="zh-CN" sz="2800" b="1">
                    <a:solidFill>
                      <a:srgbClr val="FF0000"/>
                    </a:solidFill>
                    <a:latin typeface="Times New Roman" pitchFamily="18" charset="0"/>
                    <a:ea typeface="宋体" pitchFamily="2" charset="-122"/>
                  </a:rPr>
                  <a:t>A</a:t>
                </a:r>
                <a:endParaRPr lang="en-US" altLang="zh-CN" sz="2400">
                  <a:latin typeface="Times New Roman" pitchFamily="18" charset="0"/>
                  <a:ea typeface="宋体" pitchFamily="2" charset="-122"/>
                </a:endParaRPr>
              </a:p>
            </p:txBody>
          </p:sp>
          <p:sp>
            <p:nvSpPr>
              <p:cNvPr id="86025" name="文本框 88073"/>
              <p:cNvSpPr txBox="1"/>
              <p:nvPr/>
            </p:nvSpPr>
            <p:spPr>
              <a:xfrm>
                <a:off x="782" y="3129"/>
                <a:ext cx="255" cy="354"/>
              </a:xfrm>
              <a:prstGeom prst="rect">
                <a:avLst/>
              </a:prstGeom>
              <a:noFill/>
              <a:ln w="28575">
                <a:noFill/>
                <a:miter/>
              </a:ln>
            </p:spPr>
            <p:txBody>
              <a:bodyPr wrap="square" anchor="ctr">
                <a:spAutoFit/>
              </a:bodyPr>
              <a:lstStyle/>
              <a:p>
                <a:pPr lvl="0" algn="ctr" eaLnBrk="0" hangingPunct="0">
                  <a:buClr>
                    <a:srgbClr val="000000"/>
                  </a:buClr>
                </a:pPr>
                <a:r>
                  <a:rPr lang="en-US" altLang="zh-CN" sz="2800" b="1">
                    <a:solidFill>
                      <a:srgbClr val="FF0000"/>
                    </a:solidFill>
                    <a:latin typeface="Times New Roman" pitchFamily="18" charset="0"/>
                    <a:ea typeface="宋体" pitchFamily="2" charset="-122"/>
                  </a:rPr>
                  <a:t>B</a:t>
                </a:r>
                <a:endParaRPr lang="en-US" altLang="zh-CN" sz="2400">
                  <a:latin typeface="Times New Roman" pitchFamily="18" charset="0"/>
                  <a:ea typeface="宋体" pitchFamily="2" charset="-122"/>
                </a:endParaRPr>
              </a:p>
            </p:txBody>
          </p:sp>
        </p:grpSp>
        <p:grpSp>
          <p:nvGrpSpPr>
            <p:cNvPr id="86026" name="组合 88074"/>
            <p:cNvGrpSpPr/>
            <p:nvPr/>
          </p:nvGrpSpPr>
          <p:grpSpPr>
            <a:xfrm>
              <a:off x="2739" y="921"/>
              <a:ext cx="2900" cy="3203"/>
              <a:chOff x="2739" y="921"/>
              <a:chExt cx="2900" cy="3203"/>
            </a:xfrm>
          </p:grpSpPr>
          <p:sp>
            <p:nvSpPr>
              <p:cNvPr id="86027" name="直接连接符 88075"/>
              <p:cNvSpPr/>
              <p:nvPr/>
            </p:nvSpPr>
            <p:spPr>
              <a:xfrm flipV="1">
                <a:off x="3946" y="1440"/>
                <a:ext cx="0" cy="1939"/>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nvGrpSpPr>
              <p:cNvPr id="86028" name="组合 88076"/>
              <p:cNvGrpSpPr/>
              <p:nvPr/>
            </p:nvGrpSpPr>
            <p:grpSpPr>
              <a:xfrm>
                <a:off x="2739" y="921"/>
                <a:ext cx="2900" cy="3203"/>
                <a:chOff x="2739" y="921"/>
                <a:chExt cx="2900" cy="3203"/>
              </a:xfrm>
            </p:grpSpPr>
            <p:sp>
              <p:nvSpPr>
                <p:cNvPr id="86029" name="直接连接符 88077"/>
                <p:cNvSpPr/>
                <p:nvPr/>
              </p:nvSpPr>
              <p:spPr>
                <a:xfrm>
                  <a:off x="3146" y="3002"/>
                  <a:ext cx="1351"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30" name="直接连接符 88078"/>
                <p:cNvSpPr/>
                <p:nvPr/>
              </p:nvSpPr>
              <p:spPr>
                <a:xfrm flipV="1">
                  <a:off x="4497" y="2464"/>
                  <a:ext cx="0" cy="538"/>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nvGrpSpPr>
                <p:cNvPr id="86031" name="组合 88079"/>
                <p:cNvGrpSpPr/>
                <p:nvPr/>
              </p:nvGrpSpPr>
              <p:grpSpPr>
                <a:xfrm>
                  <a:off x="2739" y="921"/>
                  <a:ext cx="2900" cy="3203"/>
                  <a:chOff x="2739" y="921"/>
                  <a:chExt cx="2900" cy="3203"/>
                </a:xfrm>
              </p:grpSpPr>
              <p:grpSp>
                <p:nvGrpSpPr>
                  <p:cNvPr id="86032" name="组合 88080"/>
                  <p:cNvGrpSpPr/>
                  <p:nvPr/>
                </p:nvGrpSpPr>
                <p:grpSpPr>
                  <a:xfrm>
                    <a:off x="3146" y="1440"/>
                    <a:ext cx="1751" cy="2170"/>
                    <a:chOff x="3024" y="1776"/>
                    <a:chExt cx="1680" cy="1933"/>
                  </a:xfrm>
                </p:grpSpPr>
                <p:sp>
                  <p:nvSpPr>
                    <p:cNvPr id="86033" name="直接连接符 88081"/>
                    <p:cNvSpPr/>
                    <p:nvPr/>
                  </p:nvSpPr>
                  <p:spPr>
                    <a:xfrm>
                      <a:off x="3024" y="2688"/>
                      <a:ext cx="0" cy="48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34" name="直接连接符 88082"/>
                    <p:cNvSpPr/>
                    <p:nvPr/>
                  </p:nvSpPr>
                  <p:spPr>
                    <a:xfrm flipV="1">
                      <a:off x="4704" y="1776"/>
                      <a:ext cx="0" cy="1728"/>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35" name="直接连接符 88083"/>
                    <p:cNvSpPr/>
                    <p:nvPr/>
                  </p:nvSpPr>
                  <p:spPr>
                    <a:xfrm>
                      <a:off x="3984" y="1776"/>
                      <a:ext cx="0" cy="912"/>
                    </a:xfrm>
                    <a:prstGeom prst="line">
                      <a:avLst/>
                    </a:prstGeom>
                    <a:ln w="28575" cap="flat" cmpd="sng">
                      <a:solidFill>
                        <a:schemeClr val="tx1"/>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6036" name="文本框 88084"/>
                    <p:cNvSpPr txBox="1"/>
                    <p:nvPr/>
                  </p:nvSpPr>
                  <p:spPr>
                    <a:xfrm rot="-5270007">
                      <a:off x="3677" y="2108"/>
                      <a:ext cx="379" cy="279"/>
                    </a:xfrm>
                    <a:prstGeom prst="rect">
                      <a:avLst/>
                    </a:prstGeom>
                    <a:noFill/>
                    <a:ln w="28575">
                      <a:noFill/>
                      <a:miter/>
                    </a:ln>
                  </p:spPr>
                  <p:txBody>
                    <a:bodyPr anchor="ctr">
                      <a:spAutoFit/>
                    </a:bodyPr>
                    <a:lstStyle/>
                    <a:p>
                      <a:pPr lvl="0" algn="ctr" eaLnBrk="0" hangingPunct="0">
                        <a:buClr>
                          <a:srgbClr val="000000"/>
                        </a:buClr>
                      </a:pPr>
                      <a:r>
                        <a:rPr lang="en-US" altLang="zh-CN" sz="2400" b="1">
                          <a:latin typeface="Times New Roman" pitchFamily="18" charset="0"/>
                          <a:ea typeface="宋体" pitchFamily="2" charset="-122"/>
                          <a:sym typeface="Symbol" pitchFamily="18" charset="2"/>
                        </a:rPr>
                        <a:t>z</a:t>
                      </a:r>
                      <a:endParaRPr lang="en-US" altLang="zh-CN" sz="2800">
                        <a:latin typeface="Times New Roman" pitchFamily="18" charset="0"/>
                        <a:ea typeface="宋体" pitchFamily="2" charset="-122"/>
                      </a:endParaRPr>
                    </a:p>
                  </p:txBody>
                </p:sp>
                <p:sp>
                  <p:nvSpPr>
                    <p:cNvPr id="86037" name="直接连接符 88085"/>
                    <p:cNvSpPr/>
                    <p:nvPr/>
                  </p:nvSpPr>
                  <p:spPr>
                    <a:xfrm>
                      <a:off x="4010" y="3168"/>
                      <a:ext cx="0" cy="336"/>
                    </a:xfrm>
                    <a:prstGeom prst="line">
                      <a:avLst/>
                    </a:prstGeom>
                    <a:ln w="28575" cap="flat" cmpd="sng">
                      <a:solidFill>
                        <a:schemeClr val="tx1"/>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6038" name="文本框 88086"/>
                    <p:cNvSpPr txBox="1"/>
                    <p:nvPr/>
                  </p:nvSpPr>
                  <p:spPr>
                    <a:xfrm rot="-5533174">
                      <a:off x="3682" y="3115"/>
                      <a:ext cx="871" cy="316"/>
                    </a:xfrm>
                    <a:prstGeom prst="rect">
                      <a:avLst/>
                    </a:prstGeom>
                    <a:noFill/>
                    <a:ln w="28575">
                      <a:noFill/>
                      <a:miter/>
                    </a:ln>
                  </p:spPr>
                  <p:txBody>
                    <a:bodyPr wrap="square" anchor="ctr">
                      <a:spAutoFit/>
                    </a:bodyPr>
                    <a:lstStyle/>
                    <a:p>
                      <a:pPr lvl="0" algn="ctr" eaLnBrk="0" hangingPunct="0">
                        <a:buClr>
                          <a:srgbClr val="000000"/>
                        </a:buClr>
                      </a:pPr>
                      <a:r>
                        <a:rPr lang="en-US" altLang="zh-CN" sz="2800">
                          <a:solidFill>
                            <a:schemeClr val="tx1"/>
                          </a:solidFill>
                          <a:latin typeface="Times New Roman" pitchFamily="18" charset="0"/>
                          <a:ea typeface="宋体" pitchFamily="2" charset="-122"/>
                          <a:sym typeface="Symbol" pitchFamily="18" charset="2"/>
                        </a:rPr>
                        <a:t>y</a:t>
                      </a:r>
                    </a:p>
                  </p:txBody>
                </p:sp>
              </p:grpSp>
              <p:grpSp>
                <p:nvGrpSpPr>
                  <p:cNvPr id="86039" name="组合 88087"/>
                  <p:cNvGrpSpPr/>
                  <p:nvPr/>
                </p:nvGrpSpPr>
                <p:grpSpPr>
                  <a:xfrm>
                    <a:off x="2739" y="921"/>
                    <a:ext cx="2900" cy="3203"/>
                    <a:chOff x="2634" y="1313"/>
                    <a:chExt cx="2782" cy="2854"/>
                  </a:xfrm>
                </p:grpSpPr>
                <p:sp>
                  <p:nvSpPr>
                    <p:cNvPr id="86040" name="直接连接符 88088"/>
                    <p:cNvSpPr/>
                    <p:nvPr/>
                  </p:nvSpPr>
                  <p:spPr>
                    <a:xfrm>
                      <a:off x="4080" y="1392"/>
                      <a:ext cx="0" cy="2736"/>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41" name="直接连接符 88089"/>
                    <p:cNvSpPr/>
                    <p:nvPr/>
                  </p:nvSpPr>
                  <p:spPr>
                    <a:xfrm rot="60000">
                      <a:off x="4057" y="2976"/>
                      <a:ext cx="1056" cy="864"/>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42" name="直接连接符 88090"/>
                    <p:cNvSpPr/>
                    <p:nvPr/>
                  </p:nvSpPr>
                  <p:spPr>
                    <a:xfrm>
                      <a:off x="2784" y="2976"/>
                      <a:ext cx="2496"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43" name="文本框 88091"/>
                    <p:cNvSpPr txBox="1"/>
                    <p:nvPr/>
                  </p:nvSpPr>
                  <p:spPr>
                    <a:xfrm>
                      <a:off x="3878" y="2704"/>
                      <a:ext cx="254" cy="312"/>
                    </a:xfrm>
                    <a:prstGeom prst="rect">
                      <a:avLst/>
                    </a:prstGeom>
                    <a:noFill/>
                    <a:ln w="28575">
                      <a:noFill/>
                      <a:miter/>
                    </a:ln>
                  </p:spPr>
                  <p:txBody>
                    <a:bodyPr wrap="square" anchor="ctr">
                      <a:spAutoFit/>
                    </a:bodyPr>
                    <a:lstStyle/>
                    <a:p>
                      <a:pPr lvl="0" algn="ctr" eaLnBrk="0" hangingPunct="0">
                        <a:buClr>
                          <a:srgbClr val="000000"/>
                        </a:buClr>
                      </a:pPr>
                      <a:r>
                        <a:rPr lang="en-US" altLang="zh-CN" sz="2400" b="1">
                          <a:latin typeface="Times New Roman" pitchFamily="18" charset="0"/>
                          <a:ea typeface="宋体" pitchFamily="2" charset="-122"/>
                        </a:rPr>
                        <a:t>O</a:t>
                      </a:r>
                      <a:endParaRPr lang="en-US" altLang="zh-CN" sz="2400">
                        <a:latin typeface="Times New Roman" pitchFamily="18" charset="0"/>
                        <a:ea typeface="宋体" pitchFamily="2" charset="-122"/>
                      </a:endParaRPr>
                    </a:p>
                  </p:txBody>
                </p:sp>
                <p:sp>
                  <p:nvSpPr>
                    <p:cNvPr id="86044" name="文本框 88092"/>
                    <p:cNvSpPr txBox="1"/>
                    <p:nvPr/>
                  </p:nvSpPr>
                  <p:spPr>
                    <a:xfrm>
                      <a:off x="2634" y="2751"/>
                      <a:ext cx="245" cy="312"/>
                    </a:xfrm>
                    <a:prstGeom prst="rect">
                      <a:avLst/>
                    </a:prstGeom>
                    <a:noFill/>
                    <a:ln w="28575">
                      <a:noFill/>
                      <a:miter/>
                    </a:ln>
                  </p:spPr>
                  <p:txBody>
                    <a:bodyPr wrap="square" anchor="ctr">
                      <a:spAutoFit/>
                    </a:bodyPr>
                    <a:lstStyle/>
                    <a:p>
                      <a:pPr lvl="0" algn="ctr" eaLnBrk="0" hangingPunct="0">
                        <a:buClr>
                          <a:srgbClr val="000000"/>
                        </a:buClr>
                      </a:pPr>
                      <a:r>
                        <a:rPr lang="en-US" altLang="zh-CN" sz="2400" b="1">
                          <a:latin typeface="Times New Roman" pitchFamily="18" charset="0"/>
                          <a:ea typeface="宋体" pitchFamily="2" charset="-122"/>
                        </a:rPr>
                        <a:t>X</a:t>
                      </a:r>
                    </a:p>
                  </p:txBody>
                </p:sp>
                <p:sp>
                  <p:nvSpPr>
                    <p:cNvPr id="86045" name="文本框 88093"/>
                    <p:cNvSpPr txBox="1"/>
                    <p:nvPr/>
                  </p:nvSpPr>
                  <p:spPr>
                    <a:xfrm>
                      <a:off x="5049" y="2674"/>
                      <a:ext cx="367" cy="312"/>
                    </a:xfrm>
                    <a:prstGeom prst="rect">
                      <a:avLst/>
                    </a:prstGeom>
                    <a:noFill/>
                    <a:ln w="28575">
                      <a:noFill/>
                      <a:miter/>
                    </a:ln>
                  </p:spPr>
                  <p:txBody>
                    <a:bodyPr wrap="square" anchor="ctr">
                      <a:spAutoFit/>
                    </a:bodyPr>
                    <a:lstStyle/>
                    <a:p>
                      <a:pPr lvl="0" algn="ctr" eaLnBrk="0" hangingPunct="0">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W</a:t>
                      </a:r>
                      <a:endParaRPr lang="en-US" altLang="zh-CN" sz="2400" b="1">
                        <a:latin typeface="Times New Roman" pitchFamily="18" charset="0"/>
                        <a:ea typeface="宋体" pitchFamily="2" charset="-122"/>
                      </a:endParaRPr>
                    </a:p>
                  </p:txBody>
                </p:sp>
                <p:sp>
                  <p:nvSpPr>
                    <p:cNvPr id="86046" name="文本框 88094"/>
                    <p:cNvSpPr txBox="1"/>
                    <p:nvPr/>
                  </p:nvSpPr>
                  <p:spPr>
                    <a:xfrm>
                      <a:off x="4114" y="3855"/>
                      <a:ext cx="341" cy="312"/>
                    </a:xfrm>
                    <a:prstGeom prst="rect">
                      <a:avLst/>
                    </a:prstGeom>
                    <a:noFill/>
                    <a:ln w="28575">
                      <a:noFill/>
                      <a:miter/>
                    </a:ln>
                  </p:spPr>
                  <p:txBody>
                    <a:bodyPr wrap="square" anchor="ctr">
                      <a:spAutoFit/>
                    </a:bodyPr>
                    <a:lstStyle/>
                    <a:p>
                      <a:pPr lvl="0" algn="ctr" eaLnBrk="0" hangingPunct="0">
                        <a:buClr>
                          <a:srgbClr val="000000"/>
                        </a:buClr>
                      </a:pPr>
                      <a:r>
                        <a:rPr lang="en-US" altLang="zh-CN" sz="2400" b="1">
                          <a:latin typeface="Times New Roman" pitchFamily="18" charset="0"/>
                          <a:ea typeface="宋体" pitchFamily="2" charset="-122"/>
                        </a:rPr>
                        <a:t>Y</a:t>
                      </a:r>
                      <a:r>
                        <a:rPr lang="en-US" altLang="zh-CN" sz="2400" b="1" baseline="-25000">
                          <a:latin typeface="Times New Roman" pitchFamily="18" charset="0"/>
                          <a:ea typeface="宋体" pitchFamily="2" charset="-122"/>
                        </a:rPr>
                        <a:t>H</a:t>
                      </a:r>
                      <a:endParaRPr lang="en-US" altLang="zh-CN" sz="2400" b="1">
                        <a:latin typeface="Times New Roman" pitchFamily="18" charset="0"/>
                        <a:ea typeface="宋体" pitchFamily="2" charset="-122"/>
                      </a:endParaRPr>
                    </a:p>
                  </p:txBody>
                </p:sp>
                <p:sp>
                  <p:nvSpPr>
                    <p:cNvPr id="86047" name="文本框 88095"/>
                    <p:cNvSpPr txBox="1"/>
                    <p:nvPr/>
                  </p:nvSpPr>
                  <p:spPr>
                    <a:xfrm>
                      <a:off x="4080" y="1313"/>
                      <a:ext cx="192" cy="312"/>
                    </a:xfrm>
                    <a:prstGeom prst="rect">
                      <a:avLst/>
                    </a:prstGeom>
                    <a:noFill/>
                    <a:ln w="28575">
                      <a:noFill/>
                      <a:miter/>
                    </a:ln>
                  </p:spPr>
                  <p:txBody>
                    <a:bodyPr anchor="ctr">
                      <a:spAutoFit/>
                    </a:bodyPr>
                    <a:lstStyle/>
                    <a:p>
                      <a:pPr lvl="0" algn="ctr" eaLnBrk="0" hangingPunct="0">
                        <a:buClr>
                          <a:srgbClr val="000000"/>
                        </a:buClr>
                      </a:pPr>
                      <a:r>
                        <a:rPr lang="en-US" altLang="zh-CN" sz="2400" b="1">
                          <a:latin typeface="Times New Roman" pitchFamily="18" charset="0"/>
                          <a:ea typeface="宋体" pitchFamily="2" charset="-122"/>
                        </a:rPr>
                        <a:t>Z</a:t>
                      </a:r>
                    </a:p>
                  </p:txBody>
                </p:sp>
              </p:grpSp>
              <p:grpSp>
                <p:nvGrpSpPr>
                  <p:cNvPr id="86048" name="组合 88096"/>
                  <p:cNvGrpSpPr/>
                  <p:nvPr/>
                </p:nvGrpSpPr>
                <p:grpSpPr>
                  <a:xfrm>
                    <a:off x="2829" y="1079"/>
                    <a:ext cx="2547" cy="2555"/>
                    <a:chOff x="2829" y="1079"/>
                    <a:chExt cx="2547" cy="2555"/>
                  </a:xfrm>
                </p:grpSpPr>
                <p:sp>
                  <p:nvSpPr>
                    <p:cNvPr id="86049" name="直接连接符 88097"/>
                    <p:cNvSpPr/>
                    <p:nvPr/>
                  </p:nvSpPr>
                  <p:spPr>
                    <a:xfrm flipH="1">
                      <a:off x="3146" y="2463"/>
                      <a:ext cx="1351"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50" name="直接连接符 88098"/>
                    <p:cNvSpPr/>
                    <p:nvPr/>
                  </p:nvSpPr>
                  <p:spPr>
                    <a:xfrm>
                      <a:off x="3946" y="3379"/>
                      <a:ext cx="951"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51" name="直接连接符 88099"/>
                    <p:cNvSpPr/>
                    <p:nvPr/>
                  </p:nvSpPr>
                  <p:spPr>
                    <a:xfrm flipH="1">
                      <a:off x="3946" y="1440"/>
                      <a:ext cx="951" cy="0"/>
                    </a:xfrm>
                    <a:prstGeom prst="line">
                      <a:avLst/>
                    </a:prstGeom>
                    <a:ln w="28575"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6052" name="文本框 88100"/>
                    <p:cNvSpPr txBox="1"/>
                    <p:nvPr/>
                  </p:nvSpPr>
                  <p:spPr>
                    <a:xfrm>
                      <a:off x="4847" y="1187"/>
                      <a:ext cx="529" cy="397"/>
                    </a:xfrm>
                    <a:prstGeom prst="rect">
                      <a:avLst/>
                    </a:prstGeom>
                    <a:noFill/>
                    <a:ln w="28575">
                      <a:noFill/>
                      <a:miter/>
                    </a:ln>
                  </p:spPr>
                  <p:txBody>
                    <a:bodyPr anchor="ctr">
                      <a:spAutoFit/>
                    </a:bodyPr>
                    <a:lstStyle/>
                    <a:p>
                      <a:pPr lvl="0" algn="ctr" eaLnBrk="0" hangingPunct="0">
                        <a:buClr>
                          <a:srgbClr val="000000"/>
                        </a:buClr>
                      </a:pPr>
                      <a:r>
                        <a:rPr lang="en-US" altLang="zh-CN" sz="2800" b="1">
                          <a:latin typeface="Times New Roman" pitchFamily="18" charset="0"/>
                          <a:ea typeface="宋体" pitchFamily="2" charset="-122"/>
                        </a:rPr>
                        <a:t>a"</a:t>
                      </a:r>
                      <a:endParaRPr lang="en-US" altLang="zh-CN" sz="2800">
                        <a:latin typeface="Times New Roman" pitchFamily="18" charset="0"/>
                        <a:ea typeface="宋体" pitchFamily="2" charset="-122"/>
                      </a:endParaRPr>
                    </a:p>
                  </p:txBody>
                </p:sp>
                <p:sp>
                  <p:nvSpPr>
                    <p:cNvPr id="86053" name="文本框 88101"/>
                    <p:cNvSpPr txBox="1"/>
                    <p:nvPr/>
                  </p:nvSpPr>
                  <p:spPr>
                    <a:xfrm>
                      <a:off x="3599" y="1079"/>
                      <a:ext cx="385" cy="397"/>
                    </a:xfrm>
                    <a:prstGeom prst="rect">
                      <a:avLst/>
                    </a:prstGeom>
                    <a:noFill/>
                    <a:ln w="28575">
                      <a:noFill/>
                      <a:miter/>
                    </a:ln>
                  </p:spPr>
                  <p:txBody>
                    <a:bodyPr anchor="ctr">
                      <a:spAutoFit/>
                    </a:bodyPr>
                    <a:lstStyle/>
                    <a:p>
                      <a:pPr lvl="0" algn="ctr" eaLnBrk="0" hangingPunct="0">
                        <a:buClr>
                          <a:srgbClr val="000000"/>
                        </a:buClr>
                      </a:pPr>
                      <a:r>
                        <a:rPr lang="en-US" altLang="zh-CN" sz="2800">
                          <a:latin typeface="Times New Roman" pitchFamily="18" charset="0"/>
                          <a:ea typeface="宋体" pitchFamily="2" charset="-122"/>
                        </a:rPr>
                        <a:t>a'</a:t>
                      </a:r>
                    </a:p>
                  </p:txBody>
                </p:sp>
                <p:sp>
                  <p:nvSpPr>
                    <p:cNvPr id="86054" name="文本框 88102"/>
                    <p:cNvSpPr txBox="1"/>
                    <p:nvPr/>
                  </p:nvSpPr>
                  <p:spPr>
                    <a:xfrm>
                      <a:off x="2829" y="2247"/>
                      <a:ext cx="303" cy="403"/>
                    </a:xfrm>
                    <a:prstGeom prst="rect">
                      <a:avLst/>
                    </a:prstGeom>
                    <a:noFill/>
                    <a:ln w="28575">
                      <a:noFill/>
                      <a:miter/>
                    </a:ln>
                  </p:spPr>
                  <p:txBody>
                    <a:bodyPr wrap="square" anchor="ctr">
                      <a:spAutoFit/>
                    </a:bodyPr>
                    <a:lstStyle/>
                    <a:p>
                      <a:pPr lvl="0" algn="ctr" eaLnBrk="0" hangingPunct="0">
                        <a:buClr>
                          <a:srgbClr val="000000"/>
                        </a:buClr>
                      </a:pPr>
                      <a:r>
                        <a:rPr lang="en-US" altLang="zh-CN" sz="2800" b="1">
                          <a:solidFill>
                            <a:schemeClr val="tx1"/>
                          </a:solidFill>
                          <a:latin typeface="Times New Roman" pitchFamily="18" charset="0"/>
                          <a:ea typeface="宋体" pitchFamily="2" charset="-122"/>
                        </a:rPr>
                        <a:t>b'</a:t>
                      </a:r>
                    </a:p>
                  </p:txBody>
                </p:sp>
                <p:sp>
                  <p:nvSpPr>
                    <p:cNvPr id="86055" name="文本框 88103"/>
                    <p:cNvSpPr txBox="1"/>
                    <p:nvPr/>
                  </p:nvSpPr>
                  <p:spPr>
                    <a:xfrm>
                      <a:off x="2884" y="2793"/>
                      <a:ext cx="241" cy="403"/>
                    </a:xfrm>
                    <a:prstGeom prst="rect">
                      <a:avLst/>
                    </a:prstGeom>
                    <a:noFill/>
                    <a:ln w="28575">
                      <a:noFill/>
                      <a:miter/>
                    </a:ln>
                  </p:spPr>
                  <p:txBody>
                    <a:bodyPr wrap="square" anchor="ctr">
                      <a:spAutoFit/>
                    </a:bodyPr>
                    <a:lstStyle/>
                    <a:p>
                      <a:pPr lvl="0" algn="ctr" eaLnBrk="0" hangingPunct="0">
                        <a:buClr>
                          <a:srgbClr val="000000"/>
                        </a:buClr>
                      </a:pPr>
                      <a:r>
                        <a:rPr lang="en-US" altLang="zh-CN" sz="2800" b="1">
                          <a:solidFill>
                            <a:schemeClr val="tx1"/>
                          </a:solidFill>
                          <a:latin typeface="Times New Roman" pitchFamily="18" charset="0"/>
                          <a:ea typeface="宋体" pitchFamily="2" charset="-122"/>
                        </a:rPr>
                        <a:t>b</a:t>
                      </a:r>
                    </a:p>
                  </p:txBody>
                </p:sp>
                <p:sp>
                  <p:nvSpPr>
                    <p:cNvPr id="86056" name="文本框 88104"/>
                    <p:cNvSpPr txBox="1"/>
                    <p:nvPr/>
                  </p:nvSpPr>
                  <p:spPr>
                    <a:xfrm>
                      <a:off x="4287" y="2127"/>
                      <a:ext cx="319" cy="403"/>
                    </a:xfrm>
                    <a:prstGeom prst="rect">
                      <a:avLst/>
                    </a:prstGeom>
                    <a:noFill/>
                    <a:ln w="28575">
                      <a:noFill/>
                      <a:miter/>
                    </a:ln>
                  </p:spPr>
                  <p:txBody>
                    <a:bodyPr wrap="square" anchor="ctr">
                      <a:spAutoFit/>
                    </a:bodyPr>
                    <a:lstStyle/>
                    <a:p>
                      <a:pPr lvl="0" algn="ctr" eaLnBrk="0" hangingPunct="0">
                        <a:buClr>
                          <a:srgbClr val="000000"/>
                        </a:buClr>
                      </a:pPr>
                      <a:r>
                        <a:rPr lang="en-US" altLang="zh-CN" sz="2800">
                          <a:solidFill>
                            <a:schemeClr val="tx1"/>
                          </a:solidFill>
                          <a:latin typeface="Times New Roman" pitchFamily="18" charset="0"/>
                          <a:ea typeface="宋体" pitchFamily="2" charset="-122"/>
                        </a:rPr>
                        <a:t>b"</a:t>
                      </a:r>
                    </a:p>
                  </p:txBody>
                </p:sp>
                <p:sp>
                  <p:nvSpPr>
                    <p:cNvPr id="86057" name="直接连接符 88105"/>
                    <p:cNvSpPr/>
                    <p:nvPr/>
                  </p:nvSpPr>
                  <p:spPr>
                    <a:xfrm>
                      <a:off x="3146" y="2733"/>
                      <a:ext cx="800" cy="0"/>
                    </a:xfrm>
                    <a:prstGeom prst="line">
                      <a:avLst/>
                    </a:prstGeom>
                    <a:ln w="28575" cap="flat" cmpd="sng">
                      <a:solidFill>
                        <a:schemeClr val="tx1"/>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6058" name="文本框 88106"/>
                    <p:cNvSpPr txBox="1"/>
                    <p:nvPr/>
                  </p:nvSpPr>
                  <p:spPr>
                    <a:xfrm>
                      <a:off x="3389" y="2409"/>
                      <a:ext cx="330" cy="359"/>
                    </a:xfrm>
                    <a:prstGeom prst="rect">
                      <a:avLst/>
                    </a:prstGeom>
                    <a:noFill/>
                    <a:ln w="28575">
                      <a:noFill/>
                      <a:miter/>
                    </a:ln>
                  </p:spPr>
                  <p:txBody>
                    <a:bodyPr wrap="square" anchor="ctr">
                      <a:spAutoFit/>
                    </a:bodyPr>
                    <a:lstStyle/>
                    <a:p>
                      <a:pPr lvl="0" algn="ctr" eaLnBrk="0" hangingPunct="0">
                        <a:buClr>
                          <a:srgbClr val="000000"/>
                        </a:buClr>
                      </a:pPr>
                      <a:r>
                        <a:rPr lang="en-US" altLang="zh-CN" sz="2400" b="1">
                          <a:solidFill>
                            <a:schemeClr val="tx1"/>
                          </a:solidFill>
                          <a:latin typeface="Times New Roman" pitchFamily="18" charset="0"/>
                          <a:ea typeface="宋体" pitchFamily="2" charset="-122"/>
                          <a:sym typeface="Symbol" pitchFamily="18" charset="2"/>
                        </a:rPr>
                        <a:t>x</a:t>
                      </a:r>
                    </a:p>
                  </p:txBody>
                </p:sp>
                <p:sp>
                  <p:nvSpPr>
                    <p:cNvPr id="86059" name="文本框 88107"/>
                    <p:cNvSpPr txBox="1"/>
                    <p:nvPr/>
                  </p:nvSpPr>
                  <p:spPr>
                    <a:xfrm>
                      <a:off x="3788" y="3231"/>
                      <a:ext cx="228" cy="403"/>
                    </a:xfrm>
                    <a:prstGeom prst="rect">
                      <a:avLst/>
                    </a:prstGeom>
                    <a:noFill/>
                    <a:ln w="28575">
                      <a:noFill/>
                      <a:miter/>
                    </a:ln>
                  </p:spPr>
                  <p:txBody>
                    <a:bodyPr wrap="square" anchor="ctr">
                      <a:spAutoFit/>
                    </a:bodyPr>
                    <a:lstStyle/>
                    <a:p>
                      <a:pPr lvl="0" algn="ctr" eaLnBrk="0" hangingPunct="0">
                        <a:buClr>
                          <a:srgbClr val="000000"/>
                        </a:buClr>
                      </a:pPr>
                      <a:r>
                        <a:rPr lang="en-US" altLang="zh-CN" sz="2800" b="1">
                          <a:latin typeface="Times New Roman" pitchFamily="18" charset="0"/>
                          <a:ea typeface="宋体" pitchFamily="2" charset="-122"/>
                        </a:rPr>
                        <a:t>a</a:t>
                      </a:r>
                      <a:endParaRPr lang="en-US" altLang="zh-CN" sz="2400">
                        <a:latin typeface="Times New Roman" pitchFamily="18" charset="0"/>
                        <a:ea typeface="宋体" pitchFamily="2" charset="-122"/>
                      </a:endParaRPr>
                    </a:p>
                  </p:txBody>
                </p:sp>
              </p:grpSp>
            </p:grpSp>
          </p:grpSp>
        </p:grpSp>
        <p:grpSp>
          <p:nvGrpSpPr>
            <p:cNvPr id="86060" name="组合 88108"/>
            <p:cNvGrpSpPr/>
            <p:nvPr/>
          </p:nvGrpSpPr>
          <p:grpSpPr>
            <a:xfrm>
              <a:off x="192" y="1155"/>
              <a:ext cx="2502" cy="2953"/>
              <a:chOff x="192" y="1522"/>
              <a:chExt cx="2400" cy="2631"/>
            </a:xfrm>
          </p:grpSpPr>
          <p:grpSp>
            <p:nvGrpSpPr>
              <p:cNvPr id="86061" name="组合 88109"/>
              <p:cNvGrpSpPr/>
              <p:nvPr/>
            </p:nvGrpSpPr>
            <p:grpSpPr>
              <a:xfrm>
                <a:off x="192" y="1536"/>
                <a:ext cx="2400" cy="2589"/>
                <a:chOff x="278" y="986"/>
                <a:chExt cx="2362" cy="2728"/>
              </a:xfrm>
            </p:grpSpPr>
            <p:grpSp>
              <p:nvGrpSpPr>
                <p:cNvPr id="86062" name="组合 88110"/>
                <p:cNvGrpSpPr/>
                <p:nvPr/>
              </p:nvGrpSpPr>
              <p:grpSpPr>
                <a:xfrm>
                  <a:off x="288" y="1056"/>
                  <a:ext cx="2352" cy="2592"/>
                  <a:chOff x="288" y="1056"/>
                  <a:chExt cx="3120" cy="3120"/>
                </a:xfrm>
              </p:grpSpPr>
              <p:grpSp>
                <p:nvGrpSpPr>
                  <p:cNvPr id="86063" name="组合 88111"/>
                  <p:cNvGrpSpPr/>
                  <p:nvPr/>
                </p:nvGrpSpPr>
                <p:grpSpPr>
                  <a:xfrm>
                    <a:off x="288" y="1056"/>
                    <a:ext cx="3120" cy="3120"/>
                    <a:chOff x="288" y="1056"/>
                    <a:chExt cx="3120" cy="3120"/>
                  </a:xfrm>
                </p:grpSpPr>
                <p:sp>
                  <p:nvSpPr>
                    <p:cNvPr id="86064" name="直接连接符 88112"/>
                    <p:cNvSpPr/>
                    <p:nvPr/>
                  </p:nvSpPr>
                  <p:spPr>
                    <a:xfrm flipV="1">
                      <a:off x="576" y="2256"/>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65" name="直接连接符 88113"/>
                    <p:cNvSpPr/>
                    <p:nvPr/>
                  </p:nvSpPr>
                  <p:spPr>
                    <a:xfrm>
                      <a:off x="576" y="2256"/>
                      <a:ext cx="91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86066" name="组合 88114"/>
                    <p:cNvGrpSpPr/>
                    <p:nvPr/>
                  </p:nvGrpSpPr>
                  <p:grpSpPr>
                    <a:xfrm>
                      <a:off x="288" y="1056"/>
                      <a:ext cx="3120" cy="3120"/>
                      <a:chOff x="288" y="1056"/>
                      <a:chExt cx="3120" cy="3120"/>
                    </a:xfrm>
                  </p:grpSpPr>
                  <p:grpSp>
                    <p:nvGrpSpPr>
                      <p:cNvPr id="86067" name="组合 88115"/>
                      <p:cNvGrpSpPr/>
                      <p:nvPr/>
                    </p:nvGrpSpPr>
                    <p:grpSpPr>
                      <a:xfrm>
                        <a:off x="1344" y="1056"/>
                        <a:ext cx="2064" cy="3120"/>
                        <a:chOff x="1344" y="1056"/>
                        <a:chExt cx="2064" cy="3120"/>
                      </a:xfrm>
                    </p:grpSpPr>
                    <p:grpSp>
                      <p:nvGrpSpPr>
                        <p:cNvPr id="86068" name="组合 88116"/>
                        <p:cNvGrpSpPr/>
                        <p:nvPr/>
                      </p:nvGrpSpPr>
                      <p:grpSpPr>
                        <a:xfrm>
                          <a:off x="1344" y="2208"/>
                          <a:ext cx="1152" cy="1200"/>
                          <a:chOff x="1344" y="2208"/>
                          <a:chExt cx="1152" cy="1200"/>
                        </a:xfrm>
                      </p:grpSpPr>
                      <p:sp>
                        <p:nvSpPr>
                          <p:cNvPr id="86069" name="任意多边形 88117"/>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rgbClr val="00CC99"/>
                          </a:solidFill>
                          <a:ln w="28575" cap="flat" cmpd="sng">
                            <a:solidFill>
                              <a:schemeClr val="tx1"/>
                            </a:solidFill>
                            <a:prstDash val="solid"/>
                            <a:round/>
                            <a:headEnd type="none" w="med" len="med"/>
                            <a:tailEnd type="none" w="med" len="med"/>
                          </a:ln>
                        </p:spPr>
                        <p:txBody>
                          <a:bodyPr/>
                          <a:lstStyle/>
                          <a:p>
                            <a:endParaRPr lang="zh-CN" altLang="en-US"/>
                          </a:p>
                        </p:txBody>
                      </p:sp>
                      <p:sp>
                        <p:nvSpPr>
                          <p:cNvPr id="86070" name="任意多边形 88118"/>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0000"/>
                          </a:solidFill>
                          <a:ln w="28575" cap="flat" cmpd="sng">
                            <a:solidFill>
                              <a:schemeClr val="tx1"/>
                            </a:solidFill>
                            <a:prstDash val="solid"/>
                            <a:round/>
                            <a:headEnd type="none" w="med" len="med"/>
                            <a:tailEnd type="none" w="med" len="med"/>
                          </a:ln>
                        </p:spPr>
                        <p:txBody>
                          <a:bodyPr/>
                          <a:lstStyle/>
                          <a:p>
                            <a:endParaRPr lang="zh-CN" altLang="en-US"/>
                          </a:p>
                        </p:txBody>
                      </p:sp>
                      <p:sp>
                        <p:nvSpPr>
                          <p:cNvPr id="86071" name="任意多边形 88119"/>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rgbClr val="0000FF"/>
                          </a:solidFill>
                          <a:ln w="28575" cap="flat" cmpd="sng">
                            <a:solidFill>
                              <a:schemeClr val="tx1"/>
                            </a:solidFill>
                            <a:prstDash val="solid"/>
                            <a:round/>
                            <a:headEnd type="none" w="med" len="med"/>
                            <a:tailEnd type="none" w="med" len="med"/>
                          </a:ln>
                        </p:spPr>
                        <p:txBody>
                          <a:bodyPr/>
                          <a:lstStyle/>
                          <a:p>
                            <a:endParaRPr lang="zh-CN" altLang="en-US"/>
                          </a:p>
                        </p:txBody>
                      </p:sp>
                      <p:sp>
                        <p:nvSpPr>
                          <p:cNvPr id="86072" name="任意多边形 88120"/>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rgbClr val="FFFF00"/>
                          </a:solidFill>
                          <a:ln w="28575" cap="flat" cmpd="sng">
                            <a:solidFill>
                              <a:schemeClr val="tx1"/>
                            </a:solidFill>
                            <a:prstDash val="solid"/>
                            <a:round/>
                            <a:headEnd type="none" w="med" len="med"/>
                            <a:tailEnd type="none" w="med" len="med"/>
                          </a:ln>
                        </p:spPr>
                        <p:txBody>
                          <a:bodyPr/>
                          <a:lstStyle/>
                          <a:p>
                            <a:endParaRPr lang="zh-CN" altLang="en-US"/>
                          </a:p>
                        </p:txBody>
                      </p:sp>
                    </p:grpSp>
                    <p:grpSp>
                      <p:nvGrpSpPr>
                        <p:cNvPr id="86073" name="组合 88121"/>
                        <p:cNvGrpSpPr/>
                        <p:nvPr/>
                      </p:nvGrpSpPr>
                      <p:grpSpPr>
                        <a:xfrm>
                          <a:off x="2208" y="1056"/>
                          <a:ext cx="1200" cy="3120"/>
                          <a:chOff x="2208" y="1056"/>
                          <a:chExt cx="1200" cy="3120"/>
                        </a:xfrm>
                      </p:grpSpPr>
                      <p:sp>
                        <p:nvSpPr>
                          <p:cNvPr id="86074" name="直接连接符 88122"/>
                          <p:cNvSpPr/>
                          <p:nvPr/>
                        </p:nvSpPr>
                        <p:spPr>
                          <a:xfrm flipV="1">
                            <a:off x="3168" y="2400"/>
                            <a:ext cx="0" cy="148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75" name="直接连接符 88123"/>
                          <p:cNvSpPr/>
                          <p:nvPr/>
                        </p:nvSpPr>
                        <p:spPr>
                          <a:xfrm>
                            <a:off x="2976" y="2208"/>
                            <a:ext cx="192" cy="19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76" name="直接连接符 88124"/>
                          <p:cNvSpPr/>
                          <p:nvPr/>
                        </p:nvSpPr>
                        <p:spPr>
                          <a:xfrm flipH="1" flipV="1">
                            <a:off x="2976" y="316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77" name="直接连接符 88125"/>
                          <p:cNvSpPr/>
                          <p:nvPr/>
                        </p:nvSpPr>
                        <p:spPr>
                          <a:xfrm>
                            <a:off x="2976" y="2208"/>
                            <a:ext cx="0" cy="96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78" name="直接连接符 88126"/>
                          <p:cNvSpPr/>
                          <p:nvPr/>
                        </p:nvSpPr>
                        <p:spPr>
                          <a:xfrm flipH="1" flipV="1">
                            <a:off x="2976" y="2640"/>
                            <a:ext cx="192" cy="19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79" name="直接连接符 88127"/>
                          <p:cNvSpPr/>
                          <p:nvPr/>
                        </p:nvSpPr>
                        <p:spPr>
                          <a:xfrm>
                            <a:off x="2976" y="316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0" name="直接连接符 88128"/>
                          <p:cNvSpPr/>
                          <p:nvPr/>
                        </p:nvSpPr>
                        <p:spPr>
                          <a:xfrm flipV="1">
                            <a:off x="3408" y="2304"/>
                            <a:ext cx="0" cy="187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1" name="直接连接符 88129"/>
                          <p:cNvSpPr/>
                          <p:nvPr/>
                        </p:nvSpPr>
                        <p:spPr>
                          <a:xfrm>
                            <a:off x="2208" y="1056"/>
                            <a:ext cx="1200" cy="124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nvGrpSpPr>
                      <p:cNvPr id="86082" name="组合 88130"/>
                      <p:cNvGrpSpPr/>
                      <p:nvPr/>
                    </p:nvGrpSpPr>
                    <p:grpSpPr>
                      <a:xfrm>
                        <a:off x="288" y="1056"/>
                        <a:ext cx="3120" cy="3120"/>
                        <a:chOff x="288" y="1056"/>
                        <a:chExt cx="3120" cy="3120"/>
                      </a:xfrm>
                    </p:grpSpPr>
                    <p:sp>
                      <p:nvSpPr>
                        <p:cNvPr id="86083" name="直接连接符 88131"/>
                        <p:cNvSpPr/>
                        <p:nvPr/>
                      </p:nvSpPr>
                      <p:spPr>
                        <a:xfrm>
                          <a:off x="1536" y="340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4" name="直接连接符 88132"/>
                        <p:cNvSpPr/>
                        <p:nvPr/>
                      </p:nvSpPr>
                      <p:spPr>
                        <a:xfrm>
                          <a:off x="1344" y="316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5" name="直接连接符 88133"/>
                        <p:cNvSpPr/>
                        <p:nvPr/>
                      </p:nvSpPr>
                      <p:spPr>
                        <a:xfrm>
                          <a:off x="2304" y="2208"/>
                          <a:ext cx="67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6" name="直接连接符 88134"/>
                        <p:cNvSpPr/>
                        <p:nvPr/>
                      </p:nvSpPr>
                      <p:spPr>
                        <a:xfrm>
                          <a:off x="2016" y="2400"/>
                          <a:ext cx="0" cy="148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7" name="直接连接符 88135"/>
                        <p:cNvSpPr/>
                        <p:nvPr/>
                      </p:nvSpPr>
                      <p:spPr>
                        <a:xfrm>
                          <a:off x="2496" y="3408"/>
                          <a:ext cx="0" cy="4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8" name="直接连接符 88136"/>
                        <p:cNvSpPr/>
                        <p:nvPr/>
                      </p:nvSpPr>
                      <p:spPr>
                        <a:xfrm flipH="1" flipV="1">
                          <a:off x="2304" y="364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89" name="直接连接符 88137"/>
                        <p:cNvSpPr/>
                        <p:nvPr/>
                      </p:nvSpPr>
                      <p:spPr>
                        <a:xfrm flipV="1">
                          <a:off x="2304" y="3408"/>
                          <a:ext cx="0"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0" name="直接连接符 88138"/>
                        <p:cNvSpPr/>
                        <p:nvPr/>
                      </p:nvSpPr>
                      <p:spPr>
                        <a:xfrm flipV="1">
                          <a:off x="1824" y="3408"/>
                          <a:ext cx="0"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1" name="直接连接符 88139"/>
                        <p:cNvSpPr/>
                        <p:nvPr/>
                      </p:nvSpPr>
                      <p:spPr>
                        <a:xfrm>
                          <a:off x="576" y="2736"/>
                          <a:ext cx="96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2" name="直接连接符 88140"/>
                        <p:cNvSpPr/>
                        <p:nvPr/>
                      </p:nvSpPr>
                      <p:spPr>
                        <a:xfrm>
                          <a:off x="1536" y="3888"/>
                          <a:ext cx="163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3" name="直接连接符 88141"/>
                        <p:cNvSpPr/>
                        <p:nvPr/>
                      </p:nvSpPr>
                      <p:spPr>
                        <a:xfrm>
                          <a:off x="2496" y="3408"/>
                          <a:ext cx="67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4" name="直接连接符 88142"/>
                        <p:cNvSpPr/>
                        <p:nvPr/>
                      </p:nvSpPr>
                      <p:spPr>
                        <a:xfrm>
                          <a:off x="1344" y="3648"/>
                          <a:ext cx="163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5" name="直接连接符 88143"/>
                        <p:cNvSpPr/>
                        <p:nvPr/>
                      </p:nvSpPr>
                      <p:spPr>
                        <a:xfrm flipH="1">
                          <a:off x="2496" y="3168"/>
                          <a:ext cx="48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6" name="直接连接符 88144"/>
                        <p:cNvSpPr/>
                        <p:nvPr/>
                      </p:nvSpPr>
                      <p:spPr>
                        <a:xfrm flipH="1" flipV="1">
                          <a:off x="1824" y="364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7" name="直接连接符 88145"/>
                        <p:cNvSpPr/>
                        <p:nvPr/>
                      </p:nvSpPr>
                      <p:spPr>
                        <a:xfrm>
                          <a:off x="1344" y="3648"/>
                          <a:ext cx="96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8" name="直接连接符 88146"/>
                        <p:cNvSpPr/>
                        <p:nvPr/>
                      </p:nvSpPr>
                      <p:spPr>
                        <a:xfrm>
                          <a:off x="288" y="2736"/>
                          <a:ext cx="1152" cy="14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099" name="直接连接符 88147"/>
                        <p:cNvSpPr/>
                        <p:nvPr/>
                      </p:nvSpPr>
                      <p:spPr>
                        <a:xfrm flipH="1" flipV="1">
                          <a:off x="2496" y="3024"/>
                          <a:ext cx="912"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0" name="直接连接符 88148"/>
                        <p:cNvSpPr/>
                        <p:nvPr/>
                      </p:nvSpPr>
                      <p:spPr>
                        <a:xfrm>
                          <a:off x="1440" y="4176"/>
                          <a:ext cx="1968"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1" name="直接连接符 88149"/>
                        <p:cNvSpPr/>
                        <p:nvPr/>
                      </p:nvSpPr>
                      <p:spPr>
                        <a:xfrm>
                          <a:off x="1536" y="2832"/>
                          <a:ext cx="163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nvGrpSpPr>
                        <p:cNvPr id="86102" name="组合 88150"/>
                        <p:cNvGrpSpPr/>
                        <p:nvPr/>
                      </p:nvGrpSpPr>
                      <p:grpSpPr>
                        <a:xfrm>
                          <a:off x="288" y="1056"/>
                          <a:ext cx="2016" cy="2352"/>
                          <a:chOff x="288" y="1056"/>
                          <a:chExt cx="2016" cy="2352"/>
                        </a:xfrm>
                      </p:grpSpPr>
                      <p:sp>
                        <p:nvSpPr>
                          <p:cNvPr id="86103" name="直接连接符 88151"/>
                          <p:cNvSpPr/>
                          <p:nvPr/>
                        </p:nvSpPr>
                        <p:spPr>
                          <a:xfrm flipH="1" flipV="1">
                            <a:off x="576" y="1680"/>
                            <a:ext cx="96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4" name="直接连接符 88152"/>
                          <p:cNvSpPr/>
                          <p:nvPr/>
                        </p:nvSpPr>
                        <p:spPr>
                          <a:xfrm flipH="1" flipV="1">
                            <a:off x="576" y="2256"/>
                            <a:ext cx="96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5" name="直接连接符 88153"/>
                          <p:cNvSpPr/>
                          <p:nvPr/>
                        </p:nvSpPr>
                        <p:spPr>
                          <a:xfrm flipH="1" flipV="1">
                            <a:off x="1008" y="1248"/>
                            <a:ext cx="816" cy="96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6" name="直接连接符 88154"/>
                          <p:cNvSpPr/>
                          <p:nvPr/>
                        </p:nvSpPr>
                        <p:spPr>
                          <a:xfrm flipH="1" flipV="1">
                            <a:off x="1488" y="1248"/>
                            <a:ext cx="816" cy="96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7" name="直接连接符 88155"/>
                          <p:cNvSpPr/>
                          <p:nvPr/>
                        </p:nvSpPr>
                        <p:spPr>
                          <a:xfrm>
                            <a:off x="1488" y="2256"/>
                            <a:ext cx="144" cy="144"/>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8" name="直接连接符 88156"/>
                          <p:cNvSpPr/>
                          <p:nvPr/>
                        </p:nvSpPr>
                        <p:spPr>
                          <a:xfrm>
                            <a:off x="288" y="1056"/>
                            <a:ext cx="0" cy="168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09" name="直接连接符 88157"/>
                          <p:cNvSpPr/>
                          <p:nvPr/>
                        </p:nvSpPr>
                        <p:spPr>
                          <a:xfrm flipH="1">
                            <a:off x="288" y="1056"/>
                            <a:ext cx="192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0" name="直接连接符 88158"/>
                          <p:cNvSpPr/>
                          <p:nvPr/>
                        </p:nvSpPr>
                        <p:spPr>
                          <a:xfrm flipV="1">
                            <a:off x="576" y="1680"/>
                            <a:ext cx="0" cy="576"/>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1" name="直接连接符 88159"/>
                          <p:cNvSpPr/>
                          <p:nvPr/>
                        </p:nvSpPr>
                        <p:spPr>
                          <a:xfrm flipV="1">
                            <a:off x="576" y="1248"/>
                            <a:ext cx="432" cy="43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2" name="直接连接符 88160"/>
                          <p:cNvSpPr/>
                          <p:nvPr/>
                        </p:nvSpPr>
                        <p:spPr>
                          <a:xfrm>
                            <a:off x="1008" y="1248"/>
                            <a:ext cx="48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3" name="直接连接符 88161"/>
                          <p:cNvSpPr/>
                          <p:nvPr/>
                        </p:nvSpPr>
                        <p:spPr>
                          <a:xfrm>
                            <a:off x="1488" y="1248"/>
                            <a:ext cx="0" cy="100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4" name="直接连接符 88162"/>
                          <p:cNvSpPr/>
                          <p:nvPr/>
                        </p:nvSpPr>
                        <p:spPr>
                          <a:xfrm>
                            <a:off x="2208" y="1056"/>
                            <a:ext cx="0" cy="1152"/>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5" name="直接连接符 88163"/>
                          <p:cNvSpPr/>
                          <p:nvPr/>
                        </p:nvSpPr>
                        <p:spPr>
                          <a:xfrm>
                            <a:off x="288" y="2736"/>
                            <a:ext cx="1056"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86116" name="直接连接符 88164"/>
                        <p:cNvSpPr/>
                        <p:nvPr/>
                      </p:nvSpPr>
                      <p:spPr>
                        <a:xfrm>
                          <a:off x="2496" y="2400"/>
                          <a:ext cx="672"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sp>
                <p:nvSpPr>
                  <p:cNvPr id="86117" name="直接连接符 88165"/>
                  <p:cNvSpPr/>
                  <p:nvPr/>
                </p:nvSpPr>
                <p:spPr>
                  <a:xfrm>
                    <a:off x="1344" y="3648"/>
                    <a:ext cx="192" cy="24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8" name="直接连接符 88166"/>
                  <p:cNvSpPr/>
                  <p:nvPr/>
                </p:nvSpPr>
                <p:spPr>
                  <a:xfrm>
                    <a:off x="1536" y="3888"/>
                    <a:ext cx="960"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6119" name="直接连接符 88167"/>
                  <p:cNvSpPr/>
                  <p:nvPr/>
                </p:nvSpPr>
                <p:spPr>
                  <a:xfrm>
                    <a:off x="3168" y="2400"/>
                    <a:ext cx="0" cy="1008"/>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sp>
              <p:nvSpPr>
                <p:cNvPr id="86120" name="文本框 88168"/>
                <p:cNvSpPr txBox="1"/>
                <p:nvPr/>
              </p:nvSpPr>
              <p:spPr>
                <a:xfrm>
                  <a:off x="278" y="986"/>
                  <a:ext cx="241" cy="329"/>
                </a:xfrm>
                <a:prstGeom prst="rect">
                  <a:avLst/>
                </a:prstGeom>
                <a:noFill/>
                <a:ln w="28575">
                  <a:noFill/>
                  <a:miter/>
                </a:ln>
              </p:spPr>
              <p:txBody>
                <a:bodyPr wrap="square" anchor="t">
                  <a:spAutoFit/>
                </a:bodyPr>
                <a:lstStyle/>
                <a:p>
                  <a:pPr lvl="0" eaLnBrk="0" hangingPunct="0">
                    <a:buClr>
                      <a:srgbClr val="000000"/>
                    </a:buClr>
                  </a:pPr>
                  <a:r>
                    <a:rPr lang="en-US" altLang="zh-CN" sz="2400" b="1">
                      <a:latin typeface="Times New Roman" pitchFamily="18" charset="0"/>
                      <a:ea typeface="宋体" pitchFamily="2" charset="-122"/>
                    </a:rPr>
                    <a:t>V</a:t>
                  </a:r>
                  <a:endParaRPr lang="en-US" altLang="zh-CN" sz="2400">
                    <a:latin typeface="Times New Roman" pitchFamily="18" charset="0"/>
                    <a:ea typeface="宋体" pitchFamily="2" charset="-122"/>
                  </a:endParaRPr>
                </a:p>
              </p:txBody>
            </p:sp>
            <p:sp>
              <p:nvSpPr>
                <p:cNvPr id="86121" name="文本框 88169"/>
                <p:cNvSpPr txBox="1"/>
                <p:nvPr/>
              </p:nvSpPr>
              <p:spPr>
                <a:xfrm>
                  <a:off x="1188" y="3385"/>
                  <a:ext cx="250" cy="329"/>
                </a:xfrm>
                <a:prstGeom prst="rect">
                  <a:avLst/>
                </a:prstGeom>
                <a:noFill/>
                <a:ln w="28575">
                  <a:noFill/>
                  <a:miter/>
                </a:ln>
              </p:spPr>
              <p:txBody>
                <a:bodyPr wrap="square" anchor="t">
                  <a:spAutoFit/>
                </a:bodyPr>
                <a:lstStyle/>
                <a:p>
                  <a:pPr lvl="0" eaLnBrk="0" hangingPunct="0">
                    <a:buClr>
                      <a:srgbClr val="000000"/>
                    </a:buClr>
                  </a:pPr>
                  <a:r>
                    <a:rPr lang="en-US" altLang="zh-CN" sz="2400" b="1">
                      <a:latin typeface="Times New Roman" pitchFamily="18" charset="0"/>
                      <a:ea typeface="宋体" pitchFamily="2" charset="-122"/>
                    </a:rPr>
                    <a:t>H</a:t>
                  </a:r>
                  <a:endParaRPr lang="en-US" altLang="zh-CN" sz="2400">
                    <a:latin typeface="Times New Roman" pitchFamily="18" charset="0"/>
                    <a:ea typeface="宋体" pitchFamily="2" charset="-122"/>
                  </a:endParaRPr>
                </a:p>
              </p:txBody>
            </p:sp>
            <p:sp>
              <p:nvSpPr>
                <p:cNvPr id="86122" name="文本框 88170"/>
                <p:cNvSpPr txBox="1"/>
                <p:nvPr/>
              </p:nvSpPr>
              <p:spPr>
                <a:xfrm>
                  <a:off x="1718" y="1232"/>
                  <a:ext cx="290" cy="336"/>
                </a:xfrm>
                <a:prstGeom prst="rect">
                  <a:avLst/>
                </a:prstGeom>
                <a:noFill/>
                <a:ln w="28575">
                  <a:noFill/>
                  <a:miter/>
                </a:ln>
              </p:spPr>
              <p:txBody>
                <a:bodyPr wrap="square" anchor="t">
                  <a:spAutoFit/>
                </a:bodyPr>
                <a:lstStyle/>
                <a:p>
                  <a:pPr lvl="0" eaLnBrk="0" hangingPunct="0">
                    <a:buClr>
                      <a:srgbClr val="000000"/>
                    </a:buClr>
                  </a:pPr>
                  <a:r>
                    <a:rPr lang="en-US" altLang="zh-CN" sz="2400" b="1">
                      <a:latin typeface="Times New Roman" pitchFamily="18" charset="0"/>
                      <a:ea typeface="宋体" pitchFamily="2" charset="-122"/>
                    </a:rPr>
                    <a:t>W</a:t>
                  </a:r>
                  <a:endParaRPr lang="en-US" altLang="zh-CN" sz="2400">
                    <a:latin typeface="Times New Roman" pitchFamily="18" charset="0"/>
                    <a:ea typeface="宋体" pitchFamily="2" charset="-122"/>
                  </a:endParaRPr>
                </a:p>
              </p:txBody>
            </p:sp>
            <p:sp>
              <p:nvSpPr>
                <p:cNvPr id="86123" name="文本框 88171"/>
                <p:cNvSpPr txBox="1"/>
                <p:nvPr/>
              </p:nvSpPr>
              <p:spPr>
                <a:xfrm>
                  <a:off x="278" y="2164"/>
                  <a:ext cx="241" cy="336"/>
                </a:xfrm>
                <a:prstGeom prst="rect">
                  <a:avLst/>
                </a:prstGeom>
                <a:noFill/>
                <a:ln w="28575">
                  <a:noFill/>
                  <a:miter/>
                </a:ln>
              </p:spPr>
              <p:txBody>
                <a:bodyPr wrap="square" anchor="t">
                  <a:spAutoFit/>
                </a:bodyPr>
                <a:lstStyle/>
                <a:p>
                  <a:pPr lvl="0" eaLnBrk="0" hangingPunct="0">
                    <a:buClr>
                      <a:srgbClr val="000000"/>
                    </a:buClr>
                  </a:pPr>
                  <a:r>
                    <a:rPr lang="en-US" altLang="zh-CN" sz="2400" b="1">
                      <a:latin typeface="Times New Roman" pitchFamily="18" charset="0"/>
                      <a:ea typeface="宋体" pitchFamily="2" charset="-122"/>
                    </a:rPr>
                    <a:t>X</a:t>
                  </a:r>
                  <a:endParaRPr lang="en-US" altLang="zh-CN" sz="2400">
                    <a:latin typeface="Times New Roman" pitchFamily="18" charset="0"/>
                    <a:ea typeface="宋体" pitchFamily="2" charset="-122"/>
                  </a:endParaRPr>
                </a:p>
              </p:txBody>
            </p:sp>
          </p:grpSp>
          <p:sp>
            <p:nvSpPr>
              <p:cNvPr id="86124" name="文本框 88172"/>
              <p:cNvSpPr txBox="1"/>
              <p:nvPr/>
            </p:nvSpPr>
            <p:spPr>
              <a:xfrm>
                <a:off x="2260" y="3839"/>
                <a:ext cx="245" cy="314"/>
              </a:xfrm>
              <a:prstGeom prst="rect">
                <a:avLst/>
              </a:prstGeom>
              <a:noFill/>
              <a:ln w="28575">
                <a:noFill/>
                <a:miter/>
              </a:ln>
            </p:spPr>
            <p:txBody>
              <a:bodyPr wrap="square" anchor="ctr">
                <a:spAutoFit/>
              </a:bodyPr>
              <a:lstStyle/>
              <a:p>
                <a:pPr lvl="0" algn="ctr" eaLnBrk="0" hangingPunct="0">
                  <a:buClr>
                    <a:srgbClr val="000000"/>
                  </a:buClr>
                </a:pPr>
                <a:r>
                  <a:rPr lang="en-US" altLang="zh-CN" sz="2400" b="1">
                    <a:latin typeface="Times New Roman" pitchFamily="18" charset="0"/>
                    <a:ea typeface="宋体" pitchFamily="2" charset="-122"/>
                  </a:rPr>
                  <a:t>Y</a:t>
                </a:r>
                <a:endParaRPr lang="en-US" altLang="zh-CN" sz="2400">
                  <a:latin typeface="Times New Roman" pitchFamily="18" charset="0"/>
                  <a:ea typeface="宋体" pitchFamily="2" charset="-122"/>
                </a:endParaRPr>
              </a:p>
            </p:txBody>
          </p:sp>
          <p:sp>
            <p:nvSpPr>
              <p:cNvPr id="86125" name="文本框 88173"/>
              <p:cNvSpPr txBox="1"/>
              <p:nvPr/>
            </p:nvSpPr>
            <p:spPr>
              <a:xfrm>
                <a:off x="1439" y="1522"/>
                <a:ext cx="234" cy="317"/>
              </a:xfrm>
              <a:prstGeom prst="rect">
                <a:avLst/>
              </a:prstGeom>
              <a:noFill/>
              <a:ln w="28575">
                <a:noFill/>
                <a:miter/>
              </a:ln>
            </p:spPr>
            <p:txBody>
              <a:bodyPr wrap="square" anchor="ctr">
                <a:spAutoFit/>
              </a:bodyPr>
              <a:lstStyle/>
              <a:p>
                <a:pPr lvl="0" algn="ctr" eaLnBrk="0" hangingPunct="0">
                  <a:buClr>
                    <a:srgbClr val="000000"/>
                  </a:buClr>
                </a:pPr>
                <a:r>
                  <a:rPr lang="en-US" altLang="zh-CN" sz="2400" b="1">
                    <a:latin typeface="Times New Roman" pitchFamily="18" charset="0"/>
                    <a:ea typeface="宋体" pitchFamily="2" charset="-122"/>
                  </a:rPr>
                  <a:t>Z</a:t>
                </a:r>
                <a:endParaRPr lang="en-US" altLang="zh-CN" sz="2400">
                  <a:latin typeface="Times New Roman" pitchFamily="18" charset="0"/>
                  <a:ea typeface="宋体" pitchFamily="2" charset="-122"/>
                </a:endParaRPr>
              </a:p>
            </p:txBody>
          </p:sp>
        </p:grpSp>
      </p:grpSp>
      <p:sp>
        <p:nvSpPr>
          <p:cNvPr id="7" name="文本框 6"/>
          <p:cNvSpPr txBox="1"/>
          <p:nvPr/>
        </p:nvSpPr>
        <p:spPr>
          <a:xfrm>
            <a:off x="4572000" y="5013325"/>
            <a:ext cx="1844040" cy="1371600"/>
          </a:xfrm>
          <a:prstGeom prst="rect">
            <a:avLst/>
          </a:prstGeom>
          <a:noFill/>
        </p:spPr>
        <p:txBody>
          <a:bodyPr wrap="square" rtlCol="0" anchor="t">
            <a:spAutoFit/>
          </a:bodyPr>
          <a:lstStyle/>
          <a:p>
            <a:pPr lvl="0" algn="ctr" eaLnBrk="0" hangingPunct="0">
              <a:buClr>
                <a:srgbClr val="000000"/>
              </a:buClr>
            </a:pPr>
            <a:r>
              <a:rPr lang="zh-CN" altLang="zh-CN" sz="2800" dirty="0">
                <a:solidFill>
                  <a:srgbClr val="FF3300"/>
                </a:solidFill>
                <a:latin typeface="黑体" pitchFamily="2" charset="-122"/>
                <a:ea typeface="黑体" pitchFamily="2" charset="-122"/>
                <a:sym typeface="+mn-ea"/>
              </a:rPr>
              <a:t>C点在</a:t>
            </a:r>
            <a:r>
              <a:rPr lang="en-US" altLang="zh-CN" sz="2800" dirty="0">
                <a:solidFill>
                  <a:srgbClr val="FF3300"/>
                </a:solidFill>
                <a:latin typeface="黑体" pitchFamily="2" charset="-122"/>
                <a:ea typeface="黑体" pitchFamily="2" charset="-122"/>
                <a:sym typeface="+mn-ea"/>
              </a:rPr>
              <a:t>A</a:t>
            </a:r>
            <a:r>
              <a:rPr lang="zh-CN" altLang="en-US" sz="2800" dirty="0">
                <a:solidFill>
                  <a:srgbClr val="FF3300"/>
                </a:solidFill>
                <a:latin typeface="黑体" pitchFamily="2" charset="-122"/>
                <a:ea typeface="黑体" pitchFamily="2" charset="-122"/>
                <a:sym typeface="+mn-ea"/>
              </a:rPr>
              <a:t>后</a:t>
            </a:r>
            <a:r>
              <a:rPr lang="en-US" altLang="zh-CN" sz="2800">
                <a:solidFill>
                  <a:srgbClr val="FF3300"/>
                </a:solidFill>
                <a:latin typeface="黑体" pitchFamily="2" charset="-122"/>
                <a:ea typeface="黑体" pitchFamily="2" charset="-122"/>
                <a:sym typeface="+mn-ea"/>
              </a:rPr>
              <a:t>,</a:t>
            </a:r>
            <a:endParaRPr lang="en-US" altLang="zh-CN" sz="2800">
              <a:solidFill>
                <a:srgbClr val="FF3300"/>
              </a:solidFill>
              <a:latin typeface="黑体" pitchFamily="2" charset="-122"/>
              <a:ea typeface="黑体" pitchFamily="2" charset="-122"/>
            </a:endParaRPr>
          </a:p>
          <a:p>
            <a:pPr lvl="0" algn="ctr" eaLnBrk="0" hangingPunct="0">
              <a:buClr>
                <a:srgbClr val="000000"/>
              </a:buClr>
            </a:pPr>
            <a:r>
              <a:rPr lang="zh-CN" altLang="en-US" sz="2800" dirty="0">
                <a:solidFill>
                  <a:srgbClr val="FF3300"/>
                </a:solidFill>
                <a:latin typeface="黑体" pitchFamily="2" charset="-122"/>
                <a:ea typeface="黑体" pitchFamily="2" charset="-122"/>
                <a:sym typeface="+mn-ea"/>
              </a:rPr>
              <a:t>与</a:t>
            </a:r>
            <a:r>
              <a:rPr lang="en-US" altLang="zh-CN" sz="2800" dirty="0">
                <a:solidFill>
                  <a:srgbClr val="FF3300"/>
                </a:solidFill>
                <a:latin typeface="黑体" pitchFamily="2" charset="-122"/>
                <a:ea typeface="黑体" pitchFamily="2" charset="-122"/>
                <a:sym typeface="+mn-ea"/>
              </a:rPr>
              <a:t>A</a:t>
            </a:r>
            <a:r>
              <a:rPr lang="zh-CN" altLang="en-US" sz="2800" dirty="0">
                <a:solidFill>
                  <a:srgbClr val="FF3300"/>
                </a:solidFill>
                <a:latin typeface="黑体" pitchFamily="2" charset="-122"/>
                <a:ea typeface="黑体" pitchFamily="2" charset="-122"/>
                <a:sym typeface="+mn-ea"/>
              </a:rPr>
              <a:t>点等高、等长</a:t>
            </a:r>
            <a:endParaRPr lang="zh-CN" altLang="en-US" sz="2800"/>
          </a:p>
        </p:txBody>
      </p:sp>
      <p:grpSp>
        <p:nvGrpSpPr>
          <p:cNvPr id="88184" name="组合 88183"/>
          <p:cNvGrpSpPr/>
          <p:nvPr/>
        </p:nvGrpSpPr>
        <p:grpSpPr>
          <a:xfrm>
            <a:off x="6090603" y="4437380"/>
            <a:ext cx="647700" cy="850900"/>
            <a:chOff x="3849" y="2592"/>
            <a:chExt cx="408" cy="536"/>
          </a:xfrm>
        </p:grpSpPr>
        <p:sp>
          <p:nvSpPr>
            <p:cNvPr id="86136" name="文本框 88184"/>
            <p:cNvSpPr txBox="1"/>
            <p:nvPr/>
          </p:nvSpPr>
          <p:spPr>
            <a:xfrm>
              <a:off x="3849" y="2724"/>
              <a:ext cx="244" cy="404"/>
            </a:xfrm>
            <a:prstGeom prst="rect">
              <a:avLst/>
            </a:prstGeom>
            <a:noFill/>
            <a:ln w="28575">
              <a:noFill/>
              <a:miter/>
            </a:ln>
          </p:spPr>
          <p:txBody>
            <a:bodyPr wrap="none" anchor="ctr">
              <a:spAutoFit/>
            </a:bodyPr>
            <a:lstStyle/>
            <a:p>
              <a:pPr lvl="0" algn="ctr" eaLnBrk="0" hangingPunct="0">
                <a:buClr>
                  <a:srgbClr val="000000"/>
                </a:buClr>
              </a:pPr>
              <a:r>
                <a:rPr lang="en-US" altLang="zh-CN" sz="3600" b="1">
                  <a:solidFill>
                    <a:srgbClr val="FF3300"/>
                  </a:solidFill>
                  <a:latin typeface="Times New Roman" pitchFamily="18" charset="0"/>
                  <a:ea typeface="宋体" pitchFamily="2" charset="-122"/>
                </a:rPr>
                <a:t>c</a:t>
              </a:r>
              <a:endParaRPr lang="en-US" altLang="zh-CN" sz="3200">
                <a:latin typeface="Times New Roman" pitchFamily="18" charset="0"/>
                <a:ea typeface="宋体" pitchFamily="2" charset="-122"/>
              </a:endParaRPr>
            </a:p>
          </p:txBody>
        </p:sp>
        <p:sp>
          <p:nvSpPr>
            <p:cNvPr id="86137" name="矩形 88185"/>
            <p:cNvSpPr/>
            <p:nvPr/>
          </p:nvSpPr>
          <p:spPr>
            <a:xfrm>
              <a:off x="3936" y="2592"/>
              <a:ext cx="321" cy="404"/>
            </a:xfrm>
            <a:prstGeom prst="rect">
              <a:avLst/>
            </a:prstGeom>
            <a:noFill/>
            <a:ln w="28575">
              <a:noFill/>
              <a:miter/>
            </a:ln>
          </p:spPr>
          <p:txBody>
            <a:bodyPr wrap="none" anchor="ctr">
              <a:spAutoFit/>
            </a:bodyPr>
            <a:lstStyle/>
            <a:p>
              <a:pPr lvl="0" algn="ctr" eaLnBrk="0" hangingPunct="0">
                <a:buClr>
                  <a:srgbClr val="000000"/>
                </a:buClr>
              </a:pPr>
              <a:r>
                <a:rPr lang="en-US" altLang="zh-CN" sz="3600" b="1" dirty="0">
                  <a:solidFill>
                    <a:srgbClr val="0000FF"/>
                  </a:solidFill>
                  <a:latin typeface="Times New Roman" pitchFamily="18" charset="0"/>
                  <a:ea typeface="宋体" pitchFamily="2" charset="-122"/>
                  <a:sym typeface="Symbol" pitchFamily="18" charset="2"/>
                </a:rPr>
                <a:t></a:t>
              </a:r>
              <a:r>
                <a:rPr lang="en-US" altLang="zh-CN" sz="3600" b="1" dirty="0">
                  <a:solidFill>
                    <a:schemeClr val="accent2"/>
                  </a:solidFill>
                  <a:latin typeface="Times New Roman" pitchFamily="18" charset="0"/>
                  <a:ea typeface="宋体" pitchFamily="2" charset="-122"/>
                  <a:sym typeface="Symbol" pitchFamily="18" charset="2"/>
                </a:rPr>
                <a:t> </a:t>
              </a:r>
            </a:p>
          </p:txBody>
        </p:sp>
      </p:grpSp>
      <p:grpSp>
        <p:nvGrpSpPr>
          <p:cNvPr id="88187" name="组合 88186"/>
          <p:cNvGrpSpPr/>
          <p:nvPr/>
        </p:nvGrpSpPr>
        <p:grpSpPr>
          <a:xfrm>
            <a:off x="7596188" y="2132013"/>
            <a:ext cx="695325" cy="936625"/>
            <a:chOff x="4763" y="1343"/>
            <a:chExt cx="438" cy="590"/>
          </a:xfrm>
        </p:grpSpPr>
        <p:sp>
          <p:nvSpPr>
            <p:cNvPr id="86139" name="文本框 88187"/>
            <p:cNvSpPr txBox="1"/>
            <p:nvPr/>
          </p:nvSpPr>
          <p:spPr>
            <a:xfrm>
              <a:off x="4763" y="1343"/>
              <a:ext cx="404" cy="404"/>
            </a:xfrm>
            <a:prstGeom prst="rect">
              <a:avLst/>
            </a:prstGeom>
            <a:noFill/>
            <a:ln w="28575">
              <a:noFill/>
              <a:miter/>
            </a:ln>
          </p:spPr>
          <p:txBody>
            <a:bodyPr wrap="none" anchor="ctr">
              <a:spAutoFit/>
            </a:bodyPr>
            <a:lstStyle/>
            <a:p>
              <a:pPr lvl="0" algn="ctr" eaLnBrk="0" hangingPunct="0">
                <a:buClr>
                  <a:srgbClr val="000000"/>
                </a:buClr>
              </a:pPr>
              <a:r>
                <a:rPr lang="en-US" altLang="zh-CN" sz="3600" b="1">
                  <a:solidFill>
                    <a:srgbClr val="FF3300"/>
                  </a:solidFill>
                  <a:latin typeface="Times New Roman" pitchFamily="18" charset="0"/>
                  <a:ea typeface="宋体" pitchFamily="2" charset="-122"/>
                </a:rPr>
                <a:t>c"</a:t>
              </a:r>
              <a:endParaRPr lang="en-US" altLang="zh-CN" sz="3600">
                <a:latin typeface="Times New Roman" pitchFamily="18" charset="0"/>
                <a:ea typeface="宋体" pitchFamily="2" charset="-122"/>
              </a:endParaRPr>
            </a:p>
          </p:txBody>
        </p:sp>
        <p:sp>
          <p:nvSpPr>
            <p:cNvPr id="86140" name="矩形 88188"/>
            <p:cNvSpPr/>
            <p:nvPr/>
          </p:nvSpPr>
          <p:spPr>
            <a:xfrm>
              <a:off x="4763" y="1526"/>
              <a:ext cx="438" cy="407"/>
            </a:xfrm>
            <a:prstGeom prst="rect">
              <a:avLst/>
            </a:prstGeom>
            <a:noFill/>
            <a:ln w="28575">
              <a:noFill/>
              <a:miter/>
            </a:ln>
          </p:spPr>
          <p:txBody>
            <a:bodyPr wrap="square" anchor="ctr">
              <a:spAutoFit/>
            </a:bodyPr>
            <a:lstStyle/>
            <a:p>
              <a:pPr lvl="0" algn="ctr" eaLnBrk="0" hangingPunct="0">
                <a:buClr>
                  <a:srgbClr val="000000"/>
                </a:buClr>
              </a:pPr>
              <a:r>
                <a:rPr lang="en-US" altLang="zh-CN" sz="3600" b="1" dirty="0">
                  <a:solidFill>
                    <a:srgbClr val="0000FF"/>
                  </a:solidFill>
                  <a:latin typeface="Times New Roman" pitchFamily="18" charset="0"/>
                  <a:ea typeface="宋体" pitchFamily="2" charset="-122"/>
                  <a:sym typeface="Symbol" pitchFamily="18" charset="2"/>
                </a:rPr>
                <a:t></a:t>
              </a:r>
              <a:r>
                <a:rPr lang="en-US" altLang="zh-CN" sz="3600" b="1" dirty="0">
                  <a:solidFill>
                    <a:schemeClr val="accent2"/>
                  </a:solidFill>
                  <a:latin typeface="Times New Roman" pitchFamily="18" charset="0"/>
                  <a:ea typeface="宋体" pitchFamily="2" charset="-122"/>
                  <a:sym typeface="Symbol" pitchFamily="18" charset="2"/>
                </a:rPr>
                <a:t> </a:t>
              </a:r>
            </a:p>
          </p:txBody>
        </p:sp>
      </p:grpSp>
      <p:sp>
        <p:nvSpPr>
          <p:cNvPr id="88070" name="文本框 88069"/>
          <p:cNvSpPr txBox="1"/>
          <p:nvPr/>
        </p:nvSpPr>
        <p:spPr>
          <a:xfrm>
            <a:off x="6156325" y="2420303"/>
            <a:ext cx="1030288" cy="641350"/>
          </a:xfrm>
          <a:prstGeom prst="rect">
            <a:avLst/>
          </a:prstGeom>
          <a:noFill/>
          <a:ln w="28575">
            <a:noFill/>
            <a:miter/>
          </a:ln>
        </p:spPr>
        <p:txBody>
          <a:bodyPr wrap="none" anchor="ctr">
            <a:spAutoFit/>
          </a:bodyPr>
          <a:lstStyle/>
          <a:p>
            <a:pPr lvl="0" algn="ctr" eaLnBrk="0" hangingPunct="0">
              <a:buClr>
                <a:srgbClr val="000000"/>
              </a:buClr>
            </a:pPr>
            <a:r>
              <a:rPr lang="en-US" altLang="zh-CN" sz="3600" b="1" dirty="0">
                <a:solidFill>
                  <a:srgbClr val="0000FF"/>
                </a:solidFill>
                <a:latin typeface="Times New Roman" pitchFamily="18" charset="0"/>
                <a:ea typeface="宋体" pitchFamily="2" charset="-122"/>
                <a:sym typeface="Symbol" pitchFamily="18" charset="2"/>
              </a:rPr>
              <a:t></a:t>
            </a:r>
            <a:r>
              <a:rPr lang="en-US" altLang="zh-CN" sz="3600" b="1">
                <a:solidFill>
                  <a:srgbClr val="0000FF"/>
                </a:solidFill>
                <a:latin typeface="Times New Roman" pitchFamily="18" charset="0"/>
                <a:ea typeface="宋体" pitchFamily="2" charset="-122"/>
              </a:rPr>
              <a:t>(c')</a:t>
            </a:r>
            <a:endParaRPr lang="en-US" altLang="zh-CN" sz="3200">
              <a:solidFill>
                <a:srgbClr val="0000FF"/>
              </a:solidFill>
              <a:latin typeface="Times New Roman" pitchFamily="18" charset="0"/>
              <a:ea typeface="宋体" pitchFamily="2" charset="-122"/>
            </a:endParaRPr>
          </a:p>
        </p:txBody>
      </p:sp>
      <p:sp>
        <p:nvSpPr>
          <p:cNvPr id="9" name="文本框 8"/>
          <p:cNvSpPr txBox="1"/>
          <p:nvPr/>
        </p:nvSpPr>
        <p:spPr>
          <a:xfrm>
            <a:off x="3014345" y="3284855"/>
            <a:ext cx="439420" cy="518160"/>
          </a:xfrm>
          <a:prstGeom prst="rect">
            <a:avLst/>
          </a:prstGeom>
          <a:noFill/>
        </p:spPr>
        <p:txBody>
          <a:bodyPr wrap="none" rtlCol="0" anchor="t">
            <a:spAutoFit/>
          </a:bodyPr>
          <a:lstStyle/>
          <a:p>
            <a:pPr lvl="0" algn="ctr" eaLnBrk="0" hangingPunct="0">
              <a:buClr>
                <a:srgbClr val="000000"/>
              </a:buClr>
            </a:pPr>
            <a:r>
              <a:rPr lang="en-US" altLang="zh-CN" sz="2800" b="1">
                <a:solidFill>
                  <a:srgbClr val="FF3300"/>
                </a:solidFill>
                <a:latin typeface="Times New Roman" pitchFamily="18" charset="0"/>
                <a:ea typeface="宋体" pitchFamily="2" charset="-122"/>
                <a:sym typeface="+mn-ea"/>
              </a:rPr>
              <a:t>C</a:t>
            </a:r>
            <a:endParaRPr lang="zh-CN" altLang="en-US" sz="2800"/>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184"/>
                                        </p:tgtEl>
                                        <p:attrNameLst>
                                          <p:attrName>style.visibility</p:attrName>
                                        </p:attrNameLst>
                                      </p:cBhvr>
                                      <p:to>
                                        <p:strVal val="visible"/>
                                      </p:to>
                                    </p:set>
                                    <p:anim calcmode="lin" valueType="num">
                                      <p:cBhvr additive="base">
                                        <p:cTn id="7" dur="500" fill="hold"/>
                                        <p:tgtEl>
                                          <p:spTgt spid="88184"/>
                                        </p:tgtEl>
                                        <p:attrNameLst>
                                          <p:attrName>ppt_x</p:attrName>
                                        </p:attrNameLst>
                                      </p:cBhvr>
                                      <p:tavLst>
                                        <p:tav tm="0">
                                          <p:val>
                                            <p:strVal val="#ppt_x"/>
                                          </p:val>
                                        </p:tav>
                                        <p:tav tm="100000">
                                          <p:val>
                                            <p:strVal val="#ppt_x"/>
                                          </p:val>
                                        </p:tav>
                                      </p:tavLst>
                                    </p:anim>
                                    <p:anim calcmode="lin" valueType="num">
                                      <p:cBhvr additive="base">
                                        <p:cTn id="8" dur="500" fill="hold"/>
                                        <p:tgtEl>
                                          <p:spTgt spid="881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187"/>
                                        </p:tgtEl>
                                        <p:attrNameLst>
                                          <p:attrName>style.visibility</p:attrName>
                                        </p:attrNameLst>
                                      </p:cBhvr>
                                      <p:to>
                                        <p:strVal val="visible"/>
                                      </p:to>
                                    </p:set>
                                    <p:anim calcmode="lin" valueType="num">
                                      <p:cBhvr additive="base">
                                        <p:cTn id="13" dur="500" fill="hold"/>
                                        <p:tgtEl>
                                          <p:spTgt spid="88187"/>
                                        </p:tgtEl>
                                        <p:attrNameLst>
                                          <p:attrName>ppt_x</p:attrName>
                                        </p:attrNameLst>
                                      </p:cBhvr>
                                      <p:tavLst>
                                        <p:tav tm="0">
                                          <p:val>
                                            <p:strVal val="#ppt_x"/>
                                          </p:val>
                                        </p:tav>
                                        <p:tav tm="100000">
                                          <p:val>
                                            <p:strVal val="#ppt_x"/>
                                          </p:val>
                                        </p:tav>
                                      </p:tavLst>
                                    </p:anim>
                                    <p:anim calcmode="lin" valueType="num">
                                      <p:cBhvr additive="base">
                                        <p:cTn id="14" dur="500" fill="hold"/>
                                        <p:tgtEl>
                                          <p:spTgt spid="881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组合 83969"/>
          <p:cNvGrpSpPr/>
          <p:nvPr/>
        </p:nvGrpSpPr>
        <p:grpSpPr>
          <a:xfrm>
            <a:off x="4276725" y="1371600"/>
            <a:ext cx="4872038" cy="5005388"/>
            <a:chOff x="2707" y="1641"/>
            <a:chExt cx="2781" cy="2535"/>
          </a:xfrm>
        </p:grpSpPr>
        <p:sp>
          <p:nvSpPr>
            <p:cNvPr id="88066" name="直接连接符 83970"/>
            <p:cNvSpPr/>
            <p:nvPr/>
          </p:nvSpPr>
          <p:spPr>
            <a:xfrm>
              <a:off x="2742" y="3031"/>
              <a:ext cx="2725"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067" name="直接连接符 83971"/>
            <p:cNvSpPr/>
            <p:nvPr/>
          </p:nvSpPr>
          <p:spPr>
            <a:xfrm flipV="1">
              <a:off x="4323" y="1647"/>
              <a:ext cx="0" cy="2529"/>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88068" name="组合 83972"/>
            <p:cNvGrpSpPr/>
            <p:nvPr/>
          </p:nvGrpSpPr>
          <p:grpSpPr>
            <a:xfrm>
              <a:off x="2707" y="1641"/>
              <a:ext cx="2781" cy="2477"/>
              <a:chOff x="3040" y="2251"/>
              <a:chExt cx="2451" cy="1881"/>
            </a:xfrm>
          </p:grpSpPr>
          <p:sp>
            <p:nvSpPr>
              <p:cNvPr id="88069" name="文本框 83973"/>
              <p:cNvSpPr txBox="1"/>
              <p:nvPr/>
            </p:nvSpPr>
            <p:spPr>
              <a:xfrm>
                <a:off x="4287" y="3116"/>
                <a:ext cx="221" cy="200"/>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O</a:t>
                </a:r>
              </a:p>
            </p:txBody>
          </p:sp>
          <p:sp>
            <p:nvSpPr>
              <p:cNvPr id="88070" name="文本框 83974"/>
              <p:cNvSpPr txBox="1"/>
              <p:nvPr/>
            </p:nvSpPr>
            <p:spPr>
              <a:xfrm>
                <a:off x="3040" y="3116"/>
                <a:ext cx="222" cy="200"/>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X</a:t>
                </a:r>
              </a:p>
            </p:txBody>
          </p:sp>
          <p:sp>
            <p:nvSpPr>
              <p:cNvPr id="88071" name="文本框 83975"/>
              <p:cNvSpPr txBox="1"/>
              <p:nvPr/>
            </p:nvSpPr>
            <p:spPr>
              <a:xfrm>
                <a:off x="4175" y="3932"/>
                <a:ext cx="347" cy="200"/>
              </a:xfrm>
              <a:prstGeom prst="rect">
                <a:avLst/>
              </a:prstGeom>
              <a:noFill/>
              <a:ln w="38100">
                <a:noFill/>
                <a:miter/>
              </a:ln>
            </p:spPr>
            <p:txBody>
              <a:bodyPr anchor="ctr">
                <a:spAutoFit/>
              </a:bodyPr>
              <a:lstStyle/>
              <a:p>
                <a:pPr lvl="0" algn="ctr" eaLnBrk="0" hangingPunct="0">
                  <a:buClr>
                    <a:srgbClr val="000000"/>
                  </a:buClr>
                </a:pPr>
                <a:r>
                  <a:rPr lang="en-US" altLang="zh-CN" sz="2800">
                    <a:latin typeface="Times New Roman" pitchFamily="18" charset="0"/>
                    <a:ea typeface="宋体" pitchFamily="2" charset="-122"/>
                  </a:rPr>
                  <a:t>Y</a:t>
                </a:r>
                <a:r>
                  <a:rPr lang="en-US" altLang="zh-CN" sz="2800" baseline="-25000">
                    <a:latin typeface="Times New Roman" pitchFamily="18" charset="0"/>
                    <a:ea typeface="宋体" pitchFamily="2" charset="-122"/>
                  </a:rPr>
                  <a:t>H</a:t>
                </a:r>
                <a:endParaRPr lang="en-US" altLang="zh-CN" sz="2800">
                  <a:latin typeface="Times New Roman" pitchFamily="18" charset="0"/>
                  <a:ea typeface="宋体" pitchFamily="2" charset="-122"/>
                </a:endParaRPr>
              </a:p>
            </p:txBody>
          </p:sp>
          <p:sp>
            <p:nvSpPr>
              <p:cNvPr id="88072" name="文本框 83976"/>
              <p:cNvSpPr txBox="1"/>
              <p:nvPr/>
            </p:nvSpPr>
            <p:spPr>
              <a:xfrm>
                <a:off x="4266" y="2251"/>
                <a:ext cx="202" cy="200"/>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Z</a:t>
                </a:r>
              </a:p>
            </p:txBody>
          </p:sp>
          <p:sp>
            <p:nvSpPr>
              <p:cNvPr id="88073" name="文本框 83977"/>
              <p:cNvSpPr txBox="1"/>
              <p:nvPr/>
            </p:nvSpPr>
            <p:spPr>
              <a:xfrm>
                <a:off x="5155" y="3068"/>
                <a:ext cx="336" cy="200"/>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Y</a:t>
                </a:r>
                <a:r>
                  <a:rPr lang="en-US" altLang="zh-CN" sz="2800" baseline="-25000">
                    <a:latin typeface="Times New Roman" pitchFamily="18" charset="0"/>
                    <a:ea typeface="宋体" pitchFamily="2" charset="-122"/>
                  </a:rPr>
                  <a:t>W</a:t>
                </a:r>
                <a:endParaRPr lang="en-US" altLang="zh-CN" sz="2800">
                  <a:latin typeface="Times New Roman" pitchFamily="18" charset="0"/>
                  <a:ea typeface="宋体" pitchFamily="2" charset="-122"/>
                </a:endParaRPr>
              </a:p>
            </p:txBody>
          </p:sp>
        </p:grpSp>
      </p:grpSp>
      <p:grpSp>
        <p:nvGrpSpPr>
          <p:cNvPr id="83979" name="组合 83978"/>
          <p:cNvGrpSpPr/>
          <p:nvPr/>
        </p:nvGrpSpPr>
        <p:grpSpPr>
          <a:xfrm>
            <a:off x="4264025" y="2257425"/>
            <a:ext cx="4084638" cy="1873250"/>
            <a:chOff x="2410" y="1581"/>
            <a:chExt cx="2573" cy="1180"/>
          </a:xfrm>
        </p:grpSpPr>
        <p:grpSp>
          <p:nvGrpSpPr>
            <p:cNvPr id="88075" name="组合 83979"/>
            <p:cNvGrpSpPr/>
            <p:nvPr/>
          </p:nvGrpSpPr>
          <p:grpSpPr>
            <a:xfrm>
              <a:off x="2517" y="1581"/>
              <a:ext cx="2466" cy="237"/>
              <a:chOff x="3120" y="2592"/>
              <a:chExt cx="1968" cy="144"/>
            </a:xfrm>
          </p:grpSpPr>
          <p:sp>
            <p:nvSpPr>
              <p:cNvPr id="88076" name="直接连接符 83980"/>
              <p:cNvSpPr/>
              <p:nvPr/>
            </p:nvSpPr>
            <p:spPr>
              <a:xfrm>
                <a:off x="4320" y="2592"/>
                <a:ext cx="0" cy="14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077" name="直接连接符 83981"/>
              <p:cNvSpPr/>
              <p:nvPr/>
            </p:nvSpPr>
            <p:spPr>
              <a:xfrm>
                <a:off x="4320" y="2736"/>
                <a:ext cx="144"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078" name="直接连接符 83982"/>
              <p:cNvSpPr/>
              <p:nvPr/>
            </p:nvSpPr>
            <p:spPr>
              <a:xfrm>
                <a:off x="3120" y="2592"/>
                <a:ext cx="1968" cy="0"/>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8079" name="组合 83983"/>
            <p:cNvGrpSpPr/>
            <p:nvPr/>
          </p:nvGrpSpPr>
          <p:grpSpPr>
            <a:xfrm>
              <a:off x="2410" y="1581"/>
              <a:ext cx="347" cy="1180"/>
              <a:chOff x="3034" y="2592"/>
              <a:chExt cx="278" cy="720"/>
            </a:xfrm>
          </p:grpSpPr>
          <p:sp>
            <p:nvSpPr>
              <p:cNvPr id="88080" name="直接连接符 83984"/>
              <p:cNvSpPr/>
              <p:nvPr/>
            </p:nvSpPr>
            <p:spPr>
              <a:xfrm>
                <a:off x="3312" y="2592"/>
                <a:ext cx="0" cy="720"/>
              </a:xfrm>
              <a:prstGeom prst="line">
                <a:avLst/>
              </a:prstGeom>
              <a:ln w="38100">
                <a:noFill/>
              </a:ln>
            </p:spPr>
            <p:txBody>
              <a:bodyPr anchor="t"/>
              <a:lstStyle/>
              <a:p>
                <a:pPr lvl="0"/>
                <a:endParaRPr lang="zh-CN" altLang="en-US">
                  <a:latin typeface="Arial" charset="0"/>
                  <a:ea typeface="宋体" pitchFamily="2" charset="-122"/>
                </a:endParaRPr>
              </a:p>
            </p:txBody>
          </p:sp>
          <p:sp>
            <p:nvSpPr>
              <p:cNvPr id="88081" name="文本框 83985"/>
              <p:cNvSpPr txBox="1"/>
              <p:nvPr/>
            </p:nvSpPr>
            <p:spPr>
              <a:xfrm rot="-5400000">
                <a:off x="3088" y="2814"/>
                <a:ext cx="154" cy="262"/>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Z</a:t>
                </a:r>
              </a:p>
            </p:txBody>
          </p:sp>
        </p:grpSp>
      </p:grpSp>
      <p:grpSp>
        <p:nvGrpSpPr>
          <p:cNvPr id="83987" name="组合 83986"/>
          <p:cNvGrpSpPr/>
          <p:nvPr/>
        </p:nvGrpSpPr>
        <p:grpSpPr>
          <a:xfrm>
            <a:off x="7091998" y="4076700"/>
            <a:ext cx="2005012" cy="2246313"/>
            <a:chOff x="4201" y="2761"/>
            <a:chExt cx="1263" cy="1415"/>
          </a:xfrm>
        </p:grpSpPr>
        <p:sp>
          <p:nvSpPr>
            <p:cNvPr id="88083" name="任意多边形 83987"/>
            <p:cNvSpPr/>
            <p:nvPr/>
          </p:nvSpPr>
          <p:spPr>
            <a:xfrm flipV="1">
              <a:off x="4201" y="3075"/>
              <a:ext cx="301" cy="236"/>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38100" cap="flat" cmpd="sng">
              <a:solidFill>
                <a:srgbClr val="FF3300"/>
              </a:solidFill>
              <a:prstDash val="solid"/>
              <a:round/>
              <a:headEnd type="none" w="med" len="med"/>
              <a:tailEnd type="none" w="sm" len="lg"/>
            </a:ln>
          </p:spPr>
          <p:txBody>
            <a:bodyPr/>
            <a:lstStyle/>
            <a:p>
              <a:endParaRPr lang="zh-CN" altLang="en-US"/>
            </a:p>
          </p:txBody>
        </p:sp>
        <p:sp>
          <p:nvSpPr>
            <p:cNvPr id="88084" name="文本框 83988"/>
            <p:cNvSpPr txBox="1"/>
            <p:nvPr/>
          </p:nvSpPr>
          <p:spPr>
            <a:xfrm>
              <a:off x="4202" y="3306"/>
              <a:ext cx="465" cy="327"/>
            </a:xfrm>
            <a:prstGeom prst="rect">
              <a:avLst/>
            </a:prstGeom>
            <a:noFill/>
            <a:ln w="38100">
              <a:noFill/>
              <a:miter/>
            </a:ln>
          </p:spPr>
          <p:txBody>
            <a:bodyPr anchor="ctr">
              <a:spAutoFit/>
            </a:bodyPr>
            <a:lstStyle/>
            <a:p>
              <a:pPr lvl="0" algn="ctr" eaLnBrk="0" hangingPunct="0">
                <a:buClr>
                  <a:srgbClr val="000000"/>
                </a:buClr>
              </a:pPr>
              <a:r>
                <a:rPr lang="en-US" altLang="zh-CN" sz="2800">
                  <a:solidFill>
                    <a:srgbClr val="FF3300"/>
                  </a:solidFill>
                  <a:latin typeface="Times New Roman" pitchFamily="18" charset="0"/>
                  <a:ea typeface="宋体" pitchFamily="2" charset="-122"/>
                </a:rPr>
                <a:t>45</a:t>
              </a:r>
              <a:r>
                <a:rPr lang="en-US" altLang="zh-CN" sz="2800" baseline="30000">
                  <a:solidFill>
                    <a:srgbClr val="FF3300"/>
                  </a:solidFill>
                  <a:latin typeface="Times New Roman" pitchFamily="18" charset="0"/>
                  <a:ea typeface="宋体" pitchFamily="2" charset="-122"/>
                </a:rPr>
                <a:t>0</a:t>
              </a:r>
              <a:endParaRPr lang="en-US" altLang="zh-CN" sz="2800">
                <a:latin typeface="Times New Roman" pitchFamily="18" charset="0"/>
                <a:ea typeface="宋体" pitchFamily="2" charset="-122"/>
              </a:endParaRPr>
            </a:p>
          </p:txBody>
        </p:sp>
        <p:sp>
          <p:nvSpPr>
            <p:cNvPr id="88085" name="直接连接符 83989"/>
            <p:cNvSpPr/>
            <p:nvPr/>
          </p:nvSpPr>
          <p:spPr>
            <a:xfrm>
              <a:off x="4201" y="2761"/>
              <a:ext cx="1263" cy="1415"/>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3991" name="组合 83990"/>
          <p:cNvGrpSpPr/>
          <p:nvPr/>
        </p:nvGrpSpPr>
        <p:grpSpPr>
          <a:xfrm>
            <a:off x="4264025" y="4130675"/>
            <a:ext cx="4084638" cy="1371600"/>
            <a:chOff x="2410" y="2761"/>
            <a:chExt cx="2573" cy="864"/>
          </a:xfrm>
        </p:grpSpPr>
        <p:sp>
          <p:nvSpPr>
            <p:cNvPr id="88087" name="直接连接符 83991"/>
            <p:cNvSpPr/>
            <p:nvPr/>
          </p:nvSpPr>
          <p:spPr>
            <a:xfrm>
              <a:off x="4201" y="3625"/>
              <a:ext cx="782"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88088" name="组合 83992"/>
            <p:cNvGrpSpPr/>
            <p:nvPr/>
          </p:nvGrpSpPr>
          <p:grpSpPr>
            <a:xfrm>
              <a:off x="2410" y="2761"/>
              <a:ext cx="1791" cy="864"/>
              <a:chOff x="2410" y="2761"/>
              <a:chExt cx="1791" cy="864"/>
            </a:xfrm>
          </p:grpSpPr>
          <p:grpSp>
            <p:nvGrpSpPr>
              <p:cNvPr id="88089" name="组合 83993"/>
              <p:cNvGrpSpPr/>
              <p:nvPr/>
            </p:nvGrpSpPr>
            <p:grpSpPr>
              <a:xfrm>
                <a:off x="2410" y="2761"/>
                <a:ext cx="347" cy="864"/>
                <a:chOff x="3034" y="3312"/>
                <a:chExt cx="278" cy="528"/>
              </a:xfrm>
            </p:grpSpPr>
            <p:sp>
              <p:nvSpPr>
                <p:cNvPr id="88090" name="直接连接符 83994"/>
                <p:cNvSpPr/>
                <p:nvPr/>
              </p:nvSpPr>
              <p:spPr>
                <a:xfrm>
                  <a:off x="3312" y="3312"/>
                  <a:ext cx="0" cy="528"/>
                </a:xfrm>
                <a:prstGeom prst="line">
                  <a:avLst/>
                </a:prstGeom>
                <a:ln w="38100">
                  <a:noFill/>
                </a:ln>
              </p:spPr>
              <p:txBody>
                <a:bodyPr anchor="t"/>
                <a:lstStyle/>
                <a:p>
                  <a:pPr lvl="0"/>
                  <a:endParaRPr lang="zh-CN" altLang="en-US">
                    <a:latin typeface="Arial" charset="0"/>
                    <a:ea typeface="宋体" pitchFamily="2" charset="-122"/>
                  </a:endParaRPr>
                </a:p>
              </p:txBody>
            </p:sp>
            <p:sp>
              <p:nvSpPr>
                <p:cNvPr id="88091" name="文本框 83995"/>
                <p:cNvSpPr txBox="1"/>
                <p:nvPr/>
              </p:nvSpPr>
              <p:spPr>
                <a:xfrm rot="-5400000">
                  <a:off x="3080" y="3496"/>
                  <a:ext cx="170" cy="262"/>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Y</a:t>
                  </a:r>
                </a:p>
              </p:txBody>
            </p:sp>
          </p:grpSp>
          <p:grpSp>
            <p:nvGrpSpPr>
              <p:cNvPr id="88092" name="组合 83996"/>
              <p:cNvGrpSpPr/>
              <p:nvPr/>
            </p:nvGrpSpPr>
            <p:grpSpPr>
              <a:xfrm>
                <a:off x="2517" y="3390"/>
                <a:ext cx="1684" cy="235"/>
                <a:chOff x="3120" y="3696"/>
                <a:chExt cx="1344" cy="144"/>
              </a:xfrm>
            </p:grpSpPr>
            <p:sp>
              <p:nvSpPr>
                <p:cNvPr id="88093" name="直接连接符 83997"/>
                <p:cNvSpPr/>
                <p:nvPr/>
              </p:nvSpPr>
              <p:spPr>
                <a:xfrm flipH="1">
                  <a:off x="4320" y="3696"/>
                  <a:ext cx="144"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094" name="直接连接符 83998"/>
                <p:cNvSpPr/>
                <p:nvPr/>
              </p:nvSpPr>
              <p:spPr>
                <a:xfrm>
                  <a:off x="4320" y="3696"/>
                  <a:ext cx="0" cy="14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095" name="直接连接符 83999"/>
                <p:cNvSpPr/>
                <p:nvPr/>
              </p:nvSpPr>
              <p:spPr>
                <a:xfrm flipH="1">
                  <a:off x="3120" y="3840"/>
                  <a:ext cx="1344" cy="0"/>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grpSp>
      <p:grpSp>
        <p:nvGrpSpPr>
          <p:cNvPr id="84001" name="组合 84000"/>
          <p:cNvGrpSpPr/>
          <p:nvPr/>
        </p:nvGrpSpPr>
        <p:grpSpPr>
          <a:xfrm>
            <a:off x="4665663" y="1408113"/>
            <a:ext cx="579437" cy="912812"/>
            <a:chOff x="2929" y="1660"/>
            <a:chExt cx="331" cy="462"/>
          </a:xfrm>
        </p:grpSpPr>
        <p:sp>
          <p:nvSpPr>
            <p:cNvPr id="88097" name="文本框 84001"/>
            <p:cNvSpPr txBox="1"/>
            <p:nvPr/>
          </p:nvSpPr>
          <p:spPr>
            <a:xfrm>
              <a:off x="2929" y="1660"/>
              <a:ext cx="331" cy="355"/>
            </a:xfrm>
            <a:prstGeom prst="rect">
              <a:avLst/>
            </a:prstGeom>
            <a:noFill/>
            <a:ln w="38100">
              <a:noFill/>
              <a:miter/>
            </a:ln>
          </p:spPr>
          <p:txBody>
            <a:bodyPr wrap="none"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a'</a:t>
              </a:r>
              <a:endParaRPr lang="en-US" altLang="zh-CN" sz="3200">
                <a:solidFill>
                  <a:srgbClr val="0000FF"/>
                </a:solidFill>
                <a:latin typeface="Times New Roman" pitchFamily="18" charset="0"/>
                <a:ea typeface="宋体" pitchFamily="2" charset="-122"/>
              </a:endParaRPr>
            </a:p>
          </p:txBody>
        </p:sp>
        <p:sp>
          <p:nvSpPr>
            <p:cNvPr id="88098" name="椭圆 84002"/>
            <p:cNvSpPr/>
            <p:nvPr/>
          </p:nvSpPr>
          <p:spPr>
            <a:xfrm>
              <a:off x="3151" y="2059"/>
              <a:ext cx="54" cy="63"/>
            </a:xfrm>
            <a:prstGeom prst="ellipse">
              <a:avLst/>
            </a:prstGeom>
            <a:solidFill>
              <a:srgbClr val="FFFFFF"/>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4004" name="组合 84003"/>
          <p:cNvGrpSpPr/>
          <p:nvPr/>
        </p:nvGrpSpPr>
        <p:grpSpPr>
          <a:xfrm>
            <a:off x="8062913" y="2057400"/>
            <a:ext cx="1085850" cy="3444875"/>
            <a:chOff x="5076" y="1296"/>
            <a:chExt cx="684" cy="2170"/>
          </a:xfrm>
        </p:grpSpPr>
        <p:grpSp>
          <p:nvGrpSpPr>
            <p:cNvPr id="88100" name="组合 84004"/>
            <p:cNvGrpSpPr/>
            <p:nvPr/>
          </p:nvGrpSpPr>
          <p:grpSpPr>
            <a:xfrm>
              <a:off x="5076" y="1422"/>
              <a:ext cx="180" cy="2044"/>
              <a:chOff x="4944" y="2592"/>
              <a:chExt cx="144" cy="1248"/>
            </a:xfrm>
          </p:grpSpPr>
          <p:sp>
            <p:nvSpPr>
              <p:cNvPr id="88101" name="直接连接符 84005"/>
              <p:cNvSpPr/>
              <p:nvPr/>
            </p:nvSpPr>
            <p:spPr>
              <a:xfrm flipV="1">
                <a:off x="4944" y="3168"/>
                <a:ext cx="0" cy="14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02" name="直接连接符 84006"/>
              <p:cNvSpPr/>
              <p:nvPr/>
            </p:nvSpPr>
            <p:spPr>
              <a:xfrm>
                <a:off x="4944" y="3168"/>
                <a:ext cx="144"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nvGrpSpPr>
              <p:cNvPr id="88103" name="组合 84007"/>
              <p:cNvGrpSpPr/>
              <p:nvPr/>
            </p:nvGrpSpPr>
            <p:grpSpPr>
              <a:xfrm>
                <a:off x="5088" y="2592"/>
                <a:ext cx="0" cy="1248"/>
                <a:chOff x="5088" y="2592"/>
                <a:chExt cx="0" cy="1248"/>
              </a:xfrm>
            </p:grpSpPr>
            <p:sp>
              <p:nvSpPr>
                <p:cNvPr id="88104" name="直接连接符 84008"/>
                <p:cNvSpPr/>
                <p:nvPr/>
              </p:nvSpPr>
              <p:spPr>
                <a:xfrm>
                  <a:off x="5088" y="2592"/>
                  <a:ext cx="0" cy="72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05" name="直接连接符 84009"/>
                <p:cNvSpPr/>
                <p:nvPr/>
              </p:nvSpPr>
              <p:spPr>
                <a:xfrm>
                  <a:off x="5088" y="3312"/>
                  <a:ext cx="0" cy="528"/>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grpSp>
          <p:nvGrpSpPr>
            <p:cNvPr id="88106" name="组合 84010"/>
            <p:cNvGrpSpPr/>
            <p:nvPr/>
          </p:nvGrpSpPr>
          <p:grpSpPr>
            <a:xfrm>
              <a:off x="5226" y="1296"/>
              <a:ext cx="534" cy="404"/>
              <a:chOff x="5226" y="1296"/>
              <a:chExt cx="534" cy="404"/>
            </a:xfrm>
          </p:grpSpPr>
          <p:sp>
            <p:nvSpPr>
              <p:cNvPr id="88107" name="文本框 84011"/>
              <p:cNvSpPr txBox="1"/>
              <p:nvPr/>
            </p:nvSpPr>
            <p:spPr>
              <a:xfrm>
                <a:off x="5327" y="1296"/>
                <a:ext cx="433" cy="404"/>
              </a:xfrm>
              <a:prstGeom prst="rect">
                <a:avLst/>
              </a:prstGeom>
              <a:noFill/>
              <a:ln w="38100">
                <a:noFill/>
                <a:miter/>
              </a:ln>
            </p:spPr>
            <p:txBody>
              <a:bodyPr anchor="ctr">
                <a:spAutoFit/>
              </a:bodyPr>
              <a:lstStyle/>
              <a:p>
                <a:pPr lvl="0" algn="ctr" eaLnBrk="0" hangingPunct="0">
                  <a:buClr>
                    <a:srgbClr val="000000"/>
                  </a:buClr>
                </a:pPr>
                <a:r>
                  <a:rPr lang="en-US" altLang="zh-CN" sz="3600" b="1">
                    <a:solidFill>
                      <a:srgbClr val="0000FF"/>
                    </a:solidFill>
                    <a:latin typeface="Times New Roman" pitchFamily="18" charset="0"/>
                    <a:ea typeface="宋体" pitchFamily="2" charset="-122"/>
                  </a:rPr>
                  <a:t>a"</a:t>
                </a:r>
                <a:endParaRPr lang="en-US" altLang="zh-CN" sz="3200" b="1">
                  <a:solidFill>
                    <a:srgbClr val="0000FF"/>
                  </a:solidFill>
                  <a:latin typeface="Times New Roman" pitchFamily="18" charset="0"/>
                  <a:ea typeface="宋体" pitchFamily="2" charset="-122"/>
                </a:endParaRPr>
              </a:p>
            </p:txBody>
          </p:sp>
          <p:sp>
            <p:nvSpPr>
              <p:cNvPr id="88108" name="椭圆 84012"/>
              <p:cNvSpPr/>
              <p:nvPr/>
            </p:nvSpPr>
            <p:spPr>
              <a:xfrm>
                <a:off x="5226" y="1380"/>
                <a:ext cx="60" cy="78"/>
              </a:xfrm>
              <a:prstGeom prst="ellipse">
                <a:avLst/>
              </a:prstGeom>
              <a:solidFill>
                <a:srgbClr val="FFFFFF"/>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grpSp>
        <p:nvGrpSpPr>
          <p:cNvPr id="84014" name="组合 84013"/>
          <p:cNvGrpSpPr/>
          <p:nvPr/>
        </p:nvGrpSpPr>
        <p:grpSpPr>
          <a:xfrm>
            <a:off x="4700588" y="5403850"/>
            <a:ext cx="449262" cy="701675"/>
            <a:chOff x="2950" y="3683"/>
            <a:chExt cx="256" cy="355"/>
          </a:xfrm>
        </p:grpSpPr>
        <p:sp>
          <p:nvSpPr>
            <p:cNvPr id="88110" name="文本框 84014"/>
            <p:cNvSpPr txBox="1"/>
            <p:nvPr/>
          </p:nvSpPr>
          <p:spPr>
            <a:xfrm>
              <a:off x="2950" y="3683"/>
              <a:ext cx="250" cy="355"/>
            </a:xfrm>
            <a:prstGeom prst="rect">
              <a:avLst/>
            </a:prstGeom>
            <a:noFill/>
            <a:ln w="38100">
              <a:noFill/>
              <a:miter/>
            </a:ln>
          </p:spPr>
          <p:txBody>
            <a:bodyPr wrap="none"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a</a:t>
              </a:r>
              <a:endParaRPr lang="en-US" altLang="zh-CN" sz="3600" b="1">
                <a:solidFill>
                  <a:srgbClr val="0000FF"/>
                </a:solidFill>
                <a:latin typeface="Times New Roman" pitchFamily="18" charset="0"/>
                <a:ea typeface="宋体" pitchFamily="2" charset="-122"/>
              </a:endParaRPr>
            </a:p>
          </p:txBody>
        </p:sp>
        <p:sp>
          <p:nvSpPr>
            <p:cNvPr id="88111" name="椭圆 84015"/>
            <p:cNvSpPr/>
            <p:nvPr/>
          </p:nvSpPr>
          <p:spPr>
            <a:xfrm>
              <a:off x="3151" y="3700"/>
              <a:ext cx="55" cy="64"/>
            </a:xfrm>
            <a:prstGeom prst="ellipse">
              <a:avLst/>
            </a:prstGeom>
            <a:solidFill>
              <a:srgbClr val="FFFFFF"/>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4017" name="组合 84016"/>
          <p:cNvGrpSpPr/>
          <p:nvPr/>
        </p:nvGrpSpPr>
        <p:grpSpPr>
          <a:xfrm>
            <a:off x="6246813" y="5753100"/>
            <a:ext cx="2292350" cy="0"/>
            <a:chOff x="4032" y="3936"/>
            <a:chExt cx="1152" cy="0"/>
          </a:xfrm>
        </p:grpSpPr>
        <p:sp>
          <p:nvSpPr>
            <p:cNvPr id="88113" name="直接连接符 84017"/>
            <p:cNvSpPr/>
            <p:nvPr/>
          </p:nvSpPr>
          <p:spPr>
            <a:xfrm>
              <a:off x="4032" y="3936"/>
              <a:ext cx="768" cy="0"/>
            </a:xfrm>
            <a:prstGeom prst="line">
              <a:avLst/>
            </a:prstGeom>
            <a:ln w="38100" cap="flat" cmpd="sng">
              <a:solidFill>
                <a:schemeClr val="accent2"/>
              </a:solidFill>
              <a:prstDash val="solid"/>
              <a:round/>
              <a:headEnd type="none" w="sm" len="lg"/>
              <a:tailEnd type="triangle" w="sm" len="lg"/>
            </a:ln>
          </p:spPr>
          <p:txBody>
            <a:bodyPr anchor="t"/>
            <a:lstStyle/>
            <a:p>
              <a:pPr lvl="0"/>
              <a:endParaRPr lang="zh-CN" altLang="en-US">
                <a:latin typeface="Arial" charset="0"/>
                <a:ea typeface="宋体" pitchFamily="2" charset="-122"/>
              </a:endParaRPr>
            </a:p>
          </p:txBody>
        </p:sp>
        <p:sp>
          <p:nvSpPr>
            <p:cNvPr id="88114" name="直接连接符 84018"/>
            <p:cNvSpPr/>
            <p:nvPr/>
          </p:nvSpPr>
          <p:spPr>
            <a:xfrm>
              <a:off x="4800" y="3936"/>
              <a:ext cx="384" cy="0"/>
            </a:xfrm>
            <a:prstGeom prst="line">
              <a:avLst/>
            </a:prstGeom>
            <a:ln w="38100" cap="flat" cmpd="sng">
              <a:solidFill>
                <a:schemeClr val="accent2"/>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4020" name="组合 84019"/>
          <p:cNvGrpSpPr/>
          <p:nvPr/>
        </p:nvGrpSpPr>
        <p:grpSpPr>
          <a:xfrm>
            <a:off x="8539163" y="3130550"/>
            <a:ext cx="0" cy="2622550"/>
            <a:chOff x="5184" y="2928"/>
            <a:chExt cx="0" cy="1008"/>
          </a:xfrm>
        </p:grpSpPr>
        <p:sp>
          <p:nvSpPr>
            <p:cNvPr id="88116" name="直接连接符 84020"/>
            <p:cNvSpPr/>
            <p:nvPr/>
          </p:nvSpPr>
          <p:spPr>
            <a:xfrm flipV="1">
              <a:off x="5184" y="3408"/>
              <a:ext cx="0" cy="528"/>
            </a:xfrm>
            <a:prstGeom prst="line">
              <a:avLst/>
            </a:prstGeom>
            <a:ln w="38100" cap="flat" cmpd="sng">
              <a:solidFill>
                <a:schemeClr val="accent2"/>
              </a:solidFill>
              <a:prstDash val="solid"/>
              <a:round/>
              <a:headEnd type="none" w="sm" len="lg"/>
              <a:tailEnd type="triangle" w="sm" len="lg"/>
            </a:ln>
          </p:spPr>
          <p:txBody>
            <a:bodyPr anchor="t"/>
            <a:lstStyle/>
            <a:p>
              <a:pPr lvl="0"/>
              <a:endParaRPr lang="zh-CN" altLang="en-US">
                <a:latin typeface="Arial" charset="0"/>
                <a:ea typeface="宋体" pitchFamily="2" charset="-122"/>
              </a:endParaRPr>
            </a:p>
          </p:txBody>
        </p:sp>
        <p:sp>
          <p:nvSpPr>
            <p:cNvPr id="88117" name="直接连接符 84021"/>
            <p:cNvSpPr/>
            <p:nvPr/>
          </p:nvSpPr>
          <p:spPr>
            <a:xfrm flipV="1">
              <a:off x="5184" y="2928"/>
              <a:ext cx="0" cy="528"/>
            </a:xfrm>
            <a:prstGeom prst="line">
              <a:avLst/>
            </a:prstGeom>
            <a:ln w="38100" cap="flat" cmpd="sng">
              <a:solidFill>
                <a:schemeClr val="accent2"/>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4023" name="组合 84022"/>
          <p:cNvGrpSpPr/>
          <p:nvPr/>
        </p:nvGrpSpPr>
        <p:grpSpPr>
          <a:xfrm>
            <a:off x="6246813" y="2868613"/>
            <a:ext cx="2973387" cy="641350"/>
            <a:chOff x="3659" y="1966"/>
            <a:chExt cx="1873" cy="404"/>
          </a:xfrm>
        </p:grpSpPr>
        <p:grpSp>
          <p:nvGrpSpPr>
            <p:cNvPr id="88119" name="组合 84023"/>
            <p:cNvGrpSpPr/>
            <p:nvPr/>
          </p:nvGrpSpPr>
          <p:grpSpPr>
            <a:xfrm>
              <a:off x="3659" y="2131"/>
              <a:ext cx="1444" cy="0"/>
              <a:chOff x="4032" y="2928"/>
              <a:chExt cx="1152" cy="0"/>
            </a:xfrm>
          </p:grpSpPr>
          <p:sp>
            <p:nvSpPr>
              <p:cNvPr id="88120" name="直接连接符 84024"/>
              <p:cNvSpPr/>
              <p:nvPr/>
            </p:nvSpPr>
            <p:spPr>
              <a:xfrm>
                <a:off x="4032" y="2928"/>
                <a:ext cx="672" cy="0"/>
              </a:xfrm>
              <a:prstGeom prst="line">
                <a:avLst/>
              </a:prstGeom>
              <a:ln w="38100" cap="flat" cmpd="sng">
                <a:solidFill>
                  <a:schemeClr val="accent2"/>
                </a:solidFill>
                <a:prstDash val="solid"/>
                <a:round/>
                <a:headEnd type="none" w="sm" len="lg"/>
                <a:tailEnd type="triangle" w="sm" len="lg"/>
              </a:ln>
            </p:spPr>
            <p:txBody>
              <a:bodyPr anchor="t"/>
              <a:lstStyle/>
              <a:p>
                <a:pPr lvl="0"/>
                <a:endParaRPr lang="zh-CN" altLang="en-US">
                  <a:latin typeface="Arial" charset="0"/>
                  <a:ea typeface="宋体" pitchFamily="2" charset="-122"/>
                </a:endParaRPr>
              </a:p>
            </p:txBody>
          </p:sp>
          <p:sp>
            <p:nvSpPr>
              <p:cNvPr id="88121" name="直接连接符 84025"/>
              <p:cNvSpPr/>
              <p:nvPr/>
            </p:nvSpPr>
            <p:spPr>
              <a:xfrm>
                <a:off x="4704" y="2928"/>
                <a:ext cx="480" cy="0"/>
              </a:xfrm>
              <a:prstGeom prst="line">
                <a:avLst/>
              </a:prstGeom>
              <a:ln w="38100" cap="flat" cmpd="sng">
                <a:solidFill>
                  <a:schemeClr val="accent2"/>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88122" name="椭圆 84026"/>
            <p:cNvSpPr/>
            <p:nvPr/>
          </p:nvSpPr>
          <p:spPr>
            <a:xfrm>
              <a:off x="5072" y="2089"/>
              <a:ext cx="61" cy="80"/>
            </a:xfrm>
            <a:prstGeom prst="ellipse">
              <a:avLst/>
            </a:prstGeom>
            <a:solidFill>
              <a:srgbClr val="FFFFFF"/>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23" name="文本框 84027"/>
            <p:cNvSpPr txBox="1"/>
            <p:nvPr/>
          </p:nvSpPr>
          <p:spPr>
            <a:xfrm>
              <a:off x="5096" y="1966"/>
              <a:ext cx="436" cy="404"/>
            </a:xfrm>
            <a:prstGeom prst="rect">
              <a:avLst/>
            </a:prstGeom>
            <a:noFill/>
            <a:ln w="38100">
              <a:noFill/>
              <a:miter/>
            </a:ln>
          </p:spPr>
          <p:txBody>
            <a:bodyPr wrap="none" anchor="ctr">
              <a:spAutoFit/>
            </a:bodyPr>
            <a:lstStyle/>
            <a:p>
              <a:pPr lvl="0" algn="ctr" eaLnBrk="0" hangingPunct="0">
                <a:buClr>
                  <a:srgbClr val="000000"/>
                </a:buClr>
              </a:pPr>
              <a:r>
                <a:rPr lang="en-US" altLang="zh-CN" sz="3600" b="1">
                  <a:solidFill>
                    <a:srgbClr val="0000FF"/>
                  </a:solidFill>
                  <a:latin typeface="Times New Roman" pitchFamily="18" charset="0"/>
                  <a:ea typeface="宋体" pitchFamily="2" charset="-122"/>
                </a:rPr>
                <a:t>b"</a:t>
              </a:r>
              <a:endParaRPr lang="en-US" altLang="zh-CN" sz="2800">
                <a:solidFill>
                  <a:srgbClr val="0000FF"/>
                </a:solidFill>
                <a:latin typeface="Times New Roman" pitchFamily="18" charset="0"/>
                <a:ea typeface="宋体" pitchFamily="2" charset="-122"/>
              </a:endParaRPr>
            </a:p>
          </p:txBody>
        </p:sp>
      </p:grpSp>
      <p:grpSp>
        <p:nvGrpSpPr>
          <p:cNvPr id="84029" name="组合 84028"/>
          <p:cNvGrpSpPr/>
          <p:nvPr/>
        </p:nvGrpSpPr>
        <p:grpSpPr>
          <a:xfrm>
            <a:off x="5580063" y="5129213"/>
            <a:ext cx="2386012" cy="0"/>
            <a:chOff x="3696" y="3696"/>
            <a:chExt cx="1200" cy="0"/>
          </a:xfrm>
        </p:grpSpPr>
        <p:sp>
          <p:nvSpPr>
            <p:cNvPr id="88125" name="直接连接符 84029"/>
            <p:cNvSpPr/>
            <p:nvPr/>
          </p:nvSpPr>
          <p:spPr>
            <a:xfrm>
              <a:off x="3696" y="3696"/>
              <a:ext cx="528" cy="0"/>
            </a:xfrm>
            <a:prstGeom prst="line">
              <a:avLst/>
            </a:prstGeom>
            <a:ln w="38100" cap="flat" cmpd="sng">
              <a:solidFill>
                <a:srgbClr val="FF0000"/>
              </a:solidFill>
              <a:prstDash val="solid"/>
              <a:round/>
              <a:headEnd type="none" w="sm" len="lg"/>
              <a:tailEnd type="triangle" w="sm" len="lg"/>
            </a:ln>
          </p:spPr>
          <p:txBody>
            <a:bodyPr anchor="t"/>
            <a:lstStyle/>
            <a:p>
              <a:pPr lvl="0"/>
              <a:endParaRPr lang="zh-CN" altLang="en-US">
                <a:latin typeface="Arial" charset="0"/>
                <a:ea typeface="宋体" pitchFamily="2" charset="-122"/>
              </a:endParaRPr>
            </a:p>
          </p:txBody>
        </p:sp>
        <p:sp>
          <p:nvSpPr>
            <p:cNvPr id="88126" name="直接连接符 84030"/>
            <p:cNvSpPr/>
            <p:nvPr/>
          </p:nvSpPr>
          <p:spPr>
            <a:xfrm>
              <a:off x="4176" y="3696"/>
              <a:ext cx="720" cy="0"/>
            </a:xfrm>
            <a:prstGeom prst="line">
              <a:avLst/>
            </a:prstGeom>
            <a:ln w="38100" cap="flat" cmpd="sng">
              <a:solidFill>
                <a:srgbClr val="FF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4032" name="组合 84031"/>
          <p:cNvGrpSpPr/>
          <p:nvPr/>
        </p:nvGrpSpPr>
        <p:grpSpPr>
          <a:xfrm>
            <a:off x="7966075" y="4130675"/>
            <a:ext cx="0" cy="998538"/>
            <a:chOff x="4896" y="3312"/>
            <a:chExt cx="0" cy="384"/>
          </a:xfrm>
        </p:grpSpPr>
        <p:sp>
          <p:nvSpPr>
            <p:cNvPr id="88128" name="直接连接符 84032"/>
            <p:cNvSpPr/>
            <p:nvPr/>
          </p:nvSpPr>
          <p:spPr>
            <a:xfrm flipV="1">
              <a:off x="4896" y="3504"/>
              <a:ext cx="0" cy="192"/>
            </a:xfrm>
            <a:prstGeom prst="line">
              <a:avLst/>
            </a:prstGeom>
            <a:ln w="38100" cap="flat" cmpd="sng">
              <a:solidFill>
                <a:srgbClr val="FF0000"/>
              </a:solidFill>
              <a:prstDash val="solid"/>
              <a:round/>
              <a:headEnd type="none" w="sm" len="lg"/>
              <a:tailEnd type="triangle" w="sm" len="lg"/>
            </a:ln>
          </p:spPr>
          <p:txBody>
            <a:bodyPr anchor="t"/>
            <a:lstStyle/>
            <a:p>
              <a:pPr lvl="0"/>
              <a:endParaRPr lang="zh-CN" altLang="en-US">
                <a:latin typeface="Arial" charset="0"/>
                <a:ea typeface="宋体" pitchFamily="2" charset="-122"/>
              </a:endParaRPr>
            </a:p>
          </p:txBody>
        </p:sp>
        <p:sp>
          <p:nvSpPr>
            <p:cNvPr id="88129" name="直接连接符 84033"/>
            <p:cNvSpPr/>
            <p:nvPr/>
          </p:nvSpPr>
          <p:spPr>
            <a:xfrm flipV="1">
              <a:off x="4896" y="3312"/>
              <a:ext cx="0" cy="240"/>
            </a:xfrm>
            <a:prstGeom prst="line">
              <a:avLst/>
            </a:prstGeom>
            <a:ln w="38100" cap="flat" cmpd="sng">
              <a:solidFill>
                <a:srgbClr val="FF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nvGrpSpPr>
          <p:cNvPr id="84035" name="组合 84034"/>
          <p:cNvGrpSpPr/>
          <p:nvPr/>
        </p:nvGrpSpPr>
        <p:grpSpPr>
          <a:xfrm>
            <a:off x="7480300" y="3560763"/>
            <a:ext cx="574675" cy="641350"/>
            <a:chOff x="4709" y="2243"/>
            <a:chExt cx="362" cy="404"/>
          </a:xfrm>
        </p:grpSpPr>
        <p:sp>
          <p:nvSpPr>
            <p:cNvPr id="88131" name="椭圆 84035"/>
            <p:cNvSpPr/>
            <p:nvPr/>
          </p:nvSpPr>
          <p:spPr>
            <a:xfrm>
              <a:off x="4984" y="2562"/>
              <a:ext cx="61" cy="78"/>
            </a:xfrm>
            <a:prstGeom prst="ellipse">
              <a:avLst/>
            </a:prstGeom>
            <a:solidFill>
              <a:schemeClr val="bg1"/>
            </a:solidFill>
            <a:ln w="38100" cap="flat" cmpd="sng">
              <a:solidFill>
                <a:srgbClr val="FF00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32" name="文本框 84036"/>
            <p:cNvSpPr txBox="1"/>
            <p:nvPr/>
          </p:nvSpPr>
          <p:spPr>
            <a:xfrm>
              <a:off x="4709" y="2243"/>
              <a:ext cx="362" cy="404"/>
            </a:xfrm>
            <a:prstGeom prst="rect">
              <a:avLst/>
            </a:prstGeom>
            <a:noFill/>
            <a:ln w="38100">
              <a:noFill/>
              <a:miter/>
            </a:ln>
          </p:spPr>
          <p:txBody>
            <a:bodyPr wrap="none" anchor="ctr">
              <a:spAutoFit/>
            </a:bodyPr>
            <a:lstStyle/>
            <a:p>
              <a:pPr lvl="0" algn="ctr" eaLnBrk="0" hangingPunct="0">
                <a:buClr>
                  <a:srgbClr val="000000"/>
                </a:buClr>
              </a:pPr>
              <a:r>
                <a:rPr lang="en-US" altLang="zh-CN" sz="3600">
                  <a:solidFill>
                    <a:srgbClr val="FF3300"/>
                  </a:solidFill>
                  <a:latin typeface="Times New Roman" pitchFamily="18" charset="0"/>
                  <a:ea typeface="宋体" pitchFamily="2" charset="-122"/>
                </a:rPr>
                <a:t>c"</a:t>
              </a:r>
              <a:endParaRPr lang="en-US" altLang="zh-CN" sz="2800">
                <a:latin typeface="Times New Roman" pitchFamily="18" charset="0"/>
                <a:ea typeface="宋体" pitchFamily="2" charset="-122"/>
              </a:endParaRPr>
            </a:p>
          </p:txBody>
        </p:sp>
      </p:grpSp>
      <p:grpSp>
        <p:nvGrpSpPr>
          <p:cNvPr id="84038" name="组合 84037"/>
          <p:cNvGrpSpPr/>
          <p:nvPr/>
        </p:nvGrpSpPr>
        <p:grpSpPr>
          <a:xfrm>
            <a:off x="5678488" y="2686050"/>
            <a:ext cx="611187" cy="3389313"/>
            <a:chOff x="3301" y="1851"/>
            <a:chExt cx="385" cy="2135"/>
          </a:xfrm>
        </p:grpSpPr>
        <p:sp>
          <p:nvSpPr>
            <p:cNvPr id="88134" name="直接连接符 84038"/>
            <p:cNvSpPr/>
            <p:nvPr/>
          </p:nvSpPr>
          <p:spPr>
            <a:xfrm>
              <a:off x="3659" y="2131"/>
              <a:ext cx="0" cy="1652"/>
            </a:xfrm>
            <a:prstGeom prst="line">
              <a:avLst/>
            </a:prstGeom>
            <a:ln w="38100" cap="flat" cmpd="sng">
              <a:solidFill>
                <a:schemeClr val="accent2"/>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35" name="椭圆 84039"/>
            <p:cNvSpPr/>
            <p:nvPr/>
          </p:nvSpPr>
          <p:spPr>
            <a:xfrm>
              <a:off x="3626" y="2095"/>
              <a:ext cx="60" cy="79"/>
            </a:xfrm>
            <a:prstGeom prst="ellipse">
              <a:avLst/>
            </a:prstGeom>
            <a:solidFill>
              <a:srgbClr val="FFFFFF"/>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36" name="椭圆 84040"/>
            <p:cNvSpPr/>
            <p:nvPr/>
          </p:nvSpPr>
          <p:spPr>
            <a:xfrm>
              <a:off x="3626" y="3741"/>
              <a:ext cx="60" cy="78"/>
            </a:xfrm>
            <a:prstGeom prst="ellipse">
              <a:avLst/>
            </a:prstGeom>
            <a:solidFill>
              <a:srgbClr val="FFFFFF"/>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37" name="文本框 84041"/>
            <p:cNvSpPr txBox="1"/>
            <p:nvPr/>
          </p:nvSpPr>
          <p:spPr>
            <a:xfrm>
              <a:off x="3301" y="1851"/>
              <a:ext cx="356" cy="404"/>
            </a:xfrm>
            <a:prstGeom prst="rect">
              <a:avLst/>
            </a:prstGeom>
            <a:noFill/>
            <a:ln w="38100">
              <a:noFill/>
              <a:miter/>
            </a:ln>
          </p:spPr>
          <p:txBody>
            <a:bodyPr wrap="none" anchor="ctr">
              <a:spAutoFit/>
            </a:bodyPr>
            <a:lstStyle/>
            <a:p>
              <a:pPr lvl="0" algn="ctr" eaLnBrk="0" hangingPunct="0">
                <a:buClr>
                  <a:srgbClr val="000000"/>
                </a:buClr>
              </a:pPr>
              <a:r>
                <a:rPr lang="en-US" altLang="zh-CN" sz="3600" b="1">
                  <a:solidFill>
                    <a:srgbClr val="0000FF"/>
                  </a:solidFill>
                  <a:latin typeface="Times New Roman" pitchFamily="18" charset="0"/>
                  <a:ea typeface="宋体" pitchFamily="2" charset="-122"/>
                </a:rPr>
                <a:t>b'</a:t>
              </a:r>
              <a:endParaRPr lang="en-US" altLang="zh-CN" sz="2800">
                <a:solidFill>
                  <a:srgbClr val="0000FF"/>
                </a:solidFill>
                <a:latin typeface="Times New Roman" pitchFamily="18" charset="0"/>
                <a:ea typeface="宋体" pitchFamily="2" charset="-122"/>
              </a:endParaRPr>
            </a:p>
          </p:txBody>
        </p:sp>
        <p:sp>
          <p:nvSpPr>
            <p:cNvPr id="88138" name="文本框 84042"/>
            <p:cNvSpPr txBox="1"/>
            <p:nvPr/>
          </p:nvSpPr>
          <p:spPr>
            <a:xfrm>
              <a:off x="3354" y="3582"/>
              <a:ext cx="276" cy="404"/>
            </a:xfrm>
            <a:prstGeom prst="rect">
              <a:avLst/>
            </a:prstGeom>
            <a:noFill/>
            <a:ln w="38100">
              <a:noFill/>
              <a:miter/>
            </a:ln>
          </p:spPr>
          <p:txBody>
            <a:bodyPr wrap="none" anchor="ctr">
              <a:spAutoFit/>
            </a:bodyPr>
            <a:lstStyle/>
            <a:p>
              <a:pPr lvl="0" algn="ctr" eaLnBrk="0" hangingPunct="0">
                <a:buClr>
                  <a:srgbClr val="000000"/>
                </a:buClr>
              </a:pPr>
              <a:r>
                <a:rPr lang="en-US" altLang="zh-CN" sz="3600" b="1">
                  <a:solidFill>
                    <a:srgbClr val="0000FF"/>
                  </a:solidFill>
                  <a:latin typeface="Times New Roman" pitchFamily="18" charset="0"/>
                  <a:ea typeface="宋体" pitchFamily="2" charset="-122"/>
                </a:rPr>
                <a:t>b</a:t>
              </a:r>
              <a:endParaRPr lang="en-US" altLang="zh-CN" sz="2800" b="1">
                <a:solidFill>
                  <a:srgbClr val="0000FF"/>
                </a:solidFill>
                <a:latin typeface="Times New Roman" pitchFamily="18" charset="0"/>
                <a:ea typeface="宋体" pitchFamily="2" charset="-122"/>
              </a:endParaRPr>
            </a:p>
          </p:txBody>
        </p:sp>
      </p:grpSp>
      <p:grpSp>
        <p:nvGrpSpPr>
          <p:cNvPr id="84044" name="组合 84043"/>
          <p:cNvGrpSpPr/>
          <p:nvPr/>
        </p:nvGrpSpPr>
        <p:grpSpPr>
          <a:xfrm>
            <a:off x="5300663" y="3556000"/>
            <a:ext cx="561975" cy="2019300"/>
            <a:chOff x="3063" y="2399"/>
            <a:chExt cx="354" cy="1272"/>
          </a:xfrm>
        </p:grpSpPr>
        <p:grpSp>
          <p:nvGrpSpPr>
            <p:cNvPr id="88140" name="组合 84044"/>
            <p:cNvGrpSpPr/>
            <p:nvPr/>
          </p:nvGrpSpPr>
          <p:grpSpPr>
            <a:xfrm>
              <a:off x="3239" y="2720"/>
              <a:ext cx="59" cy="706"/>
              <a:chOff x="3696" y="3287"/>
              <a:chExt cx="48" cy="431"/>
            </a:xfrm>
          </p:grpSpPr>
          <p:sp>
            <p:nvSpPr>
              <p:cNvPr id="88141" name="椭圆 84045"/>
              <p:cNvSpPr/>
              <p:nvPr/>
            </p:nvSpPr>
            <p:spPr>
              <a:xfrm>
                <a:off x="3696" y="3670"/>
                <a:ext cx="48" cy="48"/>
              </a:xfrm>
              <a:prstGeom prst="ellipse">
                <a:avLst/>
              </a:prstGeom>
              <a:solidFill>
                <a:schemeClr val="bg1"/>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42" name="椭圆 84046"/>
              <p:cNvSpPr/>
              <p:nvPr/>
            </p:nvSpPr>
            <p:spPr>
              <a:xfrm>
                <a:off x="3696" y="3287"/>
                <a:ext cx="48" cy="48"/>
              </a:xfrm>
              <a:prstGeom prst="ellipse">
                <a:avLst/>
              </a:prstGeom>
              <a:solidFill>
                <a:schemeClr val="bg1"/>
              </a:solidFill>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43" name="直接连接符 84047"/>
              <p:cNvSpPr/>
              <p:nvPr/>
            </p:nvSpPr>
            <p:spPr>
              <a:xfrm>
                <a:off x="3722" y="3312"/>
                <a:ext cx="0" cy="384"/>
              </a:xfrm>
              <a:prstGeom prst="line">
                <a:avLst/>
              </a:prstGeom>
              <a:ln w="38100" cap="flat" cmpd="sng">
                <a:solidFill>
                  <a:srgbClr val="FF3300"/>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sp>
          <p:nvSpPr>
            <p:cNvPr id="88144" name="文本框 84048"/>
            <p:cNvSpPr txBox="1"/>
            <p:nvPr/>
          </p:nvSpPr>
          <p:spPr>
            <a:xfrm>
              <a:off x="3121" y="2399"/>
              <a:ext cx="296" cy="404"/>
            </a:xfrm>
            <a:prstGeom prst="rect">
              <a:avLst/>
            </a:prstGeom>
            <a:noFill/>
            <a:ln w="38100">
              <a:noFill/>
              <a:miter/>
            </a:ln>
          </p:spPr>
          <p:txBody>
            <a:bodyPr wrap="none" anchor="ctr">
              <a:spAutoFit/>
            </a:bodyPr>
            <a:lstStyle/>
            <a:p>
              <a:pPr lvl="0" algn="ctr" eaLnBrk="0" hangingPunct="0">
                <a:buClr>
                  <a:srgbClr val="000000"/>
                </a:buClr>
              </a:pPr>
              <a:r>
                <a:rPr lang="en-US" altLang="zh-CN" sz="3600">
                  <a:solidFill>
                    <a:srgbClr val="FF3300"/>
                  </a:solidFill>
                  <a:latin typeface="Times New Roman" pitchFamily="18" charset="0"/>
                  <a:ea typeface="宋体" pitchFamily="2" charset="-122"/>
                </a:rPr>
                <a:t>c'</a:t>
              </a:r>
              <a:endParaRPr lang="en-US" altLang="zh-CN" sz="2800">
                <a:latin typeface="Times New Roman" pitchFamily="18" charset="0"/>
                <a:ea typeface="宋体" pitchFamily="2" charset="-122"/>
              </a:endParaRPr>
            </a:p>
          </p:txBody>
        </p:sp>
        <p:sp>
          <p:nvSpPr>
            <p:cNvPr id="88145" name="文本框 84049"/>
            <p:cNvSpPr txBox="1"/>
            <p:nvPr/>
          </p:nvSpPr>
          <p:spPr>
            <a:xfrm>
              <a:off x="3063" y="3267"/>
              <a:ext cx="244" cy="404"/>
            </a:xfrm>
            <a:prstGeom prst="rect">
              <a:avLst/>
            </a:prstGeom>
            <a:noFill/>
            <a:ln w="38100">
              <a:noFill/>
              <a:miter/>
            </a:ln>
          </p:spPr>
          <p:txBody>
            <a:bodyPr wrap="none" anchor="ctr">
              <a:spAutoFit/>
            </a:bodyPr>
            <a:lstStyle/>
            <a:p>
              <a:pPr lvl="0" algn="ctr" eaLnBrk="0" hangingPunct="0">
                <a:buClr>
                  <a:srgbClr val="000000"/>
                </a:buClr>
              </a:pPr>
              <a:r>
                <a:rPr lang="en-US" altLang="zh-CN" sz="3600">
                  <a:solidFill>
                    <a:srgbClr val="FF3300"/>
                  </a:solidFill>
                  <a:latin typeface="Times New Roman" pitchFamily="18" charset="0"/>
                  <a:ea typeface="宋体" pitchFamily="2" charset="-122"/>
                </a:rPr>
                <a:t>c</a:t>
              </a:r>
              <a:endParaRPr lang="en-US" altLang="zh-CN" sz="2800">
                <a:latin typeface="Times New Roman" pitchFamily="18" charset="0"/>
                <a:ea typeface="宋体" pitchFamily="2" charset="-122"/>
              </a:endParaRPr>
            </a:p>
          </p:txBody>
        </p:sp>
      </p:grpSp>
      <p:grpSp>
        <p:nvGrpSpPr>
          <p:cNvPr id="84051" name="组合 84050"/>
          <p:cNvGrpSpPr/>
          <p:nvPr/>
        </p:nvGrpSpPr>
        <p:grpSpPr>
          <a:xfrm>
            <a:off x="5081588" y="2262188"/>
            <a:ext cx="2027237" cy="3254375"/>
            <a:chOff x="2928" y="1584"/>
            <a:chExt cx="1274" cy="2064"/>
          </a:xfrm>
        </p:grpSpPr>
        <p:sp>
          <p:nvSpPr>
            <p:cNvPr id="88147" name="文本框 84051"/>
            <p:cNvSpPr txBox="1"/>
            <p:nvPr/>
          </p:nvSpPr>
          <p:spPr>
            <a:xfrm>
              <a:off x="3382" y="2829"/>
              <a:ext cx="277" cy="330"/>
            </a:xfrm>
            <a:prstGeom prst="rect">
              <a:avLst/>
            </a:prstGeom>
            <a:noFill/>
            <a:ln w="38100">
              <a:noFill/>
              <a:miter/>
            </a:ln>
          </p:spPr>
          <p:txBody>
            <a:bodyPr wrap="none" anchor="ctr">
              <a:spAutoFit/>
            </a:bodyPr>
            <a:lstStyle/>
            <a:p>
              <a:pPr lvl="0" algn="ctr" eaLnBrk="0" hangingPunct="0">
                <a:buClr>
                  <a:srgbClr val="000000"/>
                </a:buClr>
              </a:pPr>
              <a:r>
                <a:rPr lang="en-US" altLang="zh-CN" sz="2800">
                  <a:latin typeface="Times New Roman" pitchFamily="18" charset="0"/>
                  <a:ea typeface="宋体" pitchFamily="2" charset="-122"/>
                </a:rPr>
                <a:t>X</a:t>
              </a:r>
            </a:p>
          </p:txBody>
        </p:sp>
        <p:grpSp>
          <p:nvGrpSpPr>
            <p:cNvPr id="88148" name="组合 84052"/>
            <p:cNvGrpSpPr/>
            <p:nvPr/>
          </p:nvGrpSpPr>
          <p:grpSpPr>
            <a:xfrm>
              <a:off x="2928" y="1584"/>
              <a:ext cx="1274" cy="2064"/>
              <a:chOff x="2928" y="1584"/>
              <a:chExt cx="1274" cy="2064"/>
            </a:xfrm>
          </p:grpSpPr>
          <p:sp>
            <p:nvSpPr>
              <p:cNvPr id="88149" name="直接连接符 84053"/>
              <p:cNvSpPr/>
              <p:nvPr/>
            </p:nvSpPr>
            <p:spPr>
              <a:xfrm>
                <a:off x="2938" y="2997"/>
                <a:ext cx="181" cy="0"/>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sp>
            <p:nvSpPr>
              <p:cNvPr id="88150" name="直接连接符 84054"/>
              <p:cNvSpPr/>
              <p:nvPr/>
            </p:nvSpPr>
            <p:spPr>
              <a:xfrm flipV="1">
                <a:off x="3119" y="2761"/>
                <a:ext cx="0" cy="236"/>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nvGrpSpPr>
              <p:cNvPr id="88151" name="组合 84055"/>
              <p:cNvGrpSpPr/>
              <p:nvPr/>
            </p:nvGrpSpPr>
            <p:grpSpPr>
              <a:xfrm>
                <a:off x="2928" y="1584"/>
                <a:ext cx="1274" cy="2064"/>
                <a:chOff x="2928" y="1584"/>
                <a:chExt cx="1274" cy="2064"/>
              </a:xfrm>
            </p:grpSpPr>
            <p:sp>
              <p:nvSpPr>
                <p:cNvPr id="88152" name="直接连接符 84056"/>
                <p:cNvSpPr/>
                <p:nvPr/>
              </p:nvSpPr>
              <p:spPr>
                <a:xfrm>
                  <a:off x="2938" y="3154"/>
                  <a:ext cx="1264" cy="0"/>
                </a:xfrm>
                <a:prstGeom prst="line">
                  <a:avLst/>
                </a:prstGeom>
                <a:ln w="38100" cap="flat" cmpd="sng">
                  <a:solidFill>
                    <a:schemeClr val="tx1"/>
                  </a:solidFill>
                  <a:prstDash val="solid"/>
                  <a:round/>
                  <a:headEnd type="triangle" w="sm" len="lg"/>
                  <a:tailEnd type="triangle" w="sm" len="lg"/>
                </a:ln>
              </p:spPr>
              <p:txBody>
                <a:bodyPr anchor="t"/>
                <a:lstStyle/>
                <a:p>
                  <a:pPr lvl="0"/>
                  <a:endParaRPr lang="zh-CN" altLang="en-US">
                    <a:latin typeface="Arial" charset="0"/>
                    <a:ea typeface="宋体" pitchFamily="2" charset="-122"/>
                  </a:endParaRPr>
                </a:p>
              </p:txBody>
            </p:sp>
            <p:sp>
              <p:nvSpPr>
                <p:cNvPr id="88153" name="直接连接符 84057"/>
                <p:cNvSpPr/>
                <p:nvPr/>
              </p:nvSpPr>
              <p:spPr>
                <a:xfrm>
                  <a:off x="2928" y="1584"/>
                  <a:ext cx="0" cy="2064"/>
                </a:xfrm>
                <a:prstGeom prst="line">
                  <a:avLst/>
                </a:prstGeom>
                <a:ln w="38100" cap="flat" cmpd="sng">
                  <a:solidFill>
                    <a:srgbClr val="0000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grpSp>
        </p:grpSp>
      </p:grpSp>
      <p:grpSp>
        <p:nvGrpSpPr>
          <p:cNvPr id="88154" name="组合 84058"/>
          <p:cNvGrpSpPr/>
          <p:nvPr/>
        </p:nvGrpSpPr>
        <p:grpSpPr>
          <a:xfrm>
            <a:off x="4763" y="1828800"/>
            <a:ext cx="4724400" cy="4572000"/>
            <a:chOff x="0" y="1968"/>
            <a:chExt cx="2529" cy="2256"/>
          </a:xfrm>
        </p:grpSpPr>
        <p:sp>
          <p:nvSpPr>
            <p:cNvPr id="88155" name="文本框 84059"/>
            <p:cNvSpPr txBox="1"/>
            <p:nvPr/>
          </p:nvSpPr>
          <p:spPr>
            <a:xfrm>
              <a:off x="837" y="2755"/>
              <a:ext cx="315" cy="346"/>
            </a:xfrm>
            <a:prstGeom prst="rect">
              <a:avLst/>
            </a:prstGeom>
            <a:noFill/>
            <a:ln w="38100">
              <a:noFill/>
              <a:miter/>
            </a:ln>
          </p:spPr>
          <p:txBody>
            <a:bodyPr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y</a:t>
              </a:r>
              <a:endParaRPr lang="en-US" altLang="zh-CN" sz="3200" b="1">
                <a:solidFill>
                  <a:srgbClr val="0000FF"/>
                </a:solidFill>
                <a:latin typeface="Times New Roman" pitchFamily="18" charset="0"/>
                <a:ea typeface="宋体" pitchFamily="2" charset="-122"/>
              </a:endParaRPr>
            </a:p>
          </p:txBody>
        </p:sp>
        <p:sp>
          <p:nvSpPr>
            <p:cNvPr id="88156" name="文本框 84060"/>
            <p:cNvSpPr txBox="1"/>
            <p:nvPr/>
          </p:nvSpPr>
          <p:spPr>
            <a:xfrm>
              <a:off x="1200" y="2899"/>
              <a:ext cx="255" cy="347"/>
            </a:xfrm>
            <a:prstGeom prst="rect">
              <a:avLst/>
            </a:prstGeom>
            <a:noFill/>
            <a:ln w="38100">
              <a:noFill/>
              <a:miter/>
            </a:ln>
          </p:spPr>
          <p:txBody>
            <a:bodyPr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x</a:t>
              </a:r>
              <a:endParaRPr lang="en-US" altLang="zh-CN" sz="3200" b="1">
                <a:solidFill>
                  <a:srgbClr val="0000FF"/>
                </a:solidFill>
                <a:latin typeface="Times New Roman" pitchFamily="18" charset="0"/>
                <a:ea typeface="宋体" pitchFamily="2" charset="-122"/>
              </a:endParaRPr>
            </a:p>
          </p:txBody>
        </p:sp>
        <p:sp>
          <p:nvSpPr>
            <p:cNvPr id="88157" name="文本框 84061"/>
            <p:cNvSpPr txBox="1"/>
            <p:nvPr/>
          </p:nvSpPr>
          <p:spPr>
            <a:xfrm>
              <a:off x="1043" y="3476"/>
              <a:ext cx="219" cy="346"/>
            </a:xfrm>
            <a:prstGeom prst="rect">
              <a:avLst/>
            </a:prstGeom>
            <a:noFill/>
            <a:ln w="38100">
              <a:noFill/>
              <a:miter/>
            </a:ln>
          </p:spPr>
          <p:txBody>
            <a:bodyPr wrap="none" anchor="ctr">
              <a:spAutoFit/>
            </a:bodyPr>
            <a:lstStyle/>
            <a:p>
              <a:pPr lvl="0" algn="ctr" eaLnBrk="0" hangingPunct="0">
                <a:buClr>
                  <a:srgbClr val="000000"/>
                </a:buClr>
              </a:pPr>
              <a:r>
                <a:rPr lang="en-US" altLang="zh-CN" sz="4000" b="1">
                  <a:solidFill>
                    <a:srgbClr val="0000FF"/>
                  </a:solidFill>
                  <a:latin typeface="Times New Roman" pitchFamily="18" charset="0"/>
                  <a:ea typeface="宋体" pitchFamily="2" charset="-122"/>
                </a:rPr>
                <a:t>z</a:t>
              </a:r>
            </a:p>
          </p:txBody>
        </p:sp>
        <p:sp>
          <p:nvSpPr>
            <p:cNvPr id="88158" name="文本框 84062"/>
            <p:cNvSpPr txBox="1"/>
            <p:nvPr/>
          </p:nvSpPr>
          <p:spPr>
            <a:xfrm>
              <a:off x="1634" y="3203"/>
              <a:ext cx="268" cy="286"/>
            </a:xfrm>
            <a:prstGeom prst="rect">
              <a:avLst/>
            </a:prstGeom>
            <a:noFill/>
            <a:ln w="38100">
              <a:noFill/>
              <a:miter/>
            </a:ln>
          </p:spPr>
          <p:txBody>
            <a:bodyPr wrap="non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O</a:t>
              </a:r>
            </a:p>
          </p:txBody>
        </p:sp>
        <p:grpSp>
          <p:nvGrpSpPr>
            <p:cNvPr id="88159" name="组合 84063"/>
            <p:cNvGrpSpPr/>
            <p:nvPr/>
          </p:nvGrpSpPr>
          <p:grpSpPr>
            <a:xfrm>
              <a:off x="0" y="1968"/>
              <a:ext cx="2529" cy="2256"/>
              <a:chOff x="0" y="1968"/>
              <a:chExt cx="2529" cy="2256"/>
            </a:xfrm>
          </p:grpSpPr>
          <p:grpSp>
            <p:nvGrpSpPr>
              <p:cNvPr id="88160" name="组合 84064"/>
              <p:cNvGrpSpPr/>
              <p:nvPr/>
            </p:nvGrpSpPr>
            <p:grpSpPr>
              <a:xfrm>
                <a:off x="272" y="2255"/>
                <a:ext cx="2006" cy="1822"/>
                <a:chOff x="272" y="2255"/>
                <a:chExt cx="2006" cy="1822"/>
              </a:xfrm>
            </p:grpSpPr>
            <p:sp>
              <p:nvSpPr>
                <p:cNvPr id="88161" name="直接连接符 84065"/>
                <p:cNvSpPr/>
                <p:nvPr/>
              </p:nvSpPr>
              <p:spPr>
                <a:xfrm>
                  <a:off x="2016" y="3168"/>
                  <a:ext cx="0" cy="72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62" name="椭圆 84066"/>
                <p:cNvSpPr/>
                <p:nvPr/>
              </p:nvSpPr>
              <p:spPr>
                <a:xfrm>
                  <a:off x="1033" y="3144"/>
                  <a:ext cx="39" cy="43"/>
                </a:xfrm>
                <a:prstGeom prst="ellipse">
                  <a:avLst/>
                </a:prstGeom>
                <a:solidFill>
                  <a:srgbClr val="FF0000"/>
                </a:solidFill>
                <a:ln w="38100" cap="flat" cmpd="sng">
                  <a:solidFill>
                    <a:srgbClr val="FF3300"/>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8163" name="文本框 84067"/>
                <p:cNvSpPr txBox="1"/>
                <p:nvPr/>
              </p:nvSpPr>
              <p:spPr>
                <a:xfrm>
                  <a:off x="768" y="3022"/>
                  <a:ext cx="256" cy="286"/>
                </a:xfrm>
                <a:prstGeom prst="rect">
                  <a:avLst/>
                </a:prstGeom>
                <a:noFill/>
                <a:ln w="38100">
                  <a:noFill/>
                  <a:miter/>
                </a:ln>
              </p:spPr>
              <p:txBody>
                <a:bodyPr wrap="non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A</a:t>
                  </a:r>
                </a:p>
              </p:txBody>
            </p:sp>
            <p:sp>
              <p:nvSpPr>
                <p:cNvPr id="88164" name="文本框 84068"/>
                <p:cNvSpPr txBox="1"/>
                <p:nvPr/>
              </p:nvSpPr>
              <p:spPr>
                <a:xfrm>
                  <a:off x="272" y="2255"/>
                  <a:ext cx="256" cy="286"/>
                </a:xfrm>
                <a:prstGeom prst="rect">
                  <a:avLst/>
                </a:prstGeom>
                <a:noFill/>
                <a:ln w="38100">
                  <a:noFill/>
                  <a:miter/>
                </a:ln>
              </p:spPr>
              <p:txBody>
                <a:bodyPr wrap="non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V</a:t>
                  </a:r>
                </a:p>
              </p:txBody>
            </p:sp>
            <p:sp>
              <p:nvSpPr>
                <p:cNvPr id="88165" name="文本框 84069"/>
                <p:cNvSpPr txBox="1"/>
                <p:nvPr/>
              </p:nvSpPr>
              <p:spPr>
                <a:xfrm>
                  <a:off x="816" y="3791"/>
                  <a:ext cx="267" cy="286"/>
                </a:xfrm>
                <a:prstGeom prst="rect">
                  <a:avLst/>
                </a:prstGeom>
                <a:noFill/>
                <a:ln w="38100">
                  <a:noFill/>
                  <a:miter/>
                </a:ln>
              </p:spPr>
              <p:txBody>
                <a:bodyPr wrap="non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H</a:t>
                  </a:r>
                </a:p>
              </p:txBody>
            </p:sp>
            <p:sp>
              <p:nvSpPr>
                <p:cNvPr id="88166" name="文本框 84070"/>
                <p:cNvSpPr txBox="1"/>
                <p:nvPr/>
              </p:nvSpPr>
              <p:spPr>
                <a:xfrm>
                  <a:off x="1604" y="2447"/>
                  <a:ext cx="316" cy="286"/>
                </a:xfrm>
                <a:prstGeom prst="rect">
                  <a:avLst/>
                </a:prstGeom>
                <a:noFill/>
                <a:ln w="38100">
                  <a:noFill/>
                  <a:miter/>
                </a:ln>
              </p:spPr>
              <p:txBody>
                <a:bodyPr wrap="none"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W</a:t>
                  </a:r>
                </a:p>
              </p:txBody>
            </p:sp>
            <p:sp>
              <p:nvSpPr>
                <p:cNvPr id="88167" name="文本框 84071"/>
                <p:cNvSpPr txBox="1"/>
                <p:nvPr/>
              </p:nvSpPr>
              <p:spPr>
                <a:xfrm>
                  <a:off x="466" y="2377"/>
                  <a:ext cx="310" cy="346"/>
                </a:xfrm>
                <a:prstGeom prst="rect">
                  <a:avLst/>
                </a:prstGeom>
                <a:noFill/>
                <a:ln w="38100">
                  <a:noFill/>
                  <a:miter/>
                </a:ln>
              </p:spPr>
              <p:txBody>
                <a:bodyPr wrap="none" anchor="t">
                  <a:spAutoFit/>
                </a:bodyPr>
                <a:lstStyle/>
                <a:p>
                  <a:pPr lvl="0" eaLnBrk="0" hangingPunct="0">
                    <a:buClr>
                      <a:srgbClr val="000000"/>
                    </a:buClr>
                  </a:pPr>
                  <a:r>
                    <a:rPr lang="en-US" altLang="zh-CN" sz="4000" b="1">
                      <a:solidFill>
                        <a:srgbClr val="0000FF"/>
                      </a:solidFill>
                      <a:latin typeface="Times New Roman" pitchFamily="18" charset="0"/>
                      <a:ea typeface="宋体" pitchFamily="2" charset="-122"/>
                    </a:rPr>
                    <a:t>a'</a:t>
                  </a:r>
                  <a:endParaRPr lang="en-US" altLang="zh-CN" sz="3200" b="1">
                    <a:solidFill>
                      <a:srgbClr val="0000FF"/>
                    </a:solidFill>
                    <a:latin typeface="Times New Roman" pitchFamily="18" charset="0"/>
                    <a:ea typeface="宋体" pitchFamily="2" charset="-122"/>
                  </a:endParaRPr>
                </a:p>
              </p:txBody>
            </p:sp>
            <p:sp>
              <p:nvSpPr>
                <p:cNvPr id="88168" name="文本框 84072"/>
                <p:cNvSpPr txBox="1"/>
                <p:nvPr/>
              </p:nvSpPr>
              <p:spPr>
                <a:xfrm>
                  <a:off x="1011" y="3712"/>
                  <a:ext cx="235" cy="347"/>
                </a:xfrm>
                <a:prstGeom prst="rect">
                  <a:avLst/>
                </a:prstGeom>
                <a:noFill/>
                <a:ln w="38100">
                  <a:noFill/>
                  <a:miter/>
                </a:ln>
              </p:spPr>
              <p:txBody>
                <a:bodyPr wrap="none" anchor="t">
                  <a:spAutoFit/>
                </a:bodyPr>
                <a:lstStyle/>
                <a:p>
                  <a:pPr lvl="0" eaLnBrk="0" hangingPunct="0">
                    <a:buClr>
                      <a:srgbClr val="000000"/>
                    </a:buClr>
                  </a:pPr>
                  <a:r>
                    <a:rPr lang="en-US" altLang="zh-CN" sz="4000" b="1">
                      <a:solidFill>
                        <a:srgbClr val="0000FF"/>
                      </a:solidFill>
                      <a:latin typeface="Times New Roman" pitchFamily="18" charset="0"/>
                      <a:ea typeface="宋体" pitchFamily="2" charset="-122"/>
                    </a:rPr>
                    <a:t>a</a:t>
                  </a:r>
                  <a:endParaRPr lang="en-US" altLang="zh-CN" sz="3200" b="1">
                    <a:solidFill>
                      <a:srgbClr val="0000FF"/>
                    </a:solidFill>
                    <a:latin typeface="Times New Roman" pitchFamily="18" charset="0"/>
                    <a:ea typeface="宋体" pitchFamily="2" charset="-122"/>
                  </a:endParaRPr>
                </a:p>
              </p:txBody>
            </p:sp>
            <p:sp>
              <p:nvSpPr>
                <p:cNvPr id="88169" name="文本框 84073"/>
                <p:cNvSpPr txBox="1"/>
                <p:nvPr/>
              </p:nvSpPr>
              <p:spPr>
                <a:xfrm>
                  <a:off x="1921" y="2854"/>
                  <a:ext cx="357" cy="316"/>
                </a:xfrm>
                <a:prstGeom prst="rect">
                  <a:avLst/>
                </a:prstGeom>
                <a:noFill/>
                <a:ln w="38100">
                  <a:noFill/>
                  <a:miter/>
                </a:ln>
              </p:spPr>
              <p:txBody>
                <a:bodyPr wrap="none" anchor="t">
                  <a:spAutoFit/>
                </a:bodyPr>
                <a:lstStyle/>
                <a:p>
                  <a:pPr lvl="0" eaLnBrk="0" hangingPunct="0">
                    <a:buClr>
                      <a:srgbClr val="000000"/>
                    </a:buClr>
                  </a:pPr>
                  <a:r>
                    <a:rPr lang="en-US" altLang="zh-CN" sz="3600" b="1">
                      <a:solidFill>
                        <a:srgbClr val="0000FF"/>
                      </a:solidFill>
                      <a:latin typeface="Times New Roman" pitchFamily="18" charset="0"/>
                      <a:ea typeface="宋体" pitchFamily="2" charset="-122"/>
                    </a:rPr>
                    <a:t>a"</a:t>
                  </a:r>
                  <a:endParaRPr lang="en-US" altLang="zh-CN" sz="3200" b="1">
                    <a:solidFill>
                      <a:srgbClr val="0000FF"/>
                    </a:solidFill>
                    <a:latin typeface="Times New Roman" pitchFamily="18" charset="0"/>
                    <a:ea typeface="宋体" pitchFamily="2" charset="-122"/>
                  </a:endParaRPr>
                </a:p>
              </p:txBody>
            </p:sp>
            <p:sp>
              <p:nvSpPr>
                <p:cNvPr id="88170" name="直接连接符 84074"/>
                <p:cNvSpPr/>
                <p:nvPr/>
              </p:nvSpPr>
              <p:spPr>
                <a:xfrm flipV="1">
                  <a:off x="672" y="2736"/>
                  <a:ext cx="0" cy="732"/>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1" name="直接连接符 84075"/>
                <p:cNvSpPr/>
                <p:nvPr/>
              </p:nvSpPr>
              <p:spPr>
                <a:xfrm>
                  <a:off x="672" y="2736"/>
                  <a:ext cx="974"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2" name="直接连接符 84076"/>
                <p:cNvSpPr/>
                <p:nvPr/>
              </p:nvSpPr>
              <p:spPr>
                <a:xfrm>
                  <a:off x="1632" y="2736"/>
                  <a:ext cx="384" cy="432"/>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3" name="直接连接符 84077"/>
                <p:cNvSpPr/>
                <p:nvPr/>
              </p:nvSpPr>
              <p:spPr>
                <a:xfrm>
                  <a:off x="672" y="3456"/>
                  <a:ext cx="384" cy="432"/>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4" name="直接连接符 84078"/>
                <p:cNvSpPr/>
                <p:nvPr/>
              </p:nvSpPr>
              <p:spPr>
                <a:xfrm flipV="1">
                  <a:off x="1056" y="3168"/>
                  <a:ext cx="0" cy="72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5" name="直接连接符 84079"/>
                <p:cNvSpPr/>
                <p:nvPr/>
              </p:nvSpPr>
              <p:spPr>
                <a:xfrm>
                  <a:off x="1056" y="3168"/>
                  <a:ext cx="960"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6" name="直接连接符 84080"/>
                <p:cNvSpPr/>
                <p:nvPr/>
              </p:nvSpPr>
              <p:spPr>
                <a:xfrm>
                  <a:off x="672" y="2736"/>
                  <a:ext cx="384" cy="432"/>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77" name="直接连接符 84081"/>
                <p:cNvSpPr/>
                <p:nvPr/>
              </p:nvSpPr>
              <p:spPr>
                <a:xfrm>
                  <a:off x="1056" y="3888"/>
                  <a:ext cx="960"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grpSp>
          <p:grpSp>
            <p:nvGrpSpPr>
              <p:cNvPr id="88178" name="组合 84082"/>
              <p:cNvGrpSpPr/>
              <p:nvPr/>
            </p:nvGrpSpPr>
            <p:grpSpPr>
              <a:xfrm>
                <a:off x="0" y="1968"/>
                <a:ext cx="2529" cy="2256"/>
                <a:chOff x="0" y="1968"/>
                <a:chExt cx="2529" cy="2256"/>
              </a:xfrm>
            </p:grpSpPr>
            <p:sp>
              <p:nvSpPr>
                <p:cNvPr id="88179" name="直接连接符 84083"/>
                <p:cNvSpPr/>
                <p:nvPr/>
              </p:nvSpPr>
              <p:spPr>
                <a:xfrm flipV="1">
                  <a:off x="240" y="2367"/>
                  <a:ext cx="0" cy="1083"/>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8180" name="文本框 84084"/>
                <p:cNvSpPr txBox="1"/>
                <p:nvPr/>
              </p:nvSpPr>
              <p:spPr>
                <a:xfrm>
                  <a:off x="0" y="3208"/>
                  <a:ext cx="527" cy="286"/>
                </a:xfrm>
                <a:prstGeom prst="rect">
                  <a:avLst/>
                </a:prstGeom>
                <a:noFill/>
                <a:ln w="38100">
                  <a:noFill/>
                  <a:miter/>
                </a:ln>
              </p:spPr>
              <p:txBody>
                <a:bodyPr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X</a:t>
                  </a:r>
                </a:p>
              </p:txBody>
            </p:sp>
            <p:sp>
              <p:nvSpPr>
                <p:cNvPr id="88181" name="文本框 84085"/>
                <p:cNvSpPr txBox="1"/>
                <p:nvPr/>
              </p:nvSpPr>
              <p:spPr>
                <a:xfrm>
                  <a:off x="1392" y="1968"/>
                  <a:ext cx="327" cy="286"/>
                </a:xfrm>
                <a:prstGeom prst="rect">
                  <a:avLst/>
                </a:prstGeom>
                <a:noFill/>
                <a:ln w="38100">
                  <a:noFill/>
                  <a:miter/>
                </a:ln>
              </p:spPr>
              <p:txBody>
                <a:bodyPr anchor="t">
                  <a:spAutoFit/>
                </a:bodyPr>
                <a:lstStyle/>
                <a:p>
                  <a:pPr lvl="0" eaLnBrk="0" hangingPunct="0">
                    <a:buClr>
                      <a:srgbClr val="000000"/>
                    </a:buClr>
                  </a:pPr>
                  <a:r>
                    <a:rPr lang="en-US" altLang="zh-CN" sz="3200" b="1">
                      <a:solidFill>
                        <a:srgbClr val="0000FF"/>
                      </a:solidFill>
                      <a:latin typeface="Times New Roman" pitchFamily="18" charset="0"/>
                      <a:ea typeface="宋体" pitchFamily="2" charset="-122"/>
                    </a:rPr>
                    <a:t>Z</a:t>
                  </a:r>
                </a:p>
              </p:txBody>
            </p:sp>
            <p:sp>
              <p:nvSpPr>
                <p:cNvPr id="88182" name="文本框 84086"/>
                <p:cNvSpPr txBox="1"/>
                <p:nvPr/>
              </p:nvSpPr>
              <p:spPr>
                <a:xfrm>
                  <a:off x="2256" y="3936"/>
                  <a:ext cx="273" cy="286"/>
                </a:xfrm>
                <a:prstGeom prst="rect">
                  <a:avLst/>
                </a:prstGeom>
                <a:noFill/>
                <a:ln w="38100">
                  <a:noFill/>
                  <a:miter/>
                </a:ln>
              </p:spPr>
              <p:txBody>
                <a:bodyPr anchor="t">
                  <a:spAutoFit/>
                </a:bodyPr>
                <a:lstStyle/>
                <a:p>
                  <a:pPr lvl="0" eaLnBrk="0" hangingPunct="0">
                    <a:buClr>
                      <a:srgbClr val="000000"/>
                    </a:buClr>
                  </a:pPr>
                  <a:r>
                    <a:rPr lang="en-US" altLang="zh-CN" sz="3200" b="1">
                      <a:solidFill>
                        <a:schemeClr val="accent2"/>
                      </a:solidFill>
                      <a:latin typeface="Times New Roman" pitchFamily="18" charset="0"/>
                      <a:ea typeface="宋体" pitchFamily="2" charset="-122"/>
                    </a:rPr>
                    <a:t>Y</a:t>
                  </a:r>
                </a:p>
              </p:txBody>
            </p:sp>
            <p:sp>
              <p:nvSpPr>
                <p:cNvPr id="88183" name="直接连接符 84087"/>
                <p:cNvSpPr/>
                <p:nvPr/>
              </p:nvSpPr>
              <p:spPr>
                <a:xfrm>
                  <a:off x="240" y="2367"/>
                  <a:ext cx="1404" cy="0"/>
                </a:xfrm>
                <a:prstGeom prst="line">
                  <a:avLst/>
                </a:prstGeom>
                <a:ln w="38100" cap="flat" cmpd="sng">
                  <a:solidFill>
                    <a:schemeClr val="tx1"/>
                  </a:solidFill>
                  <a:prstDash val="solid"/>
                  <a:round/>
                  <a:headEnd type="none" w="med" len="med"/>
                  <a:tailEnd type="none" w="med" len="med"/>
                </a:ln>
              </p:spPr>
              <p:txBody>
                <a:bodyPr anchor="t"/>
                <a:lstStyle/>
                <a:p>
                  <a:pPr lvl="0"/>
                  <a:endParaRPr lang="zh-CN" altLang="en-US">
                    <a:latin typeface="Arial" charset="0"/>
                    <a:ea typeface="宋体" pitchFamily="2" charset="-122"/>
                  </a:endParaRPr>
                </a:p>
              </p:txBody>
            </p:sp>
            <p:sp>
              <p:nvSpPr>
                <p:cNvPr id="88184" name="直接连接符 84088"/>
                <p:cNvSpPr/>
                <p:nvPr/>
              </p:nvSpPr>
              <p:spPr>
                <a:xfrm flipV="1">
                  <a:off x="1632" y="2064"/>
                  <a:ext cx="0" cy="1392"/>
                </a:xfrm>
                <a:prstGeom prst="line">
                  <a:avLst/>
                </a:prstGeom>
                <a:ln w="38100" cap="flat" cmpd="sng">
                  <a:solidFill>
                    <a:schemeClr val="tx1"/>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88185" name="直接连接符 84089"/>
                <p:cNvSpPr/>
                <p:nvPr/>
              </p:nvSpPr>
              <p:spPr>
                <a:xfrm flipH="1">
                  <a:off x="0" y="3456"/>
                  <a:ext cx="1632" cy="0"/>
                </a:xfrm>
                <a:prstGeom prst="line">
                  <a:avLst/>
                </a:prstGeom>
                <a:ln w="38100" cap="flat" cmpd="sng">
                  <a:solidFill>
                    <a:schemeClr val="tx1"/>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88186" name="直接连接符 84090"/>
                <p:cNvSpPr/>
                <p:nvPr/>
              </p:nvSpPr>
              <p:spPr>
                <a:xfrm>
                  <a:off x="1632" y="3456"/>
                  <a:ext cx="672" cy="768"/>
                </a:xfrm>
                <a:prstGeom prst="line">
                  <a:avLst/>
                </a:prstGeom>
                <a:ln w="38100" cap="flat" cmpd="sng">
                  <a:solidFill>
                    <a:schemeClr val="tx1"/>
                  </a:solidFill>
                  <a:prstDash val="solid"/>
                  <a:round/>
                  <a:headEnd type="none" w="med" len="med"/>
                  <a:tailEnd type="triangle" w="sm" len="lg"/>
                </a:ln>
              </p:spPr>
              <p:txBody>
                <a:bodyPr anchor="t"/>
                <a:lstStyle/>
                <a:p>
                  <a:pPr lvl="0"/>
                  <a:endParaRPr lang="zh-CN" altLang="en-US">
                    <a:latin typeface="Arial" charset="0"/>
                    <a:ea typeface="宋体" pitchFamily="2" charset="-122"/>
                  </a:endParaRPr>
                </a:p>
              </p:txBody>
            </p:sp>
            <p:sp>
              <p:nvSpPr>
                <p:cNvPr id="88187" name="直接连接符 84091"/>
                <p:cNvSpPr/>
                <p:nvPr/>
              </p:nvSpPr>
              <p:spPr>
                <a:xfrm>
                  <a:off x="791" y="4080"/>
                  <a:ext cx="1392" cy="0"/>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88" name="直接连接符 84092"/>
                <p:cNvSpPr/>
                <p:nvPr/>
              </p:nvSpPr>
              <p:spPr>
                <a:xfrm flipV="1">
                  <a:off x="2183" y="2976"/>
                  <a:ext cx="0" cy="110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89" name="直接连接符 84093"/>
                <p:cNvSpPr/>
                <p:nvPr/>
              </p:nvSpPr>
              <p:spPr>
                <a:xfrm>
                  <a:off x="240" y="3456"/>
                  <a:ext cx="576" cy="624"/>
                </a:xfrm>
                <a:prstGeom prst="line">
                  <a:avLst/>
                </a:prstGeom>
                <a:ln w="38100" cap="flat" cmpd="sng">
                  <a:solidFill>
                    <a:schemeClr val="tx1"/>
                  </a:solidFill>
                  <a:prstDash val="solid"/>
                  <a:round/>
                  <a:headEnd type="none" w="med" len="med"/>
                  <a:tailEnd type="none" w="sm" len="lg"/>
                </a:ln>
              </p:spPr>
              <p:txBody>
                <a:bodyPr anchor="t"/>
                <a:lstStyle/>
                <a:p>
                  <a:pPr lvl="0"/>
                  <a:endParaRPr lang="zh-CN" altLang="en-US">
                    <a:latin typeface="Arial" charset="0"/>
                    <a:ea typeface="宋体" pitchFamily="2" charset="-122"/>
                  </a:endParaRPr>
                </a:p>
              </p:txBody>
            </p:sp>
            <p:sp>
              <p:nvSpPr>
                <p:cNvPr id="88190" name="直接连接符 84094"/>
                <p:cNvSpPr/>
                <p:nvPr/>
              </p:nvSpPr>
              <p:spPr>
                <a:xfrm flipH="1" flipV="1">
                  <a:off x="1632" y="2373"/>
                  <a:ext cx="576" cy="624"/>
                </a:xfrm>
                <a:prstGeom prst="line">
                  <a:avLst/>
                </a:prstGeom>
                <a:ln w="38100" cap="flat" cmpd="sng">
                  <a:solidFill>
                    <a:schemeClr val="tx1"/>
                  </a:solidFill>
                  <a:prstDash val="solid"/>
                  <a:round/>
                  <a:headEnd type="none" w="sm" len="lg"/>
                  <a:tailEnd type="none" w="sm" len="lg"/>
                </a:ln>
              </p:spPr>
              <p:txBody>
                <a:bodyPr anchor="t"/>
                <a:lstStyle/>
                <a:p>
                  <a:pPr lvl="0"/>
                  <a:endParaRPr lang="zh-CN" altLang="en-US">
                    <a:latin typeface="Arial" charset="0"/>
                    <a:ea typeface="宋体" pitchFamily="2" charset="-122"/>
                  </a:endParaRPr>
                </a:p>
              </p:txBody>
            </p:sp>
          </p:grpSp>
        </p:grpSp>
      </p:grpSp>
      <p:sp>
        <p:nvSpPr>
          <p:cNvPr id="84096" name="矩形 84095"/>
          <p:cNvSpPr/>
          <p:nvPr/>
        </p:nvSpPr>
        <p:spPr>
          <a:xfrm>
            <a:off x="0" y="318770"/>
            <a:ext cx="8246745" cy="518160"/>
          </a:xfrm>
          <a:prstGeom prst="rect">
            <a:avLst/>
          </a:prstGeom>
          <a:noFill/>
          <a:ln w="38100">
            <a:noFill/>
            <a:miter/>
          </a:ln>
        </p:spPr>
        <p:txBody>
          <a:bodyPr wrap="square" anchor="ctr">
            <a:spAutoFit/>
          </a:bodyPr>
          <a:lstStyle/>
          <a:p>
            <a:pPr lvl="0" algn="l" eaLnBrk="0" hangingPunct="0">
              <a:buClr>
                <a:srgbClr val="000000"/>
              </a:buClr>
            </a:pPr>
            <a:r>
              <a:rPr lang="zh-CN" altLang="en-US" sz="2800" dirty="0">
                <a:solidFill>
                  <a:srgbClr val="FF0000"/>
                </a:solidFill>
                <a:latin typeface="黑体" pitchFamily="2" charset="-122"/>
                <a:ea typeface="黑体" pitchFamily="2" charset="-122"/>
              </a:rPr>
              <a:t>例 </a:t>
            </a:r>
            <a:r>
              <a:rPr lang="zh-CN" altLang="en-US" sz="2800" dirty="0">
                <a:latin typeface="黑体" pitchFamily="2" charset="-122"/>
                <a:ea typeface="黑体" pitchFamily="2" charset="-122"/>
              </a:rPr>
              <a:t>已知空间点</a:t>
            </a:r>
            <a:r>
              <a:rPr lang="en-US" altLang="zh-CN" sz="2800" dirty="0">
                <a:solidFill>
                  <a:srgbClr val="0000FF"/>
                </a:solidFill>
                <a:latin typeface="黑体" pitchFamily="2" charset="-122"/>
                <a:ea typeface="黑体" pitchFamily="2" charset="-122"/>
              </a:rPr>
              <a:t>B</a:t>
            </a:r>
            <a:r>
              <a:rPr lang="zh-CN" altLang="en-US" sz="2800" dirty="0">
                <a:solidFill>
                  <a:srgbClr val="0000FF"/>
                </a:solidFill>
                <a:latin typeface="黑体" pitchFamily="2" charset="-122"/>
                <a:ea typeface="黑体" pitchFamily="2" charset="-122"/>
              </a:rPr>
              <a:t>、</a:t>
            </a:r>
            <a:r>
              <a:rPr lang="en-US" altLang="zh-CN" sz="2800" dirty="0">
                <a:solidFill>
                  <a:srgbClr val="0000FF"/>
                </a:solidFill>
                <a:latin typeface="黑体" pitchFamily="2" charset="-122"/>
                <a:ea typeface="黑体" pitchFamily="2" charset="-122"/>
              </a:rPr>
              <a:t>C</a:t>
            </a:r>
            <a:r>
              <a:rPr lang="zh-CN" altLang="en-US" sz="2800" dirty="0">
                <a:latin typeface="黑体" pitchFamily="2" charset="-122"/>
                <a:ea typeface="黑体" pitchFamily="2" charset="-122"/>
              </a:rPr>
              <a:t>的两面投影，求</a:t>
            </a:r>
            <a:r>
              <a:rPr lang="zh-CN" altLang="en-US" sz="2800" dirty="0">
                <a:solidFill>
                  <a:srgbClr val="0000FF"/>
                </a:solidFill>
                <a:latin typeface="黑体" pitchFamily="2" charset="-122"/>
                <a:ea typeface="黑体" pitchFamily="2" charset="-122"/>
              </a:rPr>
              <a:t>第三面投影</a:t>
            </a:r>
            <a:r>
              <a:rPr lang="zh-CN" altLang="en-US" sz="2800" dirty="0">
                <a:latin typeface="黑体" pitchFamily="2" charset="-122"/>
                <a:ea typeface="黑体" pitchFamily="2" charset="-122"/>
              </a:rPr>
              <a:t>。</a:t>
            </a:r>
          </a:p>
        </p:txBody>
      </p:sp>
      <p:sp>
        <p:nvSpPr>
          <p:cNvPr id="88192" name="文本框 84097"/>
          <p:cNvSpPr txBox="1"/>
          <p:nvPr/>
        </p:nvSpPr>
        <p:spPr>
          <a:xfrm>
            <a:off x="8682038" y="6505575"/>
            <a:ext cx="388937" cy="336550"/>
          </a:xfrm>
          <a:prstGeom prst="rect">
            <a:avLst/>
          </a:prstGeom>
          <a:noFill/>
          <a:ln w="38100">
            <a:noFill/>
            <a:miter/>
          </a:ln>
        </p:spPr>
        <p:txBody>
          <a:bodyPr wrap="none" anchor="ctr">
            <a:spAutoFit/>
          </a:bodyPr>
          <a:lstStyle/>
          <a:p>
            <a:pPr lvl="0" algn="ctr" eaLnBrk="0" hangingPunct="0">
              <a:buClr>
                <a:srgbClr val="000000"/>
              </a:buClr>
            </a:pPr>
            <a:r>
              <a:rPr lang="zh-CN" altLang="en-US" sz="1600" b="1" dirty="0">
                <a:solidFill>
                  <a:srgbClr val="B2B2B2"/>
                </a:solidFill>
                <a:latin typeface="Times New Roman" pitchFamily="18" charset="0"/>
                <a:ea typeface="宋体" pitchFamily="2" charset="-122"/>
              </a:rPr>
              <a:t>完</a:t>
            </a:r>
            <a:endParaRPr lang="zh-CN" altLang="en-US" sz="1600" b="1">
              <a:solidFill>
                <a:srgbClr val="B2B2B2"/>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1+#ppt_w/2"/>
                                          </p:val>
                                        </p:tav>
                                        <p:tav tm="100000">
                                          <p:val>
                                            <p:strVal val="#ppt_x"/>
                                          </p:val>
                                        </p:tav>
                                      </p:tavLst>
                                    </p:anim>
                                    <p:anim calcmode="lin" valueType="num">
                                      <p:cBhvr additive="base">
                                        <p:cTn id="8"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83987"/>
                                        </p:tgtEl>
                                        <p:attrNameLst>
                                          <p:attrName>style.visibility</p:attrName>
                                        </p:attrNameLst>
                                      </p:cBhvr>
                                      <p:to>
                                        <p:strVal val="visible"/>
                                      </p:to>
                                    </p:set>
                                    <p:anim calcmode="lin" valueType="num">
                                      <p:cBhvr additive="base">
                                        <p:cTn id="13" dur="500" fill="hold"/>
                                        <p:tgtEl>
                                          <p:spTgt spid="83987"/>
                                        </p:tgtEl>
                                        <p:attrNameLst>
                                          <p:attrName>ppt_x</p:attrName>
                                        </p:attrNameLst>
                                      </p:cBhvr>
                                      <p:tavLst>
                                        <p:tav tm="0">
                                          <p:val>
                                            <p:strVal val="1+#ppt_w/2"/>
                                          </p:val>
                                        </p:tav>
                                        <p:tav tm="100000">
                                          <p:val>
                                            <p:strVal val="#ppt_x"/>
                                          </p:val>
                                        </p:tav>
                                      </p:tavLst>
                                    </p:anim>
                                    <p:anim calcmode="lin" valueType="num">
                                      <p:cBhvr additive="base">
                                        <p:cTn id="14" dur="500" fill="hold"/>
                                        <p:tgtEl>
                                          <p:spTgt spid="839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84051"/>
                                        </p:tgtEl>
                                        <p:attrNameLst>
                                          <p:attrName>style.visibility</p:attrName>
                                        </p:attrNameLst>
                                      </p:cBhvr>
                                      <p:to>
                                        <p:strVal val="visible"/>
                                      </p:to>
                                    </p:set>
                                    <p:anim calcmode="lin" valueType="num">
                                      <p:cBhvr additive="base">
                                        <p:cTn id="19" dur="500" fill="hold"/>
                                        <p:tgtEl>
                                          <p:spTgt spid="84051"/>
                                        </p:tgtEl>
                                        <p:attrNameLst>
                                          <p:attrName>ppt_x</p:attrName>
                                        </p:attrNameLst>
                                      </p:cBhvr>
                                      <p:tavLst>
                                        <p:tav tm="0">
                                          <p:val>
                                            <p:strVal val="#ppt_x"/>
                                          </p:val>
                                        </p:tav>
                                        <p:tav tm="100000">
                                          <p:val>
                                            <p:strVal val="#ppt_x"/>
                                          </p:val>
                                        </p:tav>
                                      </p:tavLst>
                                    </p:anim>
                                    <p:anim calcmode="lin" valueType="num">
                                      <p:cBhvr additive="base">
                                        <p:cTn id="20" dur="500" fill="hold"/>
                                        <p:tgtEl>
                                          <p:spTgt spid="8405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3979"/>
                                        </p:tgtEl>
                                        <p:attrNameLst>
                                          <p:attrName>style.visibility</p:attrName>
                                        </p:attrNameLst>
                                      </p:cBhvr>
                                      <p:to>
                                        <p:strVal val="visible"/>
                                      </p:to>
                                    </p:set>
                                    <p:animEffect transition="in" filter="wipe(left)">
                                      <p:cBhvr>
                                        <p:cTn id="25" dur="500"/>
                                        <p:tgtEl>
                                          <p:spTgt spid="8397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4001"/>
                                        </p:tgtEl>
                                        <p:attrNameLst>
                                          <p:attrName>style.visibility</p:attrName>
                                        </p:attrNameLst>
                                      </p:cBhvr>
                                      <p:to>
                                        <p:strVal val="visible"/>
                                      </p:to>
                                    </p:set>
                                    <p:anim calcmode="lin" valueType="num">
                                      <p:cBhvr additive="base">
                                        <p:cTn id="30" dur="500" fill="hold"/>
                                        <p:tgtEl>
                                          <p:spTgt spid="84001"/>
                                        </p:tgtEl>
                                        <p:attrNameLst>
                                          <p:attrName>ppt_x</p:attrName>
                                        </p:attrNameLst>
                                      </p:cBhvr>
                                      <p:tavLst>
                                        <p:tav tm="0">
                                          <p:val>
                                            <p:strVal val="0-#ppt_w/2"/>
                                          </p:val>
                                        </p:tav>
                                        <p:tav tm="100000">
                                          <p:val>
                                            <p:strVal val="#ppt_x"/>
                                          </p:val>
                                        </p:tav>
                                      </p:tavLst>
                                    </p:anim>
                                    <p:anim calcmode="lin" valueType="num">
                                      <p:cBhvr additive="base">
                                        <p:cTn id="31" dur="500" fill="hold"/>
                                        <p:tgtEl>
                                          <p:spTgt spid="8400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3991"/>
                                        </p:tgtEl>
                                        <p:attrNameLst>
                                          <p:attrName>style.visibility</p:attrName>
                                        </p:attrNameLst>
                                      </p:cBhvr>
                                      <p:to>
                                        <p:strVal val="visible"/>
                                      </p:to>
                                    </p:set>
                                    <p:animEffect transition="in" filter="wipe(left)">
                                      <p:cBhvr>
                                        <p:cTn id="36" dur="500"/>
                                        <p:tgtEl>
                                          <p:spTgt spid="8399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4014"/>
                                        </p:tgtEl>
                                        <p:attrNameLst>
                                          <p:attrName>style.visibility</p:attrName>
                                        </p:attrNameLst>
                                      </p:cBhvr>
                                      <p:to>
                                        <p:strVal val="visible"/>
                                      </p:to>
                                    </p:set>
                                    <p:anim calcmode="lin" valueType="num">
                                      <p:cBhvr additive="base">
                                        <p:cTn id="41" dur="500" fill="hold"/>
                                        <p:tgtEl>
                                          <p:spTgt spid="84014"/>
                                        </p:tgtEl>
                                        <p:attrNameLst>
                                          <p:attrName>ppt_x</p:attrName>
                                        </p:attrNameLst>
                                      </p:cBhvr>
                                      <p:tavLst>
                                        <p:tav tm="0">
                                          <p:val>
                                            <p:strVal val="#ppt_x"/>
                                          </p:val>
                                        </p:tav>
                                        <p:tav tm="100000">
                                          <p:val>
                                            <p:strVal val="#ppt_x"/>
                                          </p:val>
                                        </p:tav>
                                      </p:tavLst>
                                    </p:anim>
                                    <p:anim calcmode="lin" valueType="num">
                                      <p:cBhvr additive="base">
                                        <p:cTn id="42" dur="500" fill="hold"/>
                                        <p:tgtEl>
                                          <p:spTgt spid="840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4004"/>
                                        </p:tgtEl>
                                        <p:attrNameLst>
                                          <p:attrName>style.visibility</p:attrName>
                                        </p:attrNameLst>
                                      </p:cBhvr>
                                      <p:to>
                                        <p:strVal val="visible"/>
                                      </p:to>
                                    </p:set>
                                    <p:anim calcmode="lin" valueType="num">
                                      <p:cBhvr additive="base">
                                        <p:cTn id="47" dur="500" fill="hold"/>
                                        <p:tgtEl>
                                          <p:spTgt spid="84004"/>
                                        </p:tgtEl>
                                        <p:attrNameLst>
                                          <p:attrName>ppt_x</p:attrName>
                                        </p:attrNameLst>
                                      </p:cBhvr>
                                      <p:tavLst>
                                        <p:tav tm="0">
                                          <p:val>
                                            <p:strVal val="#ppt_x"/>
                                          </p:val>
                                        </p:tav>
                                        <p:tav tm="100000">
                                          <p:val>
                                            <p:strVal val="#ppt_x"/>
                                          </p:val>
                                        </p:tav>
                                      </p:tavLst>
                                    </p:anim>
                                    <p:anim calcmode="lin" valueType="num">
                                      <p:cBhvr additive="base">
                                        <p:cTn id="48" dur="500" fill="hold"/>
                                        <p:tgtEl>
                                          <p:spTgt spid="8400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84096"/>
                                        </p:tgtEl>
                                        <p:attrNameLst>
                                          <p:attrName>style.visibility</p:attrName>
                                        </p:attrNameLst>
                                      </p:cBhvr>
                                      <p:to>
                                        <p:strVal val="visible"/>
                                      </p:to>
                                    </p:set>
                                    <p:anim calcmode="lin" valueType="num">
                                      <p:cBhvr additive="base">
                                        <p:cTn id="53" dur="500" fill="hold"/>
                                        <p:tgtEl>
                                          <p:spTgt spid="84096"/>
                                        </p:tgtEl>
                                        <p:attrNameLst>
                                          <p:attrName>ppt_x</p:attrName>
                                        </p:attrNameLst>
                                      </p:cBhvr>
                                      <p:tavLst>
                                        <p:tav tm="0">
                                          <p:val>
                                            <p:strVal val="0-#ppt_w/2"/>
                                          </p:val>
                                        </p:tav>
                                        <p:tav tm="100000">
                                          <p:val>
                                            <p:strVal val="#ppt_x"/>
                                          </p:val>
                                        </p:tav>
                                      </p:tavLst>
                                    </p:anim>
                                    <p:anim calcmode="lin" valueType="num">
                                      <p:cBhvr additive="base">
                                        <p:cTn id="54" dur="500" fill="hold"/>
                                        <p:tgtEl>
                                          <p:spTgt spid="8409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84038"/>
                                        </p:tgtEl>
                                        <p:attrNameLst>
                                          <p:attrName>style.visibility</p:attrName>
                                        </p:attrNameLst>
                                      </p:cBhvr>
                                      <p:to>
                                        <p:strVal val="visible"/>
                                      </p:to>
                                    </p:set>
                                    <p:anim calcmode="lin" valueType="num">
                                      <p:cBhvr additive="base">
                                        <p:cTn id="59" dur="500" fill="hold"/>
                                        <p:tgtEl>
                                          <p:spTgt spid="84038"/>
                                        </p:tgtEl>
                                        <p:attrNameLst>
                                          <p:attrName>ppt_x</p:attrName>
                                        </p:attrNameLst>
                                      </p:cBhvr>
                                      <p:tavLst>
                                        <p:tav tm="0">
                                          <p:val>
                                            <p:strVal val="0-#ppt_w/2"/>
                                          </p:val>
                                        </p:tav>
                                        <p:tav tm="100000">
                                          <p:val>
                                            <p:strVal val="#ppt_x"/>
                                          </p:val>
                                        </p:tav>
                                      </p:tavLst>
                                    </p:anim>
                                    <p:anim calcmode="lin" valueType="num">
                                      <p:cBhvr additive="base">
                                        <p:cTn id="60" dur="500" fill="hold"/>
                                        <p:tgtEl>
                                          <p:spTgt spid="8403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4017"/>
                                        </p:tgtEl>
                                        <p:attrNameLst>
                                          <p:attrName>style.visibility</p:attrName>
                                        </p:attrNameLst>
                                      </p:cBhvr>
                                      <p:to>
                                        <p:strVal val="visible"/>
                                      </p:to>
                                    </p:set>
                                    <p:animEffect transition="in" filter="wipe(left)">
                                      <p:cBhvr>
                                        <p:cTn id="65" dur="500"/>
                                        <p:tgtEl>
                                          <p:spTgt spid="8401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84020"/>
                                        </p:tgtEl>
                                        <p:attrNameLst>
                                          <p:attrName>style.visibility</p:attrName>
                                        </p:attrNameLst>
                                      </p:cBhvr>
                                      <p:to>
                                        <p:strVal val="visible"/>
                                      </p:to>
                                    </p:set>
                                    <p:anim calcmode="lin" valueType="num">
                                      <p:cBhvr additive="base">
                                        <p:cTn id="70" dur="500" fill="hold"/>
                                        <p:tgtEl>
                                          <p:spTgt spid="84020"/>
                                        </p:tgtEl>
                                        <p:attrNameLst>
                                          <p:attrName>ppt_x</p:attrName>
                                        </p:attrNameLst>
                                      </p:cBhvr>
                                      <p:tavLst>
                                        <p:tav tm="0">
                                          <p:val>
                                            <p:strVal val="#ppt_x"/>
                                          </p:val>
                                        </p:tav>
                                        <p:tav tm="100000">
                                          <p:val>
                                            <p:strVal val="#ppt_x"/>
                                          </p:val>
                                        </p:tav>
                                      </p:tavLst>
                                    </p:anim>
                                    <p:anim calcmode="lin" valueType="num">
                                      <p:cBhvr additive="base">
                                        <p:cTn id="71" dur="500" fill="hold"/>
                                        <p:tgtEl>
                                          <p:spTgt spid="84020"/>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84023"/>
                                        </p:tgtEl>
                                        <p:attrNameLst>
                                          <p:attrName>style.visibility</p:attrName>
                                        </p:attrNameLst>
                                      </p:cBhvr>
                                      <p:to>
                                        <p:strVal val="visible"/>
                                      </p:to>
                                    </p:set>
                                    <p:anim calcmode="lin" valueType="num">
                                      <p:cBhvr additive="base">
                                        <p:cTn id="76" dur="500" fill="hold"/>
                                        <p:tgtEl>
                                          <p:spTgt spid="84023"/>
                                        </p:tgtEl>
                                        <p:attrNameLst>
                                          <p:attrName>ppt_x</p:attrName>
                                        </p:attrNameLst>
                                      </p:cBhvr>
                                      <p:tavLst>
                                        <p:tav tm="0">
                                          <p:val>
                                            <p:strVal val="0-#ppt_w/2"/>
                                          </p:val>
                                        </p:tav>
                                        <p:tav tm="100000">
                                          <p:val>
                                            <p:strVal val="#ppt_x"/>
                                          </p:val>
                                        </p:tav>
                                      </p:tavLst>
                                    </p:anim>
                                    <p:anim calcmode="lin" valueType="num">
                                      <p:cBhvr additive="base">
                                        <p:cTn id="77" dur="500" fill="hold"/>
                                        <p:tgtEl>
                                          <p:spTgt spid="8402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499"/>
                                          </p:stCondLst>
                                        </p:cTn>
                                        <p:tgtEl>
                                          <p:spTgt spid="840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nodeType="clickEffect">
                                  <p:stCondLst>
                                    <p:cond delay="0"/>
                                  </p:stCondLst>
                                  <p:childTnLst>
                                    <p:set>
                                      <p:cBhvr>
                                        <p:cTn id="85" dur="1" fill="hold">
                                          <p:stCondLst>
                                            <p:cond delay="0"/>
                                          </p:stCondLst>
                                        </p:cTn>
                                        <p:tgtEl>
                                          <p:spTgt spid="84029"/>
                                        </p:tgtEl>
                                        <p:attrNameLst>
                                          <p:attrName>style.visibility</p:attrName>
                                        </p:attrNameLst>
                                      </p:cBhvr>
                                      <p:to>
                                        <p:strVal val="visible"/>
                                      </p:to>
                                    </p:set>
                                    <p:anim calcmode="lin" valueType="num">
                                      <p:cBhvr additive="base">
                                        <p:cTn id="86" dur="500" fill="hold"/>
                                        <p:tgtEl>
                                          <p:spTgt spid="84029"/>
                                        </p:tgtEl>
                                        <p:attrNameLst>
                                          <p:attrName>ppt_x</p:attrName>
                                        </p:attrNameLst>
                                      </p:cBhvr>
                                      <p:tavLst>
                                        <p:tav tm="0">
                                          <p:val>
                                            <p:strVal val="0-#ppt_w/2"/>
                                          </p:val>
                                        </p:tav>
                                        <p:tav tm="100000">
                                          <p:val>
                                            <p:strVal val="#ppt_x"/>
                                          </p:val>
                                        </p:tav>
                                      </p:tavLst>
                                    </p:anim>
                                    <p:anim calcmode="lin" valueType="num">
                                      <p:cBhvr additive="base">
                                        <p:cTn id="87" dur="500" fill="hold"/>
                                        <p:tgtEl>
                                          <p:spTgt spid="84029"/>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84032"/>
                                        </p:tgtEl>
                                        <p:attrNameLst>
                                          <p:attrName>style.visibility</p:attrName>
                                        </p:attrNameLst>
                                      </p:cBhvr>
                                      <p:to>
                                        <p:strVal val="visible"/>
                                      </p:to>
                                    </p:set>
                                    <p:anim calcmode="lin" valueType="num">
                                      <p:cBhvr additive="base">
                                        <p:cTn id="92" dur="500" fill="hold"/>
                                        <p:tgtEl>
                                          <p:spTgt spid="84032"/>
                                        </p:tgtEl>
                                        <p:attrNameLst>
                                          <p:attrName>ppt_x</p:attrName>
                                        </p:attrNameLst>
                                      </p:cBhvr>
                                      <p:tavLst>
                                        <p:tav tm="0">
                                          <p:val>
                                            <p:strVal val="#ppt_x"/>
                                          </p:val>
                                        </p:tav>
                                        <p:tav tm="100000">
                                          <p:val>
                                            <p:strVal val="#ppt_x"/>
                                          </p:val>
                                        </p:tav>
                                      </p:tavLst>
                                    </p:anim>
                                    <p:anim calcmode="lin" valueType="num">
                                      <p:cBhvr additive="base">
                                        <p:cTn id="93" dur="500" fill="hold"/>
                                        <p:tgtEl>
                                          <p:spTgt spid="84032"/>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84035"/>
                                        </p:tgtEl>
                                        <p:attrNameLst>
                                          <p:attrName>style.visibility</p:attrName>
                                        </p:attrNameLst>
                                      </p:cBhvr>
                                      <p:to>
                                        <p:strVal val="visible"/>
                                      </p:to>
                                    </p:set>
                                    <p:anim calcmode="lin" valueType="num">
                                      <p:cBhvr additive="base">
                                        <p:cTn id="98" dur="500" fill="hold"/>
                                        <p:tgtEl>
                                          <p:spTgt spid="84035"/>
                                        </p:tgtEl>
                                        <p:attrNameLst>
                                          <p:attrName>ppt_x</p:attrName>
                                        </p:attrNameLst>
                                      </p:cBhvr>
                                      <p:tavLst>
                                        <p:tav tm="0">
                                          <p:val>
                                            <p:strVal val="#ppt_x"/>
                                          </p:val>
                                        </p:tav>
                                        <p:tav tm="100000">
                                          <p:val>
                                            <p:strVal val="#ppt_x"/>
                                          </p:val>
                                        </p:tav>
                                      </p:tavLst>
                                    </p:anim>
                                    <p:anim calcmode="lin" valueType="num">
                                      <p:cBhvr additive="base">
                                        <p:cTn id="99" dur="500" fill="hold"/>
                                        <p:tgtEl>
                                          <p:spTgt spid="84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9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0" y="2853055"/>
            <a:ext cx="9161145" cy="701040"/>
          </a:xfrm>
          <a:prstGeom prst="rect">
            <a:avLst/>
          </a:prstGeom>
          <a:noFill/>
        </p:spPr>
        <p:txBody>
          <a:bodyPr wrap="square" rtlCol="0" anchor="t">
            <a:spAutoFit/>
          </a:bodyPr>
          <a:lstStyle/>
          <a:p>
            <a:pPr algn="ctr"/>
            <a:r>
              <a:rPr lang="zh-CN" altLang="en-US" sz="4000">
                <a:solidFill>
                  <a:srgbClr val="0000FF"/>
                </a:solidFill>
              </a:rPr>
              <a:t>本章节结束，谢谢！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 y="188595"/>
            <a:ext cx="4085590" cy="747395"/>
          </a:xfrm>
        </p:spPr>
        <p:txBody>
          <a:bodyPr>
            <a:normAutofit/>
          </a:bodyPr>
          <a:lstStyle/>
          <a:p>
            <a:pPr algn="l"/>
            <a:r>
              <a:rPr lang="zh-CN" altLang="en-US" sz="3200">
                <a:solidFill>
                  <a:srgbClr val="FF0000"/>
                </a:solidFill>
              </a:rPr>
              <a:t>3 、怎样学？</a:t>
            </a:r>
          </a:p>
        </p:txBody>
      </p:sp>
      <p:sp>
        <p:nvSpPr>
          <p:cNvPr id="3" name="内容占位符 2"/>
          <p:cNvSpPr>
            <a:spLocks noGrp="1"/>
          </p:cNvSpPr>
          <p:nvPr>
            <p:ph idx="1"/>
          </p:nvPr>
        </p:nvSpPr>
        <p:spPr>
          <a:xfrm>
            <a:off x="252095" y="1268730"/>
            <a:ext cx="8070850" cy="5128260"/>
          </a:xfrm>
        </p:spPr>
        <p:txBody>
          <a:bodyPr/>
          <a:lstStyle/>
          <a:p>
            <a:pPr marL="0" indent="0">
              <a:buNone/>
            </a:pPr>
            <a:r>
              <a:rPr lang="zh-CN" altLang="en-US" sz="2800">
                <a:solidFill>
                  <a:srgbClr val="0000FF"/>
                </a:solidFill>
              </a:rPr>
              <a:t>（1）学习方法</a:t>
            </a:r>
          </a:p>
          <a:p>
            <a:pPr marL="0" indent="0">
              <a:buNone/>
            </a:pPr>
            <a:r>
              <a:rPr lang="zh-CN" altLang="en-US" b="1"/>
              <a:t> </a:t>
            </a:r>
            <a:r>
              <a:rPr lang="zh-CN" altLang="en-US" sz="2800"/>
              <a:t>a 课前要预习，课后要复习。上课要仔细听讲，适当地做一些笔记。</a:t>
            </a:r>
          </a:p>
          <a:p>
            <a:pPr marL="0" indent="0">
              <a:buNone/>
            </a:pPr>
            <a:r>
              <a:rPr lang="zh-CN" altLang="en-US" sz="2800"/>
              <a:t> b 上课时要跟上老师的思路，要提高课堂听课效率。课内外要多思索，多想象，培养良好的空间想象能力。</a:t>
            </a:r>
          </a:p>
          <a:p>
            <a:pPr marL="0" indent="0">
              <a:buNone/>
            </a:pPr>
            <a:r>
              <a:rPr lang="zh-CN" altLang="en-US" sz="2800"/>
              <a:t> c 课后要认真地完成作业，不能抄作业。除了完成布置的课堂作业之外，可另外做一些课外习题。</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571480"/>
            <a:ext cx="2430447" cy="785794"/>
          </a:xfrm>
        </p:spPr>
        <p:txBody>
          <a:bodyPr vert="horz" lIns="91440" tIns="45720" rIns="91440" bIns="45720" rtlCol="0" anchor="ctr">
            <a:normAutofit/>
          </a:bodyPr>
          <a:lstStyle/>
          <a:p>
            <a:r>
              <a:rPr lang="zh-CN" altLang="en-US" sz="3200" dirty="0">
                <a:solidFill>
                  <a:schemeClr val="tx1"/>
                </a:solidFill>
              </a:rPr>
              <a:t>轴</a:t>
            </a:r>
          </a:p>
        </p:txBody>
      </p:sp>
      <p:pic>
        <p:nvPicPr>
          <p:cNvPr id="5" name="内容占位符 4"/>
          <p:cNvPicPr>
            <a:picLocks noGrp="1" noChangeAspect="1"/>
          </p:cNvPicPr>
          <p:nvPr>
            <p:ph idx="1"/>
          </p:nvPr>
        </p:nvPicPr>
        <p:blipFill>
          <a:blip r:embed="rId2" cstate="print"/>
          <a:stretch>
            <a:fillRect/>
          </a:stretch>
        </p:blipFill>
        <p:spPr>
          <a:xfrm>
            <a:off x="285720" y="2928934"/>
            <a:ext cx="2331760" cy="1714512"/>
          </a:xfrm>
          <a:prstGeom prst="rect">
            <a:avLst/>
          </a:prstGeom>
        </p:spPr>
      </p:pic>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
        <p:nvSpPr>
          <p:cNvPr id="6" name="标题 1"/>
          <p:cNvSpPr txBox="1">
            <a:spLocks/>
          </p:cNvSpPr>
          <p:nvPr/>
        </p:nvSpPr>
        <p:spPr>
          <a:xfrm>
            <a:off x="5857884" y="714356"/>
            <a:ext cx="2460471" cy="55616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齿轮减速器</a:t>
            </a:r>
            <a:endParaRPr kumimoji="0" lang="zh-CN" altLang="en-US" sz="32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endParaRPr>
          </a:p>
        </p:txBody>
      </p:sp>
      <p:pic>
        <p:nvPicPr>
          <p:cNvPr id="7" name="图片 6"/>
          <p:cNvPicPr>
            <a:picLocks noChangeAspect="1"/>
          </p:cNvPicPr>
          <p:nvPr/>
        </p:nvPicPr>
        <p:blipFill>
          <a:blip r:embed="rId4"/>
          <a:stretch>
            <a:fillRect/>
          </a:stretch>
        </p:blipFill>
        <p:spPr>
          <a:xfrm>
            <a:off x="6072198" y="1826597"/>
            <a:ext cx="3111236" cy="3557883"/>
          </a:xfrm>
          <a:prstGeom prst="rect">
            <a:avLst/>
          </a:prstGeom>
        </p:spPr>
      </p:pic>
      <p:pic>
        <p:nvPicPr>
          <p:cNvPr id="8" name="内容占位符 5"/>
          <p:cNvPicPr>
            <a:picLocks noChangeAspect="1"/>
          </p:cNvPicPr>
          <p:nvPr/>
        </p:nvPicPr>
        <p:blipFill>
          <a:blip r:embed="rId5"/>
          <a:stretch>
            <a:fillRect/>
          </a:stretch>
        </p:blipFill>
        <p:spPr>
          <a:xfrm>
            <a:off x="2928926" y="1428736"/>
            <a:ext cx="2507699" cy="4566763"/>
          </a:xfrm>
          <a:prstGeom prst="rect">
            <a:avLst/>
          </a:prstGeom>
        </p:spPr>
      </p:pic>
      <p:sp>
        <p:nvSpPr>
          <p:cNvPr id="9" name="标题 1"/>
          <p:cNvSpPr txBox="1">
            <a:spLocks/>
          </p:cNvSpPr>
          <p:nvPr/>
        </p:nvSpPr>
        <p:spPr>
          <a:xfrm>
            <a:off x="3357554" y="642918"/>
            <a:ext cx="1746091" cy="55616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反应釜</a:t>
            </a:r>
            <a:endParaRPr kumimoji="0" lang="zh-CN" altLang="en-US" sz="32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51777" y="-98743"/>
            <a:ext cx="8070851" cy="1200151"/>
          </a:xfrm>
        </p:spPr>
        <p:txBody>
          <a:bodyPr/>
          <a:lstStyle/>
          <a:p>
            <a:r>
              <a:rPr lang="zh-CN" sz="3600">
                <a:solidFill>
                  <a:schemeClr val="tx1"/>
                </a:solidFill>
              </a:rPr>
              <a:t>二</a:t>
            </a:r>
            <a:r>
              <a:rPr lang="zh-CN" altLang="en-US" sz="3600">
                <a:solidFill>
                  <a:schemeClr val="tx1"/>
                </a:solidFill>
              </a:rPr>
              <a:t>  投影法的基本概念</a:t>
            </a:r>
          </a:p>
        </p:txBody>
      </p:sp>
      <p:sp>
        <p:nvSpPr>
          <p:cNvPr id="7" name="文本框 6"/>
          <p:cNvSpPr txBox="1"/>
          <p:nvPr/>
        </p:nvSpPr>
        <p:spPr>
          <a:xfrm>
            <a:off x="857224" y="1142984"/>
            <a:ext cx="4312285" cy="640080"/>
          </a:xfrm>
          <a:prstGeom prst="rect">
            <a:avLst/>
          </a:prstGeom>
          <a:noFill/>
        </p:spPr>
        <p:txBody>
          <a:bodyPr wrap="square" rtlCol="0" anchor="t">
            <a:spAutoFit/>
          </a:bodyPr>
          <a:lstStyle/>
          <a:p>
            <a:r>
              <a:rPr lang="zh-CN" sz="3600" b="1" dirty="0">
                <a:solidFill>
                  <a:srgbClr val="FF0000"/>
                </a:solidFill>
                <a:latin typeface="黑体" charset="0"/>
                <a:ea typeface="黑体" charset="0"/>
              </a:rPr>
              <a:t>（</a:t>
            </a:r>
            <a:r>
              <a:rPr lang="en-US" altLang="zh-CN" sz="3600" dirty="0">
                <a:solidFill>
                  <a:srgbClr val="FF0000"/>
                </a:solidFill>
                <a:latin typeface="黑体" charset="0"/>
                <a:ea typeface="黑体" charset="0"/>
              </a:rPr>
              <a:t>1</a:t>
            </a:r>
            <a:r>
              <a:rPr lang="zh-CN" sz="3600" dirty="0">
                <a:solidFill>
                  <a:srgbClr val="FF0000"/>
                </a:solidFill>
                <a:latin typeface="黑体" charset="0"/>
                <a:ea typeface="黑体" charset="0"/>
              </a:rPr>
              <a:t>）</a:t>
            </a:r>
            <a:r>
              <a:rPr lang="zh-CN" altLang="en-US" sz="3600" dirty="0">
                <a:solidFill>
                  <a:srgbClr val="FF0000"/>
                </a:solidFill>
                <a:latin typeface="黑体" charset="0"/>
                <a:ea typeface="黑体" charset="0"/>
              </a:rPr>
              <a:t>中心投影法</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pic>
        <p:nvPicPr>
          <p:cNvPr id="9" name="图片 8"/>
          <p:cNvPicPr>
            <a:picLocks noChangeAspect="1"/>
          </p:cNvPicPr>
          <p:nvPr/>
        </p:nvPicPr>
        <p:blipFill>
          <a:blip r:embed="rId3"/>
          <a:stretch>
            <a:fillRect/>
          </a:stretch>
        </p:blipFill>
        <p:spPr>
          <a:xfrm>
            <a:off x="1993288" y="3012109"/>
            <a:ext cx="5125720" cy="2574925"/>
          </a:xfrm>
          <a:prstGeom prst="rect">
            <a:avLst/>
          </a:prstGeom>
        </p:spPr>
      </p:pic>
      <p:pic>
        <p:nvPicPr>
          <p:cNvPr id="10" name="图片 9"/>
          <p:cNvPicPr>
            <a:picLocks noChangeAspect="1"/>
          </p:cNvPicPr>
          <p:nvPr/>
        </p:nvPicPr>
        <p:blipFill>
          <a:blip r:embed="rId4"/>
          <a:stretch>
            <a:fillRect/>
          </a:stretch>
        </p:blipFill>
        <p:spPr>
          <a:xfrm>
            <a:off x="769008" y="3084499"/>
            <a:ext cx="1257300" cy="1362075"/>
          </a:xfrm>
          <a:prstGeom prst="rect">
            <a:avLst/>
          </a:prstGeom>
        </p:spPr>
      </p:pic>
      <p:sp>
        <p:nvSpPr>
          <p:cNvPr id="11" name="文本框 5"/>
          <p:cNvSpPr txBox="1"/>
          <p:nvPr/>
        </p:nvSpPr>
        <p:spPr>
          <a:xfrm>
            <a:off x="481353" y="4380534"/>
            <a:ext cx="1624330" cy="518160"/>
          </a:xfrm>
          <a:prstGeom prst="rect">
            <a:avLst/>
          </a:prstGeom>
          <a:noFill/>
        </p:spPr>
        <p:txBody>
          <a:bodyPr wrap="square" rtlCol="0" anchor="t">
            <a:spAutoFit/>
          </a:bodyPr>
          <a:lstStyle/>
          <a:p>
            <a:r>
              <a:rPr lang="zh-CN" altLang="en-US" sz="2800" dirty="0">
                <a:latin typeface="黑体" charset="0"/>
                <a:ea typeface="黑体" charset="0"/>
              </a:rPr>
              <a:t>投影中心</a:t>
            </a:r>
          </a:p>
        </p:txBody>
      </p:sp>
      <p:pic>
        <p:nvPicPr>
          <p:cNvPr id="12" name="图片 11"/>
          <p:cNvPicPr>
            <a:picLocks noChangeAspect="1"/>
          </p:cNvPicPr>
          <p:nvPr/>
        </p:nvPicPr>
        <p:blipFill>
          <a:blip r:embed="rId5"/>
          <a:stretch>
            <a:fillRect/>
          </a:stretch>
        </p:blipFill>
        <p:spPr>
          <a:xfrm>
            <a:off x="3649368" y="3588054"/>
            <a:ext cx="1171575" cy="1247775"/>
          </a:xfrm>
          <a:prstGeom prst="rect">
            <a:avLst/>
          </a:prstGeom>
        </p:spPr>
      </p:pic>
      <p:pic>
        <p:nvPicPr>
          <p:cNvPr id="13" name="图片 12"/>
          <p:cNvPicPr>
            <a:picLocks noChangeAspect="1"/>
          </p:cNvPicPr>
          <p:nvPr/>
        </p:nvPicPr>
        <p:blipFill>
          <a:blip r:embed="rId6"/>
          <a:stretch>
            <a:fillRect/>
          </a:stretch>
        </p:blipFill>
        <p:spPr>
          <a:xfrm>
            <a:off x="4153558" y="2580309"/>
            <a:ext cx="1447800" cy="1485900"/>
          </a:xfrm>
          <a:prstGeom prst="rect">
            <a:avLst/>
          </a:prstGeom>
        </p:spPr>
      </p:pic>
      <p:pic>
        <p:nvPicPr>
          <p:cNvPr id="14" name="图片 13"/>
          <p:cNvPicPr>
            <a:picLocks noChangeAspect="1"/>
          </p:cNvPicPr>
          <p:nvPr/>
        </p:nvPicPr>
        <p:blipFill>
          <a:blip r:embed="rId7"/>
          <a:stretch>
            <a:fillRect/>
          </a:stretch>
        </p:blipFill>
        <p:spPr>
          <a:xfrm>
            <a:off x="4801258" y="1500174"/>
            <a:ext cx="3056890" cy="4567555"/>
          </a:xfrm>
          <a:prstGeom prst="rect">
            <a:avLst/>
          </a:prstGeom>
        </p:spPr>
      </p:pic>
      <p:pic>
        <p:nvPicPr>
          <p:cNvPr id="15" name="图片 14"/>
          <p:cNvPicPr>
            <a:picLocks noChangeAspect="1"/>
          </p:cNvPicPr>
          <p:nvPr/>
        </p:nvPicPr>
        <p:blipFill>
          <a:blip r:embed="rId8"/>
          <a:stretch>
            <a:fillRect/>
          </a:stretch>
        </p:blipFill>
        <p:spPr>
          <a:xfrm>
            <a:off x="4225948" y="2940354"/>
            <a:ext cx="2945130" cy="3285490"/>
          </a:xfrm>
          <a:prstGeom prst="rect">
            <a:avLst/>
          </a:prstGeom>
        </p:spPr>
      </p:pic>
      <p:pic>
        <p:nvPicPr>
          <p:cNvPr id="17" name="图片 16"/>
          <p:cNvPicPr>
            <a:picLocks noChangeAspect="1"/>
          </p:cNvPicPr>
          <p:nvPr/>
        </p:nvPicPr>
        <p:blipFill>
          <a:blip r:embed="rId9"/>
          <a:stretch>
            <a:fillRect/>
          </a:stretch>
        </p:blipFill>
        <p:spPr>
          <a:xfrm>
            <a:off x="3073423" y="3228009"/>
            <a:ext cx="1009650" cy="581025"/>
          </a:xfrm>
          <a:prstGeom prst="rect">
            <a:avLst/>
          </a:prstGeom>
        </p:spPr>
      </p:pic>
      <p:pic>
        <p:nvPicPr>
          <p:cNvPr id="18" name="图片 17"/>
          <p:cNvPicPr>
            <a:picLocks noChangeAspect="1"/>
          </p:cNvPicPr>
          <p:nvPr/>
        </p:nvPicPr>
        <p:blipFill>
          <a:blip r:embed="rId10"/>
          <a:stretch>
            <a:fillRect/>
          </a:stretch>
        </p:blipFill>
        <p:spPr>
          <a:xfrm>
            <a:off x="5377838" y="5790869"/>
            <a:ext cx="936625" cy="539115"/>
          </a:xfrm>
          <a:prstGeom prst="rect">
            <a:avLst/>
          </a:prstGeom>
        </p:spPr>
      </p:pic>
      <p:sp>
        <p:nvSpPr>
          <p:cNvPr id="19" name="矩形 18"/>
          <p:cNvSpPr/>
          <p:nvPr/>
        </p:nvSpPr>
        <p:spPr>
          <a:xfrm>
            <a:off x="2137433" y="5532424"/>
            <a:ext cx="1249680" cy="518160"/>
          </a:xfrm>
          <a:prstGeom prst="rect">
            <a:avLst/>
          </a:prstGeom>
          <a:noFill/>
          <a:ln w="9525">
            <a:noFill/>
            <a:miter/>
          </a:ln>
        </p:spPr>
        <p:txBody>
          <a:bodyPr wrap="none" anchor="t">
            <a:spAutoFit/>
          </a:bodyPr>
          <a:lstStyle/>
          <a:p>
            <a:pPr lvl="0" eaLnBrk="0" hangingPunct="0">
              <a:buClr>
                <a:srgbClr val="000000"/>
              </a:buClr>
            </a:pPr>
            <a:r>
              <a:rPr lang="zh-CN" altLang="en-US" sz="2800">
                <a:latin typeface="黑体" charset="0"/>
                <a:ea typeface="黑体" charset="0"/>
              </a:rPr>
              <a:t>投射线</a:t>
            </a:r>
            <a:endParaRPr lang="zh-CN" altLang="en-US" sz="2800" dirty="0">
              <a:latin typeface="Times New Roman" pitchFamily="18"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8070851" cy="1200151"/>
          </a:xfrm>
        </p:spPr>
        <p:txBody>
          <a:bodyPr/>
          <a:lstStyle/>
          <a:p>
            <a:r>
              <a:rPr lang="zh-CN" altLang="en-US" sz="3200" dirty="0">
                <a:solidFill>
                  <a:srgbClr val="FF0000"/>
                </a:solidFill>
                <a:latin typeface="黑体" pitchFamily="2" charset="-122"/>
                <a:ea typeface="黑体" pitchFamily="2" charset="-122"/>
                <a:sym typeface="+mn-ea"/>
              </a:rPr>
              <a:t>思考题</a:t>
            </a:r>
          </a:p>
        </p:txBody>
      </p:sp>
      <p:sp>
        <p:nvSpPr>
          <p:cNvPr id="3" name="内容占位符 2"/>
          <p:cNvSpPr>
            <a:spLocks noGrp="1"/>
          </p:cNvSpPr>
          <p:nvPr>
            <p:ph idx="1"/>
          </p:nvPr>
        </p:nvSpPr>
        <p:spPr>
          <a:xfrm>
            <a:off x="500034" y="2071678"/>
            <a:ext cx="8829675" cy="3073087"/>
          </a:xfrm>
        </p:spPr>
        <p:txBody>
          <a:bodyPr/>
          <a:lstStyle/>
          <a:p>
            <a:pPr marL="0" indent="0">
              <a:buNone/>
            </a:pPr>
            <a:r>
              <a:rPr lang="zh-CN" altLang="en-US" sz="2800" dirty="0"/>
              <a:t>1 在中心投影下,投影能否反映物体的真实大小? </a:t>
            </a:r>
          </a:p>
          <a:p>
            <a:pPr marL="0" indent="0">
              <a:buNone/>
            </a:pPr>
            <a:r>
              <a:rPr lang="zh-CN" altLang="en-US" sz="2800" dirty="0"/>
              <a:t>2 当物体沿投影面的法线方向移动时,</a:t>
            </a:r>
          </a:p>
          <a:p>
            <a:pPr marL="0" indent="0">
              <a:buNone/>
            </a:pPr>
            <a:r>
              <a:rPr lang="zh-CN" altLang="en-US" sz="2800" dirty="0"/>
              <a:t>其投影大小变不变?</a:t>
            </a:r>
          </a:p>
          <a:p>
            <a:pPr marL="0" indent="0">
              <a:buNone/>
            </a:pPr>
            <a:r>
              <a:rPr lang="zh-CN" altLang="en-US" sz="2800" dirty="0"/>
              <a:t>3 中心投影能否满足绘制工程图样？</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655" y="1035050"/>
            <a:ext cx="8070850" cy="5126990"/>
          </a:xfrm>
        </p:spPr>
        <p:txBody>
          <a:bodyPr/>
          <a:lstStyle/>
          <a:p>
            <a:pPr marL="0" indent="0">
              <a:buNone/>
            </a:pPr>
            <a:r>
              <a:rPr lang="en-US" altLang="zh-CN" sz="2800" b="1">
                <a:solidFill>
                  <a:srgbClr val="0000FF"/>
                </a:solidFill>
              </a:rPr>
              <a:t>(</a:t>
            </a:r>
            <a:r>
              <a:rPr lang="zh-CN" altLang="en-US" sz="2800">
                <a:solidFill>
                  <a:srgbClr val="0000FF"/>
                </a:solidFill>
              </a:rPr>
              <a:t>思考题</a:t>
            </a:r>
            <a:r>
              <a:rPr lang="en-US" altLang="zh-CN" sz="2800">
                <a:solidFill>
                  <a:srgbClr val="0000FF"/>
                </a:solidFill>
              </a:rPr>
              <a:t>)</a:t>
            </a:r>
          </a:p>
          <a:p>
            <a:pPr marL="0" indent="0">
              <a:buNone/>
            </a:pPr>
            <a:r>
              <a:rPr lang="zh-CN" altLang="en-US" sz="2800">
                <a:solidFill>
                  <a:srgbClr val="0000FF"/>
                </a:solidFill>
              </a:rPr>
              <a:t>1 沿投影方向移动物体,其正投影的大小变不变?</a:t>
            </a:r>
          </a:p>
          <a:p>
            <a:pPr marL="0" indent="0">
              <a:buNone/>
            </a:pPr>
            <a:r>
              <a:rPr lang="zh-CN" altLang="en-US" sz="2800">
                <a:solidFill>
                  <a:srgbClr val="0000FF"/>
                </a:solidFill>
              </a:rPr>
              <a:t>2 物体的投影有否可能反映某一个面的实形?</a:t>
            </a:r>
          </a:p>
          <a:p>
            <a:pPr marL="0" indent="0">
              <a:buNone/>
            </a:pPr>
            <a:r>
              <a:rPr lang="zh-CN" altLang="en-US" sz="2800">
                <a:solidFill>
                  <a:srgbClr val="0000FF"/>
                </a:solidFill>
              </a:rPr>
              <a:t>3 正投影能否满足绘制工程图样的要求?</a:t>
            </a:r>
          </a:p>
        </p:txBody>
      </p:sp>
      <p:pic>
        <p:nvPicPr>
          <p:cNvPr id="5" name="图片 4"/>
          <p:cNvPicPr>
            <a:picLocks noChangeAspect="1"/>
          </p:cNvPicPr>
          <p:nvPr/>
        </p:nvPicPr>
        <p:blipFill>
          <a:blip r:embed="rId2"/>
          <a:stretch>
            <a:fillRect/>
          </a:stretch>
        </p:blipFill>
        <p:spPr>
          <a:xfrm>
            <a:off x="1259840" y="3284855"/>
            <a:ext cx="6285865" cy="3066415"/>
          </a:xfrm>
          <a:prstGeom prst="rect">
            <a:avLst/>
          </a:prstGeom>
        </p:spPr>
      </p:pic>
      <p:pic>
        <p:nvPicPr>
          <p:cNvPr id="6" name="图片 5"/>
          <p:cNvPicPr>
            <a:picLocks noChangeAspect="1"/>
          </p:cNvPicPr>
          <p:nvPr/>
        </p:nvPicPr>
        <p:blipFill>
          <a:blip r:embed="rId3"/>
          <a:stretch>
            <a:fillRect/>
          </a:stretch>
        </p:blipFill>
        <p:spPr>
          <a:xfrm>
            <a:off x="3636010" y="3789045"/>
            <a:ext cx="1857375" cy="2238375"/>
          </a:xfrm>
          <a:prstGeom prst="rect">
            <a:avLst/>
          </a:prstGeom>
        </p:spPr>
      </p:pic>
      <p:pic>
        <p:nvPicPr>
          <p:cNvPr id="7" name="图片 6"/>
          <p:cNvPicPr>
            <a:picLocks noChangeAspect="1"/>
          </p:cNvPicPr>
          <p:nvPr/>
        </p:nvPicPr>
        <p:blipFill>
          <a:blip r:embed="rId4"/>
          <a:stretch>
            <a:fillRect/>
          </a:stretch>
        </p:blipFill>
        <p:spPr>
          <a:xfrm>
            <a:off x="5652135" y="2421255"/>
            <a:ext cx="3003550" cy="4399915"/>
          </a:xfrm>
          <a:prstGeom prst="rect">
            <a:avLst/>
          </a:prstGeom>
        </p:spPr>
      </p:pic>
      <p:pic>
        <p:nvPicPr>
          <p:cNvPr id="9" name="图片 8"/>
          <p:cNvPicPr>
            <a:picLocks noChangeAspect="1"/>
          </p:cNvPicPr>
          <p:nvPr/>
        </p:nvPicPr>
        <p:blipFill>
          <a:blip r:embed="rId5"/>
          <a:stretch>
            <a:fillRect/>
          </a:stretch>
        </p:blipFill>
        <p:spPr>
          <a:xfrm>
            <a:off x="6804660" y="4797425"/>
            <a:ext cx="1994535" cy="2101215"/>
          </a:xfrm>
          <a:prstGeom prst="rect">
            <a:avLst/>
          </a:prstGeom>
        </p:spPr>
      </p:pic>
      <p:pic>
        <p:nvPicPr>
          <p:cNvPr id="11" name="图片 10"/>
          <p:cNvPicPr>
            <a:picLocks noChangeAspect="1"/>
          </p:cNvPicPr>
          <p:nvPr/>
        </p:nvPicPr>
        <p:blipFill>
          <a:blip r:embed="rId6"/>
          <a:stretch>
            <a:fillRect/>
          </a:stretch>
        </p:blipFill>
        <p:spPr>
          <a:xfrm>
            <a:off x="5868035" y="4725035"/>
            <a:ext cx="1628775" cy="1247775"/>
          </a:xfrm>
          <a:prstGeom prst="rect">
            <a:avLst/>
          </a:prstGeom>
        </p:spPr>
      </p:pic>
      <p:sp>
        <p:nvSpPr>
          <p:cNvPr id="12" name="文本框 11"/>
          <p:cNvSpPr txBox="1"/>
          <p:nvPr/>
        </p:nvSpPr>
        <p:spPr>
          <a:xfrm>
            <a:off x="426085" y="205105"/>
            <a:ext cx="6330315" cy="518160"/>
          </a:xfrm>
          <a:prstGeom prst="rect">
            <a:avLst/>
          </a:prstGeom>
          <a:noFill/>
        </p:spPr>
        <p:txBody>
          <a:bodyPr wrap="square" rtlCol="0" anchor="t">
            <a:spAutoFit/>
          </a:bodyPr>
          <a:lstStyle/>
          <a:p>
            <a:pPr algn="ctr"/>
            <a:r>
              <a:rPr lang="zh-CN" sz="2800">
                <a:solidFill>
                  <a:srgbClr val="FF0000"/>
                </a:solidFill>
                <a:latin typeface="黑体" charset="0"/>
                <a:ea typeface="黑体" charset="0"/>
              </a:rPr>
              <a:t>（</a:t>
            </a:r>
            <a:r>
              <a:rPr lang="en-US" altLang="zh-CN" sz="2800">
                <a:solidFill>
                  <a:srgbClr val="FF0000"/>
                </a:solidFill>
                <a:latin typeface="黑体" charset="0"/>
                <a:ea typeface="黑体" charset="0"/>
              </a:rPr>
              <a:t>2</a:t>
            </a:r>
            <a:r>
              <a:rPr lang="zh-CN" sz="2800">
                <a:solidFill>
                  <a:srgbClr val="FF0000"/>
                </a:solidFill>
                <a:latin typeface="黑体" charset="0"/>
                <a:ea typeface="黑体" charset="0"/>
              </a:rPr>
              <a:t>）</a:t>
            </a:r>
            <a:r>
              <a:rPr lang="zh-CN" altLang="en-US" sz="2800">
                <a:solidFill>
                  <a:srgbClr val="FF0000"/>
                </a:solidFill>
                <a:latin typeface="黑体" charset="0"/>
                <a:ea typeface="黑体" charset="0"/>
              </a:rPr>
              <a:t>平行投影法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2005</Words>
  <Application>Kingsoft Office WPP</Application>
  <PresentationFormat>全屏显示(4:3)</PresentationFormat>
  <Paragraphs>527</Paragraphs>
  <Slides>43</Slides>
  <Notes>18</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43</vt:i4>
      </vt:variant>
    </vt:vector>
  </HeadingPairs>
  <TitlesOfParts>
    <vt:vector size="44" baseType="lpstr">
      <vt:lpstr>Office 主题</vt:lpstr>
      <vt:lpstr>第一讲  正投影法和基本几何元素的投影</vt:lpstr>
      <vt:lpstr>一  绪论</vt:lpstr>
      <vt:lpstr>2 、学什么？</vt:lpstr>
      <vt:lpstr>幻灯片 4</vt:lpstr>
      <vt:lpstr>3 、怎样学？</vt:lpstr>
      <vt:lpstr>轴</vt:lpstr>
      <vt:lpstr>二  投影法的基本概念</vt:lpstr>
      <vt:lpstr>思考题</vt:lpstr>
      <vt:lpstr>幻灯片 9</vt:lpstr>
      <vt:lpstr>（3）平行投影的基本特性</vt:lpstr>
      <vt:lpstr>幻灯片 11</vt:lpstr>
      <vt:lpstr>三、多面正投影体系的建立和投影规律</vt:lpstr>
      <vt:lpstr>幻灯片 13</vt:lpstr>
      <vt:lpstr>幻灯片 14</vt:lpstr>
      <vt:lpstr>   (2) 投影面的展开</vt:lpstr>
      <vt:lpstr>展开后的情况</vt:lpstr>
      <vt:lpstr>（3）视图的度量</vt:lpstr>
      <vt:lpstr>(4）视图上物体的相对位置</vt:lpstr>
      <vt:lpstr>幻灯片 19</vt:lpstr>
      <vt:lpstr>幻灯片 20</vt:lpstr>
      <vt:lpstr>幻灯片 21</vt:lpstr>
      <vt:lpstr>（6）三视图的绘制</vt:lpstr>
      <vt:lpstr>幻灯片 23</vt:lpstr>
      <vt:lpstr>例2 画三视图</vt:lpstr>
      <vt:lpstr>六投影面体系的建立及其展开 （1）六投影面体系的建立</vt:lpstr>
      <vt:lpstr>幻灯片 26</vt:lpstr>
      <vt:lpstr>基本视图的名称</vt:lpstr>
      <vt:lpstr>幻灯片 28</vt:lpstr>
      <vt:lpstr>幻灯片 29</vt:lpstr>
      <vt:lpstr>幻灯片 30</vt:lpstr>
      <vt:lpstr>幻灯片 31</vt:lpstr>
      <vt:lpstr>幻灯片 32</vt:lpstr>
      <vt:lpstr>幻灯片 33</vt:lpstr>
      <vt:lpstr>例 用一组视图完整、清晰地表达物体</vt:lpstr>
      <vt:lpstr>四 点的投影</vt:lpstr>
      <vt:lpstr>幻灯片 36</vt:lpstr>
      <vt:lpstr>幻灯片 37</vt:lpstr>
      <vt:lpstr>点的投影规律：</vt:lpstr>
      <vt:lpstr>（2）点的三面投影和坐标的关系  </vt:lpstr>
      <vt:lpstr>幻灯片 40</vt:lpstr>
      <vt:lpstr>（2）重影点 </vt:lpstr>
      <vt:lpstr>幻灯片 42</vt:lpstr>
      <vt:lpstr>幻灯片 43</vt:lpstr>
    </vt:vector>
  </TitlesOfParts>
  <Company>SJTU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正投影法和基本几何元素的投影</dc:title>
  <dc:creator>Anthony</dc:creator>
  <cp:lastModifiedBy>Anthony</cp:lastModifiedBy>
  <cp:revision>24</cp:revision>
  <dcterms:created xsi:type="dcterms:W3CDTF">2016-04-26T01:38:00Z</dcterms:created>
  <dcterms:modified xsi:type="dcterms:W3CDTF">2017-10-20T01:21:29Z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