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4" r:id="rId3"/>
  </p:sldMasterIdLst>
  <p:notesMasterIdLst>
    <p:notesMasterId r:id="rId57"/>
  </p:notesMasterIdLst>
  <p:handoutMasterIdLst>
    <p:handoutMasterId r:id="rId58"/>
  </p:handoutMasterIdLst>
  <p:sldIdLst>
    <p:sldId id="256" r:id="rId4"/>
    <p:sldId id="538" r:id="rId5"/>
    <p:sldId id="462" r:id="rId6"/>
    <p:sldId id="463" r:id="rId7"/>
    <p:sldId id="465" r:id="rId8"/>
    <p:sldId id="466" r:id="rId9"/>
    <p:sldId id="467" r:id="rId10"/>
    <p:sldId id="468" r:id="rId11"/>
    <p:sldId id="539" r:id="rId12"/>
    <p:sldId id="469" r:id="rId13"/>
    <p:sldId id="444" r:id="rId14"/>
    <p:sldId id="471" r:id="rId15"/>
    <p:sldId id="473" r:id="rId16"/>
    <p:sldId id="475" r:id="rId17"/>
    <p:sldId id="476" r:id="rId18"/>
    <p:sldId id="477" r:id="rId19"/>
    <p:sldId id="478" r:id="rId20"/>
    <p:sldId id="480" r:id="rId21"/>
    <p:sldId id="481" r:id="rId22"/>
    <p:sldId id="482" r:id="rId23"/>
    <p:sldId id="483" r:id="rId24"/>
    <p:sldId id="550" r:id="rId25"/>
    <p:sldId id="484" r:id="rId26"/>
    <p:sldId id="485" r:id="rId27"/>
    <p:sldId id="487" r:id="rId28"/>
    <p:sldId id="488" r:id="rId29"/>
    <p:sldId id="489" r:id="rId30"/>
    <p:sldId id="490" r:id="rId31"/>
    <p:sldId id="491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42" r:id="rId42"/>
    <p:sldId id="543" r:id="rId43"/>
    <p:sldId id="544" r:id="rId44"/>
    <p:sldId id="545" r:id="rId45"/>
    <p:sldId id="546" r:id="rId46"/>
    <p:sldId id="547" r:id="rId47"/>
    <p:sldId id="548" r:id="rId48"/>
    <p:sldId id="549" r:id="rId49"/>
    <p:sldId id="503" r:id="rId50"/>
    <p:sldId id="518" r:id="rId51"/>
    <p:sldId id="519" r:id="rId52"/>
    <p:sldId id="520" r:id="rId53"/>
    <p:sldId id="521" r:id="rId54"/>
    <p:sldId id="522" r:id="rId55"/>
    <p:sldId id="406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311"/>
        <p:guide pos="30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606" y="-90"/>
      </p:cViewPr>
      <p:guideLst>
        <p:guide orient="horz" pos="3081"/>
        <p:guide pos="229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42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7ED42-4658-4BB7-B5BE-7684A9796C5E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2D4F0-C5ED-4102-BEA1-365D0D7123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09569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9571" name="文本占位符 1095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b="0" dirty="0"/>
              <a:pPr lvl="0" algn="r"/>
              <a:t>16</a:t>
            </a:fld>
            <a:endParaRPr lang="zh-CN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 userDrawn="1"/>
        </p:nvSpPr>
        <p:spPr>
          <a:xfrm>
            <a:off x="6572264" y="1428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华东理工大学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Line with Content + Gradient 13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 userDrawn="1"/>
        </p:nvSpPr>
        <p:spPr>
          <a:xfrm>
            <a:off x="4070195" y="6122020"/>
            <a:ext cx="5073805" cy="735980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>
            <a:gsLst>
              <a:gs pos="15000">
                <a:srgbClr val="1E89C5"/>
              </a:gs>
              <a:gs pos="85000">
                <a:srgbClr val="00104D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Freeform 7"/>
          <p:cNvSpPr/>
          <p:nvPr userDrawn="1"/>
        </p:nvSpPr>
        <p:spPr>
          <a:xfrm rot="10800000">
            <a:off x="-1" y="-1"/>
            <a:ext cx="4560850" cy="334538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>
            <a:gsLst>
              <a:gs pos="15000">
                <a:srgbClr val="1E89C5"/>
              </a:gs>
              <a:gs pos="85000">
                <a:srgbClr val="00104D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365760" y="1137920"/>
            <a:ext cx="8348472" cy="5015992"/>
          </a:xfrm>
        </p:spPr>
        <p:txBody>
          <a:bodyPr>
            <a:normAutofit/>
          </a:bodyPr>
          <a:lstStyle>
            <a:lvl1pPr marL="0" indent="177800">
              <a:buNone/>
              <a:defRPr sz="2400" baseline="0">
                <a:latin typeface="Arial Unicode MS" pitchFamily="34" charset="-122"/>
                <a:ea typeface="黑体" pitchFamily="49" charset="-122"/>
              </a:defRPr>
            </a:lvl1pPr>
            <a:lvl2pPr marL="342900" indent="103505">
              <a:buNone/>
              <a:defRPr sz="2000" baseline="0">
                <a:latin typeface="Arial Unicode MS" pitchFamily="34" charset="-122"/>
                <a:ea typeface="黑体" pitchFamily="49" charset="-122"/>
              </a:defRPr>
            </a:lvl2pPr>
            <a:lvl3pPr marL="571500" indent="1428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3pPr>
            <a:lvl4pPr marL="800100" indent="920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4pPr>
            <a:lvl5pPr marL="1028700" indent="132080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 baseline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>
              <a:defRPr/>
            </a:pPr>
            <a:fld id="{2DA453B6-63AA-4CD1-A31A-30D016BFDC5F}" type="datetime1">
              <a:rPr altLang="zh-CN"/>
              <a:pPr>
                <a:defRPr/>
              </a:pPr>
              <a:t></a:t>
            </a:fld>
            <a:endParaRPr lang="zh-CN" altLang="en-US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>
              <a:defRPr/>
            </a:pPr>
            <a:fld id="{AE60324F-2D06-4459-A0E0-3CC155FBDCFD}" type="slidenum">
              <a:rPr altLang="zh-CN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Line with Content + Gradient 13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/>
          <p:nvPr userDrawn="1"/>
        </p:nvSpPr>
        <p:spPr>
          <a:xfrm>
            <a:off x="4070195" y="6122020"/>
            <a:ext cx="5073805" cy="735980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 flip="none" rotWithShape="1">
            <a:gsLst>
              <a:gs pos="100000">
                <a:srgbClr val="C44306"/>
              </a:gs>
              <a:gs pos="0">
                <a:srgbClr val="EB911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Freeform 7"/>
          <p:cNvSpPr/>
          <p:nvPr userDrawn="1"/>
        </p:nvSpPr>
        <p:spPr>
          <a:xfrm rot="10800000">
            <a:off x="-1" y="-1"/>
            <a:ext cx="4560850" cy="334538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 flip="none" rotWithShape="1">
            <a:gsLst>
              <a:gs pos="100000">
                <a:srgbClr val="C44306"/>
              </a:gs>
              <a:gs pos="0">
                <a:srgbClr val="EB911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365760" y="421341"/>
            <a:ext cx="8348472" cy="5732571"/>
          </a:xfrm>
        </p:spPr>
        <p:txBody>
          <a:bodyPr>
            <a:normAutofit/>
          </a:bodyPr>
          <a:lstStyle>
            <a:lvl1pPr marL="0" indent="177800">
              <a:buNone/>
              <a:defRPr sz="2400" baseline="0">
                <a:latin typeface="Arial Unicode MS" pitchFamily="34" charset="-122"/>
                <a:ea typeface="黑体" pitchFamily="49" charset="-122"/>
              </a:defRPr>
            </a:lvl1pPr>
            <a:lvl2pPr marL="342900" indent="103505">
              <a:buNone/>
              <a:defRPr sz="2000" baseline="0">
                <a:latin typeface="Arial Unicode MS" pitchFamily="34" charset="-122"/>
                <a:ea typeface="黑体" pitchFamily="49" charset="-122"/>
              </a:defRPr>
            </a:lvl2pPr>
            <a:lvl3pPr marL="571500" indent="1428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3pPr>
            <a:lvl4pPr marL="800100" indent="920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4pPr>
            <a:lvl5pPr marL="1028700" indent="132080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>
              <a:defRPr/>
            </a:pPr>
            <a:fld id="{9A6DA34B-04BD-4299-9A57-8160E2AB7C00}" type="datetime1">
              <a:rPr altLang="zh-CN"/>
              <a:pPr>
                <a:defRPr/>
              </a:pPr>
              <a:t></a:t>
            </a:fld>
            <a:endParaRPr lang="zh-CN" altLang="en-US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>
              <a:defRPr/>
            </a:pPr>
            <a:fld id="{F9965A82-F51D-48E9-9C6E-65838BB82488}" type="slidenum">
              <a:rPr altLang="zh-CN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144463" y="-71438"/>
            <a:ext cx="8070851" cy="120015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7338" y="2079625"/>
            <a:ext cx="8070850" cy="4081463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楷体" pitchFamily="49" charset="-122"/>
                <a:ea typeface="楷体" pitchFamily="49" charset="-122"/>
              </a:defRPr>
            </a:lvl2pPr>
            <a:lvl3pPr>
              <a:defRPr>
                <a:latin typeface="楷体" pitchFamily="49" charset="-122"/>
                <a:ea typeface="楷体" pitchFamily="49" charset="-122"/>
              </a:defRPr>
            </a:lvl3pPr>
            <a:lvl4pPr>
              <a:defRPr>
                <a:latin typeface="楷体" pitchFamily="49" charset="-122"/>
                <a:ea typeface="楷体" pitchFamily="49" charset="-122"/>
              </a:defRPr>
            </a:lvl4pPr>
            <a:lvl5pPr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285750" y="6321425"/>
            <a:ext cx="2162175" cy="5000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52750" y="6321425"/>
            <a:ext cx="2735263" cy="5000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92838" y="6321425"/>
            <a:ext cx="2162175" cy="500063"/>
          </a:xfrm>
        </p:spPr>
        <p:txBody>
          <a:bodyPr/>
          <a:lstStyle>
            <a:lvl1pPr>
              <a:defRPr/>
            </a:lvl1pPr>
          </a:lstStyle>
          <a:p>
            <a:fld id="{1B68E431-2626-47B0-9595-C9F779F388D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6"/>
          <p:cNvGrpSpPr/>
          <p:nvPr userDrawn="1"/>
        </p:nvGrpSpPr>
        <p:grpSpPr bwMode="auto">
          <a:xfrm>
            <a:off x="0" y="857232"/>
            <a:ext cx="9144000" cy="285750"/>
            <a:chOff x="0" y="576"/>
            <a:chExt cx="5760" cy="180"/>
          </a:xfrm>
        </p:grpSpPr>
        <p:grpSp>
          <p:nvGrpSpPr>
            <p:cNvPr id="14" name="Group 7"/>
            <p:cNvGrpSpPr/>
            <p:nvPr/>
          </p:nvGrpSpPr>
          <p:grpSpPr bwMode="auto">
            <a:xfrm flipH="1">
              <a:off x="4896" y="580"/>
              <a:ext cx="864" cy="180"/>
              <a:chOff x="612" y="2353"/>
              <a:chExt cx="1361" cy="311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612" y="2361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804" y="2356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>
                <a:off x="995" y="2359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11"/>
              <p:cNvSpPr>
                <a:spLocks noChangeArrowheads="1"/>
              </p:cNvSpPr>
              <p:nvPr/>
            </p:nvSpPr>
            <p:spPr bwMode="auto">
              <a:xfrm>
                <a:off x="1187" y="2358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12"/>
              <p:cNvSpPr>
                <a:spLocks noChangeArrowheads="1"/>
              </p:cNvSpPr>
              <p:nvPr/>
            </p:nvSpPr>
            <p:spPr bwMode="auto">
              <a:xfrm>
                <a:off x="1379" y="2356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13"/>
              <p:cNvSpPr>
                <a:spLocks noChangeArrowheads="1"/>
              </p:cNvSpPr>
              <p:nvPr/>
            </p:nvSpPr>
            <p:spPr bwMode="auto">
              <a:xfrm>
                <a:off x="1571" y="2355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utoShape 14"/>
              <p:cNvSpPr>
                <a:spLocks noChangeArrowheads="1"/>
              </p:cNvSpPr>
              <p:nvPr/>
            </p:nvSpPr>
            <p:spPr bwMode="auto">
              <a:xfrm>
                <a:off x="1762" y="2353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 userDrawn="1"/>
        </p:nvSpPr>
        <p:spPr>
          <a:xfrm>
            <a:off x="6572264" y="1428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kern="1200" dirty="0">
                <a:solidFill>
                  <a:srgbClr val="4F81BD">
                    <a:lumMod val="75000"/>
                  </a:srgbClr>
                </a:solidFill>
                <a:latin typeface="楷体" pitchFamily="49" charset="-122"/>
                <a:ea typeface="楷体" pitchFamily="49" charset="-122"/>
                <a:cs typeface="+mn-cs"/>
              </a:rPr>
              <a:t>华东理工大学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144463" y="-71438"/>
            <a:ext cx="8070851" cy="120015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7338" y="2079625"/>
            <a:ext cx="8070850" cy="4081463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楷体" pitchFamily="49" charset="-122"/>
                <a:ea typeface="楷体" pitchFamily="49" charset="-122"/>
              </a:defRPr>
            </a:lvl2pPr>
            <a:lvl3pPr>
              <a:defRPr>
                <a:latin typeface="楷体" pitchFamily="49" charset="-122"/>
                <a:ea typeface="楷体" pitchFamily="49" charset="-122"/>
              </a:defRPr>
            </a:lvl3pPr>
            <a:lvl4pPr>
              <a:defRPr>
                <a:latin typeface="楷体" pitchFamily="49" charset="-122"/>
                <a:ea typeface="楷体" pitchFamily="49" charset="-122"/>
              </a:defRPr>
            </a:lvl4pPr>
            <a:lvl5pPr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285750" y="6321425"/>
            <a:ext cx="2162175" cy="500063"/>
          </a:xfrm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52750" y="6321425"/>
            <a:ext cx="2735263" cy="500063"/>
          </a:xfrm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92838" y="6321425"/>
            <a:ext cx="2162175" cy="500063"/>
          </a:xfrm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1B68E431-2626-47B0-9595-C9F779F388D3}" type="slidenum">
              <a:rPr lang="en-US" altLang="zh-CN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US" altLang="zh-CN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/>
          <p:nvPr userDrawn="1"/>
        </p:nvGrpSpPr>
        <p:grpSpPr bwMode="auto">
          <a:xfrm>
            <a:off x="0" y="857232"/>
            <a:ext cx="9144000" cy="285750"/>
            <a:chOff x="0" y="576"/>
            <a:chExt cx="5760" cy="180"/>
          </a:xfrm>
        </p:grpSpPr>
        <p:grpSp>
          <p:nvGrpSpPr>
            <p:cNvPr id="3" name="Group 7"/>
            <p:cNvGrpSpPr/>
            <p:nvPr/>
          </p:nvGrpSpPr>
          <p:grpSpPr bwMode="auto">
            <a:xfrm flipH="1">
              <a:off x="4896" y="580"/>
              <a:ext cx="864" cy="180"/>
              <a:chOff x="612" y="2353"/>
              <a:chExt cx="1361" cy="311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612" y="2361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804" y="2356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>
                <a:off x="995" y="2359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9" name="AutoShape 11"/>
              <p:cNvSpPr>
                <a:spLocks noChangeArrowheads="1"/>
              </p:cNvSpPr>
              <p:nvPr/>
            </p:nvSpPr>
            <p:spPr bwMode="auto">
              <a:xfrm>
                <a:off x="1187" y="2358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0" name="AutoShape 12"/>
              <p:cNvSpPr>
                <a:spLocks noChangeArrowheads="1"/>
              </p:cNvSpPr>
              <p:nvPr/>
            </p:nvSpPr>
            <p:spPr bwMode="auto">
              <a:xfrm>
                <a:off x="1379" y="2356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1" name="AutoShape 13"/>
              <p:cNvSpPr>
                <a:spLocks noChangeArrowheads="1"/>
              </p:cNvSpPr>
              <p:nvPr/>
            </p:nvSpPr>
            <p:spPr bwMode="auto">
              <a:xfrm>
                <a:off x="1571" y="2355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2" name="AutoShape 14"/>
              <p:cNvSpPr>
                <a:spLocks noChangeArrowheads="1"/>
              </p:cNvSpPr>
              <p:nvPr/>
            </p:nvSpPr>
            <p:spPr bwMode="auto">
              <a:xfrm>
                <a:off x="1762" y="2353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2000" b="1" kern="1200">
                <a:solidFill>
                  <a:prstClr val="black"/>
                </a:solidFill>
                <a:latin typeface="Calibri"/>
                <a:ea typeface="宋体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Line with Content + Gradient 13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 userDrawn="1"/>
        </p:nvSpPr>
        <p:spPr>
          <a:xfrm>
            <a:off x="4070195" y="6122020"/>
            <a:ext cx="5073805" cy="735980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>
            <a:gsLst>
              <a:gs pos="15000">
                <a:srgbClr val="1E89C5"/>
              </a:gs>
              <a:gs pos="85000">
                <a:srgbClr val="00104D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sz="2000" b="1" kern="1200">
              <a:solidFill>
                <a:prstClr val="white"/>
              </a:solidFill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5" name="Freeform 7"/>
          <p:cNvSpPr/>
          <p:nvPr userDrawn="1"/>
        </p:nvSpPr>
        <p:spPr>
          <a:xfrm rot="10800000">
            <a:off x="-1" y="-1"/>
            <a:ext cx="4560850" cy="334538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>
            <a:gsLst>
              <a:gs pos="15000">
                <a:srgbClr val="1E89C5"/>
              </a:gs>
              <a:gs pos="85000">
                <a:srgbClr val="00104D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sz="2000" b="1" kern="1200">
              <a:solidFill>
                <a:prstClr val="white"/>
              </a:solidFill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365760" y="1137920"/>
            <a:ext cx="8348472" cy="5015992"/>
          </a:xfrm>
        </p:spPr>
        <p:txBody>
          <a:bodyPr>
            <a:normAutofit/>
          </a:bodyPr>
          <a:lstStyle>
            <a:lvl1pPr marL="0" indent="177800">
              <a:buNone/>
              <a:defRPr sz="2400" baseline="0">
                <a:latin typeface="Arial Unicode MS" pitchFamily="34" charset="-122"/>
                <a:ea typeface="黑体" pitchFamily="49" charset="-122"/>
              </a:defRPr>
            </a:lvl1pPr>
            <a:lvl2pPr marL="342900" indent="103505">
              <a:buNone/>
              <a:defRPr sz="2000" baseline="0">
                <a:latin typeface="Arial Unicode MS" pitchFamily="34" charset="-122"/>
                <a:ea typeface="黑体" pitchFamily="49" charset="-122"/>
              </a:defRPr>
            </a:lvl2pPr>
            <a:lvl3pPr marL="571500" indent="1428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3pPr>
            <a:lvl4pPr marL="800100" indent="920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4pPr>
            <a:lvl5pPr marL="1028700" indent="132080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 baseline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2DA453B6-63AA-4CD1-A31A-30D016BFDC5F}" type="datetime1">
              <a:rPr altLang="zh-CN" sz="1200" b="1" kern="1200">
                <a:solidFill>
                  <a:prstClr val="black">
                    <a:tint val="75000"/>
                  </a:prstClr>
                </a:solidFill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</a:t>
            </a:fld>
            <a:endParaRPr lang="zh-CN" altLang="en-US" sz="1200" b="1" kern="12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AE60324F-2D06-4459-A0E0-3CC155FBDCFD}" type="slidenum">
              <a:rPr altLang="zh-CN" sz="1200" b="1" kern="1200">
                <a:solidFill>
                  <a:prstClr val="black">
                    <a:tint val="75000"/>
                  </a:prstClr>
                </a:solidFill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zh-CN" altLang="en-US" sz="1200" b="1" kern="12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Line with Content + Gradient 13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/>
          <p:nvPr userDrawn="1"/>
        </p:nvSpPr>
        <p:spPr>
          <a:xfrm>
            <a:off x="4070195" y="6122020"/>
            <a:ext cx="5073805" cy="735980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 flip="none" rotWithShape="1">
            <a:gsLst>
              <a:gs pos="100000">
                <a:srgbClr val="C44306"/>
              </a:gs>
              <a:gs pos="0">
                <a:srgbClr val="EB911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sz="20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reeform 7"/>
          <p:cNvSpPr/>
          <p:nvPr userDrawn="1"/>
        </p:nvSpPr>
        <p:spPr>
          <a:xfrm rot="10800000">
            <a:off x="-1" y="-1"/>
            <a:ext cx="4560850" cy="334538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 flip="none" rotWithShape="1">
            <a:gsLst>
              <a:gs pos="100000">
                <a:srgbClr val="C44306"/>
              </a:gs>
              <a:gs pos="0">
                <a:srgbClr val="EB911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sz="20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365760" y="421341"/>
            <a:ext cx="8348472" cy="5732571"/>
          </a:xfrm>
        </p:spPr>
        <p:txBody>
          <a:bodyPr>
            <a:normAutofit/>
          </a:bodyPr>
          <a:lstStyle>
            <a:lvl1pPr marL="0" indent="177800">
              <a:buNone/>
              <a:defRPr sz="2400" baseline="0">
                <a:latin typeface="Arial Unicode MS" pitchFamily="34" charset="-122"/>
                <a:ea typeface="黑体" pitchFamily="49" charset="-122"/>
              </a:defRPr>
            </a:lvl1pPr>
            <a:lvl2pPr marL="342900" indent="103505">
              <a:buNone/>
              <a:defRPr sz="2000" baseline="0">
                <a:latin typeface="Arial Unicode MS" pitchFamily="34" charset="-122"/>
                <a:ea typeface="黑体" pitchFamily="49" charset="-122"/>
              </a:defRPr>
            </a:lvl2pPr>
            <a:lvl3pPr marL="571500" indent="1428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3pPr>
            <a:lvl4pPr marL="800100" indent="920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4pPr>
            <a:lvl5pPr marL="1028700" indent="132080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9A6DA34B-04BD-4299-9A57-8160E2AB7C00}" type="datetime1">
              <a:rPr altLang="zh-CN" sz="1200" b="1" kern="1200">
                <a:solidFill>
                  <a:prstClr val="black">
                    <a:tint val="75000"/>
                  </a:prstClr>
                </a:solidFill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</a:t>
            </a:fld>
            <a:endParaRPr lang="zh-CN" altLang="en-US" sz="1200" b="1" kern="12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F9965A82-F51D-48E9-9C6E-65838BB82488}" type="slidenum">
              <a:rPr altLang="zh-CN" sz="1200" b="1" kern="1200">
                <a:solidFill>
                  <a:prstClr val="black">
                    <a:tint val="75000"/>
                  </a:prstClr>
                </a:solidFill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zh-CN" altLang="en-US" sz="1200" b="1" kern="12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/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/>
            </a:lvl1pPr>
          </a:lstStyle>
          <a:p>
            <a:pPr lvl="0"/>
            <a:endParaRPr lang="zh-CN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FF3300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FF3300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FF3300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FF3300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FF3300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FF3300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FF3300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FF33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b="1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b="1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audio" Target="../media/audio3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audio" Target="../media/audio4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0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1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3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3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5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6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39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8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9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4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4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2.v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3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4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5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49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51460" y="116205"/>
            <a:ext cx="7922260" cy="15106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第五讲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403350" y="1556385"/>
            <a:ext cx="7010400" cy="357949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4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1  </a:t>
            </a:r>
            <a:r>
              <a:rPr lang="zh-CN" altLang="en-US" sz="3600" dirty="0">
                <a:solidFill>
                  <a:srgbClr val="0000FF"/>
                </a:solidFill>
                <a:latin typeface="黑体" charset="0"/>
                <a:ea typeface="黑体" charset="0"/>
              </a:rPr>
              <a:t>截交线投影的求作	</a:t>
            </a:r>
          </a:p>
          <a:p>
            <a:pPr marL="742950" lvl="0" indent="-742950" algn="l">
              <a:lnSpc>
                <a:spcPct val="145000"/>
              </a:lnSpc>
              <a:spcBef>
                <a:spcPct val="0"/>
              </a:spcBef>
              <a:buAutoNum type="arabicPlain" startAt="2"/>
            </a:pPr>
            <a:r>
              <a:rPr lang="zh-CN" altLang="en-US" sz="36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立体与立体相交</a:t>
            </a:r>
            <a:endParaRPr lang="en-US" altLang="zh-CN" sz="3600" dirty="0" smtClean="0">
              <a:solidFill>
                <a:srgbClr val="0000FF"/>
              </a:solidFill>
              <a:latin typeface="黑体" charset="0"/>
              <a:ea typeface="黑体" charset="0"/>
            </a:endParaRPr>
          </a:p>
          <a:p>
            <a:pPr marL="742950" lvl="0" indent="-742950" algn="l">
              <a:lnSpc>
                <a:spcPct val="14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     -</a:t>
            </a:r>
            <a:r>
              <a:rPr lang="zh-CN" altLang="en-US" sz="36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相</a:t>
            </a:r>
            <a:r>
              <a:rPr lang="zh-CN" altLang="en-US" sz="3600" dirty="0">
                <a:solidFill>
                  <a:srgbClr val="0000FF"/>
                </a:solidFill>
                <a:latin typeface="黑体" charset="0"/>
                <a:ea typeface="黑体" charset="0"/>
              </a:rPr>
              <a:t>贯</a:t>
            </a:r>
            <a:r>
              <a:rPr lang="zh-CN" altLang="en-US" sz="36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线的性质</a:t>
            </a:r>
            <a:r>
              <a:rPr lang="zh-CN" altLang="en-US" sz="3600" dirty="0">
                <a:solidFill>
                  <a:schemeClr val="tx2"/>
                </a:solidFill>
                <a:latin typeface="黑体" charset="0"/>
                <a:ea typeface="黑体" charset="0"/>
              </a:rPr>
              <a:t>	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endParaRPr lang="zh-CN" altLang="en-US" sz="3600" dirty="0">
              <a:solidFill>
                <a:schemeClr val="tx2"/>
              </a:solidFill>
              <a:latin typeface="黑体" charset="0"/>
              <a:ea typeface="黑体" charset="0"/>
            </a:endParaRPr>
          </a:p>
          <a:p>
            <a:pPr algn="l">
              <a:lnSpc>
                <a:spcPct val="125000"/>
              </a:lnSpc>
              <a:spcBef>
                <a:spcPct val="0"/>
              </a:spcBef>
            </a:pPr>
            <a:endParaRPr lang="zh-CN" altLang="en-US" sz="3600" dirty="0">
              <a:solidFill>
                <a:schemeClr val="tx2"/>
              </a:solidFill>
              <a:latin typeface="黑体" charset="0"/>
              <a:ea typeface="黑体" charset="0"/>
            </a:endParaRPr>
          </a:p>
        </p:txBody>
      </p:sp>
      <p:grpSp>
        <p:nvGrpSpPr>
          <p:cNvPr id="6" name="Group 6"/>
          <p:cNvGrpSpPr/>
          <p:nvPr/>
        </p:nvGrpSpPr>
        <p:grpSpPr bwMode="auto">
          <a:xfrm>
            <a:off x="1" y="1116149"/>
            <a:ext cx="9144000" cy="285750"/>
            <a:chOff x="0" y="576"/>
            <a:chExt cx="5760" cy="180"/>
          </a:xfrm>
        </p:grpSpPr>
        <p:grpSp>
          <p:nvGrpSpPr>
            <p:cNvPr id="7" name="Group 7"/>
            <p:cNvGrpSpPr/>
            <p:nvPr/>
          </p:nvGrpSpPr>
          <p:grpSpPr bwMode="auto">
            <a:xfrm flipH="1">
              <a:off x="4896" y="578"/>
              <a:ext cx="864" cy="180"/>
              <a:chOff x="612" y="2353"/>
              <a:chExt cx="1361" cy="311"/>
            </a:xfrm>
          </p:grpSpPr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612" y="2361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804" y="2356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>
                <a:off x="995" y="2359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utoShape 11"/>
              <p:cNvSpPr>
                <a:spLocks noChangeArrowheads="1"/>
              </p:cNvSpPr>
              <p:nvPr/>
            </p:nvSpPr>
            <p:spPr bwMode="auto">
              <a:xfrm>
                <a:off x="1187" y="2358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1379" y="2356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1571" y="2355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1762" y="2353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579" name="组合 147578"/>
          <p:cNvGrpSpPr/>
          <p:nvPr/>
        </p:nvGrpSpPr>
        <p:grpSpPr>
          <a:xfrm>
            <a:off x="187325" y="-149225"/>
            <a:ext cx="8918575" cy="7007225"/>
            <a:chOff x="118" y="-94"/>
            <a:chExt cx="5618" cy="4414"/>
          </a:xfrm>
        </p:grpSpPr>
        <p:pic>
          <p:nvPicPr>
            <p:cNvPr id="147458" name="图片 1474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6" y="2439"/>
              <a:ext cx="2592" cy="1881"/>
            </a:xfrm>
            <a:prstGeom prst="rect">
              <a:avLst/>
            </a:prstGeom>
            <a:noFill/>
            <a:ln w="0">
              <a:noFill/>
              <a:miter/>
            </a:ln>
          </p:spPr>
        </p:pic>
        <p:sp>
          <p:nvSpPr>
            <p:cNvPr id="147459" name="圆角矩形标注 147458"/>
            <p:cNvSpPr/>
            <p:nvPr/>
          </p:nvSpPr>
          <p:spPr>
            <a:xfrm>
              <a:off x="4750" y="1632"/>
              <a:ext cx="816" cy="576"/>
            </a:xfrm>
            <a:prstGeom prst="wedgeRoundRectCallout">
              <a:avLst>
                <a:gd name="adj1" fmla="val -12991"/>
                <a:gd name="adj2" fmla="val 147222"/>
                <a:gd name="adj3" fmla="val 16667"/>
              </a:avLst>
            </a:prstGeom>
            <a:solidFill>
              <a:srgbClr val="FFFF00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截交线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为椭圆</a:t>
              </a:r>
              <a:endParaRPr lang="zh-CN" altLang="en-US" sz="2800">
                <a:solidFill>
                  <a:schemeClr val="tx1"/>
                </a:solidFill>
                <a:latin typeface="黑体" charset="0"/>
                <a:ea typeface="黑体" charset="0"/>
              </a:endParaRPr>
            </a:p>
          </p:txBody>
        </p:sp>
        <p:sp>
          <p:nvSpPr>
            <p:cNvPr id="147460" name="文本框 147459"/>
            <p:cNvSpPr txBox="1"/>
            <p:nvPr/>
          </p:nvSpPr>
          <p:spPr>
            <a:xfrm>
              <a:off x="118" y="-17"/>
              <a:ext cx="2243" cy="326"/>
            </a:xfrm>
            <a:prstGeom prst="rect">
              <a:avLst/>
            </a:prstGeom>
            <a:noFill/>
            <a:ln w="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A  </a:t>
              </a:r>
              <a:r>
                <a:rPr lang="zh-CN" altLang="en-US" sz="2800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截平面倾斜于轴线</a:t>
              </a:r>
            </a:p>
          </p:txBody>
        </p:sp>
        <p:grpSp>
          <p:nvGrpSpPr>
            <p:cNvPr id="147461" name="组合 147460"/>
            <p:cNvGrpSpPr/>
            <p:nvPr/>
          </p:nvGrpSpPr>
          <p:grpSpPr>
            <a:xfrm>
              <a:off x="1125" y="1691"/>
              <a:ext cx="0" cy="1950"/>
              <a:chOff x="1440" y="2352"/>
              <a:chExt cx="0" cy="1488"/>
            </a:xfrm>
          </p:grpSpPr>
          <p:sp>
            <p:nvSpPr>
              <p:cNvPr id="147462" name="直接连接符 147461"/>
              <p:cNvSpPr/>
              <p:nvPr/>
            </p:nvSpPr>
            <p:spPr>
              <a:xfrm>
                <a:off x="1440" y="2352"/>
                <a:ext cx="0" cy="528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63" name="直接连接符 147462"/>
              <p:cNvSpPr/>
              <p:nvPr/>
            </p:nvSpPr>
            <p:spPr>
              <a:xfrm>
                <a:off x="1440" y="2880"/>
                <a:ext cx="0" cy="96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7464" name="组合 147463"/>
            <p:cNvGrpSpPr/>
            <p:nvPr/>
          </p:nvGrpSpPr>
          <p:grpSpPr>
            <a:xfrm>
              <a:off x="1125" y="1691"/>
              <a:ext cx="3003" cy="0"/>
              <a:chOff x="1440" y="2352"/>
              <a:chExt cx="2304" cy="0"/>
            </a:xfrm>
          </p:grpSpPr>
          <p:sp>
            <p:nvSpPr>
              <p:cNvPr id="147465" name="直接连接符 147464"/>
              <p:cNvSpPr/>
              <p:nvPr/>
            </p:nvSpPr>
            <p:spPr>
              <a:xfrm>
                <a:off x="1440" y="2352"/>
                <a:ext cx="1152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66" name="直接连接符 147465"/>
              <p:cNvSpPr/>
              <p:nvPr/>
            </p:nvSpPr>
            <p:spPr>
              <a:xfrm>
                <a:off x="2496" y="2352"/>
                <a:ext cx="1248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7467" name="组合 147466"/>
            <p:cNvGrpSpPr/>
            <p:nvPr/>
          </p:nvGrpSpPr>
          <p:grpSpPr>
            <a:xfrm>
              <a:off x="929" y="3459"/>
              <a:ext cx="323" cy="464"/>
              <a:chOff x="1287" y="3576"/>
              <a:chExt cx="247" cy="354"/>
            </a:xfrm>
          </p:grpSpPr>
          <p:sp>
            <p:nvSpPr>
              <p:cNvPr id="147468" name="矩形 147467"/>
              <p:cNvSpPr/>
              <p:nvPr/>
            </p:nvSpPr>
            <p:spPr>
              <a:xfrm>
                <a:off x="1344" y="3576"/>
                <a:ext cx="190" cy="30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 dirty="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  <a:sym typeface="EuroRoman" pitchFamily="2" charset="2"/>
                  </a:rPr>
                  <a:t></a:t>
                </a:r>
              </a:p>
            </p:txBody>
          </p:sp>
          <p:sp>
            <p:nvSpPr>
              <p:cNvPr id="147469" name="矩形 147468"/>
              <p:cNvSpPr/>
              <p:nvPr/>
            </p:nvSpPr>
            <p:spPr>
              <a:xfrm>
                <a:off x="1287" y="3622"/>
                <a:ext cx="199" cy="30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147470" name="组合 147469"/>
            <p:cNvGrpSpPr/>
            <p:nvPr/>
          </p:nvGrpSpPr>
          <p:grpSpPr>
            <a:xfrm>
              <a:off x="3974" y="1321"/>
              <a:ext cx="420" cy="532"/>
              <a:chOff x="3600" y="2039"/>
              <a:chExt cx="321" cy="406"/>
            </a:xfrm>
          </p:grpSpPr>
          <p:sp>
            <p:nvSpPr>
              <p:cNvPr id="147471" name="矩形 147470"/>
              <p:cNvSpPr/>
              <p:nvPr/>
            </p:nvSpPr>
            <p:spPr>
              <a:xfrm>
                <a:off x="3648" y="2137"/>
                <a:ext cx="190" cy="30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 dirty="0">
                    <a:solidFill>
                      <a:srgbClr val="FF33CC"/>
                    </a:solidFill>
                    <a:latin typeface="Times New Roman" pitchFamily="18" charset="0"/>
                    <a:ea typeface="宋体" pitchFamily="2" charset="-122"/>
                    <a:sym typeface="EuroRoman" pitchFamily="2" charset="2"/>
                  </a:rPr>
                  <a:t></a:t>
                </a:r>
              </a:p>
            </p:txBody>
          </p:sp>
          <p:sp>
            <p:nvSpPr>
              <p:cNvPr id="147472" name="矩形 147471"/>
              <p:cNvSpPr/>
              <p:nvPr/>
            </p:nvSpPr>
            <p:spPr>
              <a:xfrm>
                <a:off x="3600" y="2039"/>
                <a:ext cx="321" cy="30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rgbClr val="FF33CC"/>
                    </a:solidFill>
                    <a:latin typeface="Times New Roman" pitchFamily="18" charset="0"/>
                    <a:ea typeface="宋体" pitchFamily="2" charset="-122"/>
                  </a:rPr>
                  <a:t>a"</a:t>
                </a:r>
              </a:p>
            </p:txBody>
          </p:sp>
        </p:grpSp>
        <p:sp>
          <p:nvSpPr>
            <p:cNvPr id="147473" name="直接连接符 147472"/>
            <p:cNvSpPr/>
            <p:nvPr/>
          </p:nvSpPr>
          <p:spPr>
            <a:xfrm>
              <a:off x="1576" y="1314"/>
              <a:ext cx="2815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4" name="直接连接符 147473"/>
            <p:cNvSpPr/>
            <p:nvPr/>
          </p:nvSpPr>
          <p:spPr>
            <a:xfrm>
              <a:off x="2255" y="746"/>
              <a:ext cx="1439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5" name="直接连接符 147474"/>
            <p:cNvSpPr/>
            <p:nvPr/>
          </p:nvSpPr>
          <p:spPr>
            <a:xfrm>
              <a:off x="2062" y="960"/>
              <a:ext cx="0" cy="2785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6" name="直接连接符 147475"/>
            <p:cNvSpPr/>
            <p:nvPr/>
          </p:nvSpPr>
          <p:spPr>
            <a:xfrm>
              <a:off x="2009" y="945"/>
              <a:ext cx="2161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7477" name="组合 147476"/>
            <p:cNvGrpSpPr/>
            <p:nvPr/>
          </p:nvGrpSpPr>
          <p:grpSpPr>
            <a:xfrm>
              <a:off x="3286" y="376"/>
              <a:ext cx="565" cy="537"/>
              <a:chOff x="3216" y="485"/>
              <a:chExt cx="553" cy="520"/>
            </a:xfrm>
          </p:grpSpPr>
          <p:sp>
            <p:nvSpPr>
              <p:cNvPr id="147478" name="矩形 147477"/>
              <p:cNvSpPr/>
              <p:nvPr/>
            </p:nvSpPr>
            <p:spPr>
              <a:xfrm>
                <a:off x="3525" y="614"/>
                <a:ext cx="244" cy="39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 dirty="0">
                    <a:solidFill>
                      <a:srgbClr val="FF33CC"/>
                    </a:solidFill>
                    <a:latin typeface="Times New Roman" pitchFamily="18" charset="0"/>
                    <a:ea typeface="宋体" pitchFamily="2" charset="-122"/>
                    <a:sym typeface="EuroRoman" pitchFamily="2" charset="2"/>
                  </a:rPr>
                  <a:t></a:t>
                </a:r>
              </a:p>
            </p:txBody>
          </p:sp>
          <p:sp>
            <p:nvSpPr>
              <p:cNvPr id="147479" name="文本框 147478"/>
              <p:cNvSpPr txBox="1"/>
              <p:nvPr/>
            </p:nvSpPr>
            <p:spPr>
              <a:xfrm>
                <a:off x="3216" y="485"/>
                <a:ext cx="427" cy="39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rgbClr val="FF33CC"/>
                    </a:solidFill>
                    <a:latin typeface="Times New Roman" pitchFamily="18" charset="0"/>
                    <a:ea typeface="宋体" pitchFamily="2" charset="-122"/>
                  </a:rPr>
                  <a:t>d"</a:t>
                </a:r>
              </a:p>
            </p:txBody>
          </p:sp>
        </p:grpSp>
        <p:grpSp>
          <p:nvGrpSpPr>
            <p:cNvPr id="147480" name="组合 147479"/>
            <p:cNvGrpSpPr/>
            <p:nvPr/>
          </p:nvGrpSpPr>
          <p:grpSpPr>
            <a:xfrm>
              <a:off x="4266" y="1027"/>
              <a:ext cx="575" cy="454"/>
              <a:chOff x="4654" y="1135"/>
              <a:chExt cx="561" cy="439"/>
            </a:xfrm>
          </p:grpSpPr>
          <p:sp>
            <p:nvSpPr>
              <p:cNvPr id="147481" name="矩形 147480"/>
              <p:cNvSpPr/>
              <p:nvPr/>
            </p:nvSpPr>
            <p:spPr>
              <a:xfrm>
                <a:off x="4654" y="1183"/>
                <a:ext cx="243" cy="39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 dirty="0">
                    <a:solidFill>
                      <a:srgbClr val="FF33CC"/>
                    </a:solidFill>
                    <a:latin typeface="Times New Roman" pitchFamily="18" charset="0"/>
                    <a:ea typeface="宋体" pitchFamily="2" charset="-122"/>
                    <a:sym typeface="EuroRoman" pitchFamily="2" charset="2"/>
                  </a:rPr>
                  <a:t></a:t>
                </a:r>
              </a:p>
            </p:txBody>
          </p:sp>
          <p:sp>
            <p:nvSpPr>
              <p:cNvPr id="147482" name="文本框 147481"/>
              <p:cNvSpPr txBox="1"/>
              <p:nvPr/>
            </p:nvSpPr>
            <p:spPr>
              <a:xfrm>
                <a:off x="4790" y="1135"/>
                <a:ext cx="425" cy="39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rgbClr val="FF33CC"/>
                    </a:solidFill>
                    <a:latin typeface="Times New Roman" pitchFamily="18" charset="0"/>
                    <a:ea typeface="宋体" pitchFamily="2" charset="-122"/>
                  </a:rPr>
                  <a:t>b"</a:t>
                </a:r>
              </a:p>
            </p:txBody>
          </p:sp>
        </p:grpSp>
        <p:grpSp>
          <p:nvGrpSpPr>
            <p:cNvPr id="147483" name="组合 147482"/>
            <p:cNvGrpSpPr/>
            <p:nvPr/>
          </p:nvGrpSpPr>
          <p:grpSpPr>
            <a:xfrm>
              <a:off x="3804" y="720"/>
              <a:ext cx="493" cy="505"/>
              <a:chOff x="4224" y="820"/>
              <a:chExt cx="483" cy="489"/>
            </a:xfrm>
          </p:grpSpPr>
          <p:sp>
            <p:nvSpPr>
              <p:cNvPr id="147484" name="矩形 147483"/>
              <p:cNvSpPr/>
              <p:nvPr/>
            </p:nvSpPr>
            <p:spPr>
              <a:xfrm>
                <a:off x="4463" y="820"/>
                <a:ext cx="244" cy="39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 dirty="0">
                    <a:solidFill>
                      <a:srgbClr val="FF33CC"/>
                    </a:solidFill>
                    <a:latin typeface="Times New Roman" pitchFamily="18" charset="0"/>
                    <a:ea typeface="宋体" pitchFamily="2" charset="-122"/>
                    <a:sym typeface="EuroRoman" pitchFamily="2" charset="2"/>
                  </a:rPr>
                  <a:t></a:t>
                </a:r>
              </a:p>
            </p:txBody>
          </p:sp>
          <p:sp>
            <p:nvSpPr>
              <p:cNvPr id="147485" name="文本框 147484"/>
              <p:cNvSpPr txBox="1"/>
              <p:nvPr/>
            </p:nvSpPr>
            <p:spPr>
              <a:xfrm>
                <a:off x="4224" y="918"/>
                <a:ext cx="396" cy="39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rgbClr val="FF33CC"/>
                    </a:solidFill>
                    <a:latin typeface="Times New Roman" pitchFamily="18" charset="0"/>
                    <a:ea typeface="宋体" pitchFamily="2" charset="-122"/>
                  </a:rPr>
                  <a:t>c"</a:t>
                </a:r>
              </a:p>
            </p:txBody>
          </p:sp>
        </p:grpSp>
        <p:grpSp>
          <p:nvGrpSpPr>
            <p:cNvPr id="147486" name="组合 147485"/>
            <p:cNvGrpSpPr/>
            <p:nvPr/>
          </p:nvGrpSpPr>
          <p:grpSpPr>
            <a:xfrm>
              <a:off x="1938" y="3460"/>
              <a:ext cx="368" cy="515"/>
              <a:chOff x="2378" y="3483"/>
              <a:chExt cx="361" cy="498"/>
            </a:xfrm>
          </p:grpSpPr>
          <p:sp>
            <p:nvSpPr>
              <p:cNvPr id="147487" name="矩形 147486"/>
              <p:cNvSpPr/>
              <p:nvPr/>
            </p:nvSpPr>
            <p:spPr>
              <a:xfrm>
                <a:off x="2378" y="3483"/>
                <a:ext cx="244" cy="39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 dirty="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  <a:sym typeface="EuroRoman" pitchFamily="2" charset="2"/>
                  </a:rPr>
                  <a:t></a:t>
                </a:r>
              </a:p>
            </p:txBody>
          </p:sp>
          <p:sp>
            <p:nvSpPr>
              <p:cNvPr id="147488" name="文本框 147487"/>
              <p:cNvSpPr txBox="1"/>
              <p:nvPr/>
            </p:nvSpPr>
            <p:spPr>
              <a:xfrm>
                <a:off x="2486" y="3554"/>
                <a:ext cx="253" cy="42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40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  <a:endPara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47489" name="组合 147488"/>
            <p:cNvGrpSpPr/>
            <p:nvPr/>
          </p:nvGrpSpPr>
          <p:grpSpPr>
            <a:xfrm>
              <a:off x="392" y="3194"/>
              <a:ext cx="733" cy="508"/>
              <a:chOff x="868" y="3226"/>
              <a:chExt cx="716" cy="491"/>
            </a:xfrm>
          </p:grpSpPr>
          <p:sp>
            <p:nvSpPr>
              <p:cNvPr id="147490" name="矩形 147489"/>
              <p:cNvSpPr/>
              <p:nvPr/>
            </p:nvSpPr>
            <p:spPr>
              <a:xfrm rot="-5330699">
                <a:off x="862" y="3232"/>
                <a:ext cx="412" cy="4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r>
                  <a:rPr lang="en-US" altLang="zh-CN" sz="3600" b="1" baseline="-25000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7491" name="直接连接符 147490"/>
              <p:cNvSpPr/>
              <p:nvPr/>
            </p:nvSpPr>
            <p:spPr>
              <a:xfrm flipH="1">
                <a:off x="1104" y="3696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2" name="直接连接符 147491"/>
              <p:cNvSpPr/>
              <p:nvPr/>
            </p:nvSpPr>
            <p:spPr>
              <a:xfrm>
                <a:off x="1226" y="3289"/>
                <a:ext cx="0" cy="428"/>
              </a:xfrm>
              <a:prstGeom prst="line">
                <a:avLst/>
              </a:prstGeom>
              <a:ln w="9525" cap="flat" cmpd="sng">
                <a:solidFill>
                  <a:schemeClr val="accent2"/>
                </a:solidFill>
                <a:prstDash val="solid"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7493" name="组合 147492"/>
            <p:cNvGrpSpPr/>
            <p:nvPr/>
          </p:nvGrpSpPr>
          <p:grpSpPr>
            <a:xfrm>
              <a:off x="3705" y="1691"/>
              <a:ext cx="493" cy="845"/>
              <a:chOff x="4105" y="1776"/>
              <a:chExt cx="482" cy="816"/>
            </a:xfrm>
          </p:grpSpPr>
          <p:sp>
            <p:nvSpPr>
              <p:cNvPr id="147494" name="直接连接符 147493"/>
              <p:cNvSpPr/>
              <p:nvPr/>
            </p:nvSpPr>
            <p:spPr>
              <a:xfrm>
                <a:off x="4512" y="1776"/>
                <a:ext cx="0" cy="728"/>
              </a:xfrm>
              <a:prstGeom prst="line">
                <a:avLst/>
              </a:prstGeom>
              <a:ln w="95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5" name="矩形 147494"/>
              <p:cNvSpPr/>
              <p:nvPr/>
            </p:nvSpPr>
            <p:spPr>
              <a:xfrm>
                <a:off x="4176" y="2070"/>
                <a:ext cx="411" cy="39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r>
                  <a:rPr lang="en-US" altLang="zh-CN" sz="3600" b="1" baseline="-25000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7496" name="直接连接符 147495"/>
              <p:cNvSpPr/>
              <p:nvPr/>
            </p:nvSpPr>
            <p:spPr>
              <a:xfrm>
                <a:off x="4105" y="225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7" name="直接连接符 147496"/>
              <p:cNvSpPr/>
              <p:nvPr/>
            </p:nvSpPr>
            <p:spPr>
              <a:xfrm>
                <a:off x="4128" y="2448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accent2"/>
                </a:solidFill>
                <a:prstDash val="solid"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7498" name="组合 147497"/>
            <p:cNvGrpSpPr/>
            <p:nvPr/>
          </p:nvGrpSpPr>
          <p:grpSpPr>
            <a:xfrm>
              <a:off x="3703" y="-94"/>
              <a:ext cx="477" cy="1088"/>
              <a:chOff x="4103" y="53"/>
              <a:chExt cx="467" cy="1050"/>
            </a:xfrm>
          </p:grpSpPr>
          <p:sp>
            <p:nvSpPr>
              <p:cNvPr id="147499" name="直接连接符 147498"/>
              <p:cNvSpPr/>
              <p:nvPr/>
            </p:nvSpPr>
            <p:spPr>
              <a:xfrm flipV="1">
                <a:off x="4103" y="192"/>
                <a:ext cx="0" cy="486"/>
              </a:xfrm>
              <a:prstGeom prst="line">
                <a:avLst/>
              </a:prstGeom>
              <a:ln w="95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00" name="直接连接符 147499"/>
              <p:cNvSpPr/>
              <p:nvPr/>
            </p:nvSpPr>
            <p:spPr>
              <a:xfrm flipV="1">
                <a:off x="4560" y="192"/>
                <a:ext cx="0" cy="911"/>
              </a:xfrm>
              <a:prstGeom prst="line">
                <a:avLst/>
              </a:prstGeom>
              <a:ln w="95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01" name="直接连接符 147500"/>
              <p:cNvSpPr/>
              <p:nvPr/>
            </p:nvSpPr>
            <p:spPr>
              <a:xfrm>
                <a:off x="4103" y="432"/>
                <a:ext cx="467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02" name="文本框 147501"/>
              <p:cNvSpPr txBox="1"/>
              <p:nvPr/>
            </p:nvSpPr>
            <p:spPr>
              <a:xfrm>
                <a:off x="4224" y="53"/>
                <a:ext cx="318" cy="39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endPara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47503" name="组合 147502"/>
            <p:cNvGrpSpPr/>
            <p:nvPr/>
          </p:nvGrpSpPr>
          <p:grpSpPr>
            <a:xfrm>
              <a:off x="2009" y="3259"/>
              <a:ext cx="590" cy="448"/>
              <a:chOff x="2448" y="3289"/>
              <a:chExt cx="576" cy="433"/>
            </a:xfrm>
          </p:grpSpPr>
          <p:sp>
            <p:nvSpPr>
              <p:cNvPr id="147504" name="直接连接符 147503"/>
              <p:cNvSpPr/>
              <p:nvPr/>
            </p:nvSpPr>
            <p:spPr>
              <a:xfrm>
                <a:off x="2448" y="3722"/>
                <a:ext cx="576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05" name="直接连接符 147504"/>
              <p:cNvSpPr/>
              <p:nvPr/>
            </p:nvSpPr>
            <p:spPr>
              <a:xfrm>
                <a:off x="2880" y="3289"/>
                <a:ext cx="0" cy="432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06" name="文本框 147505"/>
              <p:cNvSpPr txBox="1"/>
              <p:nvPr/>
            </p:nvSpPr>
            <p:spPr>
              <a:xfrm rot="-5374741">
                <a:off x="2587" y="3307"/>
                <a:ext cx="313" cy="39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endPara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47507" name="组合 147506"/>
            <p:cNvGrpSpPr/>
            <p:nvPr/>
          </p:nvGrpSpPr>
          <p:grpSpPr>
            <a:xfrm>
              <a:off x="687" y="417"/>
              <a:ext cx="3692" cy="3711"/>
              <a:chOff x="676" y="546"/>
              <a:chExt cx="3608" cy="3582"/>
            </a:xfrm>
          </p:grpSpPr>
          <p:grpSp>
            <p:nvGrpSpPr>
              <p:cNvPr id="147508" name="组合 147507"/>
              <p:cNvGrpSpPr/>
              <p:nvPr/>
            </p:nvGrpSpPr>
            <p:grpSpPr>
              <a:xfrm rot="-5400000">
                <a:off x="2752" y="1426"/>
                <a:ext cx="1761" cy="0"/>
                <a:chOff x="1152" y="2976"/>
                <a:chExt cx="1392" cy="0"/>
              </a:xfrm>
            </p:grpSpPr>
            <p:sp>
              <p:nvSpPr>
                <p:cNvPr id="147509" name="直接连接符 147508"/>
                <p:cNvSpPr/>
                <p:nvPr/>
              </p:nvSpPr>
              <p:spPr>
                <a:xfrm>
                  <a:off x="1536" y="2976"/>
                  <a:ext cx="432" cy="0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10" name="直接连接符 147509"/>
                <p:cNvSpPr/>
                <p:nvPr/>
              </p:nvSpPr>
              <p:spPr>
                <a:xfrm>
                  <a:off x="2160" y="2976"/>
                  <a:ext cx="384" cy="0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11" name="直接连接符 147510"/>
                <p:cNvSpPr/>
                <p:nvPr/>
              </p:nvSpPr>
              <p:spPr>
                <a:xfrm flipH="1">
                  <a:off x="1440" y="2976"/>
                  <a:ext cx="48" cy="0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12" name="直接连接符 147511"/>
                <p:cNvSpPr/>
                <p:nvPr/>
              </p:nvSpPr>
              <p:spPr>
                <a:xfrm flipH="1">
                  <a:off x="1152" y="2976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13" name="直接连接符 147512"/>
                <p:cNvSpPr/>
                <p:nvPr/>
              </p:nvSpPr>
              <p:spPr>
                <a:xfrm>
                  <a:off x="2016" y="2976"/>
                  <a:ext cx="48" cy="0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7514" name="组合 147513"/>
              <p:cNvGrpSpPr/>
              <p:nvPr/>
            </p:nvGrpSpPr>
            <p:grpSpPr>
              <a:xfrm>
                <a:off x="676" y="864"/>
                <a:ext cx="3608" cy="3264"/>
                <a:chOff x="676" y="864"/>
                <a:chExt cx="3608" cy="3264"/>
              </a:xfrm>
            </p:grpSpPr>
            <p:grpSp>
              <p:nvGrpSpPr>
                <p:cNvPr id="147515" name="组合 147514"/>
                <p:cNvGrpSpPr/>
                <p:nvPr/>
              </p:nvGrpSpPr>
              <p:grpSpPr>
                <a:xfrm>
                  <a:off x="676" y="3300"/>
                  <a:ext cx="1773" cy="0"/>
                  <a:chOff x="1152" y="2976"/>
                  <a:chExt cx="1392" cy="0"/>
                </a:xfrm>
              </p:grpSpPr>
              <p:sp>
                <p:nvSpPr>
                  <p:cNvPr id="147516" name="直接连接符 147515"/>
                  <p:cNvSpPr/>
                  <p:nvPr/>
                </p:nvSpPr>
                <p:spPr>
                  <a:xfrm>
                    <a:off x="1536" y="2976"/>
                    <a:ext cx="432" cy="0"/>
                  </a:xfrm>
                  <a:prstGeom prst="line">
                    <a:avLst/>
                  </a:prstGeom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17" name="直接连接符 147516"/>
                  <p:cNvSpPr/>
                  <p:nvPr/>
                </p:nvSpPr>
                <p:spPr>
                  <a:xfrm>
                    <a:off x="2160" y="2976"/>
                    <a:ext cx="384" cy="0"/>
                  </a:xfrm>
                  <a:prstGeom prst="line">
                    <a:avLst/>
                  </a:prstGeom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18" name="直接连接符 147517"/>
                  <p:cNvSpPr/>
                  <p:nvPr/>
                </p:nvSpPr>
                <p:spPr>
                  <a:xfrm flipH="1">
                    <a:off x="1440" y="2976"/>
                    <a:ext cx="48" cy="0"/>
                  </a:xfrm>
                  <a:prstGeom prst="line">
                    <a:avLst/>
                  </a:prstGeom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19" name="直接连接符 147518"/>
                  <p:cNvSpPr/>
                  <p:nvPr/>
                </p:nvSpPr>
                <p:spPr>
                  <a:xfrm flipH="1">
                    <a:off x="1152" y="2976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20" name="直接连接符 147519"/>
                  <p:cNvSpPr/>
                  <p:nvPr/>
                </p:nvSpPr>
                <p:spPr>
                  <a:xfrm>
                    <a:off x="2016" y="2976"/>
                    <a:ext cx="48" cy="0"/>
                  </a:xfrm>
                  <a:prstGeom prst="line">
                    <a:avLst/>
                  </a:prstGeom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521" name="组合 147520"/>
                <p:cNvGrpSpPr/>
                <p:nvPr/>
              </p:nvGrpSpPr>
              <p:grpSpPr>
                <a:xfrm rot="-5400000">
                  <a:off x="673" y="3247"/>
                  <a:ext cx="1761" cy="0"/>
                  <a:chOff x="1152" y="2976"/>
                  <a:chExt cx="1392" cy="0"/>
                </a:xfrm>
              </p:grpSpPr>
              <p:sp>
                <p:nvSpPr>
                  <p:cNvPr id="147522" name="直接连接符 147521"/>
                  <p:cNvSpPr/>
                  <p:nvPr/>
                </p:nvSpPr>
                <p:spPr>
                  <a:xfrm>
                    <a:off x="1536" y="2976"/>
                    <a:ext cx="432" cy="0"/>
                  </a:xfrm>
                  <a:prstGeom prst="line">
                    <a:avLst/>
                  </a:prstGeom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23" name="直接连接符 147522"/>
                  <p:cNvSpPr/>
                  <p:nvPr/>
                </p:nvSpPr>
                <p:spPr>
                  <a:xfrm>
                    <a:off x="2160" y="2976"/>
                    <a:ext cx="384" cy="0"/>
                  </a:xfrm>
                  <a:prstGeom prst="line">
                    <a:avLst/>
                  </a:prstGeom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24" name="直接连接符 147523"/>
                  <p:cNvSpPr/>
                  <p:nvPr/>
                </p:nvSpPr>
                <p:spPr>
                  <a:xfrm flipH="1">
                    <a:off x="1440" y="2976"/>
                    <a:ext cx="48" cy="0"/>
                  </a:xfrm>
                  <a:prstGeom prst="line">
                    <a:avLst/>
                  </a:prstGeom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25" name="直接连接符 147524"/>
                  <p:cNvSpPr/>
                  <p:nvPr/>
                </p:nvSpPr>
                <p:spPr>
                  <a:xfrm flipH="1">
                    <a:off x="1152" y="2976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26" name="直接连接符 147525"/>
                  <p:cNvSpPr/>
                  <p:nvPr/>
                </p:nvSpPr>
                <p:spPr>
                  <a:xfrm>
                    <a:off x="2016" y="2976"/>
                    <a:ext cx="48" cy="0"/>
                  </a:xfrm>
                  <a:prstGeom prst="line">
                    <a:avLst/>
                  </a:prstGeom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527" name="椭圆 147526"/>
                <p:cNvSpPr/>
                <p:nvPr/>
              </p:nvSpPr>
              <p:spPr>
                <a:xfrm>
                  <a:off x="921" y="2671"/>
                  <a:ext cx="1297" cy="1199"/>
                </a:xfrm>
                <a:prstGeom prst="ellipse">
                  <a:avLst/>
                </a:prstGeom>
                <a:noFill/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47528" name="组合 147527"/>
                <p:cNvGrpSpPr/>
                <p:nvPr/>
              </p:nvGrpSpPr>
              <p:grpSpPr>
                <a:xfrm>
                  <a:off x="1553" y="1275"/>
                  <a:ext cx="0" cy="1032"/>
                  <a:chOff x="1553" y="1275"/>
                  <a:chExt cx="0" cy="1032"/>
                </a:xfrm>
              </p:grpSpPr>
              <p:sp>
                <p:nvSpPr>
                  <p:cNvPr id="147529" name="直接连接符 147528"/>
                  <p:cNvSpPr/>
                  <p:nvPr/>
                </p:nvSpPr>
                <p:spPr>
                  <a:xfrm rot="-5400000">
                    <a:off x="1280" y="1548"/>
                    <a:ext cx="546" cy="0"/>
                  </a:xfrm>
                  <a:prstGeom prst="line">
                    <a:avLst/>
                  </a:prstGeom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30" name="直接连接符 147529"/>
                  <p:cNvSpPr/>
                  <p:nvPr/>
                </p:nvSpPr>
                <p:spPr>
                  <a:xfrm rot="-5400000" flipH="1">
                    <a:off x="1522" y="1911"/>
                    <a:ext cx="61" cy="0"/>
                  </a:xfrm>
                  <a:prstGeom prst="line">
                    <a:avLst/>
                  </a:prstGeom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31" name="直接连接符 147530"/>
                  <p:cNvSpPr/>
                  <p:nvPr/>
                </p:nvSpPr>
                <p:spPr>
                  <a:xfrm rot="-5400000" flipH="1">
                    <a:off x="1401" y="2155"/>
                    <a:ext cx="304" cy="0"/>
                  </a:xfrm>
                  <a:prstGeom prst="line">
                    <a:avLst/>
                  </a:prstGeom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532" name="直接连接符 147531"/>
                <p:cNvSpPr/>
                <p:nvPr/>
              </p:nvSpPr>
              <p:spPr>
                <a:xfrm>
                  <a:off x="921" y="2185"/>
                  <a:ext cx="1284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33" name="直接连接符 147532"/>
                <p:cNvSpPr/>
                <p:nvPr/>
              </p:nvSpPr>
              <p:spPr>
                <a:xfrm>
                  <a:off x="3000" y="2185"/>
                  <a:ext cx="1284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47534" name="组合 147533"/>
                <p:cNvGrpSpPr/>
                <p:nvPr/>
              </p:nvGrpSpPr>
              <p:grpSpPr>
                <a:xfrm>
                  <a:off x="912" y="864"/>
                  <a:ext cx="1292" cy="1056"/>
                  <a:chOff x="912" y="864"/>
                  <a:chExt cx="1292" cy="1056"/>
                </a:xfrm>
              </p:grpSpPr>
              <p:sp>
                <p:nvSpPr>
                  <p:cNvPr id="147535" name="直接连接符 147534"/>
                  <p:cNvSpPr/>
                  <p:nvPr/>
                </p:nvSpPr>
                <p:spPr>
                  <a:xfrm flipV="1">
                    <a:off x="1104" y="864"/>
                    <a:ext cx="1100" cy="910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36" name="直接连接符 147535"/>
                  <p:cNvSpPr/>
                  <p:nvPr/>
                </p:nvSpPr>
                <p:spPr>
                  <a:xfrm rot="21360000" flipH="1">
                    <a:off x="912" y="1776"/>
                    <a:ext cx="192" cy="144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537" name="直接连接符 147536"/>
                <p:cNvSpPr/>
                <p:nvPr/>
              </p:nvSpPr>
              <p:spPr>
                <a:xfrm flipV="1">
                  <a:off x="912" y="1920"/>
                  <a:ext cx="0" cy="288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38" name="直接连接符 147537"/>
                <p:cNvSpPr/>
                <p:nvPr/>
              </p:nvSpPr>
              <p:spPr>
                <a:xfrm flipV="1">
                  <a:off x="2208" y="864"/>
                  <a:ext cx="0" cy="1335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39" name="直接连接符 147538"/>
                <p:cNvSpPr/>
                <p:nvPr/>
              </p:nvSpPr>
              <p:spPr>
                <a:xfrm flipV="1">
                  <a:off x="4272" y="1440"/>
                  <a:ext cx="0" cy="744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40" name="直接连接符 147539"/>
                <p:cNvSpPr/>
                <p:nvPr/>
              </p:nvSpPr>
              <p:spPr>
                <a:xfrm flipV="1">
                  <a:off x="2976" y="1392"/>
                  <a:ext cx="0" cy="816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7541" name="椭圆 147540"/>
            <p:cNvSpPr/>
            <p:nvPr/>
          </p:nvSpPr>
          <p:spPr>
            <a:xfrm>
              <a:off x="3041" y="746"/>
              <a:ext cx="1326" cy="1094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endParaRPr sz="4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7542" name="直接连接符 147541"/>
            <p:cNvSpPr/>
            <p:nvPr/>
          </p:nvSpPr>
          <p:spPr>
            <a:xfrm>
              <a:off x="929" y="1863"/>
              <a:ext cx="2799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7543" name="组合 147542"/>
            <p:cNvGrpSpPr/>
            <p:nvPr/>
          </p:nvGrpSpPr>
          <p:grpSpPr>
            <a:xfrm>
              <a:off x="487" y="298"/>
              <a:ext cx="1768" cy="1542"/>
              <a:chOff x="480" y="432"/>
              <a:chExt cx="1728" cy="1488"/>
            </a:xfrm>
          </p:grpSpPr>
          <p:sp>
            <p:nvSpPr>
              <p:cNvPr id="147544" name="直接连接符 147543"/>
              <p:cNvSpPr/>
              <p:nvPr/>
            </p:nvSpPr>
            <p:spPr>
              <a:xfrm flipH="1" flipV="1">
                <a:off x="480" y="1392"/>
                <a:ext cx="432" cy="528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45" name="直接连接符 147544"/>
              <p:cNvSpPr/>
              <p:nvPr/>
            </p:nvSpPr>
            <p:spPr>
              <a:xfrm flipH="1" flipV="1">
                <a:off x="1824" y="432"/>
                <a:ext cx="384" cy="432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46" name="直接连接符 147545"/>
              <p:cNvSpPr/>
              <p:nvPr/>
            </p:nvSpPr>
            <p:spPr>
              <a:xfrm flipV="1">
                <a:off x="672" y="576"/>
                <a:ext cx="1296" cy="1056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47" name="文本框 147546"/>
              <p:cNvSpPr txBox="1"/>
              <p:nvPr/>
            </p:nvSpPr>
            <p:spPr>
              <a:xfrm rot="-2279584">
                <a:off x="955" y="762"/>
                <a:ext cx="550" cy="315"/>
              </a:xfrm>
              <a:prstGeom prst="rect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zh-CN" altLang="en-US" sz="2800" dirty="0">
                    <a:solidFill>
                      <a:srgbClr val="FF0000"/>
                    </a:solidFill>
                    <a:latin typeface="黑体" charset="0"/>
                    <a:ea typeface="黑体" charset="0"/>
                  </a:rPr>
                  <a:t>长轴</a:t>
                </a:r>
              </a:p>
            </p:txBody>
          </p:sp>
        </p:grpSp>
        <p:grpSp>
          <p:nvGrpSpPr>
            <p:cNvPr id="147548" name="组合 147547"/>
            <p:cNvGrpSpPr/>
            <p:nvPr/>
          </p:nvGrpSpPr>
          <p:grpSpPr>
            <a:xfrm>
              <a:off x="569" y="376"/>
              <a:ext cx="2056" cy="1710"/>
              <a:chOff x="582" y="463"/>
              <a:chExt cx="2010" cy="1652"/>
            </a:xfrm>
          </p:grpSpPr>
          <p:grpSp>
            <p:nvGrpSpPr>
              <p:cNvPr id="147549" name="组合 147548"/>
              <p:cNvGrpSpPr/>
              <p:nvPr/>
            </p:nvGrpSpPr>
            <p:grpSpPr>
              <a:xfrm>
                <a:off x="960" y="463"/>
                <a:ext cx="1632" cy="1452"/>
                <a:chOff x="1440" y="463"/>
                <a:chExt cx="1632" cy="1452"/>
              </a:xfrm>
            </p:grpSpPr>
            <p:grpSp>
              <p:nvGrpSpPr>
                <p:cNvPr id="147550" name="组合 147549"/>
                <p:cNvGrpSpPr/>
                <p:nvPr/>
              </p:nvGrpSpPr>
              <p:grpSpPr>
                <a:xfrm>
                  <a:off x="1440" y="1399"/>
                  <a:ext cx="333" cy="516"/>
                  <a:chOff x="1296" y="2041"/>
                  <a:chExt cx="262" cy="408"/>
                </a:xfrm>
              </p:grpSpPr>
              <p:sp>
                <p:nvSpPr>
                  <p:cNvPr id="147551" name="矩形 147550"/>
                  <p:cNvSpPr/>
                  <p:nvPr/>
                </p:nvSpPr>
                <p:spPr>
                  <a:xfrm>
                    <a:off x="1346" y="2141"/>
                    <a:ext cx="191" cy="308"/>
                  </a:xfrm>
                  <a:prstGeom prst="rect">
                    <a:avLst/>
                  </a:prstGeom>
                  <a:noFill/>
                  <a:ln w="9525">
                    <a:noFill/>
                    <a:miter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 algn="l"/>
                    <a:r>
                      <a:rPr lang="en-US" altLang="zh-CN" sz="3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sym typeface="EuroRoman" pitchFamily="2" charset="2"/>
                      </a:rPr>
                      <a:t></a:t>
                    </a:r>
                  </a:p>
                </p:txBody>
              </p:sp>
              <p:sp>
                <p:nvSpPr>
                  <p:cNvPr id="147552" name="矩形 147551"/>
                  <p:cNvSpPr/>
                  <p:nvPr/>
                </p:nvSpPr>
                <p:spPr>
                  <a:xfrm>
                    <a:off x="1296" y="2041"/>
                    <a:ext cx="262" cy="308"/>
                  </a:xfrm>
                  <a:prstGeom prst="rect">
                    <a:avLst/>
                  </a:prstGeom>
                  <a:noFill/>
                  <a:ln w="9525">
                    <a:noFill/>
                    <a:miter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 algn="l"/>
                    <a:r>
                      <a:rPr lang="en-US" altLang="zh-CN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a'</a:t>
                    </a:r>
                  </a:p>
                </p:txBody>
              </p:sp>
            </p:grpSp>
            <p:grpSp>
              <p:nvGrpSpPr>
                <p:cNvPr id="147553" name="组合 147552"/>
                <p:cNvGrpSpPr/>
                <p:nvPr/>
              </p:nvGrpSpPr>
              <p:grpSpPr>
                <a:xfrm>
                  <a:off x="1765" y="1088"/>
                  <a:ext cx="399" cy="486"/>
                  <a:chOff x="1765" y="1088"/>
                  <a:chExt cx="399" cy="486"/>
                </a:xfrm>
              </p:grpSpPr>
              <p:sp>
                <p:nvSpPr>
                  <p:cNvPr id="147554" name="矩形 147553"/>
                  <p:cNvSpPr/>
                  <p:nvPr/>
                </p:nvSpPr>
                <p:spPr>
                  <a:xfrm>
                    <a:off x="1920" y="1184"/>
                    <a:ext cx="244" cy="390"/>
                  </a:xfrm>
                  <a:prstGeom prst="rect">
                    <a:avLst/>
                  </a:prstGeom>
                  <a:noFill/>
                  <a:ln w="9525">
                    <a:noFill/>
                    <a:miter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 algn="l"/>
                    <a:r>
                      <a:rPr lang="en-US" altLang="zh-CN" sz="3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sym typeface="EuroRoman" pitchFamily="2" charset="2"/>
                      </a:rPr>
                      <a:t></a:t>
                    </a:r>
                  </a:p>
                </p:txBody>
              </p:sp>
              <p:sp>
                <p:nvSpPr>
                  <p:cNvPr id="147555" name="文本框 147554"/>
                  <p:cNvSpPr txBox="1"/>
                  <p:nvPr/>
                </p:nvSpPr>
                <p:spPr>
                  <a:xfrm>
                    <a:off x="1765" y="1088"/>
                    <a:ext cx="348" cy="390"/>
                  </a:xfrm>
                  <a:prstGeom prst="rect">
                    <a:avLst/>
                  </a:prstGeom>
                  <a:noFill/>
                  <a:ln w="9525">
                    <a:noFill/>
                    <a:miter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 algn="l"/>
                    <a:r>
                      <a:rPr lang="en-US" altLang="zh-CN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b'</a:t>
                    </a:r>
                  </a:p>
                </p:txBody>
              </p:sp>
            </p:grpSp>
            <p:grpSp>
              <p:nvGrpSpPr>
                <p:cNvPr id="147556" name="组合 147555"/>
                <p:cNvGrpSpPr/>
                <p:nvPr/>
              </p:nvGrpSpPr>
              <p:grpSpPr>
                <a:xfrm>
                  <a:off x="2245" y="751"/>
                  <a:ext cx="373" cy="436"/>
                  <a:chOff x="2245" y="751"/>
                  <a:chExt cx="373" cy="436"/>
                </a:xfrm>
              </p:grpSpPr>
              <p:sp>
                <p:nvSpPr>
                  <p:cNvPr id="147557" name="矩形 147556"/>
                  <p:cNvSpPr/>
                  <p:nvPr/>
                </p:nvSpPr>
                <p:spPr>
                  <a:xfrm>
                    <a:off x="2375" y="796"/>
                    <a:ext cx="243" cy="391"/>
                  </a:xfrm>
                  <a:prstGeom prst="rect">
                    <a:avLst/>
                  </a:prstGeom>
                  <a:noFill/>
                  <a:ln w="9525">
                    <a:noFill/>
                    <a:miter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 algn="l"/>
                    <a:r>
                      <a:rPr lang="en-US" altLang="zh-CN" sz="3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sym typeface="EuroRoman" pitchFamily="2" charset="2"/>
                      </a:rPr>
                      <a:t></a:t>
                    </a:r>
                  </a:p>
                </p:txBody>
              </p:sp>
              <p:sp>
                <p:nvSpPr>
                  <p:cNvPr id="147558" name="文本框 147557"/>
                  <p:cNvSpPr txBox="1"/>
                  <p:nvPr/>
                </p:nvSpPr>
                <p:spPr>
                  <a:xfrm>
                    <a:off x="2245" y="751"/>
                    <a:ext cx="317" cy="390"/>
                  </a:xfrm>
                  <a:prstGeom prst="rect">
                    <a:avLst/>
                  </a:prstGeom>
                  <a:noFill/>
                  <a:ln w="9525">
                    <a:noFill/>
                    <a:miter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 algn="l"/>
                    <a:r>
                      <a:rPr lang="en-US" altLang="zh-CN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c'</a:t>
                    </a:r>
                  </a:p>
                </p:txBody>
              </p:sp>
            </p:grpSp>
            <p:grpSp>
              <p:nvGrpSpPr>
                <p:cNvPr id="147559" name="组合 147558"/>
                <p:cNvGrpSpPr/>
                <p:nvPr/>
              </p:nvGrpSpPr>
              <p:grpSpPr>
                <a:xfrm>
                  <a:off x="2591" y="463"/>
                  <a:ext cx="481" cy="555"/>
                  <a:chOff x="2591" y="463"/>
                  <a:chExt cx="481" cy="555"/>
                </a:xfrm>
              </p:grpSpPr>
              <p:sp>
                <p:nvSpPr>
                  <p:cNvPr id="147560" name="矩形 147559"/>
                  <p:cNvSpPr/>
                  <p:nvPr/>
                </p:nvSpPr>
                <p:spPr>
                  <a:xfrm>
                    <a:off x="2591" y="628"/>
                    <a:ext cx="243" cy="390"/>
                  </a:xfrm>
                  <a:prstGeom prst="rect">
                    <a:avLst/>
                  </a:prstGeom>
                  <a:noFill/>
                  <a:ln w="9525">
                    <a:noFill/>
                    <a:miter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 algn="l"/>
                    <a:r>
                      <a:rPr lang="en-US" altLang="zh-CN" sz="3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sym typeface="EuroRoman" pitchFamily="2" charset="2"/>
                      </a:rPr>
                      <a:t></a:t>
                    </a:r>
                  </a:p>
                </p:txBody>
              </p:sp>
              <p:sp>
                <p:nvSpPr>
                  <p:cNvPr id="147561" name="文本框 147560"/>
                  <p:cNvSpPr txBox="1"/>
                  <p:nvPr/>
                </p:nvSpPr>
                <p:spPr>
                  <a:xfrm>
                    <a:off x="2724" y="463"/>
                    <a:ext cx="348" cy="390"/>
                  </a:xfrm>
                  <a:prstGeom prst="rect">
                    <a:avLst/>
                  </a:prstGeom>
                  <a:noFill/>
                  <a:ln w="9525">
                    <a:noFill/>
                    <a:miter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 algn="l"/>
                    <a:r>
                      <a:rPr lang="en-US" altLang="zh-CN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d'</a:t>
                    </a:r>
                  </a:p>
                </p:txBody>
              </p:sp>
            </p:grpSp>
          </p:grpSp>
          <p:sp>
            <p:nvSpPr>
              <p:cNvPr id="147562" name="文本框 147561"/>
              <p:cNvSpPr txBox="1"/>
              <p:nvPr/>
            </p:nvSpPr>
            <p:spPr>
              <a:xfrm>
                <a:off x="796" y="1686"/>
                <a:ext cx="258" cy="427"/>
              </a:xfrm>
              <a:prstGeom prst="rect">
                <a:avLst/>
              </a:prstGeom>
              <a:noFill/>
              <a:ln w="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4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</a:t>
                </a:r>
                <a:endPara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7563" name="文本框 147562"/>
              <p:cNvSpPr txBox="1"/>
              <p:nvPr/>
            </p:nvSpPr>
            <p:spPr>
              <a:xfrm>
                <a:off x="582" y="1688"/>
                <a:ext cx="339" cy="427"/>
              </a:xfrm>
              <a:prstGeom prst="rect">
                <a:avLst/>
              </a:prstGeom>
              <a:noFill/>
              <a:ln w="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4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e'</a:t>
                </a:r>
              </a:p>
            </p:txBody>
          </p:sp>
        </p:grpSp>
        <p:grpSp>
          <p:nvGrpSpPr>
            <p:cNvPr id="147564" name="组合 147563"/>
            <p:cNvGrpSpPr/>
            <p:nvPr/>
          </p:nvGrpSpPr>
          <p:grpSpPr>
            <a:xfrm>
              <a:off x="3562" y="1616"/>
              <a:ext cx="492" cy="570"/>
              <a:chOff x="3485" y="1659"/>
              <a:chExt cx="483" cy="551"/>
            </a:xfrm>
          </p:grpSpPr>
          <p:sp>
            <p:nvSpPr>
              <p:cNvPr id="147565" name="文本框 147564"/>
              <p:cNvSpPr txBox="1"/>
              <p:nvPr/>
            </p:nvSpPr>
            <p:spPr>
              <a:xfrm>
                <a:off x="3485" y="1659"/>
                <a:ext cx="259" cy="427"/>
              </a:xfrm>
              <a:prstGeom prst="rect">
                <a:avLst/>
              </a:prstGeom>
              <a:noFill/>
              <a:ln w="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4000" b="1">
                    <a:solidFill>
                      <a:srgbClr val="FF33CC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</a:t>
                </a:r>
                <a:endParaRPr lang="en-US" altLang="zh-CN" sz="4000" b="1">
                  <a:solidFill>
                    <a:srgbClr val="FF33CC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7566" name="文本框 147565"/>
              <p:cNvSpPr txBox="1"/>
              <p:nvPr/>
            </p:nvSpPr>
            <p:spPr>
              <a:xfrm>
                <a:off x="3540" y="1783"/>
                <a:ext cx="428" cy="427"/>
              </a:xfrm>
              <a:prstGeom prst="rect">
                <a:avLst/>
              </a:prstGeom>
              <a:noFill/>
              <a:ln w="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4000" b="1">
                    <a:solidFill>
                      <a:srgbClr val="FF33CC"/>
                    </a:solidFill>
                    <a:latin typeface="Times New Roman" pitchFamily="18" charset="0"/>
                    <a:ea typeface="宋体" pitchFamily="2" charset="-122"/>
                  </a:rPr>
                  <a:t>e"</a:t>
                </a:r>
              </a:p>
            </p:txBody>
          </p:sp>
        </p:grpSp>
        <p:sp>
          <p:nvSpPr>
            <p:cNvPr id="147567" name="文本框 147566"/>
            <p:cNvSpPr txBox="1"/>
            <p:nvPr/>
          </p:nvSpPr>
          <p:spPr>
            <a:xfrm>
              <a:off x="2899" y="1050"/>
              <a:ext cx="264" cy="442"/>
            </a:xfrm>
            <a:prstGeom prst="rect">
              <a:avLst/>
            </a:prstGeom>
            <a:noFill/>
            <a:ln w="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47568" name="组合 147567"/>
            <p:cNvGrpSpPr/>
            <p:nvPr/>
          </p:nvGrpSpPr>
          <p:grpSpPr>
            <a:xfrm>
              <a:off x="132" y="2610"/>
              <a:ext cx="1435" cy="1257"/>
              <a:chOff x="133" y="2663"/>
              <a:chExt cx="1403" cy="1213"/>
            </a:xfrm>
          </p:grpSpPr>
          <p:sp>
            <p:nvSpPr>
              <p:cNvPr id="147569" name="直接连接符 147568"/>
              <p:cNvSpPr/>
              <p:nvPr/>
            </p:nvSpPr>
            <p:spPr>
              <a:xfrm flipH="1">
                <a:off x="288" y="2663"/>
                <a:ext cx="1248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70" name="直接连接符 147569"/>
              <p:cNvSpPr/>
              <p:nvPr/>
            </p:nvSpPr>
            <p:spPr>
              <a:xfrm flipH="1">
                <a:off x="240" y="3865"/>
                <a:ext cx="1296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71" name="直接连接符 147570"/>
              <p:cNvSpPr/>
              <p:nvPr/>
            </p:nvSpPr>
            <p:spPr>
              <a:xfrm>
                <a:off x="480" y="2663"/>
                <a:ext cx="0" cy="121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72" name="文本框 147571"/>
              <p:cNvSpPr txBox="1"/>
              <p:nvPr/>
            </p:nvSpPr>
            <p:spPr>
              <a:xfrm rot="16200000">
                <a:off x="21" y="3055"/>
                <a:ext cx="543" cy="319"/>
              </a:xfrm>
              <a:prstGeom prst="rect">
                <a:avLst/>
              </a:prstGeom>
              <a:noFill/>
              <a:ln w="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zh-CN" altLang="en-US" sz="2800" dirty="0">
                    <a:solidFill>
                      <a:srgbClr val="FF3300"/>
                    </a:solidFill>
                    <a:latin typeface="黑体" charset="0"/>
                    <a:ea typeface="黑体" charset="0"/>
                  </a:rPr>
                  <a:t>短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charset="0"/>
                    <a:ea typeface="黑体" charset="0"/>
                  </a:rPr>
                  <a:t>轴</a:t>
                </a:r>
                <a:endParaRPr lang="zh-CN" altLang="en-US" sz="2800">
                  <a:solidFill>
                    <a:schemeClr val="tx1"/>
                  </a:solidFill>
                  <a:latin typeface="黑体" charset="0"/>
                  <a:ea typeface="黑体" charset="0"/>
                </a:endParaRPr>
              </a:p>
            </p:txBody>
          </p:sp>
        </p:grpSp>
        <p:sp>
          <p:nvSpPr>
            <p:cNvPr id="147573" name="文本框 147572"/>
            <p:cNvSpPr txBox="1"/>
            <p:nvPr/>
          </p:nvSpPr>
          <p:spPr>
            <a:xfrm>
              <a:off x="3118" y="1464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7574" name="文本框 147573"/>
            <p:cNvSpPr txBox="1"/>
            <p:nvPr/>
          </p:nvSpPr>
          <p:spPr>
            <a:xfrm>
              <a:off x="3070" y="698"/>
              <a:ext cx="264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7575" name="矩形 147574"/>
            <p:cNvSpPr/>
            <p:nvPr/>
          </p:nvSpPr>
          <p:spPr>
            <a:xfrm>
              <a:off x="4201" y="4106"/>
              <a:ext cx="1535" cy="2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zh-CN" altLang="en-US" sz="1600" b="1" dirty="0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rPr>
                <a:t>基本作图方法及一般步骤</a:t>
              </a:r>
            </a:p>
          </p:txBody>
        </p:sp>
        <p:sp>
          <p:nvSpPr>
            <p:cNvPr id="147576" name="直接连接符 147575"/>
            <p:cNvSpPr/>
            <p:nvPr/>
          </p:nvSpPr>
          <p:spPr>
            <a:xfrm flipH="1">
              <a:off x="4366" y="2640"/>
              <a:ext cx="960" cy="100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77" name="直接连接符 147576"/>
            <p:cNvSpPr/>
            <p:nvPr/>
          </p:nvSpPr>
          <p:spPr>
            <a:xfrm>
              <a:off x="4510" y="2928"/>
              <a:ext cx="720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890" y="-41910"/>
            <a:ext cx="8162290" cy="1099185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截交线投影的基本作图方法及一般步骤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" y="1057275"/>
            <a:ext cx="8744585" cy="577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/>
              <a:t>（1）形体分析 ，即看懂已知的图。</a:t>
            </a:r>
          </a:p>
          <a:p>
            <a:pPr marL="0" indent="0">
              <a:buNone/>
            </a:pPr>
            <a:r>
              <a:rPr lang="zh-CN" altLang="en-US" sz="2400"/>
              <a:t>（2）分析截交线的形状，便于迅速、准确地作图。</a:t>
            </a:r>
          </a:p>
          <a:p>
            <a:pPr marL="0" indent="0">
              <a:buNone/>
            </a:pPr>
            <a:r>
              <a:rPr lang="zh-CN" altLang="en-US" sz="2400"/>
              <a:t>（3）确定已知截交线的投影。</a:t>
            </a:r>
          </a:p>
          <a:p>
            <a:pPr marL="0" indent="0">
              <a:buNone/>
            </a:pPr>
            <a:r>
              <a:rPr lang="zh-CN" altLang="en-US" sz="2400"/>
              <a:t>（4）作图</a:t>
            </a:r>
          </a:p>
          <a:p>
            <a:pPr marL="0" indent="0">
              <a:buNone/>
            </a:pPr>
            <a:r>
              <a:rPr lang="zh-CN" altLang="en-US" sz="2400"/>
              <a:t> 一般步骤：</a:t>
            </a:r>
          </a:p>
          <a:p>
            <a:pPr marL="0" indent="0">
              <a:buNone/>
            </a:pP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a  在已知投影上取一些点，包括特殊位置点和一</a:t>
            </a: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般位置 点，特殊位置点有最上、下、左、右、</a:t>
            </a: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前、后，转向素线上的点。</a:t>
            </a: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 b  求点的投影，先求特殊位置点，后求一般位置</a:t>
            </a: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点的投影。</a:t>
            </a: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 c  光滑地连点的投影成线。</a:t>
            </a:r>
          </a:p>
          <a:p>
            <a:pPr marL="0" indent="0">
              <a:buNone/>
            </a:pPr>
            <a:r>
              <a:rPr lang="zh-CN" altLang="en-US" sz="2400"/>
              <a:t>（5）判别可见性，擦去多余的线。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55" name="组合 111654"/>
          <p:cNvGrpSpPr/>
          <p:nvPr/>
        </p:nvGrpSpPr>
        <p:grpSpPr>
          <a:xfrm>
            <a:off x="34925" y="188913"/>
            <a:ext cx="9088438" cy="6135687"/>
            <a:chOff x="22" y="119"/>
            <a:chExt cx="5725" cy="3865"/>
          </a:xfrm>
        </p:grpSpPr>
        <p:sp>
          <p:nvSpPr>
            <p:cNvPr id="111618" name="文本框 111617"/>
            <p:cNvSpPr txBox="1"/>
            <p:nvPr/>
          </p:nvSpPr>
          <p:spPr>
            <a:xfrm>
              <a:off x="22" y="119"/>
              <a:ext cx="3489" cy="326"/>
            </a:xfrm>
            <a:prstGeom prst="rect">
              <a:avLst/>
            </a:prstGeom>
            <a:noFill/>
            <a:ln w="0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l"/>
              <a:r>
                <a:rPr lang="en-US" altLang="zh-CN" sz="2800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B </a:t>
              </a:r>
              <a:r>
                <a:rPr lang="zh-CN" altLang="en-US" sz="2800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截平面与圆柱轴线平行</a:t>
              </a:r>
            </a:p>
          </p:txBody>
        </p:sp>
        <p:grpSp>
          <p:nvGrpSpPr>
            <p:cNvPr id="111654" name="组合 111653"/>
            <p:cNvGrpSpPr/>
            <p:nvPr/>
          </p:nvGrpSpPr>
          <p:grpSpPr>
            <a:xfrm>
              <a:off x="285" y="816"/>
              <a:ext cx="5462" cy="3168"/>
              <a:chOff x="285" y="816"/>
              <a:chExt cx="5462" cy="3168"/>
            </a:xfrm>
          </p:grpSpPr>
          <p:graphicFrame>
            <p:nvGraphicFramePr>
              <p:cNvPr id="111621" name="文本占位符 111620"/>
              <p:cNvGraphicFramePr>
                <a:graphicFrameLocks/>
              </p:cNvGraphicFramePr>
              <p:nvPr>
                <p:ph type="body" idx="1"/>
              </p:nvPr>
            </p:nvGraphicFramePr>
            <p:xfrm>
              <a:off x="285" y="816"/>
              <a:ext cx="5462" cy="3075"/>
            </p:xfrm>
            <a:graphic>
              <a:graphicData uri="http://schemas.openxmlformats.org/presentationml/2006/ole">
                <p:oleObj spid="_x0000_s36865" r:id="rId3" imgW="4009524" imgH="2457143" progId="PBrush">
                  <p:embed/>
                </p:oleObj>
              </a:graphicData>
            </a:graphic>
          </p:graphicFrame>
          <p:sp>
            <p:nvSpPr>
              <p:cNvPr id="111622" name="左箭头 111621"/>
              <p:cNvSpPr/>
              <p:nvPr/>
            </p:nvSpPr>
            <p:spPr>
              <a:xfrm rot="-19613342">
                <a:off x="3971" y="3792"/>
                <a:ext cx="615" cy="192"/>
              </a:xfrm>
              <a:prstGeom prst="leftArrow">
                <a:avLst>
                  <a:gd name="adj1" fmla="val 50000"/>
                  <a:gd name="adj2" fmla="val 80078"/>
                </a:avLst>
              </a:prstGeom>
              <a:solidFill>
                <a:schemeClr val="accent1"/>
              </a:solidFill>
              <a:ln w="952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1619" name="矩形 111618"/>
          <p:cNvSpPr/>
          <p:nvPr/>
        </p:nvSpPr>
        <p:spPr>
          <a:xfrm>
            <a:off x="4310063" y="6521450"/>
            <a:ext cx="2232025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截平面与圆柱轴线垂直</a:t>
            </a:r>
          </a:p>
        </p:txBody>
      </p:sp>
      <p:sp>
        <p:nvSpPr>
          <p:cNvPr id="111623" name="椭圆形标注 111622"/>
          <p:cNvSpPr/>
          <p:nvPr/>
        </p:nvSpPr>
        <p:spPr>
          <a:xfrm>
            <a:off x="7218363" y="5334000"/>
            <a:ext cx="1743075" cy="1143000"/>
          </a:xfrm>
          <a:prstGeom prst="wedgeEllipseCallout">
            <a:avLst>
              <a:gd name="adj1" fmla="val -52824"/>
              <a:gd name="adj2" fmla="val -124444"/>
            </a:avLst>
          </a:prstGeom>
          <a:solidFill>
            <a:srgbClr val="FFFF00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endParaRPr lang="en-US" altLang="zh-CN" sz="2400" b="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截交线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为矩形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lvl="0" algn="ctr"/>
            <a:endParaRPr lang="zh-CN" altLang="en-US" sz="28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1631" name="组合 111630"/>
          <p:cNvGrpSpPr/>
          <p:nvPr/>
        </p:nvGrpSpPr>
        <p:grpSpPr>
          <a:xfrm>
            <a:off x="-23517" y="3581400"/>
            <a:ext cx="4722517" cy="2132013"/>
            <a:chOff x="19" y="2240"/>
            <a:chExt cx="2975" cy="1343"/>
          </a:xfrm>
        </p:grpSpPr>
        <p:grpSp>
          <p:nvGrpSpPr>
            <p:cNvPr id="111632" name="组合 111631"/>
            <p:cNvGrpSpPr/>
            <p:nvPr/>
          </p:nvGrpSpPr>
          <p:grpSpPr>
            <a:xfrm>
              <a:off x="2063" y="2240"/>
              <a:ext cx="931" cy="627"/>
              <a:chOff x="2112" y="2448"/>
              <a:chExt cx="720" cy="528"/>
            </a:xfrm>
          </p:grpSpPr>
          <p:grpSp>
            <p:nvGrpSpPr>
              <p:cNvPr id="111633" name="组合 111632"/>
              <p:cNvGrpSpPr/>
              <p:nvPr/>
            </p:nvGrpSpPr>
            <p:grpSpPr>
              <a:xfrm>
                <a:off x="2112" y="2448"/>
                <a:ext cx="720" cy="528"/>
                <a:chOff x="2112" y="2448"/>
                <a:chExt cx="720" cy="528"/>
              </a:xfrm>
            </p:grpSpPr>
            <p:sp>
              <p:nvSpPr>
                <p:cNvPr id="111634" name="直接连接符 111633"/>
                <p:cNvSpPr/>
                <p:nvPr/>
              </p:nvSpPr>
              <p:spPr>
                <a:xfrm>
                  <a:off x="2112" y="2448"/>
                  <a:ext cx="0" cy="528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635" name="直接连接符 111634"/>
                <p:cNvSpPr/>
                <p:nvPr/>
              </p:nvSpPr>
              <p:spPr>
                <a:xfrm>
                  <a:off x="2832" y="2448"/>
                  <a:ext cx="0" cy="528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636" name="直接连接符 111635"/>
                <p:cNvSpPr/>
                <p:nvPr/>
              </p:nvSpPr>
              <p:spPr>
                <a:xfrm>
                  <a:off x="2112" y="2928"/>
                  <a:ext cx="720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1637" name="矩形 111636"/>
              <p:cNvSpPr/>
              <p:nvPr/>
            </p:nvSpPr>
            <p:spPr>
              <a:xfrm>
                <a:off x="2304" y="2536"/>
                <a:ext cx="262" cy="275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zh-CN" altLang="en-US" sz="2800" dirty="0">
                    <a:solidFill>
                      <a:srgbClr val="CC0000"/>
                    </a:solidFill>
                    <a:latin typeface="黑体" charset="0"/>
                    <a:ea typeface="黑体" charset="0"/>
                  </a:rPr>
                  <a:t>宽</a:t>
                </a:r>
              </a:p>
            </p:txBody>
          </p:sp>
        </p:grpSp>
        <p:grpSp>
          <p:nvGrpSpPr>
            <p:cNvPr id="111638" name="组合 111637"/>
            <p:cNvGrpSpPr/>
            <p:nvPr/>
          </p:nvGrpSpPr>
          <p:grpSpPr>
            <a:xfrm>
              <a:off x="19" y="2743"/>
              <a:ext cx="848" cy="840"/>
              <a:chOff x="354" y="2784"/>
              <a:chExt cx="798" cy="816"/>
            </a:xfrm>
          </p:grpSpPr>
          <p:sp>
            <p:nvSpPr>
              <p:cNvPr id="111639" name="矩形 111638"/>
              <p:cNvSpPr/>
              <p:nvPr/>
            </p:nvSpPr>
            <p:spPr>
              <a:xfrm rot="-5400000">
                <a:off x="363" y="3043"/>
                <a:ext cx="288" cy="30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 algn="l"/>
                <a:r>
                  <a:rPr lang="zh-CN" altLang="en-US" sz="2800" dirty="0">
                    <a:solidFill>
                      <a:srgbClr val="CC0000"/>
                    </a:solidFill>
                    <a:latin typeface="黑体" charset="0"/>
                    <a:ea typeface="黑体" charset="0"/>
                  </a:rPr>
                  <a:t>宽</a:t>
                </a:r>
              </a:p>
            </p:txBody>
          </p:sp>
          <p:sp>
            <p:nvSpPr>
              <p:cNvPr id="111640" name="直接连接符 111639"/>
              <p:cNvSpPr/>
              <p:nvPr/>
            </p:nvSpPr>
            <p:spPr>
              <a:xfrm flipH="1">
                <a:off x="576" y="2784"/>
                <a:ext cx="576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41" name="直接连接符 111640"/>
              <p:cNvSpPr/>
              <p:nvPr/>
            </p:nvSpPr>
            <p:spPr>
              <a:xfrm flipH="1">
                <a:off x="624" y="3600"/>
                <a:ext cx="480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42" name="直接连接符 111641"/>
              <p:cNvSpPr/>
              <p:nvPr/>
            </p:nvSpPr>
            <p:spPr>
              <a:xfrm>
                <a:off x="720" y="2784"/>
                <a:ext cx="0" cy="81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1653" name="组合 111652"/>
          <p:cNvGrpSpPr/>
          <p:nvPr/>
        </p:nvGrpSpPr>
        <p:grpSpPr>
          <a:xfrm>
            <a:off x="-20637" y="1095375"/>
            <a:ext cx="6761162" cy="5483225"/>
            <a:chOff x="-13" y="690"/>
            <a:chExt cx="4259" cy="3454"/>
          </a:xfrm>
        </p:grpSpPr>
        <p:grpSp>
          <p:nvGrpSpPr>
            <p:cNvPr id="111624" name="组合 111623"/>
            <p:cNvGrpSpPr/>
            <p:nvPr/>
          </p:nvGrpSpPr>
          <p:grpSpPr>
            <a:xfrm>
              <a:off x="2017" y="690"/>
              <a:ext cx="2229" cy="1583"/>
              <a:chOff x="2034" y="672"/>
              <a:chExt cx="2190" cy="1568"/>
            </a:xfrm>
          </p:grpSpPr>
          <p:grpSp>
            <p:nvGrpSpPr>
              <p:cNvPr id="111625" name="组合 111624"/>
              <p:cNvGrpSpPr/>
              <p:nvPr/>
            </p:nvGrpSpPr>
            <p:grpSpPr>
              <a:xfrm rot="21540000">
                <a:off x="2034" y="987"/>
                <a:ext cx="930" cy="1253"/>
                <a:chOff x="2112" y="1344"/>
                <a:chExt cx="720" cy="1056"/>
              </a:xfrm>
            </p:grpSpPr>
            <p:sp>
              <p:nvSpPr>
                <p:cNvPr id="111626" name="直接连接符 111625"/>
                <p:cNvSpPr/>
                <p:nvPr/>
              </p:nvSpPr>
              <p:spPr>
                <a:xfrm>
                  <a:off x="2112" y="1344"/>
                  <a:ext cx="0" cy="1056"/>
                </a:xfrm>
                <a:prstGeom prst="line">
                  <a:avLst/>
                </a:prstGeom>
                <a:ln w="57150" cap="flat" cmpd="sng">
                  <a:solidFill>
                    <a:srgbClr val="FF0000"/>
                  </a:solidFill>
                  <a:prstDash val="solid"/>
                  <a:headEnd type="none" w="sm" len="lg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627" name="直接连接符 111626"/>
                <p:cNvSpPr/>
                <p:nvPr/>
              </p:nvSpPr>
              <p:spPr>
                <a:xfrm>
                  <a:off x="2112" y="2400"/>
                  <a:ext cx="720" cy="0"/>
                </a:xfrm>
                <a:prstGeom prst="line">
                  <a:avLst/>
                </a:prstGeom>
                <a:ln w="57150" cap="flat" cmpd="sng">
                  <a:solidFill>
                    <a:srgbClr val="FF0000"/>
                  </a:solidFill>
                  <a:prstDash val="solid"/>
                  <a:headEnd type="none" w="sm" len="lg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628" name="直接连接符 111627"/>
                <p:cNvSpPr/>
                <p:nvPr/>
              </p:nvSpPr>
              <p:spPr>
                <a:xfrm flipV="1">
                  <a:off x="2832" y="1344"/>
                  <a:ext cx="0" cy="1056"/>
                </a:xfrm>
                <a:prstGeom prst="line">
                  <a:avLst/>
                </a:prstGeom>
                <a:ln w="57150" cap="flat" cmpd="sng">
                  <a:solidFill>
                    <a:srgbClr val="FF0000"/>
                  </a:solidFill>
                  <a:prstDash val="solid"/>
                  <a:headEnd type="none" w="sm" len="lg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629" name="直接连接符 111628"/>
                <p:cNvSpPr/>
                <p:nvPr/>
              </p:nvSpPr>
              <p:spPr>
                <a:xfrm flipH="1">
                  <a:off x="2112" y="1344"/>
                  <a:ext cx="720" cy="0"/>
                </a:xfrm>
                <a:prstGeom prst="line">
                  <a:avLst/>
                </a:prstGeom>
                <a:ln w="57150" cap="flat" cmpd="sng">
                  <a:solidFill>
                    <a:srgbClr val="FF0000"/>
                  </a:solidFill>
                  <a:prstDash val="solid"/>
                  <a:headEnd type="none" w="sm" len="lg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1630" name="椭圆形标注 111629"/>
              <p:cNvSpPr/>
              <p:nvPr/>
            </p:nvSpPr>
            <p:spPr>
              <a:xfrm>
                <a:off x="3312" y="672"/>
                <a:ext cx="912" cy="576"/>
              </a:xfrm>
              <a:prstGeom prst="wedgeEllipseCallout">
                <a:avLst>
                  <a:gd name="adj1" fmla="val -87171"/>
                  <a:gd name="adj2" fmla="val 96704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28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侧面</a:t>
                </a:r>
              </a:p>
              <a:p>
                <a:pPr lvl="0" algn="ctr"/>
                <a:r>
                  <a:rPr lang="zh-CN" altLang="en-US" sz="28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投影</a:t>
                </a:r>
              </a:p>
            </p:txBody>
          </p:sp>
        </p:grpSp>
        <p:grpSp>
          <p:nvGrpSpPr>
            <p:cNvPr id="111643" name="组合 111642"/>
            <p:cNvGrpSpPr/>
            <p:nvPr/>
          </p:nvGrpSpPr>
          <p:grpSpPr>
            <a:xfrm>
              <a:off x="854" y="2736"/>
              <a:ext cx="1699" cy="1408"/>
              <a:chOff x="838" y="2736"/>
              <a:chExt cx="1610" cy="1392"/>
            </a:xfrm>
          </p:grpSpPr>
          <p:sp>
            <p:nvSpPr>
              <p:cNvPr id="111644" name="圆角矩形标注 111643"/>
              <p:cNvSpPr/>
              <p:nvPr/>
            </p:nvSpPr>
            <p:spPr>
              <a:xfrm>
                <a:off x="1776" y="3552"/>
                <a:ext cx="672" cy="576"/>
              </a:xfrm>
              <a:prstGeom prst="wedgeRoundRectCallout">
                <a:avLst>
                  <a:gd name="adj1" fmla="val -186162"/>
                  <a:gd name="adj2" fmla="val -97398"/>
                  <a:gd name="adj3" fmla="val 16667"/>
                </a:avLst>
              </a:prstGeom>
              <a:solidFill>
                <a:schemeClr val="hlink"/>
              </a:solidFill>
              <a:ln w="28575" cap="flat" cmpd="sng">
                <a:solidFill>
                  <a:srgbClr val="FF3300"/>
                </a:solidFill>
                <a:prstDash val="solid"/>
                <a:miter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水平</a:t>
                </a:r>
              </a:p>
              <a:p>
                <a:pPr lvl="0" algn="ctr"/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投影</a:t>
                </a:r>
              </a:p>
            </p:txBody>
          </p:sp>
          <p:sp>
            <p:nvSpPr>
              <p:cNvPr id="111645" name="直接连接符 111644"/>
              <p:cNvSpPr/>
              <p:nvPr/>
            </p:nvSpPr>
            <p:spPr>
              <a:xfrm>
                <a:off x="838" y="2736"/>
                <a:ext cx="0" cy="864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652" name="组合 111651"/>
            <p:cNvGrpSpPr/>
            <p:nvPr/>
          </p:nvGrpSpPr>
          <p:grpSpPr>
            <a:xfrm>
              <a:off x="-13" y="1008"/>
              <a:ext cx="852" cy="1294"/>
              <a:chOff x="-13" y="1008"/>
              <a:chExt cx="852" cy="1294"/>
            </a:xfrm>
          </p:grpSpPr>
          <p:sp>
            <p:nvSpPr>
              <p:cNvPr id="111647" name="椭圆形标注 111646"/>
              <p:cNvSpPr/>
              <p:nvPr/>
            </p:nvSpPr>
            <p:spPr>
              <a:xfrm>
                <a:off x="-13" y="1567"/>
                <a:ext cx="816" cy="611"/>
              </a:xfrm>
              <a:prstGeom prst="wedgeEllipseCallout">
                <a:avLst>
                  <a:gd name="adj1" fmla="val 53185"/>
                  <a:gd name="adj2" fmla="val -72745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miter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28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正面</a:t>
                </a:r>
              </a:p>
              <a:p>
                <a:pPr lvl="0" algn="ctr"/>
                <a:r>
                  <a:rPr lang="zh-CN" altLang="en-US" sz="28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投影</a:t>
                </a:r>
                <a:endParaRPr lang="zh-CN" altLang="en-US" sz="28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11648" name="直接连接符 111647"/>
              <p:cNvSpPr/>
              <p:nvPr/>
            </p:nvSpPr>
            <p:spPr>
              <a:xfrm>
                <a:off x="828" y="1008"/>
                <a:ext cx="11" cy="1294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5" name="组合 112654"/>
          <p:cNvGrpSpPr/>
          <p:nvPr/>
        </p:nvGrpSpPr>
        <p:grpSpPr>
          <a:xfrm>
            <a:off x="-19050" y="219076"/>
            <a:ext cx="9155113" cy="6638925"/>
            <a:chOff x="-12" y="138"/>
            <a:chExt cx="5767" cy="4182"/>
          </a:xfrm>
        </p:grpSpPr>
        <p:grpSp>
          <p:nvGrpSpPr>
            <p:cNvPr id="112653" name="组合 112652"/>
            <p:cNvGrpSpPr/>
            <p:nvPr/>
          </p:nvGrpSpPr>
          <p:grpSpPr>
            <a:xfrm>
              <a:off x="341" y="138"/>
              <a:ext cx="4447" cy="3990"/>
              <a:chOff x="353" y="138"/>
              <a:chExt cx="4447" cy="3990"/>
            </a:xfrm>
          </p:grpSpPr>
          <p:grpSp>
            <p:nvGrpSpPr>
              <p:cNvPr id="112643" name="组合 112642"/>
              <p:cNvGrpSpPr/>
              <p:nvPr/>
            </p:nvGrpSpPr>
            <p:grpSpPr>
              <a:xfrm>
                <a:off x="720" y="384"/>
                <a:ext cx="4080" cy="3744"/>
                <a:chOff x="576" y="1296"/>
                <a:chExt cx="2880" cy="2736"/>
              </a:xfrm>
            </p:grpSpPr>
            <p:graphicFrame>
              <p:nvGraphicFramePr>
                <p:cNvPr id="112644" name="文本占位符 112643"/>
                <p:cNvGraphicFramePr>
                  <a:graphicFrameLocks/>
                </p:cNvGraphicFramePr>
                <p:nvPr>
                  <p:ph type="body" idx="1"/>
                </p:nvPr>
              </p:nvGraphicFramePr>
              <p:xfrm>
                <a:off x="576" y="1296"/>
                <a:ext cx="2332" cy="2592"/>
              </p:xfrm>
              <a:graphic>
                <a:graphicData uri="http://schemas.openxmlformats.org/presentationml/2006/ole">
                  <p:oleObj spid="_x0000_s40962" r:id="rId3" imgW="2219635" imgH="2467319" progId="PBrush">
                    <p:embed/>
                  </p:oleObj>
                </a:graphicData>
              </a:graphic>
            </p:graphicFrame>
            <p:graphicFrame>
              <p:nvGraphicFramePr>
                <p:cNvPr id="112645" name="对象 112644"/>
                <p:cNvGraphicFramePr>
                  <a:graphicFrameLocks/>
                </p:cNvGraphicFramePr>
                <p:nvPr/>
              </p:nvGraphicFramePr>
              <p:xfrm>
                <a:off x="2064" y="2688"/>
                <a:ext cx="1392" cy="1344"/>
              </p:xfrm>
              <a:graphic>
                <a:graphicData uri="http://schemas.openxmlformats.org/presentationml/2006/ole">
                  <p:oleObj spid="_x0000_s40961" r:id="rId4" imgW="1352381" imgH="1685714" progId="PBrush">
                    <p:embed/>
                  </p:oleObj>
                </a:graphicData>
              </a:graphic>
            </p:graphicFrame>
          </p:grpSp>
          <p:sp>
            <p:nvSpPr>
              <p:cNvPr id="112651" name="矩形 112650"/>
              <p:cNvSpPr/>
              <p:nvPr/>
            </p:nvSpPr>
            <p:spPr>
              <a:xfrm>
                <a:off x="353" y="138"/>
                <a:ext cx="2929" cy="366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lvl="0" algn="ctr"/>
                <a:r>
                  <a:rPr lang="en-US" altLang="zh-CN" sz="3200" dirty="0">
                    <a:solidFill>
                      <a:srgbClr val="FF3300"/>
                    </a:solidFill>
                    <a:latin typeface="黑体" pitchFamily="2" charset="-122"/>
                    <a:ea typeface="黑体" pitchFamily="2" charset="-122"/>
                  </a:rPr>
                  <a:t>C </a:t>
                </a:r>
                <a:r>
                  <a:rPr lang="zh-CN" altLang="en-US" sz="3200" dirty="0">
                    <a:solidFill>
                      <a:srgbClr val="FF3300"/>
                    </a:solidFill>
                    <a:latin typeface="黑体" pitchFamily="2" charset="-122"/>
                    <a:ea typeface="黑体" pitchFamily="2" charset="-122"/>
                  </a:rPr>
                  <a:t>截平面与圆柱轴线垂直</a:t>
                </a:r>
              </a:p>
            </p:txBody>
          </p:sp>
        </p:grpSp>
        <p:sp>
          <p:nvSpPr>
            <p:cNvPr id="112646" name="圆角矩形标注 112645"/>
            <p:cNvSpPr/>
            <p:nvPr/>
          </p:nvSpPr>
          <p:spPr>
            <a:xfrm>
              <a:off x="4548" y="2497"/>
              <a:ext cx="1007" cy="589"/>
            </a:xfrm>
            <a:prstGeom prst="wedgeRoundRectCallout">
              <a:avLst>
                <a:gd name="adj1" fmla="val -98199"/>
                <a:gd name="adj2" fmla="val 117630"/>
                <a:gd name="adj3" fmla="val 16667"/>
              </a:avLst>
            </a:prstGeom>
            <a:solidFill>
              <a:schemeClr val="accent1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截交线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为圆</a:t>
              </a:r>
            </a:p>
          </p:txBody>
        </p:sp>
        <p:grpSp>
          <p:nvGrpSpPr>
            <p:cNvPr id="112654" name="组合 112653"/>
            <p:cNvGrpSpPr/>
            <p:nvPr/>
          </p:nvGrpSpPr>
          <p:grpSpPr>
            <a:xfrm>
              <a:off x="-12" y="720"/>
              <a:ext cx="5088" cy="3264"/>
              <a:chOff x="-12" y="720"/>
              <a:chExt cx="5088" cy="3264"/>
            </a:xfrm>
          </p:grpSpPr>
          <p:sp>
            <p:nvSpPr>
              <p:cNvPr id="112647" name="椭圆形标注 112646"/>
              <p:cNvSpPr/>
              <p:nvPr/>
            </p:nvSpPr>
            <p:spPr>
              <a:xfrm>
                <a:off x="-12" y="720"/>
                <a:ext cx="1056" cy="384"/>
              </a:xfrm>
              <a:prstGeom prst="wedgeEllipseCallout">
                <a:avLst>
                  <a:gd name="adj1" fmla="val 80398"/>
                  <a:gd name="adj2" fmla="val 138023"/>
                </a:avLst>
              </a:prstGeom>
              <a:solidFill>
                <a:schemeClr val="accent1"/>
              </a:solidFill>
              <a:ln w="28575" cap="flat" cmpd="sng">
                <a:solidFill>
                  <a:srgbClr val="FF3300"/>
                </a:solidFill>
                <a:prstDash val="solid"/>
                <a:miter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28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正面投影</a:t>
                </a:r>
              </a:p>
            </p:txBody>
          </p:sp>
          <p:sp>
            <p:nvSpPr>
              <p:cNvPr id="112648" name="圆角矩形标注 112647"/>
              <p:cNvSpPr/>
              <p:nvPr/>
            </p:nvSpPr>
            <p:spPr>
              <a:xfrm>
                <a:off x="228" y="3600"/>
                <a:ext cx="1056" cy="384"/>
              </a:xfrm>
              <a:prstGeom prst="wedgeRoundRectCallout">
                <a:avLst>
                  <a:gd name="adj1" fmla="val 42046"/>
                  <a:gd name="adj2" fmla="val -105991"/>
                  <a:gd name="adj3" fmla="val 16667"/>
                </a:avLst>
              </a:prstGeom>
              <a:solidFill>
                <a:srgbClr val="FFFF00"/>
              </a:solidFill>
              <a:ln w="28575" cap="flat" cmpd="sng">
                <a:solidFill>
                  <a:srgbClr val="FF3300"/>
                </a:solidFill>
                <a:prstDash val="solid"/>
                <a:miter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28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水平投影</a:t>
                </a:r>
                <a:endParaRPr lang="zh-CN" altLang="en-US" sz="2800">
                  <a:solidFill>
                    <a:schemeClr val="tx1"/>
                  </a:solidFill>
                  <a:latin typeface="黑体" charset="0"/>
                  <a:ea typeface="黑体" charset="0"/>
                </a:endParaRPr>
              </a:p>
            </p:txBody>
          </p:sp>
          <p:sp>
            <p:nvSpPr>
              <p:cNvPr id="112649" name="椭圆形标注 112648"/>
              <p:cNvSpPr/>
              <p:nvPr/>
            </p:nvSpPr>
            <p:spPr>
              <a:xfrm>
                <a:off x="4020" y="768"/>
                <a:ext cx="1056" cy="432"/>
              </a:xfrm>
              <a:prstGeom prst="wedgeEllipseCallout">
                <a:avLst>
                  <a:gd name="adj1" fmla="val -121968"/>
                  <a:gd name="adj2" fmla="val 98380"/>
                </a:avLst>
              </a:prstGeom>
              <a:solidFill>
                <a:srgbClr val="FFFF00"/>
              </a:solidFill>
              <a:ln w="28575" cap="flat" cmpd="sng">
                <a:solidFill>
                  <a:srgbClr val="FF3300"/>
                </a:solidFill>
                <a:prstDash val="solid"/>
                <a:miter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32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侧面投影</a:t>
                </a:r>
                <a:endParaRPr lang="zh-CN" altLang="en-US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12650" name="矩形 112649"/>
            <p:cNvSpPr/>
            <p:nvPr/>
          </p:nvSpPr>
          <p:spPr>
            <a:xfrm>
              <a:off x="4607" y="4108"/>
              <a:ext cx="1148" cy="2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zh-CN" altLang="en-US" sz="1600" b="1" dirty="0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rPr>
                <a:t>截平面倾斜于轴线</a:t>
              </a: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50177"/>
          <p:cNvSpPr txBox="1"/>
          <p:nvPr/>
        </p:nvSpPr>
        <p:spPr>
          <a:xfrm>
            <a:off x="6409373" y="-26987"/>
            <a:ext cx="1402080" cy="579120"/>
          </a:xfrm>
          <a:prstGeom prst="rect">
            <a:avLst/>
          </a:prstGeom>
          <a:noFill/>
          <a:ln w="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 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graphicFrame>
        <p:nvGraphicFramePr>
          <p:cNvPr id="50179" name="对象 50178"/>
          <p:cNvGraphicFramePr>
            <a:graphicFrameLocks/>
          </p:cNvGraphicFramePr>
          <p:nvPr/>
        </p:nvGraphicFramePr>
        <p:xfrm>
          <a:off x="5918835" y="3382010"/>
          <a:ext cx="3234690" cy="2943225"/>
        </p:xfrm>
        <a:graphic>
          <a:graphicData uri="http://schemas.openxmlformats.org/presentationml/2006/ole">
            <p:oleObj spid="_x0000_s41986" r:id="rId4" imgW="1249613" imgH="1333333" progId="PBrush">
              <p:embed/>
            </p:oleObj>
          </a:graphicData>
        </a:graphic>
      </p:graphicFrame>
      <p:sp>
        <p:nvSpPr>
          <p:cNvPr id="50180" name="文本框 50179"/>
          <p:cNvSpPr txBox="1"/>
          <p:nvPr/>
        </p:nvSpPr>
        <p:spPr>
          <a:xfrm>
            <a:off x="7553325" y="4648200"/>
            <a:ext cx="863600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36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0294" name="组合 50293"/>
          <p:cNvGrpSpPr/>
          <p:nvPr/>
        </p:nvGrpSpPr>
        <p:grpSpPr>
          <a:xfrm>
            <a:off x="6638925" y="3868738"/>
            <a:ext cx="862013" cy="1108075"/>
            <a:chOff x="4182" y="2437"/>
            <a:chExt cx="543" cy="698"/>
          </a:xfrm>
        </p:grpSpPr>
        <p:sp>
          <p:nvSpPr>
            <p:cNvPr id="50181" name="文本框 50180"/>
            <p:cNvSpPr txBox="1"/>
            <p:nvPr/>
          </p:nvSpPr>
          <p:spPr>
            <a:xfrm>
              <a:off x="4433" y="2437"/>
              <a:ext cx="292" cy="40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182" name="文本框 50181"/>
            <p:cNvSpPr txBox="1"/>
            <p:nvPr/>
          </p:nvSpPr>
          <p:spPr>
            <a:xfrm>
              <a:off x="4182" y="2770"/>
              <a:ext cx="417" cy="36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Q</a:t>
              </a:r>
            </a:p>
          </p:txBody>
        </p:sp>
      </p:grpSp>
      <p:grpSp>
        <p:nvGrpSpPr>
          <p:cNvPr id="50238" name="组合 50237"/>
          <p:cNvGrpSpPr/>
          <p:nvPr/>
        </p:nvGrpSpPr>
        <p:grpSpPr>
          <a:xfrm>
            <a:off x="757555" y="160020"/>
            <a:ext cx="8216900" cy="6578600"/>
            <a:chOff x="482" y="94"/>
            <a:chExt cx="5176" cy="4144"/>
          </a:xfrm>
        </p:grpSpPr>
        <p:grpSp>
          <p:nvGrpSpPr>
            <p:cNvPr id="50183" name="组合 50182"/>
            <p:cNvGrpSpPr/>
            <p:nvPr/>
          </p:nvGrpSpPr>
          <p:grpSpPr>
            <a:xfrm>
              <a:off x="482" y="94"/>
              <a:ext cx="3564" cy="4144"/>
              <a:chOff x="482" y="94"/>
              <a:chExt cx="3564" cy="4144"/>
            </a:xfrm>
          </p:grpSpPr>
          <p:graphicFrame>
            <p:nvGraphicFramePr>
              <p:cNvPr id="50184" name="文本占位符 50183"/>
              <p:cNvGraphicFramePr>
                <a:graphicFrameLocks/>
              </p:cNvGraphicFramePr>
              <p:nvPr>
                <p:ph type="body" idx="1"/>
              </p:nvPr>
            </p:nvGraphicFramePr>
            <p:xfrm>
              <a:off x="482" y="94"/>
              <a:ext cx="3564" cy="4144"/>
            </p:xfrm>
            <a:graphic>
              <a:graphicData uri="http://schemas.openxmlformats.org/presentationml/2006/ole">
                <p:oleObj spid="_x0000_s41985" r:id="rId5" imgW="2133739" imgH="2499676" progId="PBrush">
                  <p:embed/>
                </p:oleObj>
              </a:graphicData>
            </a:graphic>
          </p:graphicFrame>
          <p:grpSp>
            <p:nvGrpSpPr>
              <p:cNvPr id="50185" name="组合 50184"/>
              <p:cNvGrpSpPr/>
              <p:nvPr/>
            </p:nvGrpSpPr>
            <p:grpSpPr>
              <a:xfrm>
                <a:off x="2400" y="471"/>
                <a:ext cx="1389" cy="592"/>
                <a:chOff x="2400" y="471"/>
                <a:chExt cx="1389" cy="592"/>
              </a:xfrm>
            </p:grpSpPr>
            <p:sp>
              <p:nvSpPr>
                <p:cNvPr id="50186" name="直接连接符 50185"/>
                <p:cNvSpPr/>
                <p:nvPr/>
              </p:nvSpPr>
              <p:spPr>
                <a:xfrm flipV="1">
                  <a:off x="3789" y="471"/>
                  <a:ext cx="0" cy="592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sm" len="lg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87" name="直接连接符 50186"/>
                <p:cNvSpPr/>
                <p:nvPr/>
              </p:nvSpPr>
              <p:spPr>
                <a:xfrm flipV="1">
                  <a:off x="2400" y="471"/>
                  <a:ext cx="0" cy="592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sm" len="lg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88" name="直接连接符 50187"/>
                <p:cNvSpPr/>
                <p:nvPr/>
              </p:nvSpPr>
              <p:spPr>
                <a:xfrm>
                  <a:off x="2424" y="471"/>
                  <a:ext cx="1365" cy="0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sm" len="lg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0232" name="文本框 50231"/>
            <p:cNvSpPr txBox="1"/>
            <p:nvPr/>
          </p:nvSpPr>
          <p:spPr>
            <a:xfrm>
              <a:off x="3882" y="384"/>
              <a:ext cx="1776" cy="826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试分析如图所示物体的表面交线，并画全三视图</a:t>
              </a:r>
              <a:r>
                <a:rPr lang="zh-CN" altLang="en-US" sz="32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。</a:t>
              </a:r>
            </a:p>
          </p:txBody>
        </p:sp>
      </p:grpSp>
      <p:sp>
        <p:nvSpPr>
          <p:cNvPr id="50236" name="矩形 50235"/>
          <p:cNvSpPr/>
          <p:nvPr/>
        </p:nvSpPr>
        <p:spPr>
          <a:xfrm>
            <a:off x="4124325" y="6491288"/>
            <a:ext cx="2254250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2  </a:t>
            </a:r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空心圆柱被切割</a:t>
            </a:r>
          </a:p>
        </p:txBody>
      </p:sp>
      <p:grpSp>
        <p:nvGrpSpPr>
          <p:cNvPr id="50239" name="组合 50238"/>
          <p:cNvGrpSpPr/>
          <p:nvPr/>
        </p:nvGrpSpPr>
        <p:grpSpPr>
          <a:xfrm>
            <a:off x="314325" y="0"/>
            <a:ext cx="1346200" cy="1112838"/>
            <a:chOff x="192" y="0"/>
            <a:chExt cx="848" cy="701"/>
          </a:xfrm>
        </p:grpSpPr>
        <p:sp>
          <p:nvSpPr>
            <p:cNvPr id="50240" name="直接连接符 50239"/>
            <p:cNvSpPr/>
            <p:nvPr/>
          </p:nvSpPr>
          <p:spPr>
            <a:xfrm flipH="1" flipV="1">
              <a:off x="672" y="432"/>
              <a:ext cx="368" cy="269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1" name="直接连接符 50240"/>
            <p:cNvSpPr/>
            <p:nvPr/>
          </p:nvSpPr>
          <p:spPr>
            <a:xfrm flipH="1">
              <a:off x="252" y="432"/>
              <a:ext cx="42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2" name="文本框 50241"/>
            <p:cNvSpPr txBox="1"/>
            <p:nvPr/>
          </p:nvSpPr>
          <p:spPr>
            <a:xfrm>
              <a:off x="192" y="0"/>
              <a:ext cx="356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p'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0243" name="组合 50242"/>
          <p:cNvGrpSpPr/>
          <p:nvPr/>
        </p:nvGrpSpPr>
        <p:grpSpPr>
          <a:xfrm>
            <a:off x="1662113" y="1600200"/>
            <a:ext cx="0" cy="4016375"/>
            <a:chOff x="1059" y="985"/>
            <a:chExt cx="0" cy="2530"/>
          </a:xfrm>
        </p:grpSpPr>
        <p:sp>
          <p:nvSpPr>
            <p:cNvPr id="50244" name="直接连接符 50243"/>
            <p:cNvSpPr/>
            <p:nvPr/>
          </p:nvSpPr>
          <p:spPr>
            <a:xfrm>
              <a:off x="1059" y="985"/>
              <a:ext cx="0" cy="140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5" name="直接连接符 50244"/>
            <p:cNvSpPr/>
            <p:nvPr/>
          </p:nvSpPr>
          <p:spPr>
            <a:xfrm>
              <a:off x="1059" y="2385"/>
              <a:ext cx="0" cy="113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246" name="组合 50245"/>
          <p:cNvGrpSpPr/>
          <p:nvPr/>
        </p:nvGrpSpPr>
        <p:grpSpPr>
          <a:xfrm>
            <a:off x="2828925" y="1600200"/>
            <a:ext cx="0" cy="4016375"/>
            <a:chOff x="1794" y="985"/>
            <a:chExt cx="0" cy="2530"/>
          </a:xfrm>
        </p:grpSpPr>
        <p:sp>
          <p:nvSpPr>
            <p:cNvPr id="50247" name="直接连接符 50246"/>
            <p:cNvSpPr/>
            <p:nvPr/>
          </p:nvSpPr>
          <p:spPr>
            <a:xfrm>
              <a:off x="1794" y="985"/>
              <a:ext cx="0" cy="134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8" name="直接连接符 50247"/>
            <p:cNvSpPr/>
            <p:nvPr/>
          </p:nvSpPr>
          <p:spPr>
            <a:xfrm>
              <a:off x="1794" y="2331"/>
              <a:ext cx="0" cy="1184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249" name="组合 50248"/>
          <p:cNvGrpSpPr/>
          <p:nvPr/>
        </p:nvGrpSpPr>
        <p:grpSpPr>
          <a:xfrm>
            <a:off x="203200" y="2895600"/>
            <a:ext cx="1500188" cy="1220788"/>
            <a:chOff x="336" y="2242"/>
            <a:chExt cx="864" cy="686"/>
          </a:xfrm>
        </p:grpSpPr>
        <p:sp>
          <p:nvSpPr>
            <p:cNvPr id="50250" name="直接连接符 50249"/>
            <p:cNvSpPr/>
            <p:nvPr/>
          </p:nvSpPr>
          <p:spPr>
            <a:xfrm flipH="1" flipV="1">
              <a:off x="816" y="2640"/>
              <a:ext cx="384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1" name="直接连接符 50250"/>
            <p:cNvSpPr/>
            <p:nvPr/>
          </p:nvSpPr>
          <p:spPr>
            <a:xfrm flipH="1">
              <a:off x="336" y="2640"/>
              <a:ext cx="48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2" name="文本框 50251"/>
            <p:cNvSpPr txBox="1"/>
            <p:nvPr/>
          </p:nvSpPr>
          <p:spPr>
            <a:xfrm>
              <a:off x="349" y="2242"/>
              <a:ext cx="267" cy="36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</p:grpSp>
      <p:grpSp>
        <p:nvGrpSpPr>
          <p:cNvPr id="50253" name="组合 50252"/>
          <p:cNvGrpSpPr/>
          <p:nvPr/>
        </p:nvGrpSpPr>
        <p:grpSpPr>
          <a:xfrm>
            <a:off x="466725" y="688975"/>
            <a:ext cx="1055688" cy="952500"/>
            <a:chOff x="400" y="905"/>
            <a:chExt cx="608" cy="535"/>
          </a:xfrm>
        </p:grpSpPr>
        <p:sp>
          <p:nvSpPr>
            <p:cNvPr id="50254" name="直接连接符 50253"/>
            <p:cNvSpPr/>
            <p:nvPr/>
          </p:nvSpPr>
          <p:spPr>
            <a:xfrm flipH="1" flipV="1">
              <a:off x="816" y="1248"/>
              <a:ext cx="192" cy="19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5" name="直接连接符 50254"/>
            <p:cNvSpPr/>
            <p:nvPr/>
          </p:nvSpPr>
          <p:spPr>
            <a:xfrm flipH="1">
              <a:off x="480" y="1248"/>
              <a:ext cx="33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6" name="文本框 50255"/>
            <p:cNvSpPr txBox="1"/>
            <p:nvPr/>
          </p:nvSpPr>
          <p:spPr>
            <a:xfrm>
              <a:off x="400" y="905"/>
              <a:ext cx="384" cy="36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Q'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0257" name="文本框 50256"/>
          <p:cNvSpPr txBox="1"/>
          <p:nvPr/>
        </p:nvSpPr>
        <p:spPr>
          <a:xfrm>
            <a:off x="1228725" y="4572000"/>
            <a:ext cx="539750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Q</a:t>
            </a:r>
            <a:endParaRPr lang="en-US" altLang="zh-CN" sz="36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0258" name="组合 50257"/>
          <p:cNvGrpSpPr/>
          <p:nvPr/>
        </p:nvGrpSpPr>
        <p:grpSpPr>
          <a:xfrm>
            <a:off x="161925" y="4679950"/>
            <a:ext cx="1681163" cy="939800"/>
            <a:chOff x="232" y="3168"/>
            <a:chExt cx="968" cy="528"/>
          </a:xfrm>
        </p:grpSpPr>
        <p:sp>
          <p:nvSpPr>
            <p:cNvPr id="50259" name="直接连接符 50258"/>
            <p:cNvSpPr/>
            <p:nvPr/>
          </p:nvSpPr>
          <p:spPr>
            <a:xfrm flipH="1">
              <a:off x="432" y="3168"/>
              <a:ext cx="43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0" name="直接连接符 50259"/>
            <p:cNvSpPr/>
            <p:nvPr/>
          </p:nvSpPr>
          <p:spPr>
            <a:xfrm flipH="1">
              <a:off x="384" y="3696"/>
              <a:ext cx="81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1" name="直接连接符 50260"/>
            <p:cNvSpPr/>
            <p:nvPr/>
          </p:nvSpPr>
          <p:spPr>
            <a:xfrm>
              <a:off x="624" y="3168"/>
              <a:ext cx="0" cy="52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2" name="文本框 50261"/>
            <p:cNvSpPr txBox="1"/>
            <p:nvPr/>
          </p:nvSpPr>
          <p:spPr>
            <a:xfrm rot="-5275757">
              <a:off x="272" y="3261"/>
              <a:ext cx="289" cy="3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0263" name="组合 50262"/>
          <p:cNvGrpSpPr/>
          <p:nvPr/>
        </p:nvGrpSpPr>
        <p:grpSpPr>
          <a:xfrm>
            <a:off x="4962525" y="1600200"/>
            <a:ext cx="917575" cy="2135188"/>
            <a:chOff x="3072" y="1440"/>
            <a:chExt cx="528" cy="1200"/>
          </a:xfrm>
        </p:grpSpPr>
        <p:sp>
          <p:nvSpPr>
            <p:cNvPr id="50264" name="直接连接符 50263"/>
            <p:cNvSpPr/>
            <p:nvPr/>
          </p:nvSpPr>
          <p:spPr>
            <a:xfrm flipV="1">
              <a:off x="3600" y="1440"/>
              <a:ext cx="0" cy="120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5" name="直接连接符 50264"/>
            <p:cNvSpPr/>
            <p:nvPr/>
          </p:nvSpPr>
          <p:spPr>
            <a:xfrm>
              <a:off x="3072" y="2112"/>
              <a:ext cx="0" cy="52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6" name="直接连接符 50265"/>
            <p:cNvSpPr/>
            <p:nvPr/>
          </p:nvSpPr>
          <p:spPr>
            <a:xfrm>
              <a:off x="3072" y="2448"/>
              <a:ext cx="528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7" name="文本框 50266"/>
            <p:cNvSpPr txBox="1"/>
            <p:nvPr/>
          </p:nvSpPr>
          <p:spPr>
            <a:xfrm>
              <a:off x="3209" y="2055"/>
              <a:ext cx="296" cy="36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0268" name="组合 50267"/>
          <p:cNvGrpSpPr/>
          <p:nvPr/>
        </p:nvGrpSpPr>
        <p:grpSpPr>
          <a:xfrm>
            <a:off x="5114925" y="1219200"/>
            <a:ext cx="931863" cy="1106488"/>
            <a:chOff x="3216" y="743"/>
            <a:chExt cx="587" cy="697"/>
          </a:xfrm>
        </p:grpSpPr>
        <p:sp>
          <p:nvSpPr>
            <p:cNvPr id="50269" name="文本框 50268"/>
            <p:cNvSpPr txBox="1"/>
            <p:nvPr/>
          </p:nvSpPr>
          <p:spPr>
            <a:xfrm>
              <a:off x="3525" y="743"/>
              <a:ext cx="278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4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70" name="文本框 50269"/>
            <p:cNvSpPr txBox="1"/>
            <p:nvPr/>
          </p:nvSpPr>
          <p:spPr>
            <a:xfrm>
              <a:off x="3216" y="960"/>
              <a:ext cx="487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a"</a:t>
              </a:r>
              <a:endParaRPr lang="en-US" altLang="zh-CN" sz="4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0273" name="直接连接符 50272"/>
          <p:cNvSpPr/>
          <p:nvPr/>
        </p:nvSpPr>
        <p:spPr>
          <a:xfrm>
            <a:off x="1685925" y="1600200"/>
            <a:ext cx="4167188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74" name="文本框 50273"/>
          <p:cNvSpPr txBox="1"/>
          <p:nvPr/>
        </p:nvSpPr>
        <p:spPr>
          <a:xfrm>
            <a:off x="3919538" y="1208088"/>
            <a:ext cx="395287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endParaRPr lang="en-US" altLang="zh-CN" sz="36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275" name="直接连接符 50274"/>
          <p:cNvSpPr/>
          <p:nvPr/>
        </p:nvSpPr>
        <p:spPr>
          <a:xfrm flipV="1">
            <a:off x="5800725" y="762000"/>
            <a:ext cx="0" cy="855663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76" name="直接连接符 50275"/>
          <p:cNvSpPr/>
          <p:nvPr/>
        </p:nvSpPr>
        <p:spPr>
          <a:xfrm flipV="1">
            <a:off x="4092575" y="711200"/>
            <a:ext cx="0" cy="855663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0278" name="组合 50277"/>
          <p:cNvGrpSpPr/>
          <p:nvPr/>
        </p:nvGrpSpPr>
        <p:grpSpPr>
          <a:xfrm>
            <a:off x="3895725" y="1600200"/>
            <a:ext cx="911225" cy="768350"/>
            <a:chOff x="2451" y="1440"/>
            <a:chExt cx="525" cy="432"/>
          </a:xfrm>
        </p:grpSpPr>
        <p:sp>
          <p:nvSpPr>
            <p:cNvPr id="50279" name="直接连接符 50278"/>
            <p:cNvSpPr/>
            <p:nvPr/>
          </p:nvSpPr>
          <p:spPr>
            <a:xfrm flipH="1">
              <a:off x="2880" y="1440"/>
              <a:ext cx="96" cy="43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0" name="直接连接符 50279"/>
            <p:cNvSpPr/>
            <p:nvPr/>
          </p:nvSpPr>
          <p:spPr>
            <a:xfrm flipH="1">
              <a:off x="2496" y="1872"/>
              <a:ext cx="38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1" name="文本框 50280"/>
            <p:cNvSpPr txBox="1"/>
            <p:nvPr/>
          </p:nvSpPr>
          <p:spPr>
            <a:xfrm>
              <a:off x="2451" y="1482"/>
              <a:ext cx="457" cy="361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Q"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0287" name="直接连接符 50286"/>
          <p:cNvSpPr/>
          <p:nvPr/>
        </p:nvSpPr>
        <p:spPr>
          <a:xfrm>
            <a:off x="4048125" y="1600200"/>
            <a:ext cx="1752600" cy="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0289" name="组合 50288"/>
          <p:cNvGrpSpPr/>
          <p:nvPr/>
        </p:nvGrpSpPr>
        <p:grpSpPr>
          <a:xfrm>
            <a:off x="4048125" y="758825"/>
            <a:ext cx="1752600" cy="720725"/>
            <a:chOff x="2544" y="478"/>
            <a:chExt cx="1104" cy="454"/>
          </a:xfrm>
        </p:grpSpPr>
        <p:sp>
          <p:nvSpPr>
            <p:cNvPr id="50283" name="文本框 50282"/>
            <p:cNvSpPr txBox="1"/>
            <p:nvPr/>
          </p:nvSpPr>
          <p:spPr>
            <a:xfrm>
              <a:off x="2784" y="528"/>
              <a:ext cx="452" cy="40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P"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88" name="直接连接符 50287"/>
            <p:cNvSpPr/>
            <p:nvPr/>
          </p:nvSpPr>
          <p:spPr>
            <a:xfrm>
              <a:off x="2544" y="478"/>
              <a:ext cx="1104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292" name="组合 50291"/>
          <p:cNvGrpSpPr/>
          <p:nvPr/>
        </p:nvGrpSpPr>
        <p:grpSpPr>
          <a:xfrm>
            <a:off x="1492250" y="1219200"/>
            <a:ext cx="796925" cy="990600"/>
            <a:chOff x="934" y="768"/>
            <a:chExt cx="502" cy="624"/>
          </a:xfrm>
        </p:grpSpPr>
        <p:sp>
          <p:nvSpPr>
            <p:cNvPr id="50272" name="文本框 50271"/>
            <p:cNvSpPr txBox="1"/>
            <p:nvPr/>
          </p:nvSpPr>
          <p:spPr>
            <a:xfrm>
              <a:off x="1008" y="912"/>
              <a:ext cx="428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a'</a:t>
              </a:r>
            </a:p>
          </p:txBody>
        </p:sp>
        <p:sp>
          <p:nvSpPr>
            <p:cNvPr id="50290" name="文本框 50289"/>
            <p:cNvSpPr txBox="1"/>
            <p:nvPr/>
          </p:nvSpPr>
          <p:spPr>
            <a:xfrm>
              <a:off x="934" y="768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0293" name="组合 50292"/>
          <p:cNvGrpSpPr/>
          <p:nvPr/>
        </p:nvGrpSpPr>
        <p:grpSpPr>
          <a:xfrm>
            <a:off x="1381125" y="5257800"/>
            <a:ext cx="471488" cy="990600"/>
            <a:chOff x="864" y="3312"/>
            <a:chExt cx="297" cy="624"/>
          </a:xfrm>
        </p:grpSpPr>
        <p:sp>
          <p:nvSpPr>
            <p:cNvPr id="50271" name="文本框 50270"/>
            <p:cNvSpPr txBox="1"/>
            <p:nvPr/>
          </p:nvSpPr>
          <p:spPr>
            <a:xfrm>
              <a:off x="864" y="3456"/>
              <a:ext cx="292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91" name="文本框 50290"/>
            <p:cNvSpPr txBox="1"/>
            <p:nvPr/>
          </p:nvSpPr>
          <p:spPr>
            <a:xfrm>
              <a:off x="912" y="3312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0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300" fill="hold"/>
                                        <p:tgtEl>
                                          <p:spTgt spid="5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300" fill="hold"/>
                                        <p:tgtEl>
                                          <p:spTgt spid="5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257" grpId="0"/>
      <p:bldP spid="5027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对象 65537"/>
          <p:cNvGraphicFramePr>
            <a:graphicFrameLocks/>
          </p:cNvGraphicFramePr>
          <p:nvPr/>
        </p:nvGraphicFramePr>
        <p:xfrm>
          <a:off x="6035675" y="3048000"/>
          <a:ext cx="3089275" cy="3810000"/>
        </p:xfrm>
        <a:graphic>
          <a:graphicData uri="http://schemas.openxmlformats.org/presentationml/2006/ole">
            <p:oleObj spid="_x0000_s43012" r:id="rId5" imgW="1305107" imgH="1609524" progId="PBrush">
              <p:embed/>
            </p:oleObj>
          </a:graphicData>
        </a:graphic>
      </p:graphicFrame>
      <p:graphicFrame>
        <p:nvGraphicFramePr>
          <p:cNvPr id="65542" name="对象 65541"/>
          <p:cNvGraphicFramePr>
            <a:graphicFrameLocks/>
          </p:cNvGraphicFramePr>
          <p:nvPr/>
        </p:nvGraphicFramePr>
        <p:xfrm>
          <a:off x="3257550" y="3581400"/>
          <a:ext cx="2895600" cy="2895600"/>
        </p:xfrm>
        <a:graphic>
          <a:graphicData uri="http://schemas.openxmlformats.org/presentationml/2006/ole">
            <p:oleObj spid="_x0000_s43011" r:id="rId6" imgW="1249613" imgH="1333333" progId="PBrush">
              <p:embed/>
            </p:oleObj>
          </a:graphicData>
        </a:graphic>
      </p:graphicFrame>
      <p:grpSp>
        <p:nvGrpSpPr>
          <p:cNvPr id="65560" name="组合 65559"/>
          <p:cNvGrpSpPr/>
          <p:nvPr/>
        </p:nvGrpSpPr>
        <p:grpSpPr>
          <a:xfrm>
            <a:off x="-19050" y="-337"/>
            <a:ext cx="9150513" cy="6553538"/>
            <a:chOff x="144" y="149"/>
            <a:chExt cx="5620" cy="3979"/>
          </a:xfrm>
        </p:grpSpPr>
        <p:graphicFrame>
          <p:nvGraphicFramePr>
            <p:cNvPr id="65539" name="对象 65538"/>
            <p:cNvGraphicFramePr>
              <a:graphicFrameLocks/>
            </p:cNvGraphicFramePr>
            <p:nvPr/>
          </p:nvGraphicFramePr>
          <p:xfrm>
            <a:off x="144" y="432"/>
            <a:ext cx="1707" cy="3696"/>
          </p:xfrm>
          <a:graphic>
            <a:graphicData uri="http://schemas.openxmlformats.org/presentationml/2006/ole">
              <p:oleObj spid="_x0000_s43010" r:id="rId7" imgW="1181265" imgH="2657846" progId="PBrush">
                <p:embed/>
              </p:oleObj>
            </a:graphicData>
          </a:graphic>
        </p:graphicFrame>
        <p:graphicFrame>
          <p:nvGraphicFramePr>
            <p:cNvPr id="65540" name="对象 65539"/>
            <p:cNvGraphicFramePr>
              <a:graphicFrameLocks/>
            </p:cNvGraphicFramePr>
            <p:nvPr/>
          </p:nvGraphicFramePr>
          <p:xfrm>
            <a:off x="2236" y="432"/>
            <a:ext cx="1748" cy="1722"/>
          </p:xfrm>
          <a:graphic>
            <a:graphicData uri="http://schemas.openxmlformats.org/presentationml/2006/ole">
              <p:oleObj spid="_x0000_s43009" r:id="rId8" imgW="1209524" imgH="1238423" progId="PBrush">
                <p:embed/>
              </p:oleObj>
            </a:graphicData>
          </a:graphic>
        </p:graphicFrame>
        <p:sp>
          <p:nvSpPr>
            <p:cNvPr id="65551" name="矩形 65550"/>
            <p:cNvSpPr/>
            <p:nvPr/>
          </p:nvSpPr>
          <p:spPr>
            <a:xfrm>
              <a:off x="178" y="149"/>
              <a:ext cx="5586" cy="27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/>
              <a:r>
                <a:rPr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 </a:t>
              </a:r>
              <a:r>
                <a:rPr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试分析如图所示物体的表面交线，并画全三视图</a:t>
              </a:r>
              <a:r>
                <a:rPr lang="zh-CN" altLang="en-US" sz="24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。</a:t>
              </a:r>
            </a:p>
          </p:txBody>
        </p:sp>
      </p:grpSp>
      <p:sp>
        <p:nvSpPr>
          <p:cNvPr id="65557" name="直接连接符 65556"/>
          <p:cNvSpPr/>
          <p:nvPr/>
        </p:nvSpPr>
        <p:spPr>
          <a:xfrm>
            <a:off x="4435475" y="703263"/>
            <a:ext cx="0" cy="947737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5562" name="组合 65561"/>
          <p:cNvGrpSpPr/>
          <p:nvPr/>
        </p:nvGrpSpPr>
        <p:grpSpPr>
          <a:xfrm>
            <a:off x="3810000" y="703263"/>
            <a:ext cx="2111375" cy="1027112"/>
            <a:chOff x="2496" y="576"/>
            <a:chExt cx="1296" cy="624"/>
          </a:xfrm>
        </p:grpSpPr>
        <p:sp>
          <p:nvSpPr>
            <p:cNvPr id="65555" name="直接连接符 65554"/>
            <p:cNvSpPr/>
            <p:nvPr/>
          </p:nvSpPr>
          <p:spPr>
            <a:xfrm>
              <a:off x="2496" y="576"/>
              <a:ext cx="0" cy="576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直接连接符 65555"/>
            <p:cNvSpPr/>
            <p:nvPr/>
          </p:nvSpPr>
          <p:spPr>
            <a:xfrm flipV="1">
              <a:off x="3792" y="624"/>
              <a:ext cx="0" cy="576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直接连接符 65558"/>
            <p:cNvSpPr/>
            <p:nvPr/>
          </p:nvSpPr>
          <p:spPr>
            <a:xfrm rot="120000">
              <a:off x="2496" y="1152"/>
              <a:ext cx="1296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90" name="组合 65589"/>
          <p:cNvGrpSpPr/>
          <p:nvPr/>
        </p:nvGrpSpPr>
        <p:grpSpPr>
          <a:xfrm>
            <a:off x="4122738" y="703263"/>
            <a:ext cx="1497012" cy="2371725"/>
            <a:chOff x="2609" y="443"/>
            <a:chExt cx="943" cy="1494"/>
          </a:xfrm>
        </p:grpSpPr>
        <p:sp>
          <p:nvSpPr>
            <p:cNvPr id="65553" name="直接连接符 65552"/>
            <p:cNvSpPr/>
            <p:nvPr/>
          </p:nvSpPr>
          <p:spPr>
            <a:xfrm>
              <a:off x="2609" y="443"/>
              <a:ext cx="0" cy="149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直接连接符 65564"/>
            <p:cNvSpPr/>
            <p:nvPr/>
          </p:nvSpPr>
          <p:spPr>
            <a:xfrm>
              <a:off x="3552" y="480"/>
              <a:ext cx="0" cy="144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94" name="组合 65593"/>
          <p:cNvGrpSpPr/>
          <p:nvPr/>
        </p:nvGrpSpPr>
        <p:grpSpPr>
          <a:xfrm>
            <a:off x="6721475" y="3733800"/>
            <a:ext cx="873125" cy="1539875"/>
            <a:chOff x="4234" y="2352"/>
            <a:chExt cx="550" cy="970"/>
          </a:xfrm>
        </p:grpSpPr>
        <p:sp>
          <p:nvSpPr>
            <p:cNvPr id="65566" name="文本框 65565"/>
            <p:cNvSpPr txBox="1"/>
            <p:nvPr/>
          </p:nvSpPr>
          <p:spPr>
            <a:xfrm>
              <a:off x="4234" y="2880"/>
              <a:ext cx="545" cy="442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A </a:t>
              </a:r>
              <a:r>
                <a:rPr lang="en-US" altLang="zh-CN" sz="3200" b="1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65567" name="文本框 65566"/>
            <p:cNvSpPr txBox="1"/>
            <p:nvPr/>
          </p:nvSpPr>
          <p:spPr>
            <a:xfrm>
              <a:off x="4257" y="2352"/>
              <a:ext cx="527" cy="442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B </a:t>
              </a:r>
              <a:r>
                <a:rPr lang="en-US" altLang="zh-CN" sz="3200" b="1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65586" name="组合 65585"/>
          <p:cNvGrpSpPr/>
          <p:nvPr/>
        </p:nvGrpSpPr>
        <p:grpSpPr>
          <a:xfrm>
            <a:off x="82550" y="5029200"/>
            <a:ext cx="1187450" cy="976313"/>
            <a:chOff x="64" y="3168"/>
            <a:chExt cx="748" cy="615"/>
          </a:xfrm>
        </p:grpSpPr>
        <p:sp>
          <p:nvSpPr>
            <p:cNvPr id="65568" name="文本框 65567"/>
            <p:cNvSpPr txBox="1"/>
            <p:nvPr/>
          </p:nvSpPr>
          <p:spPr>
            <a:xfrm>
              <a:off x="64" y="3341"/>
              <a:ext cx="748" cy="442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b( a)</a:t>
              </a:r>
            </a:p>
          </p:txBody>
        </p:sp>
        <p:sp>
          <p:nvSpPr>
            <p:cNvPr id="65569" name="文本框 65568"/>
            <p:cNvSpPr txBox="1"/>
            <p:nvPr/>
          </p:nvSpPr>
          <p:spPr>
            <a:xfrm>
              <a:off x="384" y="3168"/>
              <a:ext cx="249" cy="404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5587" name="组合 65586"/>
          <p:cNvGrpSpPr/>
          <p:nvPr/>
        </p:nvGrpSpPr>
        <p:grpSpPr>
          <a:xfrm>
            <a:off x="819150" y="4953000"/>
            <a:ext cx="2667000" cy="514350"/>
            <a:chOff x="528" y="3120"/>
            <a:chExt cx="1680" cy="324"/>
          </a:xfrm>
        </p:grpSpPr>
        <p:sp>
          <p:nvSpPr>
            <p:cNvPr id="65571" name="直接连接符 65570"/>
            <p:cNvSpPr/>
            <p:nvPr/>
          </p:nvSpPr>
          <p:spPr>
            <a:xfrm>
              <a:off x="1728" y="3142"/>
              <a:ext cx="48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直接连接符 65571"/>
            <p:cNvSpPr/>
            <p:nvPr/>
          </p:nvSpPr>
          <p:spPr>
            <a:xfrm>
              <a:off x="2064" y="3120"/>
              <a:ext cx="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直接连接符 65572"/>
            <p:cNvSpPr/>
            <p:nvPr/>
          </p:nvSpPr>
          <p:spPr>
            <a:xfrm>
              <a:off x="528" y="3408"/>
              <a:ext cx="168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文本框 65573"/>
            <p:cNvSpPr txBox="1"/>
            <p:nvPr/>
          </p:nvSpPr>
          <p:spPr>
            <a:xfrm rot="16200000">
              <a:off x="1672" y="3080"/>
              <a:ext cx="324" cy="404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</a:p>
          </p:txBody>
        </p:sp>
      </p:grpSp>
      <p:grpSp>
        <p:nvGrpSpPr>
          <p:cNvPr id="65588" name="组合 65587"/>
          <p:cNvGrpSpPr/>
          <p:nvPr/>
        </p:nvGrpSpPr>
        <p:grpSpPr>
          <a:xfrm>
            <a:off x="4781550" y="1676400"/>
            <a:ext cx="533400" cy="2012950"/>
            <a:chOff x="3024" y="1056"/>
            <a:chExt cx="336" cy="1268"/>
          </a:xfrm>
        </p:grpSpPr>
        <p:sp>
          <p:nvSpPr>
            <p:cNvPr id="65575" name="直接连接符 65574"/>
            <p:cNvSpPr/>
            <p:nvPr/>
          </p:nvSpPr>
          <p:spPr>
            <a:xfrm>
              <a:off x="3360" y="1056"/>
              <a:ext cx="0" cy="124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直接连接符 65575"/>
            <p:cNvSpPr/>
            <p:nvPr/>
          </p:nvSpPr>
          <p:spPr>
            <a:xfrm>
              <a:off x="3072" y="1920"/>
              <a:ext cx="0" cy="3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直接连接符 65576"/>
            <p:cNvSpPr/>
            <p:nvPr/>
          </p:nvSpPr>
          <p:spPr>
            <a:xfrm>
              <a:off x="3072" y="2256"/>
              <a:ext cx="288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文本框 65577"/>
            <p:cNvSpPr txBox="1"/>
            <p:nvPr/>
          </p:nvSpPr>
          <p:spPr>
            <a:xfrm>
              <a:off x="3024" y="1920"/>
              <a:ext cx="324" cy="404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</a:p>
          </p:txBody>
        </p:sp>
      </p:grpSp>
      <p:grpSp>
        <p:nvGrpSpPr>
          <p:cNvPr id="65584" name="组合 65583"/>
          <p:cNvGrpSpPr/>
          <p:nvPr/>
        </p:nvGrpSpPr>
        <p:grpSpPr>
          <a:xfrm>
            <a:off x="4624388" y="1295400"/>
            <a:ext cx="857250" cy="1066800"/>
            <a:chOff x="2925" y="816"/>
            <a:chExt cx="540" cy="672"/>
          </a:xfrm>
        </p:grpSpPr>
        <p:sp>
          <p:nvSpPr>
            <p:cNvPr id="65579" name="文本框 65578"/>
            <p:cNvSpPr txBox="1"/>
            <p:nvPr/>
          </p:nvSpPr>
          <p:spPr>
            <a:xfrm>
              <a:off x="3216" y="816"/>
              <a:ext cx="249" cy="404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81" name="文本框 65580"/>
            <p:cNvSpPr txBox="1"/>
            <p:nvPr/>
          </p:nvSpPr>
          <p:spPr>
            <a:xfrm>
              <a:off x="2925" y="1008"/>
              <a:ext cx="487" cy="480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a"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5585" name="组合 65584"/>
          <p:cNvGrpSpPr/>
          <p:nvPr/>
        </p:nvGrpSpPr>
        <p:grpSpPr>
          <a:xfrm>
            <a:off x="4711700" y="258763"/>
            <a:ext cx="769938" cy="1471612"/>
            <a:chOff x="2980" y="163"/>
            <a:chExt cx="485" cy="927"/>
          </a:xfrm>
        </p:grpSpPr>
        <p:sp>
          <p:nvSpPr>
            <p:cNvPr id="65558" name="直接连接符 65557"/>
            <p:cNvSpPr/>
            <p:nvPr/>
          </p:nvSpPr>
          <p:spPr>
            <a:xfrm>
              <a:off x="3348" y="443"/>
              <a:ext cx="0" cy="647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文本框 65579"/>
            <p:cNvSpPr txBox="1"/>
            <p:nvPr/>
          </p:nvSpPr>
          <p:spPr>
            <a:xfrm>
              <a:off x="3216" y="240"/>
              <a:ext cx="249" cy="404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82" name="文本框 65581"/>
            <p:cNvSpPr txBox="1"/>
            <p:nvPr/>
          </p:nvSpPr>
          <p:spPr>
            <a:xfrm>
              <a:off x="2980" y="163"/>
              <a:ext cx="472" cy="442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b"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5593" name="矩形 65592"/>
          <p:cNvSpPr/>
          <p:nvPr/>
        </p:nvSpPr>
        <p:spPr>
          <a:xfrm>
            <a:off x="3867150" y="6491288"/>
            <a:ext cx="1736725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3 </a:t>
            </a:r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圆柱被开槽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07" name="组合 52306"/>
          <p:cNvGrpSpPr/>
          <p:nvPr/>
        </p:nvGrpSpPr>
        <p:grpSpPr>
          <a:xfrm>
            <a:off x="0" y="44450"/>
            <a:ext cx="9064625" cy="6813550"/>
            <a:chOff x="16" y="28"/>
            <a:chExt cx="5710" cy="4292"/>
          </a:xfrm>
        </p:grpSpPr>
        <p:grpSp>
          <p:nvGrpSpPr>
            <p:cNvPr id="52227" name="组合 52226"/>
            <p:cNvGrpSpPr/>
            <p:nvPr/>
          </p:nvGrpSpPr>
          <p:grpSpPr>
            <a:xfrm>
              <a:off x="470" y="48"/>
              <a:ext cx="3408" cy="4272"/>
              <a:chOff x="480" y="-13"/>
              <a:chExt cx="3408" cy="4333"/>
            </a:xfrm>
          </p:grpSpPr>
          <p:graphicFrame>
            <p:nvGraphicFramePr>
              <p:cNvPr id="52228" name="文本占位符 52227"/>
              <p:cNvGraphicFramePr>
                <a:graphicFrameLocks/>
              </p:cNvGraphicFramePr>
              <p:nvPr>
                <p:ph type="body" idx="1"/>
              </p:nvPr>
            </p:nvGraphicFramePr>
            <p:xfrm>
              <a:off x="480" y="432"/>
              <a:ext cx="3408" cy="3888"/>
            </p:xfrm>
            <a:graphic>
              <a:graphicData uri="http://schemas.openxmlformats.org/presentationml/2006/ole">
                <p:oleObj spid="_x0000_s44034" r:id="rId5" imgW="2156250" imgH="2446224" progId="PBrush">
                  <p:embed/>
                </p:oleObj>
              </a:graphicData>
            </a:graphic>
          </p:graphicFrame>
          <p:sp>
            <p:nvSpPr>
              <p:cNvPr id="52229" name="直接连接符 52228"/>
              <p:cNvSpPr/>
              <p:nvPr/>
            </p:nvSpPr>
            <p:spPr>
              <a:xfrm flipV="1">
                <a:off x="2352" y="768"/>
                <a:ext cx="0" cy="432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直接连接符 52229"/>
              <p:cNvSpPr/>
              <p:nvPr/>
            </p:nvSpPr>
            <p:spPr>
              <a:xfrm flipV="1">
                <a:off x="3672" y="768"/>
                <a:ext cx="0" cy="432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直接连接符 52230"/>
              <p:cNvSpPr/>
              <p:nvPr/>
            </p:nvSpPr>
            <p:spPr>
              <a:xfrm>
                <a:off x="2352" y="768"/>
                <a:ext cx="1344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2" name="文本框 52231"/>
              <p:cNvSpPr txBox="1"/>
              <p:nvPr/>
            </p:nvSpPr>
            <p:spPr>
              <a:xfrm>
                <a:off x="1024" y="-13"/>
                <a:ext cx="116" cy="332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endParaRPr sz="28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2305" name="矩形 52304"/>
            <p:cNvSpPr/>
            <p:nvPr/>
          </p:nvSpPr>
          <p:spPr>
            <a:xfrm>
              <a:off x="16" y="28"/>
              <a:ext cx="5710" cy="288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square" anchor="ctr">
              <a:spAutoFit/>
            </a:bodyPr>
            <a:lstStyle/>
            <a:p>
              <a:pPr lvl="0" algn="l"/>
              <a:r>
                <a:rPr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3 </a:t>
              </a:r>
              <a:r>
                <a:rPr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试分析如图所示物体的表面交线，并画全三视图。</a:t>
              </a:r>
            </a:p>
          </p:txBody>
        </p:sp>
      </p:grpSp>
      <p:graphicFrame>
        <p:nvGraphicFramePr>
          <p:cNvPr id="52308" name="对象 52307"/>
          <p:cNvGraphicFramePr>
            <a:graphicFrameLocks/>
          </p:cNvGraphicFramePr>
          <p:nvPr/>
        </p:nvGraphicFramePr>
        <p:xfrm>
          <a:off x="5994400" y="3429000"/>
          <a:ext cx="2633663" cy="3146425"/>
        </p:xfrm>
        <a:graphic>
          <a:graphicData uri="http://schemas.openxmlformats.org/presentationml/2006/ole">
            <p:oleObj spid="_x0000_s44033" r:id="rId6" imgW="990826" imgH="1241928" progId="PBrush">
              <p:embed/>
            </p:oleObj>
          </a:graphicData>
        </a:graphic>
      </p:graphicFrame>
      <p:grpSp>
        <p:nvGrpSpPr>
          <p:cNvPr id="52309" name="组合 52308"/>
          <p:cNvGrpSpPr/>
          <p:nvPr/>
        </p:nvGrpSpPr>
        <p:grpSpPr>
          <a:xfrm>
            <a:off x="6465888" y="2209800"/>
            <a:ext cx="1600200" cy="2873375"/>
            <a:chOff x="4128" y="1474"/>
            <a:chExt cx="1008" cy="1810"/>
          </a:xfrm>
        </p:grpSpPr>
        <p:sp>
          <p:nvSpPr>
            <p:cNvPr id="52310" name="文本框 52309"/>
            <p:cNvSpPr txBox="1"/>
            <p:nvPr/>
          </p:nvSpPr>
          <p:spPr>
            <a:xfrm>
              <a:off x="4800" y="2544"/>
              <a:ext cx="336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311" name="直接连接符 52310"/>
            <p:cNvSpPr/>
            <p:nvPr/>
          </p:nvSpPr>
          <p:spPr>
            <a:xfrm flipH="1">
              <a:off x="4128" y="1920"/>
              <a:ext cx="480" cy="6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2" name="直接连接符 52311"/>
            <p:cNvSpPr/>
            <p:nvPr/>
          </p:nvSpPr>
          <p:spPr>
            <a:xfrm>
              <a:off x="4608" y="1920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3" name="文本框 52312"/>
            <p:cNvSpPr txBox="1"/>
            <p:nvPr/>
          </p:nvSpPr>
          <p:spPr>
            <a:xfrm>
              <a:off x="4625" y="1474"/>
              <a:ext cx="319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Q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314" name="文本框 52313"/>
            <p:cNvSpPr txBox="1"/>
            <p:nvPr/>
          </p:nvSpPr>
          <p:spPr>
            <a:xfrm>
              <a:off x="4752" y="2880"/>
              <a:ext cx="324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2315" name="组合 52314"/>
          <p:cNvGrpSpPr/>
          <p:nvPr/>
        </p:nvGrpSpPr>
        <p:grpSpPr>
          <a:xfrm>
            <a:off x="1690688" y="1968500"/>
            <a:ext cx="1066800" cy="4038600"/>
            <a:chOff x="1104" y="1200"/>
            <a:chExt cx="672" cy="2544"/>
          </a:xfrm>
        </p:grpSpPr>
        <p:sp>
          <p:nvSpPr>
            <p:cNvPr id="52316" name="直接连接符 52315"/>
            <p:cNvSpPr/>
            <p:nvPr/>
          </p:nvSpPr>
          <p:spPr>
            <a:xfrm>
              <a:off x="1104" y="1200"/>
              <a:ext cx="0" cy="144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7" name="直接连接符 52316"/>
            <p:cNvSpPr/>
            <p:nvPr/>
          </p:nvSpPr>
          <p:spPr>
            <a:xfrm>
              <a:off x="1104" y="2640"/>
              <a:ext cx="0" cy="1104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8" name="直接连接符 52317"/>
            <p:cNvSpPr/>
            <p:nvPr/>
          </p:nvSpPr>
          <p:spPr>
            <a:xfrm>
              <a:off x="1776" y="1200"/>
              <a:ext cx="0" cy="139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9" name="直接连接符 52318"/>
            <p:cNvSpPr/>
            <p:nvPr/>
          </p:nvSpPr>
          <p:spPr>
            <a:xfrm>
              <a:off x="1776" y="2592"/>
              <a:ext cx="0" cy="115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320" name="组合 52319"/>
          <p:cNvGrpSpPr/>
          <p:nvPr/>
        </p:nvGrpSpPr>
        <p:grpSpPr>
          <a:xfrm>
            <a:off x="431800" y="3451225"/>
            <a:ext cx="3962400" cy="2317750"/>
            <a:chOff x="288" y="2208"/>
            <a:chExt cx="2496" cy="1460"/>
          </a:xfrm>
        </p:grpSpPr>
        <p:sp>
          <p:nvSpPr>
            <p:cNvPr id="52321" name="文本框 52320"/>
            <p:cNvSpPr txBox="1"/>
            <p:nvPr/>
          </p:nvSpPr>
          <p:spPr>
            <a:xfrm>
              <a:off x="1152" y="3216"/>
              <a:ext cx="372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322" name="直接连接符 52321"/>
            <p:cNvSpPr/>
            <p:nvPr/>
          </p:nvSpPr>
          <p:spPr>
            <a:xfrm flipH="1" flipV="1">
              <a:off x="672" y="2592"/>
              <a:ext cx="432" cy="48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3" name="直接连接符 52322"/>
            <p:cNvSpPr/>
            <p:nvPr/>
          </p:nvSpPr>
          <p:spPr>
            <a:xfrm flipH="1">
              <a:off x="288" y="2592"/>
              <a:ext cx="38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4" name="文本框 52323"/>
            <p:cNvSpPr txBox="1"/>
            <p:nvPr/>
          </p:nvSpPr>
          <p:spPr>
            <a:xfrm>
              <a:off x="384" y="2208"/>
              <a:ext cx="306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Q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325" name="直接连接符 52324"/>
            <p:cNvSpPr/>
            <p:nvPr/>
          </p:nvSpPr>
          <p:spPr>
            <a:xfrm>
              <a:off x="1776" y="3024"/>
              <a:ext cx="432" cy="57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6" name="直接连接符 52325"/>
            <p:cNvSpPr/>
            <p:nvPr/>
          </p:nvSpPr>
          <p:spPr>
            <a:xfrm>
              <a:off x="2208" y="3600"/>
              <a:ext cx="57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7" name="文本框 52326"/>
            <p:cNvSpPr txBox="1"/>
            <p:nvPr/>
          </p:nvSpPr>
          <p:spPr>
            <a:xfrm>
              <a:off x="2352" y="3264"/>
              <a:ext cx="292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2328" name="组合 52327"/>
          <p:cNvGrpSpPr/>
          <p:nvPr/>
        </p:nvGrpSpPr>
        <p:grpSpPr>
          <a:xfrm>
            <a:off x="119063" y="4176713"/>
            <a:ext cx="1608138" cy="1828800"/>
            <a:chOff x="91" y="2592"/>
            <a:chExt cx="1013" cy="1152"/>
          </a:xfrm>
        </p:grpSpPr>
        <p:sp>
          <p:nvSpPr>
            <p:cNvPr id="52329" name="直接连接符 52328"/>
            <p:cNvSpPr/>
            <p:nvPr/>
          </p:nvSpPr>
          <p:spPr>
            <a:xfrm flipH="1">
              <a:off x="240" y="2592"/>
              <a:ext cx="86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0" name="直接连接符 52329"/>
            <p:cNvSpPr/>
            <p:nvPr/>
          </p:nvSpPr>
          <p:spPr>
            <a:xfrm flipH="1">
              <a:off x="192" y="3744"/>
              <a:ext cx="912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1" name="直接连接符 52330"/>
            <p:cNvSpPr/>
            <p:nvPr/>
          </p:nvSpPr>
          <p:spPr>
            <a:xfrm>
              <a:off x="432" y="2592"/>
              <a:ext cx="0" cy="115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2" name="文本框 52331"/>
            <p:cNvSpPr txBox="1"/>
            <p:nvPr/>
          </p:nvSpPr>
          <p:spPr>
            <a:xfrm rot="-5382981">
              <a:off x="33" y="2935"/>
              <a:ext cx="404" cy="288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sz="2400">
                  <a:solidFill>
                    <a:srgbClr val="FF0000"/>
                  </a:solidFill>
                  <a:latin typeface="黑体" charset="0"/>
                  <a:ea typeface="黑体" charset="0"/>
                  <a:sym typeface="+mn-ea"/>
                </a:rPr>
                <a:t>宽</a:t>
              </a:r>
            </a:p>
          </p:txBody>
        </p:sp>
      </p:grpSp>
      <p:grpSp>
        <p:nvGrpSpPr>
          <p:cNvPr id="52333" name="组合 52332"/>
          <p:cNvGrpSpPr/>
          <p:nvPr/>
        </p:nvGrpSpPr>
        <p:grpSpPr>
          <a:xfrm>
            <a:off x="3857625" y="1317625"/>
            <a:ext cx="1828800" cy="730250"/>
            <a:chOff x="4032" y="576"/>
            <a:chExt cx="1152" cy="460"/>
          </a:xfrm>
        </p:grpSpPr>
        <p:sp>
          <p:nvSpPr>
            <p:cNvPr id="52334" name="直接连接符 52333"/>
            <p:cNvSpPr/>
            <p:nvPr/>
          </p:nvSpPr>
          <p:spPr>
            <a:xfrm flipV="1">
              <a:off x="5184" y="576"/>
              <a:ext cx="0" cy="460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5" name="直接连接符 52334"/>
            <p:cNvSpPr/>
            <p:nvPr/>
          </p:nvSpPr>
          <p:spPr>
            <a:xfrm flipV="1">
              <a:off x="4032" y="576"/>
              <a:ext cx="0" cy="460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6" name="直接连接符 52335"/>
            <p:cNvSpPr/>
            <p:nvPr/>
          </p:nvSpPr>
          <p:spPr>
            <a:xfrm>
              <a:off x="4032" y="576"/>
              <a:ext cx="1152" cy="0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7" name="直接连接符 52336"/>
            <p:cNvSpPr/>
            <p:nvPr/>
          </p:nvSpPr>
          <p:spPr>
            <a:xfrm>
              <a:off x="4032" y="1029"/>
              <a:ext cx="1152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338" name="组合 52337"/>
          <p:cNvGrpSpPr/>
          <p:nvPr/>
        </p:nvGrpSpPr>
        <p:grpSpPr>
          <a:xfrm>
            <a:off x="3708400" y="2036763"/>
            <a:ext cx="2133600" cy="0"/>
            <a:chOff x="2352" y="1221"/>
            <a:chExt cx="1344" cy="0"/>
          </a:xfrm>
        </p:grpSpPr>
        <p:sp>
          <p:nvSpPr>
            <p:cNvPr id="52339" name="直接连接符 52338"/>
            <p:cNvSpPr/>
            <p:nvPr/>
          </p:nvSpPr>
          <p:spPr>
            <a:xfrm>
              <a:off x="2352" y="1221"/>
              <a:ext cx="96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40" name="直接连接符 52339"/>
            <p:cNvSpPr/>
            <p:nvPr/>
          </p:nvSpPr>
          <p:spPr>
            <a:xfrm>
              <a:off x="3600" y="1221"/>
              <a:ext cx="96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341" name="组合 52340"/>
          <p:cNvGrpSpPr/>
          <p:nvPr/>
        </p:nvGrpSpPr>
        <p:grpSpPr>
          <a:xfrm>
            <a:off x="3860800" y="620713"/>
            <a:ext cx="1828800" cy="696913"/>
            <a:chOff x="2448" y="329"/>
            <a:chExt cx="1152" cy="439"/>
          </a:xfrm>
        </p:grpSpPr>
        <p:sp>
          <p:nvSpPr>
            <p:cNvPr id="52342" name="直接连接符 52341"/>
            <p:cNvSpPr/>
            <p:nvPr/>
          </p:nvSpPr>
          <p:spPr>
            <a:xfrm flipV="1">
              <a:off x="2448" y="384"/>
              <a:ext cx="0" cy="38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43" name="直接连接符 52342"/>
            <p:cNvSpPr/>
            <p:nvPr/>
          </p:nvSpPr>
          <p:spPr>
            <a:xfrm flipV="1">
              <a:off x="3600" y="384"/>
              <a:ext cx="0" cy="38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44" name="直接连接符 52343"/>
            <p:cNvSpPr/>
            <p:nvPr/>
          </p:nvSpPr>
          <p:spPr>
            <a:xfrm>
              <a:off x="2448" y="576"/>
              <a:ext cx="1152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45" name="文本框 52344"/>
            <p:cNvSpPr txBox="1"/>
            <p:nvPr/>
          </p:nvSpPr>
          <p:spPr>
            <a:xfrm>
              <a:off x="2896" y="329"/>
              <a:ext cx="307" cy="288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zh-CN" altLang="en-US" sz="2400">
                  <a:solidFill>
                    <a:srgbClr val="0000FF"/>
                  </a:solidFill>
                  <a:latin typeface="黑体" charset="0"/>
                  <a:ea typeface="黑体" charset="0"/>
                </a:rPr>
                <a:t>宽</a:t>
              </a:r>
            </a:p>
          </p:txBody>
        </p:sp>
      </p:grpSp>
      <p:sp>
        <p:nvSpPr>
          <p:cNvPr id="52346" name="直接连接符 52345"/>
          <p:cNvSpPr/>
          <p:nvPr/>
        </p:nvSpPr>
        <p:spPr>
          <a:xfrm>
            <a:off x="2794000" y="2036763"/>
            <a:ext cx="10668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347" name="文本框 52346"/>
          <p:cNvSpPr txBox="1"/>
          <p:nvPr/>
        </p:nvSpPr>
        <p:spPr>
          <a:xfrm>
            <a:off x="3851910" y="764540"/>
            <a:ext cx="2444750" cy="1190625"/>
          </a:xfrm>
          <a:prstGeom prst="rect">
            <a:avLst/>
          </a:prstGeom>
          <a:noFill/>
          <a:ln w="28575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             P "   Q"</a:t>
            </a:r>
            <a:endParaRPr lang="en-US" altLang="zh-CN" sz="28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2348" name="组合 52347"/>
          <p:cNvGrpSpPr/>
          <p:nvPr/>
        </p:nvGrpSpPr>
        <p:grpSpPr>
          <a:xfrm>
            <a:off x="4546600" y="2003425"/>
            <a:ext cx="996950" cy="1022350"/>
            <a:chOff x="2880" y="1200"/>
            <a:chExt cx="628" cy="644"/>
          </a:xfrm>
        </p:grpSpPr>
        <p:grpSp>
          <p:nvGrpSpPr>
            <p:cNvPr id="52349" name="组合 52348"/>
            <p:cNvGrpSpPr/>
            <p:nvPr/>
          </p:nvGrpSpPr>
          <p:grpSpPr>
            <a:xfrm>
              <a:off x="2880" y="1200"/>
              <a:ext cx="480" cy="624"/>
              <a:chOff x="2496" y="1200"/>
              <a:chExt cx="480" cy="624"/>
            </a:xfrm>
          </p:grpSpPr>
          <p:sp>
            <p:nvSpPr>
              <p:cNvPr id="52350" name="直接连接符 52349"/>
              <p:cNvSpPr/>
              <p:nvPr/>
            </p:nvSpPr>
            <p:spPr>
              <a:xfrm>
                <a:off x="2496" y="1200"/>
                <a:ext cx="192" cy="624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51" name="直接连接符 52350"/>
              <p:cNvSpPr/>
              <p:nvPr/>
            </p:nvSpPr>
            <p:spPr>
              <a:xfrm>
                <a:off x="2688" y="1824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352" name="文本框 52351"/>
            <p:cNvSpPr txBox="1"/>
            <p:nvPr/>
          </p:nvSpPr>
          <p:spPr>
            <a:xfrm>
              <a:off x="3024" y="1440"/>
              <a:ext cx="484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R"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2353" name="组合 52352"/>
          <p:cNvGrpSpPr/>
          <p:nvPr/>
        </p:nvGrpSpPr>
        <p:grpSpPr>
          <a:xfrm>
            <a:off x="3708400" y="1317625"/>
            <a:ext cx="2133600" cy="685800"/>
            <a:chOff x="2352" y="768"/>
            <a:chExt cx="1344" cy="432"/>
          </a:xfrm>
        </p:grpSpPr>
        <p:grpSp>
          <p:nvGrpSpPr>
            <p:cNvPr id="52354" name="组合 52353"/>
            <p:cNvGrpSpPr/>
            <p:nvPr/>
          </p:nvGrpSpPr>
          <p:grpSpPr>
            <a:xfrm>
              <a:off x="2352" y="768"/>
              <a:ext cx="96" cy="432"/>
              <a:chOff x="2352" y="768"/>
              <a:chExt cx="96" cy="432"/>
            </a:xfrm>
          </p:grpSpPr>
          <p:sp>
            <p:nvSpPr>
              <p:cNvPr id="52355" name="直接连接符 52354"/>
              <p:cNvSpPr/>
              <p:nvPr/>
            </p:nvSpPr>
            <p:spPr>
              <a:xfrm flipV="1">
                <a:off x="2352" y="768"/>
                <a:ext cx="0" cy="432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56" name="直接连接符 52355"/>
              <p:cNvSpPr/>
              <p:nvPr/>
            </p:nvSpPr>
            <p:spPr>
              <a:xfrm>
                <a:off x="2352" y="768"/>
                <a:ext cx="96" cy="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357" name="组合 52356"/>
            <p:cNvGrpSpPr/>
            <p:nvPr/>
          </p:nvGrpSpPr>
          <p:grpSpPr>
            <a:xfrm>
              <a:off x="3600" y="768"/>
              <a:ext cx="96" cy="432"/>
              <a:chOff x="3600" y="768"/>
              <a:chExt cx="96" cy="432"/>
            </a:xfrm>
          </p:grpSpPr>
          <p:sp>
            <p:nvSpPr>
              <p:cNvPr id="52358" name="直接连接符 52357"/>
              <p:cNvSpPr/>
              <p:nvPr/>
            </p:nvSpPr>
            <p:spPr>
              <a:xfrm flipV="1">
                <a:off x="3672" y="768"/>
                <a:ext cx="0" cy="432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59" name="直接连接符 52358"/>
              <p:cNvSpPr/>
              <p:nvPr/>
            </p:nvSpPr>
            <p:spPr>
              <a:xfrm flipH="1">
                <a:off x="3600" y="768"/>
                <a:ext cx="96" cy="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2361" name="组合 52360"/>
          <p:cNvGrpSpPr/>
          <p:nvPr/>
        </p:nvGrpSpPr>
        <p:grpSpPr>
          <a:xfrm>
            <a:off x="1651000" y="457200"/>
            <a:ext cx="1103313" cy="2470150"/>
            <a:chOff x="1056" y="288"/>
            <a:chExt cx="695" cy="1556"/>
          </a:xfrm>
        </p:grpSpPr>
        <p:grpSp>
          <p:nvGrpSpPr>
            <p:cNvPr id="52362" name="组合 52361"/>
            <p:cNvGrpSpPr/>
            <p:nvPr/>
          </p:nvGrpSpPr>
          <p:grpSpPr>
            <a:xfrm>
              <a:off x="1056" y="288"/>
              <a:ext cx="624" cy="1556"/>
              <a:chOff x="1056" y="288"/>
              <a:chExt cx="624" cy="1556"/>
            </a:xfrm>
          </p:grpSpPr>
          <p:grpSp>
            <p:nvGrpSpPr>
              <p:cNvPr id="52363" name="组合 52362"/>
              <p:cNvGrpSpPr/>
              <p:nvPr/>
            </p:nvGrpSpPr>
            <p:grpSpPr>
              <a:xfrm>
                <a:off x="1056" y="288"/>
                <a:ext cx="528" cy="672"/>
                <a:chOff x="1056" y="288"/>
                <a:chExt cx="528" cy="672"/>
              </a:xfrm>
            </p:grpSpPr>
            <p:sp>
              <p:nvSpPr>
                <p:cNvPr id="52364" name="直接连接符 52363"/>
                <p:cNvSpPr/>
                <p:nvPr/>
              </p:nvSpPr>
              <p:spPr>
                <a:xfrm flipV="1">
                  <a:off x="1056" y="672"/>
                  <a:ext cx="144" cy="288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65" name="直接连接符 52364"/>
                <p:cNvSpPr/>
                <p:nvPr/>
              </p:nvSpPr>
              <p:spPr>
                <a:xfrm>
                  <a:off x="1200" y="672"/>
                  <a:ext cx="384" cy="0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66" name="文本框 52365"/>
                <p:cNvSpPr txBox="1"/>
                <p:nvPr/>
              </p:nvSpPr>
              <p:spPr>
                <a:xfrm>
                  <a:off x="1200" y="288"/>
                  <a:ext cx="340" cy="404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rPr>
                    <a:t>Q</a:t>
                  </a:r>
                </a:p>
              </p:txBody>
            </p:sp>
          </p:grpSp>
          <p:grpSp>
            <p:nvGrpSpPr>
              <p:cNvPr id="52367" name="组合 52366"/>
              <p:cNvGrpSpPr/>
              <p:nvPr/>
            </p:nvGrpSpPr>
            <p:grpSpPr>
              <a:xfrm>
                <a:off x="1152" y="1296"/>
                <a:ext cx="528" cy="548"/>
                <a:chOff x="1152" y="1296"/>
                <a:chExt cx="528" cy="548"/>
              </a:xfrm>
            </p:grpSpPr>
            <p:sp>
              <p:nvSpPr>
                <p:cNvPr id="52368" name="直接连接符 52367"/>
                <p:cNvSpPr/>
                <p:nvPr/>
              </p:nvSpPr>
              <p:spPr>
                <a:xfrm flipH="1">
                  <a:off x="1152" y="1296"/>
                  <a:ext cx="432" cy="480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69" name="直接连接符 52368"/>
                <p:cNvSpPr/>
                <p:nvPr/>
              </p:nvSpPr>
              <p:spPr>
                <a:xfrm>
                  <a:off x="1152" y="1776"/>
                  <a:ext cx="528" cy="0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70" name="文本框 52369"/>
                <p:cNvSpPr txBox="1"/>
                <p:nvPr/>
              </p:nvSpPr>
              <p:spPr>
                <a:xfrm>
                  <a:off x="1344" y="1440"/>
                  <a:ext cx="324" cy="404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rPr>
                    <a:t>R</a:t>
                  </a:r>
                </a:p>
              </p:txBody>
            </p:sp>
          </p:grpSp>
        </p:grpSp>
        <p:grpSp>
          <p:nvGrpSpPr>
            <p:cNvPr id="52371" name="组合 52370"/>
            <p:cNvGrpSpPr/>
            <p:nvPr/>
          </p:nvGrpSpPr>
          <p:grpSpPr>
            <a:xfrm>
              <a:off x="1440" y="960"/>
              <a:ext cx="288" cy="192"/>
              <a:chOff x="1440" y="960"/>
              <a:chExt cx="288" cy="192"/>
            </a:xfrm>
          </p:grpSpPr>
          <p:sp>
            <p:nvSpPr>
              <p:cNvPr id="52372" name="直接连接符 52371"/>
              <p:cNvSpPr/>
              <p:nvPr/>
            </p:nvSpPr>
            <p:spPr>
              <a:xfrm flipH="1" flipV="1">
                <a:off x="1440" y="960"/>
                <a:ext cx="288" cy="192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73" name="直接连接符 52372"/>
              <p:cNvSpPr/>
              <p:nvPr/>
            </p:nvSpPr>
            <p:spPr>
              <a:xfrm>
                <a:off x="1440" y="960"/>
                <a:ext cx="240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374" name="文本框 52373"/>
            <p:cNvSpPr txBox="1"/>
            <p:nvPr/>
          </p:nvSpPr>
          <p:spPr>
            <a:xfrm>
              <a:off x="1440" y="576"/>
              <a:ext cx="311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2383" name="矩形 52382"/>
          <p:cNvSpPr/>
          <p:nvPr/>
        </p:nvSpPr>
        <p:spPr>
          <a:xfrm>
            <a:off x="8562975" y="6491288"/>
            <a:ext cx="528638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18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grpSp>
        <p:nvGrpSpPr>
          <p:cNvPr id="52389" name="组合 52388"/>
          <p:cNvGrpSpPr/>
          <p:nvPr/>
        </p:nvGrpSpPr>
        <p:grpSpPr>
          <a:xfrm>
            <a:off x="7289800" y="2971800"/>
            <a:ext cx="1066800" cy="1295400"/>
            <a:chOff x="4608" y="1872"/>
            <a:chExt cx="672" cy="816"/>
          </a:xfrm>
        </p:grpSpPr>
        <p:sp>
          <p:nvSpPr>
            <p:cNvPr id="52385" name="直接连接符 52384"/>
            <p:cNvSpPr/>
            <p:nvPr/>
          </p:nvSpPr>
          <p:spPr>
            <a:xfrm flipV="1">
              <a:off x="4608" y="1872"/>
              <a:ext cx="0" cy="38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86" name="直接连接符 52385"/>
            <p:cNvSpPr/>
            <p:nvPr/>
          </p:nvSpPr>
          <p:spPr>
            <a:xfrm flipV="1">
              <a:off x="5257" y="2112"/>
              <a:ext cx="0" cy="576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87" name="直接连接符 52386"/>
            <p:cNvSpPr/>
            <p:nvPr/>
          </p:nvSpPr>
          <p:spPr>
            <a:xfrm>
              <a:off x="4608" y="2016"/>
              <a:ext cx="672" cy="48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88" name="矩形 52387"/>
            <p:cNvSpPr/>
            <p:nvPr/>
          </p:nvSpPr>
          <p:spPr>
            <a:xfrm>
              <a:off x="4848" y="1881"/>
              <a:ext cx="307" cy="288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zh-CN" altLang="en-US" sz="2400" dirty="0">
                  <a:solidFill>
                    <a:srgbClr val="0000FF"/>
                  </a:solidFill>
                  <a:latin typeface="黑体" charset="0"/>
                  <a:ea typeface="黑体" charset="0"/>
                </a:rPr>
                <a:t>宽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5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5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0" dur="500"/>
                                        <p:tgtEl>
                                          <p:spTgt spid="5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65" name="直接连接符 151764"/>
          <p:cNvSpPr>
            <a:spLocks noChangeAspect="1"/>
          </p:cNvSpPr>
          <p:nvPr/>
        </p:nvSpPr>
        <p:spPr>
          <a:xfrm>
            <a:off x="4341813" y="2925763"/>
            <a:ext cx="50800" cy="1587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766" name="直接连接符 151765"/>
          <p:cNvSpPr>
            <a:spLocks noChangeAspect="1"/>
          </p:cNvSpPr>
          <p:nvPr/>
        </p:nvSpPr>
        <p:spPr>
          <a:xfrm>
            <a:off x="6237288" y="2925763"/>
            <a:ext cx="47625" cy="1587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771" name="直接连接符 151770"/>
          <p:cNvSpPr>
            <a:spLocks noChangeAspect="1"/>
          </p:cNvSpPr>
          <p:nvPr/>
        </p:nvSpPr>
        <p:spPr>
          <a:xfrm>
            <a:off x="4392613" y="981075"/>
            <a:ext cx="1844675" cy="317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772" name="直接连接符 151771"/>
          <p:cNvSpPr>
            <a:spLocks noChangeAspect="1"/>
          </p:cNvSpPr>
          <p:nvPr/>
        </p:nvSpPr>
        <p:spPr>
          <a:xfrm flipV="1">
            <a:off x="6237288" y="981075"/>
            <a:ext cx="1587" cy="514350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1945" name="组合 151944"/>
          <p:cNvGrpSpPr/>
          <p:nvPr/>
        </p:nvGrpSpPr>
        <p:grpSpPr>
          <a:xfrm>
            <a:off x="4375150" y="2484438"/>
            <a:ext cx="1846263" cy="455612"/>
            <a:chOff x="2778" y="1556"/>
            <a:chExt cx="1163" cy="287"/>
          </a:xfrm>
        </p:grpSpPr>
        <p:sp>
          <p:nvSpPr>
            <p:cNvPr id="151768" name="直接连接符 151767"/>
            <p:cNvSpPr>
              <a:spLocks noChangeAspect="1"/>
            </p:cNvSpPr>
            <p:nvPr/>
          </p:nvSpPr>
          <p:spPr>
            <a:xfrm flipH="1">
              <a:off x="2778" y="1556"/>
              <a:ext cx="1162" cy="2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75" name="直接连接符 151774"/>
            <p:cNvSpPr>
              <a:spLocks noChangeAspect="1"/>
            </p:cNvSpPr>
            <p:nvPr/>
          </p:nvSpPr>
          <p:spPr>
            <a:xfrm flipV="1">
              <a:off x="3742" y="1556"/>
              <a:ext cx="1" cy="287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76" name="直接连接符 151775"/>
            <p:cNvSpPr>
              <a:spLocks noChangeAspect="1"/>
            </p:cNvSpPr>
            <p:nvPr/>
          </p:nvSpPr>
          <p:spPr>
            <a:xfrm>
              <a:off x="2976" y="1556"/>
              <a:ext cx="2" cy="287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79" name="直接连接符 151778"/>
            <p:cNvSpPr>
              <a:spLocks noChangeAspect="1"/>
            </p:cNvSpPr>
            <p:nvPr/>
          </p:nvSpPr>
          <p:spPr>
            <a:xfrm flipV="1">
              <a:off x="2778" y="1556"/>
              <a:ext cx="2" cy="28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80" name="直接连接符 151779"/>
            <p:cNvSpPr>
              <a:spLocks noChangeAspect="1"/>
            </p:cNvSpPr>
            <p:nvPr/>
          </p:nvSpPr>
          <p:spPr>
            <a:xfrm>
              <a:off x="3940" y="1556"/>
              <a:ext cx="1" cy="28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942" name="组合 151941"/>
          <p:cNvGrpSpPr/>
          <p:nvPr/>
        </p:nvGrpSpPr>
        <p:grpSpPr>
          <a:xfrm>
            <a:off x="4375150" y="979488"/>
            <a:ext cx="317500" cy="514350"/>
            <a:chOff x="2778" y="618"/>
            <a:chExt cx="200" cy="324"/>
          </a:xfrm>
        </p:grpSpPr>
        <p:sp>
          <p:nvSpPr>
            <p:cNvPr id="151770" name="直接连接符 151769"/>
            <p:cNvSpPr>
              <a:spLocks noChangeAspect="1"/>
            </p:cNvSpPr>
            <p:nvPr/>
          </p:nvSpPr>
          <p:spPr>
            <a:xfrm>
              <a:off x="2778" y="618"/>
              <a:ext cx="2" cy="324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82" name="直接连接符 151781"/>
            <p:cNvSpPr>
              <a:spLocks noChangeAspect="1"/>
            </p:cNvSpPr>
            <p:nvPr/>
          </p:nvSpPr>
          <p:spPr>
            <a:xfrm flipV="1">
              <a:off x="2976" y="618"/>
              <a:ext cx="2" cy="32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919" name="组合 151918"/>
          <p:cNvGrpSpPr/>
          <p:nvPr/>
        </p:nvGrpSpPr>
        <p:grpSpPr>
          <a:xfrm>
            <a:off x="4632325" y="1495425"/>
            <a:ext cx="1363663" cy="1430338"/>
            <a:chOff x="2929" y="942"/>
            <a:chExt cx="859" cy="901"/>
          </a:xfrm>
        </p:grpSpPr>
        <p:sp>
          <p:nvSpPr>
            <p:cNvPr id="151787" name="直接连接符 151786"/>
            <p:cNvSpPr>
              <a:spLocks noChangeAspect="1"/>
            </p:cNvSpPr>
            <p:nvPr/>
          </p:nvSpPr>
          <p:spPr>
            <a:xfrm flipV="1">
              <a:off x="3787" y="1765"/>
              <a:ext cx="1" cy="7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88" name="直接连接符 151787"/>
            <p:cNvSpPr>
              <a:spLocks noChangeAspect="1"/>
            </p:cNvSpPr>
            <p:nvPr/>
          </p:nvSpPr>
          <p:spPr>
            <a:xfrm flipV="1">
              <a:off x="3787" y="1594"/>
              <a:ext cx="1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89" name="直接连接符 151788"/>
            <p:cNvSpPr>
              <a:spLocks noChangeAspect="1"/>
            </p:cNvSpPr>
            <p:nvPr/>
          </p:nvSpPr>
          <p:spPr>
            <a:xfrm flipV="1">
              <a:off x="3787" y="1421"/>
              <a:ext cx="1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90" name="直接连接符 151789"/>
            <p:cNvSpPr>
              <a:spLocks noChangeAspect="1"/>
            </p:cNvSpPr>
            <p:nvPr/>
          </p:nvSpPr>
          <p:spPr>
            <a:xfrm flipV="1">
              <a:off x="3787" y="1248"/>
              <a:ext cx="1" cy="11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91" name="直接连接符 151790"/>
            <p:cNvSpPr>
              <a:spLocks noChangeAspect="1"/>
            </p:cNvSpPr>
            <p:nvPr/>
          </p:nvSpPr>
          <p:spPr>
            <a:xfrm flipV="1">
              <a:off x="3787" y="1077"/>
              <a:ext cx="1" cy="114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92" name="直接连接符 151791"/>
            <p:cNvSpPr>
              <a:spLocks noChangeAspect="1"/>
            </p:cNvSpPr>
            <p:nvPr/>
          </p:nvSpPr>
          <p:spPr>
            <a:xfrm flipV="1">
              <a:off x="3787" y="942"/>
              <a:ext cx="1" cy="7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93" name="直接连接符 151792"/>
            <p:cNvSpPr>
              <a:spLocks noChangeAspect="1"/>
            </p:cNvSpPr>
            <p:nvPr/>
          </p:nvSpPr>
          <p:spPr>
            <a:xfrm>
              <a:off x="2929" y="942"/>
              <a:ext cx="2" cy="7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94" name="直接连接符 151793"/>
            <p:cNvSpPr>
              <a:spLocks noChangeAspect="1"/>
            </p:cNvSpPr>
            <p:nvPr/>
          </p:nvSpPr>
          <p:spPr>
            <a:xfrm>
              <a:off x="2929" y="1077"/>
              <a:ext cx="2" cy="114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95" name="直接连接符 151794"/>
            <p:cNvSpPr>
              <a:spLocks noChangeAspect="1"/>
            </p:cNvSpPr>
            <p:nvPr/>
          </p:nvSpPr>
          <p:spPr>
            <a:xfrm>
              <a:off x="2929" y="1248"/>
              <a:ext cx="2" cy="11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96" name="直接连接符 151795"/>
            <p:cNvSpPr>
              <a:spLocks noChangeAspect="1"/>
            </p:cNvSpPr>
            <p:nvPr/>
          </p:nvSpPr>
          <p:spPr>
            <a:xfrm>
              <a:off x="2929" y="1421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97" name="直接连接符 151796"/>
            <p:cNvSpPr>
              <a:spLocks noChangeAspect="1"/>
            </p:cNvSpPr>
            <p:nvPr/>
          </p:nvSpPr>
          <p:spPr>
            <a:xfrm>
              <a:off x="2929" y="1594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98" name="直接连接符 151797"/>
            <p:cNvSpPr>
              <a:spLocks noChangeAspect="1"/>
            </p:cNvSpPr>
            <p:nvPr/>
          </p:nvSpPr>
          <p:spPr>
            <a:xfrm>
              <a:off x="2929" y="1765"/>
              <a:ext cx="2" cy="7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909" name="组合 151908"/>
          <p:cNvGrpSpPr/>
          <p:nvPr/>
        </p:nvGrpSpPr>
        <p:grpSpPr>
          <a:xfrm>
            <a:off x="4341813" y="831850"/>
            <a:ext cx="1946275" cy="2181225"/>
            <a:chOff x="2746" y="524"/>
            <a:chExt cx="1226" cy="1374"/>
          </a:xfrm>
        </p:grpSpPr>
        <p:sp>
          <p:nvSpPr>
            <p:cNvPr id="151763" name="直接连接符 151762"/>
            <p:cNvSpPr>
              <a:spLocks noChangeAspect="1"/>
            </p:cNvSpPr>
            <p:nvPr/>
          </p:nvSpPr>
          <p:spPr>
            <a:xfrm flipV="1">
              <a:off x="3970" y="942"/>
              <a:ext cx="2" cy="90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64" name="直接连接符 151763"/>
            <p:cNvSpPr>
              <a:spLocks noChangeAspect="1"/>
            </p:cNvSpPr>
            <p:nvPr/>
          </p:nvSpPr>
          <p:spPr>
            <a:xfrm>
              <a:off x="2746" y="942"/>
              <a:ext cx="2" cy="90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77" name="直接连接符 151776"/>
            <p:cNvSpPr>
              <a:spLocks noChangeAspect="1"/>
            </p:cNvSpPr>
            <p:nvPr/>
          </p:nvSpPr>
          <p:spPr>
            <a:xfrm>
              <a:off x="2778" y="1843"/>
              <a:ext cx="198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78" name="直接连接符 151777"/>
            <p:cNvSpPr>
              <a:spLocks noChangeAspect="1"/>
            </p:cNvSpPr>
            <p:nvPr/>
          </p:nvSpPr>
          <p:spPr>
            <a:xfrm>
              <a:off x="3742" y="1843"/>
              <a:ext cx="198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17" name="直接连接符 151816"/>
            <p:cNvSpPr>
              <a:spLocks noChangeAspect="1"/>
            </p:cNvSpPr>
            <p:nvPr/>
          </p:nvSpPr>
          <p:spPr>
            <a:xfrm>
              <a:off x="3358" y="524"/>
              <a:ext cx="2" cy="16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18" name="直接连接符 151817"/>
            <p:cNvSpPr>
              <a:spLocks noChangeAspect="1"/>
            </p:cNvSpPr>
            <p:nvPr/>
          </p:nvSpPr>
          <p:spPr>
            <a:xfrm>
              <a:off x="3358" y="726"/>
              <a:ext cx="2" cy="3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19" name="直接连接符 151818"/>
            <p:cNvSpPr>
              <a:spLocks noChangeAspect="1"/>
            </p:cNvSpPr>
            <p:nvPr/>
          </p:nvSpPr>
          <p:spPr>
            <a:xfrm>
              <a:off x="3358" y="803"/>
              <a:ext cx="2" cy="19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20" name="直接连接符 151819"/>
            <p:cNvSpPr>
              <a:spLocks noChangeAspect="1"/>
            </p:cNvSpPr>
            <p:nvPr/>
          </p:nvSpPr>
          <p:spPr>
            <a:xfrm>
              <a:off x="3358" y="1036"/>
              <a:ext cx="2" cy="3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21" name="直接连接符 151820"/>
            <p:cNvSpPr>
              <a:spLocks noChangeAspect="1"/>
            </p:cNvSpPr>
            <p:nvPr/>
          </p:nvSpPr>
          <p:spPr>
            <a:xfrm>
              <a:off x="3358" y="1115"/>
              <a:ext cx="2" cy="19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22" name="直接连接符 151821"/>
            <p:cNvSpPr>
              <a:spLocks noChangeAspect="1"/>
            </p:cNvSpPr>
            <p:nvPr/>
          </p:nvSpPr>
          <p:spPr>
            <a:xfrm>
              <a:off x="3358" y="1347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23" name="直接连接符 151822"/>
            <p:cNvSpPr>
              <a:spLocks noChangeAspect="1"/>
            </p:cNvSpPr>
            <p:nvPr/>
          </p:nvSpPr>
          <p:spPr>
            <a:xfrm>
              <a:off x="3358" y="1427"/>
              <a:ext cx="2" cy="19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24" name="直接连接符 151823"/>
            <p:cNvSpPr>
              <a:spLocks noChangeAspect="1"/>
            </p:cNvSpPr>
            <p:nvPr/>
          </p:nvSpPr>
          <p:spPr>
            <a:xfrm>
              <a:off x="3358" y="1659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25" name="直接连接符 151824"/>
            <p:cNvSpPr>
              <a:spLocks noChangeAspect="1"/>
            </p:cNvSpPr>
            <p:nvPr/>
          </p:nvSpPr>
          <p:spPr>
            <a:xfrm>
              <a:off x="3358" y="1736"/>
              <a:ext cx="2" cy="16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902" name="组合 151901"/>
          <p:cNvGrpSpPr/>
          <p:nvPr/>
        </p:nvGrpSpPr>
        <p:grpSpPr>
          <a:xfrm>
            <a:off x="1200150" y="846138"/>
            <a:ext cx="2132013" cy="5349875"/>
            <a:chOff x="767" y="533"/>
            <a:chExt cx="1343" cy="3370"/>
          </a:xfrm>
        </p:grpSpPr>
        <p:sp>
          <p:nvSpPr>
            <p:cNvPr id="151727" name="直接连接符 151726"/>
            <p:cNvSpPr>
              <a:spLocks noChangeAspect="1"/>
            </p:cNvSpPr>
            <p:nvPr/>
          </p:nvSpPr>
          <p:spPr>
            <a:xfrm flipV="1">
              <a:off x="2060" y="618"/>
              <a:ext cx="1" cy="93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28" name="直接连接符 151727"/>
            <p:cNvSpPr>
              <a:spLocks noChangeAspect="1"/>
            </p:cNvSpPr>
            <p:nvPr/>
          </p:nvSpPr>
          <p:spPr>
            <a:xfrm>
              <a:off x="835" y="618"/>
              <a:ext cx="2" cy="93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29" name="直接连接符 151728"/>
            <p:cNvSpPr>
              <a:spLocks noChangeAspect="1"/>
            </p:cNvSpPr>
            <p:nvPr/>
          </p:nvSpPr>
          <p:spPr>
            <a:xfrm flipH="1">
              <a:off x="1642" y="1556"/>
              <a:ext cx="41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30" name="直接连接符 151729"/>
            <p:cNvSpPr>
              <a:spLocks noChangeAspect="1"/>
            </p:cNvSpPr>
            <p:nvPr/>
          </p:nvSpPr>
          <p:spPr>
            <a:xfrm>
              <a:off x="1642" y="1556"/>
              <a:ext cx="2" cy="287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31" name="直接连接符 151730"/>
            <p:cNvSpPr>
              <a:spLocks noChangeAspect="1"/>
            </p:cNvSpPr>
            <p:nvPr/>
          </p:nvSpPr>
          <p:spPr>
            <a:xfrm>
              <a:off x="1253" y="1843"/>
              <a:ext cx="389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32" name="直接连接符 151731"/>
            <p:cNvSpPr>
              <a:spLocks noChangeAspect="1"/>
            </p:cNvSpPr>
            <p:nvPr/>
          </p:nvSpPr>
          <p:spPr>
            <a:xfrm flipV="1">
              <a:off x="1253" y="1556"/>
              <a:ext cx="2" cy="287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33" name="直接连接符 151732"/>
            <p:cNvSpPr>
              <a:spLocks noChangeAspect="1"/>
            </p:cNvSpPr>
            <p:nvPr/>
          </p:nvSpPr>
          <p:spPr>
            <a:xfrm flipH="1">
              <a:off x="835" y="1556"/>
              <a:ext cx="41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34" name="直接连接符 151733"/>
            <p:cNvSpPr>
              <a:spLocks noChangeAspect="1"/>
            </p:cNvSpPr>
            <p:nvPr/>
          </p:nvSpPr>
          <p:spPr>
            <a:xfrm>
              <a:off x="835" y="618"/>
              <a:ext cx="41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35" name="直接连接符 151734"/>
            <p:cNvSpPr>
              <a:spLocks noChangeAspect="1"/>
            </p:cNvSpPr>
            <p:nvPr/>
          </p:nvSpPr>
          <p:spPr>
            <a:xfrm flipV="1">
              <a:off x="1253" y="618"/>
              <a:ext cx="2" cy="32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36" name="直接连接符 151735"/>
            <p:cNvSpPr>
              <a:spLocks noChangeAspect="1"/>
            </p:cNvSpPr>
            <p:nvPr/>
          </p:nvSpPr>
          <p:spPr>
            <a:xfrm flipH="1">
              <a:off x="1253" y="942"/>
              <a:ext cx="389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37" name="直接连接符 151736"/>
            <p:cNvSpPr>
              <a:spLocks noChangeAspect="1"/>
            </p:cNvSpPr>
            <p:nvPr/>
          </p:nvSpPr>
          <p:spPr>
            <a:xfrm>
              <a:off x="1642" y="618"/>
              <a:ext cx="2" cy="32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38" name="直接连接符 151737"/>
            <p:cNvSpPr>
              <a:spLocks noChangeAspect="1"/>
            </p:cNvSpPr>
            <p:nvPr/>
          </p:nvSpPr>
          <p:spPr>
            <a:xfrm>
              <a:off x="1642" y="618"/>
              <a:ext cx="41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39" name="直接连接符 151738"/>
            <p:cNvSpPr>
              <a:spLocks noChangeAspect="1"/>
            </p:cNvSpPr>
            <p:nvPr/>
          </p:nvSpPr>
          <p:spPr>
            <a:xfrm flipV="1">
              <a:off x="1876" y="1461"/>
              <a:ext cx="2" cy="9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40" name="直接连接符 151739"/>
            <p:cNvSpPr>
              <a:spLocks noChangeAspect="1"/>
            </p:cNvSpPr>
            <p:nvPr/>
          </p:nvSpPr>
          <p:spPr>
            <a:xfrm flipV="1">
              <a:off x="1876" y="1288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41" name="直接连接符 151740"/>
            <p:cNvSpPr>
              <a:spLocks noChangeAspect="1"/>
            </p:cNvSpPr>
            <p:nvPr/>
          </p:nvSpPr>
          <p:spPr>
            <a:xfrm flipV="1">
              <a:off x="1876" y="1115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42" name="直接连接符 151741"/>
            <p:cNvSpPr>
              <a:spLocks noChangeAspect="1"/>
            </p:cNvSpPr>
            <p:nvPr/>
          </p:nvSpPr>
          <p:spPr>
            <a:xfrm flipV="1">
              <a:off x="1876" y="942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43" name="直接连接符 151742"/>
            <p:cNvSpPr>
              <a:spLocks noChangeAspect="1"/>
            </p:cNvSpPr>
            <p:nvPr/>
          </p:nvSpPr>
          <p:spPr>
            <a:xfrm flipV="1">
              <a:off x="1876" y="771"/>
              <a:ext cx="2" cy="11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44" name="直接连接符 151743"/>
            <p:cNvSpPr>
              <a:spLocks noChangeAspect="1"/>
            </p:cNvSpPr>
            <p:nvPr/>
          </p:nvSpPr>
          <p:spPr>
            <a:xfrm flipV="1">
              <a:off x="1876" y="618"/>
              <a:ext cx="2" cy="9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45" name="直接连接符 151744"/>
            <p:cNvSpPr>
              <a:spLocks noChangeAspect="1"/>
            </p:cNvSpPr>
            <p:nvPr/>
          </p:nvSpPr>
          <p:spPr>
            <a:xfrm>
              <a:off x="1019" y="618"/>
              <a:ext cx="2" cy="9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46" name="直接连接符 151745"/>
            <p:cNvSpPr>
              <a:spLocks noChangeAspect="1"/>
            </p:cNvSpPr>
            <p:nvPr/>
          </p:nvSpPr>
          <p:spPr>
            <a:xfrm>
              <a:off x="1019" y="771"/>
              <a:ext cx="2" cy="11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47" name="直接连接符 151746"/>
            <p:cNvSpPr>
              <a:spLocks noChangeAspect="1"/>
            </p:cNvSpPr>
            <p:nvPr/>
          </p:nvSpPr>
          <p:spPr>
            <a:xfrm>
              <a:off x="1019" y="942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48" name="直接连接符 151747"/>
            <p:cNvSpPr>
              <a:spLocks noChangeAspect="1"/>
            </p:cNvSpPr>
            <p:nvPr/>
          </p:nvSpPr>
          <p:spPr>
            <a:xfrm>
              <a:off x="1019" y="1115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49" name="直接连接符 151748"/>
            <p:cNvSpPr>
              <a:spLocks noChangeAspect="1"/>
            </p:cNvSpPr>
            <p:nvPr/>
          </p:nvSpPr>
          <p:spPr>
            <a:xfrm>
              <a:off x="1019" y="1288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50" name="直接连接符 151749"/>
            <p:cNvSpPr>
              <a:spLocks noChangeAspect="1"/>
            </p:cNvSpPr>
            <p:nvPr/>
          </p:nvSpPr>
          <p:spPr>
            <a:xfrm>
              <a:off x="1019" y="1461"/>
              <a:ext cx="2" cy="9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51" name="任意多边形 151750"/>
            <p:cNvSpPr>
              <a:spLocks noChangeAspect="1"/>
            </p:cNvSpPr>
            <p:nvPr/>
          </p:nvSpPr>
          <p:spPr>
            <a:xfrm>
              <a:off x="1019" y="2759"/>
              <a:ext cx="234" cy="766"/>
            </a:xfrm>
            <a:custGeom>
              <a:avLst/>
              <a:gdLst/>
              <a:ahLst/>
              <a:cxnLst/>
              <a:rect l="0" t="0" r="0" b="0"/>
              <a:pathLst>
                <a:path w="912" h="2974">
                  <a:moveTo>
                    <a:pt x="912" y="0"/>
                  </a:moveTo>
                  <a:lnTo>
                    <a:pt x="818" y="52"/>
                  </a:lnTo>
                  <a:lnTo>
                    <a:pt x="726" y="109"/>
                  </a:lnTo>
                  <a:lnTo>
                    <a:pt x="640" y="173"/>
                  </a:lnTo>
                  <a:lnTo>
                    <a:pt x="557" y="243"/>
                  </a:lnTo>
                  <a:lnTo>
                    <a:pt x="478" y="317"/>
                  </a:lnTo>
                  <a:lnTo>
                    <a:pt x="405" y="397"/>
                  </a:lnTo>
                  <a:lnTo>
                    <a:pt x="337" y="481"/>
                  </a:lnTo>
                  <a:lnTo>
                    <a:pt x="275" y="569"/>
                  </a:lnTo>
                  <a:lnTo>
                    <a:pt x="219" y="661"/>
                  </a:lnTo>
                  <a:lnTo>
                    <a:pt x="168" y="756"/>
                  </a:lnTo>
                  <a:lnTo>
                    <a:pt x="124" y="854"/>
                  </a:lnTo>
                  <a:lnTo>
                    <a:pt x="86" y="956"/>
                  </a:lnTo>
                  <a:lnTo>
                    <a:pt x="55" y="1060"/>
                  </a:lnTo>
                  <a:lnTo>
                    <a:pt x="31" y="1165"/>
                  </a:lnTo>
                  <a:lnTo>
                    <a:pt x="13" y="1271"/>
                  </a:lnTo>
                  <a:lnTo>
                    <a:pt x="3" y="1379"/>
                  </a:lnTo>
                  <a:lnTo>
                    <a:pt x="0" y="1487"/>
                  </a:lnTo>
                  <a:lnTo>
                    <a:pt x="3" y="1595"/>
                  </a:lnTo>
                  <a:lnTo>
                    <a:pt x="13" y="1702"/>
                  </a:lnTo>
                  <a:lnTo>
                    <a:pt x="31" y="1809"/>
                  </a:lnTo>
                  <a:lnTo>
                    <a:pt x="55" y="1914"/>
                  </a:lnTo>
                  <a:lnTo>
                    <a:pt x="86" y="2018"/>
                  </a:lnTo>
                  <a:lnTo>
                    <a:pt x="124" y="2119"/>
                  </a:lnTo>
                  <a:lnTo>
                    <a:pt x="168" y="2217"/>
                  </a:lnTo>
                  <a:lnTo>
                    <a:pt x="219" y="2313"/>
                  </a:lnTo>
                  <a:lnTo>
                    <a:pt x="275" y="2405"/>
                  </a:lnTo>
                  <a:lnTo>
                    <a:pt x="337" y="2493"/>
                  </a:lnTo>
                  <a:lnTo>
                    <a:pt x="405" y="2577"/>
                  </a:lnTo>
                  <a:lnTo>
                    <a:pt x="478" y="2657"/>
                  </a:lnTo>
                  <a:lnTo>
                    <a:pt x="557" y="2731"/>
                  </a:lnTo>
                  <a:lnTo>
                    <a:pt x="640" y="2801"/>
                  </a:lnTo>
                  <a:lnTo>
                    <a:pt x="726" y="2864"/>
                  </a:lnTo>
                  <a:lnTo>
                    <a:pt x="818" y="2922"/>
                  </a:lnTo>
                  <a:lnTo>
                    <a:pt x="912" y="297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52" name="直接连接符 151751"/>
            <p:cNvSpPr>
              <a:spLocks noChangeAspect="1"/>
            </p:cNvSpPr>
            <p:nvPr/>
          </p:nvSpPr>
          <p:spPr>
            <a:xfrm>
              <a:off x="1253" y="3525"/>
              <a:ext cx="2" cy="20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53" name="任意多边形 151752"/>
            <p:cNvSpPr>
              <a:spLocks noChangeAspect="1"/>
            </p:cNvSpPr>
            <p:nvPr/>
          </p:nvSpPr>
          <p:spPr>
            <a:xfrm>
              <a:off x="835" y="2561"/>
              <a:ext cx="418" cy="1164"/>
            </a:xfrm>
            <a:custGeom>
              <a:avLst/>
              <a:gdLst/>
              <a:ahLst/>
              <a:cxnLst/>
              <a:rect l="0" t="0" r="0" b="0"/>
              <a:pathLst>
                <a:path w="1626" h="4520">
                  <a:moveTo>
                    <a:pt x="1626" y="0"/>
                  </a:moveTo>
                  <a:lnTo>
                    <a:pt x="1505" y="45"/>
                  </a:lnTo>
                  <a:lnTo>
                    <a:pt x="1386" y="95"/>
                  </a:lnTo>
                  <a:lnTo>
                    <a:pt x="1270" y="153"/>
                  </a:lnTo>
                  <a:lnTo>
                    <a:pt x="1157" y="216"/>
                  </a:lnTo>
                  <a:lnTo>
                    <a:pt x="1049" y="286"/>
                  </a:lnTo>
                  <a:lnTo>
                    <a:pt x="944" y="361"/>
                  </a:lnTo>
                  <a:lnTo>
                    <a:pt x="842" y="441"/>
                  </a:lnTo>
                  <a:lnTo>
                    <a:pt x="746" y="528"/>
                  </a:lnTo>
                  <a:lnTo>
                    <a:pt x="654" y="618"/>
                  </a:lnTo>
                  <a:lnTo>
                    <a:pt x="568" y="714"/>
                  </a:lnTo>
                  <a:lnTo>
                    <a:pt x="487" y="815"/>
                  </a:lnTo>
                  <a:lnTo>
                    <a:pt x="411" y="920"/>
                  </a:lnTo>
                  <a:lnTo>
                    <a:pt x="341" y="1029"/>
                  </a:lnTo>
                  <a:lnTo>
                    <a:pt x="278" y="1142"/>
                  </a:lnTo>
                  <a:lnTo>
                    <a:pt x="221" y="1257"/>
                  </a:lnTo>
                  <a:lnTo>
                    <a:pt x="169" y="1376"/>
                  </a:lnTo>
                  <a:lnTo>
                    <a:pt x="125" y="1498"/>
                  </a:lnTo>
                  <a:lnTo>
                    <a:pt x="86" y="1621"/>
                  </a:lnTo>
                  <a:lnTo>
                    <a:pt x="55" y="1747"/>
                  </a:lnTo>
                  <a:lnTo>
                    <a:pt x="31" y="1874"/>
                  </a:lnTo>
                  <a:lnTo>
                    <a:pt x="13" y="2002"/>
                  </a:lnTo>
                  <a:lnTo>
                    <a:pt x="3" y="2130"/>
                  </a:lnTo>
                  <a:lnTo>
                    <a:pt x="0" y="2260"/>
                  </a:lnTo>
                  <a:lnTo>
                    <a:pt x="3" y="2389"/>
                  </a:lnTo>
                  <a:lnTo>
                    <a:pt x="13" y="2518"/>
                  </a:lnTo>
                  <a:lnTo>
                    <a:pt x="31" y="2646"/>
                  </a:lnTo>
                  <a:lnTo>
                    <a:pt x="55" y="2773"/>
                  </a:lnTo>
                  <a:lnTo>
                    <a:pt x="86" y="2898"/>
                  </a:lnTo>
                  <a:lnTo>
                    <a:pt x="125" y="3022"/>
                  </a:lnTo>
                  <a:lnTo>
                    <a:pt x="169" y="3144"/>
                  </a:lnTo>
                  <a:lnTo>
                    <a:pt x="221" y="3262"/>
                  </a:lnTo>
                  <a:lnTo>
                    <a:pt x="278" y="3378"/>
                  </a:lnTo>
                  <a:lnTo>
                    <a:pt x="341" y="3491"/>
                  </a:lnTo>
                  <a:lnTo>
                    <a:pt x="411" y="3599"/>
                  </a:lnTo>
                  <a:lnTo>
                    <a:pt x="487" y="3704"/>
                  </a:lnTo>
                  <a:lnTo>
                    <a:pt x="568" y="3805"/>
                  </a:lnTo>
                  <a:lnTo>
                    <a:pt x="654" y="3901"/>
                  </a:lnTo>
                  <a:lnTo>
                    <a:pt x="746" y="3993"/>
                  </a:lnTo>
                  <a:lnTo>
                    <a:pt x="842" y="4079"/>
                  </a:lnTo>
                  <a:lnTo>
                    <a:pt x="944" y="4159"/>
                  </a:lnTo>
                  <a:lnTo>
                    <a:pt x="1049" y="4235"/>
                  </a:lnTo>
                  <a:lnTo>
                    <a:pt x="1157" y="4304"/>
                  </a:lnTo>
                  <a:lnTo>
                    <a:pt x="1270" y="4367"/>
                  </a:lnTo>
                  <a:lnTo>
                    <a:pt x="1386" y="4425"/>
                  </a:lnTo>
                  <a:lnTo>
                    <a:pt x="1505" y="4476"/>
                  </a:lnTo>
                  <a:lnTo>
                    <a:pt x="1626" y="452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54" name="直接连接符 151753"/>
            <p:cNvSpPr>
              <a:spLocks noChangeAspect="1"/>
            </p:cNvSpPr>
            <p:nvPr/>
          </p:nvSpPr>
          <p:spPr>
            <a:xfrm>
              <a:off x="1253" y="2561"/>
              <a:ext cx="2" cy="19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55" name="任意多边形 151754"/>
            <p:cNvSpPr>
              <a:spLocks noChangeAspect="1"/>
            </p:cNvSpPr>
            <p:nvPr/>
          </p:nvSpPr>
          <p:spPr>
            <a:xfrm>
              <a:off x="1642" y="2759"/>
              <a:ext cx="234" cy="766"/>
            </a:xfrm>
            <a:custGeom>
              <a:avLst/>
              <a:gdLst/>
              <a:ahLst/>
              <a:cxnLst/>
              <a:rect l="0" t="0" r="0" b="0"/>
              <a:pathLst>
                <a:path w="912" h="2974">
                  <a:moveTo>
                    <a:pt x="0" y="2974"/>
                  </a:moveTo>
                  <a:lnTo>
                    <a:pt x="94" y="2922"/>
                  </a:lnTo>
                  <a:lnTo>
                    <a:pt x="186" y="2864"/>
                  </a:lnTo>
                  <a:lnTo>
                    <a:pt x="273" y="2801"/>
                  </a:lnTo>
                  <a:lnTo>
                    <a:pt x="355" y="2731"/>
                  </a:lnTo>
                  <a:lnTo>
                    <a:pt x="434" y="2657"/>
                  </a:lnTo>
                  <a:lnTo>
                    <a:pt x="506" y="2577"/>
                  </a:lnTo>
                  <a:lnTo>
                    <a:pt x="575" y="2493"/>
                  </a:lnTo>
                  <a:lnTo>
                    <a:pt x="637" y="2405"/>
                  </a:lnTo>
                  <a:lnTo>
                    <a:pt x="693" y="2313"/>
                  </a:lnTo>
                  <a:lnTo>
                    <a:pt x="744" y="2217"/>
                  </a:lnTo>
                  <a:lnTo>
                    <a:pt x="788" y="2119"/>
                  </a:lnTo>
                  <a:lnTo>
                    <a:pt x="826" y="2018"/>
                  </a:lnTo>
                  <a:lnTo>
                    <a:pt x="857" y="1914"/>
                  </a:lnTo>
                  <a:lnTo>
                    <a:pt x="881" y="1809"/>
                  </a:lnTo>
                  <a:lnTo>
                    <a:pt x="899" y="1702"/>
                  </a:lnTo>
                  <a:lnTo>
                    <a:pt x="909" y="1595"/>
                  </a:lnTo>
                  <a:lnTo>
                    <a:pt x="912" y="1487"/>
                  </a:lnTo>
                  <a:lnTo>
                    <a:pt x="909" y="1379"/>
                  </a:lnTo>
                  <a:lnTo>
                    <a:pt x="899" y="1271"/>
                  </a:lnTo>
                  <a:lnTo>
                    <a:pt x="881" y="1165"/>
                  </a:lnTo>
                  <a:lnTo>
                    <a:pt x="857" y="1060"/>
                  </a:lnTo>
                  <a:lnTo>
                    <a:pt x="826" y="956"/>
                  </a:lnTo>
                  <a:lnTo>
                    <a:pt x="788" y="854"/>
                  </a:lnTo>
                  <a:lnTo>
                    <a:pt x="744" y="756"/>
                  </a:lnTo>
                  <a:lnTo>
                    <a:pt x="693" y="661"/>
                  </a:lnTo>
                  <a:lnTo>
                    <a:pt x="637" y="569"/>
                  </a:lnTo>
                  <a:lnTo>
                    <a:pt x="575" y="481"/>
                  </a:lnTo>
                  <a:lnTo>
                    <a:pt x="506" y="397"/>
                  </a:lnTo>
                  <a:lnTo>
                    <a:pt x="434" y="317"/>
                  </a:lnTo>
                  <a:lnTo>
                    <a:pt x="355" y="243"/>
                  </a:lnTo>
                  <a:lnTo>
                    <a:pt x="273" y="173"/>
                  </a:lnTo>
                  <a:lnTo>
                    <a:pt x="186" y="109"/>
                  </a:lnTo>
                  <a:lnTo>
                    <a:pt x="94" y="52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56" name="直接连接符 151755"/>
            <p:cNvSpPr>
              <a:spLocks noChangeAspect="1"/>
            </p:cNvSpPr>
            <p:nvPr/>
          </p:nvSpPr>
          <p:spPr>
            <a:xfrm flipV="1">
              <a:off x="1642" y="2561"/>
              <a:ext cx="2" cy="19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57" name="任意多边形 151756"/>
            <p:cNvSpPr>
              <a:spLocks noChangeAspect="1"/>
            </p:cNvSpPr>
            <p:nvPr/>
          </p:nvSpPr>
          <p:spPr>
            <a:xfrm>
              <a:off x="1642" y="2561"/>
              <a:ext cx="418" cy="1164"/>
            </a:xfrm>
            <a:custGeom>
              <a:avLst/>
              <a:gdLst/>
              <a:ahLst/>
              <a:cxnLst/>
              <a:rect l="0" t="0" r="0" b="0"/>
              <a:pathLst>
                <a:path w="1627" h="4520">
                  <a:moveTo>
                    <a:pt x="0" y="4520"/>
                  </a:moveTo>
                  <a:lnTo>
                    <a:pt x="122" y="4476"/>
                  </a:lnTo>
                  <a:lnTo>
                    <a:pt x="240" y="4425"/>
                  </a:lnTo>
                  <a:lnTo>
                    <a:pt x="356" y="4367"/>
                  </a:lnTo>
                  <a:lnTo>
                    <a:pt x="469" y="4304"/>
                  </a:lnTo>
                  <a:lnTo>
                    <a:pt x="577" y="4235"/>
                  </a:lnTo>
                  <a:lnTo>
                    <a:pt x="683" y="4159"/>
                  </a:lnTo>
                  <a:lnTo>
                    <a:pt x="784" y="4079"/>
                  </a:lnTo>
                  <a:lnTo>
                    <a:pt x="880" y="3993"/>
                  </a:lnTo>
                  <a:lnTo>
                    <a:pt x="972" y="3901"/>
                  </a:lnTo>
                  <a:lnTo>
                    <a:pt x="1058" y="3805"/>
                  </a:lnTo>
                  <a:lnTo>
                    <a:pt x="1139" y="3704"/>
                  </a:lnTo>
                  <a:lnTo>
                    <a:pt x="1215" y="3599"/>
                  </a:lnTo>
                  <a:lnTo>
                    <a:pt x="1285" y="3491"/>
                  </a:lnTo>
                  <a:lnTo>
                    <a:pt x="1349" y="3378"/>
                  </a:lnTo>
                  <a:lnTo>
                    <a:pt x="1406" y="3262"/>
                  </a:lnTo>
                  <a:lnTo>
                    <a:pt x="1457" y="3144"/>
                  </a:lnTo>
                  <a:lnTo>
                    <a:pt x="1501" y="3022"/>
                  </a:lnTo>
                  <a:lnTo>
                    <a:pt x="1540" y="2898"/>
                  </a:lnTo>
                  <a:lnTo>
                    <a:pt x="1571" y="2773"/>
                  </a:lnTo>
                  <a:lnTo>
                    <a:pt x="1595" y="2646"/>
                  </a:lnTo>
                  <a:lnTo>
                    <a:pt x="1613" y="2518"/>
                  </a:lnTo>
                  <a:lnTo>
                    <a:pt x="1623" y="2389"/>
                  </a:lnTo>
                  <a:lnTo>
                    <a:pt x="1627" y="2260"/>
                  </a:lnTo>
                  <a:lnTo>
                    <a:pt x="1623" y="2130"/>
                  </a:lnTo>
                  <a:lnTo>
                    <a:pt x="1613" y="2002"/>
                  </a:lnTo>
                  <a:lnTo>
                    <a:pt x="1595" y="1874"/>
                  </a:lnTo>
                  <a:lnTo>
                    <a:pt x="1571" y="1747"/>
                  </a:lnTo>
                  <a:lnTo>
                    <a:pt x="1540" y="1621"/>
                  </a:lnTo>
                  <a:lnTo>
                    <a:pt x="1501" y="1498"/>
                  </a:lnTo>
                  <a:lnTo>
                    <a:pt x="1457" y="1376"/>
                  </a:lnTo>
                  <a:lnTo>
                    <a:pt x="1406" y="1257"/>
                  </a:lnTo>
                  <a:lnTo>
                    <a:pt x="1349" y="1142"/>
                  </a:lnTo>
                  <a:lnTo>
                    <a:pt x="1285" y="1029"/>
                  </a:lnTo>
                  <a:lnTo>
                    <a:pt x="1215" y="920"/>
                  </a:lnTo>
                  <a:lnTo>
                    <a:pt x="1139" y="815"/>
                  </a:lnTo>
                  <a:lnTo>
                    <a:pt x="1058" y="714"/>
                  </a:lnTo>
                  <a:lnTo>
                    <a:pt x="972" y="618"/>
                  </a:lnTo>
                  <a:lnTo>
                    <a:pt x="880" y="528"/>
                  </a:lnTo>
                  <a:lnTo>
                    <a:pt x="784" y="441"/>
                  </a:lnTo>
                  <a:lnTo>
                    <a:pt x="683" y="361"/>
                  </a:lnTo>
                  <a:lnTo>
                    <a:pt x="577" y="286"/>
                  </a:lnTo>
                  <a:lnTo>
                    <a:pt x="469" y="216"/>
                  </a:lnTo>
                  <a:lnTo>
                    <a:pt x="356" y="153"/>
                  </a:lnTo>
                  <a:lnTo>
                    <a:pt x="240" y="95"/>
                  </a:lnTo>
                  <a:lnTo>
                    <a:pt x="122" y="45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58" name="直接连接符 151757"/>
            <p:cNvSpPr>
              <a:spLocks noChangeAspect="1"/>
            </p:cNvSpPr>
            <p:nvPr/>
          </p:nvSpPr>
          <p:spPr>
            <a:xfrm flipV="1">
              <a:off x="1642" y="3525"/>
              <a:ext cx="2" cy="20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59" name="任意多边形 151758"/>
            <p:cNvSpPr>
              <a:spLocks noChangeAspect="1"/>
            </p:cNvSpPr>
            <p:nvPr/>
          </p:nvSpPr>
          <p:spPr>
            <a:xfrm>
              <a:off x="1253" y="2714"/>
              <a:ext cx="389" cy="45"/>
            </a:xfrm>
            <a:custGeom>
              <a:avLst/>
              <a:gdLst/>
              <a:ahLst/>
              <a:cxnLst/>
              <a:rect l="0" t="0" r="0" b="0"/>
              <a:pathLst>
                <a:path w="1508" h="181">
                  <a:moveTo>
                    <a:pt x="1508" y="181"/>
                  </a:moveTo>
                  <a:lnTo>
                    <a:pt x="1407" y="133"/>
                  </a:lnTo>
                  <a:lnTo>
                    <a:pt x="1303" y="94"/>
                  </a:lnTo>
                  <a:lnTo>
                    <a:pt x="1195" y="59"/>
                  </a:lnTo>
                  <a:lnTo>
                    <a:pt x="1087" y="34"/>
                  </a:lnTo>
                  <a:lnTo>
                    <a:pt x="977" y="15"/>
                  </a:lnTo>
                  <a:lnTo>
                    <a:pt x="866" y="4"/>
                  </a:lnTo>
                  <a:lnTo>
                    <a:pt x="754" y="0"/>
                  </a:lnTo>
                  <a:lnTo>
                    <a:pt x="643" y="4"/>
                  </a:lnTo>
                  <a:lnTo>
                    <a:pt x="531" y="15"/>
                  </a:lnTo>
                  <a:lnTo>
                    <a:pt x="421" y="34"/>
                  </a:lnTo>
                  <a:lnTo>
                    <a:pt x="312" y="59"/>
                  </a:lnTo>
                  <a:lnTo>
                    <a:pt x="205" y="94"/>
                  </a:lnTo>
                  <a:lnTo>
                    <a:pt x="101" y="133"/>
                  </a:lnTo>
                  <a:lnTo>
                    <a:pt x="0" y="18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60" name="任意多边形 151759"/>
            <p:cNvSpPr>
              <a:spLocks noChangeAspect="1"/>
            </p:cNvSpPr>
            <p:nvPr/>
          </p:nvSpPr>
          <p:spPr>
            <a:xfrm>
              <a:off x="1253" y="2531"/>
              <a:ext cx="389" cy="30"/>
            </a:xfrm>
            <a:custGeom>
              <a:avLst/>
              <a:gdLst/>
              <a:ahLst/>
              <a:cxnLst/>
              <a:rect l="0" t="0" r="0" b="0"/>
              <a:pathLst>
                <a:path w="1508" h="122">
                  <a:moveTo>
                    <a:pt x="1508" y="122"/>
                  </a:moveTo>
                  <a:lnTo>
                    <a:pt x="1386" y="85"/>
                  </a:lnTo>
                  <a:lnTo>
                    <a:pt x="1262" y="54"/>
                  </a:lnTo>
                  <a:lnTo>
                    <a:pt x="1136" y="31"/>
                  </a:lnTo>
                  <a:lnTo>
                    <a:pt x="1009" y="13"/>
                  </a:lnTo>
                  <a:lnTo>
                    <a:pt x="882" y="3"/>
                  </a:lnTo>
                  <a:lnTo>
                    <a:pt x="754" y="0"/>
                  </a:lnTo>
                  <a:lnTo>
                    <a:pt x="626" y="3"/>
                  </a:lnTo>
                  <a:lnTo>
                    <a:pt x="499" y="13"/>
                  </a:lnTo>
                  <a:lnTo>
                    <a:pt x="372" y="31"/>
                  </a:lnTo>
                  <a:lnTo>
                    <a:pt x="246" y="54"/>
                  </a:lnTo>
                  <a:lnTo>
                    <a:pt x="122" y="85"/>
                  </a:lnTo>
                  <a:lnTo>
                    <a:pt x="0" y="122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61" name="任意多边形 151760"/>
            <p:cNvSpPr>
              <a:spLocks noChangeAspect="1"/>
            </p:cNvSpPr>
            <p:nvPr/>
          </p:nvSpPr>
          <p:spPr>
            <a:xfrm>
              <a:off x="1253" y="3525"/>
              <a:ext cx="389" cy="47"/>
            </a:xfrm>
            <a:custGeom>
              <a:avLst/>
              <a:gdLst/>
              <a:ahLst/>
              <a:cxnLst/>
              <a:rect l="0" t="0" r="0" b="0"/>
              <a:pathLst>
                <a:path w="1508" h="180">
                  <a:moveTo>
                    <a:pt x="0" y="0"/>
                  </a:moveTo>
                  <a:lnTo>
                    <a:pt x="101" y="48"/>
                  </a:lnTo>
                  <a:lnTo>
                    <a:pt x="205" y="88"/>
                  </a:lnTo>
                  <a:lnTo>
                    <a:pt x="312" y="121"/>
                  </a:lnTo>
                  <a:lnTo>
                    <a:pt x="421" y="147"/>
                  </a:lnTo>
                  <a:lnTo>
                    <a:pt x="531" y="166"/>
                  </a:lnTo>
                  <a:lnTo>
                    <a:pt x="643" y="177"/>
                  </a:lnTo>
                  <a:lnTo>
                    <a:pt x="754" y="180"/>
                  </a:lnTo>
                  <a:lnTo>
                    <a:pt x="866" y="177"/>
                  </a:lnTo>
                  <a:lnTo>
                    <a:pt x="977" y="166"/>
                  </a:lnTo>
                  <a:lnTo>
                    <a:pt x="1087" y="147"/>
                  </a:lnTo>
                  <a:lnTo>
                    <a:pt x="1195" y="121"/>
                  </a:lnTo>
                  <a:lnTo>
                    <a:pt x="1303" y="88"/>
                  </a:lnTo>
                  <a:lnTo>
                    <a:pt x="1407" y="48"/>
                  </a:lnTo>
                  <a:lnTo>
                    <a:pt x="1508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62" name="任意多边形 151761"/>
            <p:cNvSpPr>
              <a:spLocks noChangeAspect="1"/>
            </p:cNvSpPr>
            <p:nvPr/>
          </p:nvSpPr>
          <p:spPr>
            <a:xfrm>
              <a:off x="1253" y="3725"/>
              <a:ext cx="389" cy="30"/>
            </a:xfrm>
            <a:custGeom>
              <a:avLst/>
              <a:gdLst/>
              <a:ahLst/>
              <a:cxnLst/>
              <a:rect l="0" t="0" r="0" b="0"/>
              <a:pathLst>
                <a:path w="1508" h="122">
                  <a:moveTo>
                    <a:pt x="0" y="0"/>
                  </a:moveTo>
                  <a:lnTo>
                    <a:pt x="122" y="37"/>
                  </a:lnTo>
                  <a:lnTo>
                    <a:pt x="246" y="67"/>
                  </a:lnTo>
                  <a:lnTo>
                    <a:pt x="372" y="92"/>
                  </a:lnTo>
                  <a:lnTo>
                    <a:pt x="499" y="108"/>
                  </a:lnTo>
                  <a:lnTo>
                    <a:pt x="626" y="119"/>
                  </a:lnTo>
                  <a:lnTo>
                    <a:pt x="754" y="122"/>
                  </a:lnTo>
                  <a:lnTo>
                    <a:pt x="882" y="119"/>
                  </a:lnTo>
                  <a:lnTo>
                    <a:pt x="1009" y="108"/>
                  </a:lnTo>
                  <a:lnTo>
                    <a:pt x="1136" y="92"/>
                  </a:lnTo>
                  <a:lnTo>
                    <a:pt x="1262" y="67"/>
                  </a:lnTo>
                  <a:lnTo>
                    <a:pt x="1386" y="37"/>
                  </a:lnTo>
                  <a:lnTo>
                    <a:pt x="1508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99" name="直接连接符 151798"/>
            <p:cNvSpPr>
              <a:spLocks noChangeAspect="1"/>
            </p:cNvSpPr>
            <p:nvPr/>
          </p:nvSpPr>
          <p:spPr>
            <a:xfrm flipV="1">
              <a:off x="1447" y="3674"/>
              <a:ext cx="2" cy="22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00" name="直接连接符 151799"/>
            <p:cNvSpPr>
              <a:spLocks noChangeAspect="1"/>
            </p:cNvSpPr>
            <p:nvPr/>
          </p:nvSpPr>
          <p:spPr>
            <a:xfrm flipV="1">
              <a:off x="1447" y="3595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01" name="直接连接符 151800"/>
            <p:cNvSpPr>
              <a:spLocks noChangeAspect="1"/>
            </p:cNvSpPr>
            <p:nvPr/>
          </p:nvSpPr>
          <p:spPr>
            <a:xfrm flipV="1">
              <a:off x="1447" y="3363"/>
              <a:ext cx="2" cy="19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02" name="直接连接符 151801"/>
            <p:cNvSpPr>
              <a:spLocks noChangeAspect="1"/>
            </p:cNvSpPr>
            <p:nvPr/>
          </p:nvSpPr>
          <p:spPr>
            <a:xfrm flipV="1">
              <a:off x="1447" y="3285"/>
              <a:ext cx="2" cy="3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03" name="直接连接符 151802"/>
            <p:cNvSpPr>
              <a:spLocks noChangeAspect="1"/>
            </p:cNvSpPr>
            <p:nvPr/>
          </p:nvSpPr>
          <p:spPr>
            <a:xfrm flipV="1">
              <a:off x="1447" y="3051"/>
              <a:ext cx="2" cy="19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04" name="直接连接符 151803"/>
            <p:cNvSpPr>
              <a:spLocks noChangeAspect="1"/>
            </p:cNvSpPr>
            <p:nvPr/>
          </p:nvSpPr>
          <p:spPr>
            <a:xfrm flipV="1">
              <a:off x="1447" y="2974"/>
              <a:ext cx="2" cy="3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05" name="直接连接符 151804"/>
            <p:cNvSpPr>
              <a:spLocks noChangeAspect="1"/>
            </p:cNvSpPr>
            <p:nvPr/>
          </p:nvSpPr>
          <p:spPr>
            <a:xfrm flipV="1">
              <a:off x="1447" y="2740"/>
              <a:ext cx="2" cy="19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06" name="直接连接符 151805"/>
            <p:cNvSpPr>
              <a:spLocks noChangeAspect="1"/>
            </p:cNvSpPr>
            <p:nvPr/>
          </p:nvSpPr>
          <p:spPr>
            <a:xfrm flipV="1">
              <a:off x="1447" y="2662"/>
              <a:ext cx="2" cy="3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07" name="直接连接符 151806"/>
            <p:cNvSpPr>
              <a:spLocks noChangeAspect="1"/>
            </p:cNvSpPr>
            <p:nvPr/>
          </p:nvSpPr>
          <p:spPr>
            <a:xfrm flipV="1">
              <a:off x="1447" y="2394"/>
              <a:ext cx="2" cy="22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08" name="直接连接符 151807"/>
            <p:cNvSpPr>
              <a:spLocks noChangeAspect="1"/>
            </p:cNvSpPr>
            <p:nvPr/>
          </p:nvSpPr>
          <p:spPr>
            <a:xfrm>
              <a:off x="767" y="3143"/>
              <a:ext cx="14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09" name="直接连接符 151808"/>
            <p:cNvSpPr>
              <a:spLocks noChangeAspect="1"/>
            </p:cNvSpPr>
            <p:nvPr/>
          </p:nvSpPr>
          <p:spPr>
            <a:xfrm>
              <a:off x="952" y="3143"/>
              <a:ext cx="4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10" name="直接连接符 151809"/>
            <p:cNvSpPr>
              <a:spLocks noChangeAspect="1"/>
            </p:cNvSpPr>
            <p:nvPr/>
          </p:nvSpPr>
          <p:spPr>
            <a:xfrm>
              <a:off x="1030" y="3143"/>
              <a:ext cx="194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11" name="直接连接符 151810"/>
            <p:cNvSpPr>
              <a:spLocks noChangeAspect="1"/>
            </p:cNvSpPr>
            <p:nvPr/>
          </p:nvSpPr>
          <p:spPr>
            <a:xfrm>
              <a:off x="1264" y="3143"/>
              <a:ext cx="3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12" name="直接连接符 151811"/>
            <p:cNvSpPr>
              <a:spLocks noChangeAspect="1"/>
            </p:cNvSpPr>
            <p:nvPr/>
          </p:nvSpPr>
          <p:spPr>
            <a:xfrm>
              <a:off x="1341" y="3143"/>
              <a:ext cx="195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13" name="直接连接符 151812"/>
            <p:cNvSpPr>
              <a:spLocks noChangeAspect="1"/>
            </p:cNvSpPr>
            <p:nvPr/>
          </p:nvSpPr>
          <p:spPr>
            <a:xfrm>
              <a:off x="1573" y="3143"/>
              <a:ext cx="4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14" name="直接连接符 151813"/>
            <p:cNvSpPr>
              <a:spLocks noChangeAspect="1"/>
            </p:cNvSpPr>
            <p:nvPr/>
          </p:nvSpPr>
          <p:spPr>
            <a:xfrm>
              <a:off x="1653" y="3143"/>
              <a:ext cx="194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15" name="直接连接符 151814"/>
            <p:cNvSpPr>
              <a:spLocks noChangeAspect="1"/>
            </p:cNvSpPr>
            <p:nvPr/>
          </p:nvSpPr>
          <p:spPr>
            <a:xfrm>
              <a:off x="1885" y="3143"/>
              <a:ext cx="4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16" name="直接连接符 151815"/>
            <p:cNvSpPr>
              <a:spLocks noChangeAspect="1"/>
            </p:cNvSpPr>
            <p:nvPr/>
          </p:nvSpPr>
          <p:spPr>
            <a:xfrm>
              <a:off x="1962" y="3143"/>
              <a:ext cx="14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26" name="直接连接符 151825"/>
            <p:cNvSpPr>
              <a:spLocks noChangeAspect="1"/>
            </p:cNvSpPr>
            <p:nvPr/>
          </p:nvSpPr>
          <p:spPr>
            <a:xfrm flipV="1">
              <a:off x="1447" y="1769"/>
              <a:ext cx="2" cy="18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27" name="直接连接符 151826"/>
            <p:cNvSpPr>
              <a:spLocks noChangeAspect="1"/>
            </p:cNvSpPr>
            <p:nvPr/>
          </p:nvSpPr>
          <p:spPr>
            <a:xfrm flipV="1">
              <a:off x="1447" y="1691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28" name="直接连接符 151827"/>
            <p:cNvSpPr>
              <a:spLocks noChangeAspect="1"/>
            </p:cNvSpPr>
            <p:nvPr/>
          </p:nvSpPr>
          <p:spPr>
            <a:xfrm flipV="1">
              <a:off x="1447" y="1457"/>
              <a:ext cx="2" cy="19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29" name="直接连接符 151828"/>
            <p:cNvSpPr>
              <a:spLocks noChangeAspect="1"/>
            </p:cNvSpPr>
            <p:nvPr/>
          </p:nvSpPr>
          <p:spPr>
            <a:xfrm flipV="1">
              <a:off x="1447" y="1380"/>
              <a:ext cx="2" cy="3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30" name="直接连接符 151829"/>
            <p:cNvSpPr>
              <a:spLocks noChangeAspect="1"/>
            </p:cNvSpPr>
            <p:nvPr/>
          </p:nvSpPr>
          <p:spPr>
            <a:xfrm flipV="1">
              <a:off x="1447" y="1146"/>
              <a:ext cx="2" cy="1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31" name="直接连接符 151830"/>
            <p:cNvSpPr>
              <a:spLocks noChangeAspect="1"/>
            </p:cNvSpPr>
            <p:nvPr/>
          </p:nvSpPr>
          <p:spPr>
            <a:xfrm flipV="1">
              <a:off x="1447" y="1068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32" name="直接连接符 151831"/>
            <p:cNvSpPr>
              <a:spLocks noChangeAspect="1"/>
            </p:cNvSpPr>
            <p:nvPr/>
          </p:nvSpPr>
          <p:spPr>
            <a:xfrm flipV="1">
              <a:off x="1447" y="834"/>
              <a:ext cx="2" cy="1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33" name="直接连接符 151832"/>
            <p:cNvSpPr>
              <a:spLocks noChangeAspect="1"/>
            </p:cNvSpPr>
            <p:nvPr/>
          </p:nvSpPr>
          <p:spPr>
            <a:xfrm flipV="1">
              <a:off x="1447" y="757"/>
              <a:ext cx="2" cy="3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34" name="直接连接符 151833"/>
            <p:cNvSpPr>
              <a:spLocks noChangeAspect="1"/>
            </p:cNvSpPr>
            <p:nvPr/>
          </p:nvSpPr>
          <p:spPr>
            <a:xfrm flipV="1">
              <a:off x="1447" y="533"/>
              <a:ext cx="2" cy="18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43" name="直接连接符 151842"/>
            <p:cNvSpPr>
              <a:spLocks noChangeAspect="1"/>
            </p:cNvSpPr>
            <p:nvPr/>
          </p:nvSpPr>
          <p:spPr>
            <a:xfrm>
              <a:off x="1253" y="2561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44" name="直接连接符 151843"/>
            <p:cNvSpPr>
              <a:spLocks noChangeAspect="1"/>
            </p:cNvSpPr>
            <p:nvPr/>
          </p:nvSpPr>
          <p:spPr>
            <a:xfrm>
              <a:off x="1253" y="3725"/>
              <a:ext cx="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54" name="直接连接符 151853"/>
            <p:cNvSpPr>
              <a:spLocks noChangeAspect="1"/>
            </p:cNvSpPr>
            <p:nvPr/>
          </p:nvSpPr>
          <p:spPr>
            <a:xfrm>
              <a:off x="1253" y="2759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855" name="直接连接符 151854"/>
            <p:cNvSpPr>
              <a:spLocks noChangeAspect="1"/>
            </p:cNvSpPr>
            <p:nvPr/>
          </p:nvSpPr>
          <p:spPr>
            <a:xfrm>
              <a:off x="1253" y="3525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865" name="直接连接符 151864"/>
          <p:cNvSpPr>
            <a:spLocks noChangeAspect="1"/>
          </p:cNvSpPr>
          <p:nvPr/>
        </p:nvSpPr>
        <p:spPr>
          <a:xfrm>
            <a:off x="4706938" y="981075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876" name="直接连接符 151875"/>
          <p:cNvSpPr>
            <a:spLocks noChangeAspect="1"/>
          </p:cNvSpPr>
          <p:nvPr/>
        </p:nvSpPr>
        <p:spPr>
          <a:xfrm>
            <a:off x="4392613" y="981075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877" name="直接连接符 151876"/>
          <p:cNvSpPr>
            <a:spLocks noChangeAspect="1"/>
          </p:cNvSpPr>
          <p:nvPr/>
        </p:nvSpPr>
        <p:spPr>
          <a:xfrm>
            <a:off x="6237288" y="981075"/>
            <a:ext cx="1587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887" name="直接连接符 151886"/>
          <p:cNvSpPr>
            <a:spLocks noChangeAspect="1"/>
          </p:cNvSpPr>
          <p:nvPr/>
        </p:nvSpPr>
        <p:spPr>
          <a:xfrm>
            <a:off x="4706938" y="2925763"/>
            <a:ext cx="3175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888" name="直接连接符 151887"/>
          <p:cNvSpPr>
            <a:spLocks noChangeAspect="1"/>
          </p:cNvSpPr>
          <p:nvPr/>
        </p:nvSpPr>
        <p:spPr>
          <a:xfrm>
            <a:off x="5922963" y="2925763"/>
            <a:ext cx="1587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898" name="直接连接符 151897"/>
          <p:cNvSpPr>
            <a:spLocks noChangeAspect="1"/>
          </p:cNvSpPr>
          <p:nvPr/>
        </p:nvSpPr>
        <p:spPr>
          <a:xfrm>
            <a:off x="4392613" y="2925763"/>
            <a:ext cx="3175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899" name="直接连接符 151898"/>
          <p:cNvSpPr>
            <a:spLocks noChangeAspect="1"/>
          </p:cNvSpPr>
          <p:nvPr/>
        </p:nvSpPr>
        <p:spPr>
          <a:xfrm>
            <a:off x="6237288" y="2925763"/>
            <a:ext cx="1587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1949" name="组合 151948"/>
          <p:cNvGrpSpPr/>
          <p:nvPr/>
        </p:nvGrpSpPr>
        <p:grpSpPr>
          <a:xfrm>
            <a:off x="161925" y="2852738"/>
            <a:ext cx="6076950" cy="3062287"/>
            <a:chOff x="102" y="1797"/>
            <a:chExt cx="3828" cy="1929"/>
          </a:xfrm>
        </p:grpSpPr>
        <p:grpSp>
          <p:nvGrpSpPr>
            <p:cNvPr id="151904" name="组合 151903"/>
            <p:cNvGrpSpPr/>
            <p:nvPr/>
          </p:nvGrpSpPr>
          <p:grpSpPr>
            <a:xfrm>
              <a:off x="102" y="2561"/>
              <a:ext cx="1140" cy="1165"/>
              <a:chOff x="113" y="2561"/>
              <a:chExt cx="1140" cy="1165"/>
            </a:xfrm>
          </p:grpSpPr>
          <p:sp>
            <p:nvSpPr>
              <p:cNvPr id="151835" name="直接连接符 151834"/>
              <p:cNvSpPr>
                <a:spLocks noChangeAspect="1"/>
              </p:cNvSpPr>
              <p:nvPr/>
            </p:nvSpPr>
            <p:spPr>
              <a:xfrm flipH="1">
                <a:off x="376" y="2561"/>
                <a:ext cx="877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36" name="直接连接符 151835"/>
              <p:cNvSpPr>
                <a:spLocks noChangeAspect="1"/>
              </p:cNvSpPr>
              <p:nvPr/>
            </p:nvSpPr>
            <p:spPr>
              <a:xfrm flipH="1">
                <a:off x="376" y="3725"/>
                <a:ext cx="877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37" name="直接连接符 151836"/>
              <p:cNvSpPr>
                <a:spLocks noChangeAspect="1"/>
              </p:cNvSpPr>
              <p:nvPr/>
            </p:nvSpPr>
            <p:spPr>
              <a:xfrm>
                <a:off x="421" y="2622"/>
                <a:ext cx="2" cy="104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38" name="任意多边形 151837"/>
              <p:cNvSpPr>
                <a:spLocks noChangeAspect="1"/>
              </p:cNvSpPr>
              <p:nvPr/>
            </p:nvSpPr>
            <p:spPr>
              <a:xfrm>
                <a:off x="412" y="2561"/>
                <a:ext cx="20" cy="61"/>
              </a:xfrm>
              <a:custGeom>
                <a:avLst/>
                <a:gdLst/>
                <a:ahLst/>
                <a:cxnLst/>
                <a:rect l="0" t="0" r="0" b="0"/>
                <a:pathLst>
                  <a:path w="78" h="238">
                    <a:moveTo>
                      <a:pt x="0" y="238"/>
                    </a:moveTo>
                    <a:lnTo>
                      <a:pt x="78" y="238"/>
                    </a:lnTo>
                    <a:lnTo>
                      <a:pt x="39" y="0"/>
                    </a:lnTo>
                    <a:lnTo>
                      <a:pt x="0" y="238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39" name="任意多边形 151838"/>
              <p:cNvSpPr>
                <a:spLocks noChangeAspect="1"/>
              </p:cNvSpPr>
              <p:nvPr/>
            </p:nvSpPr>
            <p:spPr>
              <a:xfrm>
                <a:off x="412" y="2561"/>
                <a:ext cx="20" cy="61"/>
              </a:xfrm>
              <a:custGeom>
                <a:avLst/>
                <a:gdLst/>
                <a:ahLst/>
                <a:cxnLst/>
                <a:rect l="0" t="0" r="0" b="0"/>
                <a:pathLst>
                  <a:path w="78" h="238">
                    <a:moveTo>
                      <a:pt x="0" y="238"/>
                    </a:moveTo>
                    <a:lnTo>
                      <a:pt x="78" y="238"/>
                    </a:lnTo>
                    <a:lnTo>
                      <a:pt x="39" y="0"/>
                    </a:lnTo>
                    <a:lnTo>
                      <a:pt x="0" y="238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40" name="任意多边形 151839"/>
              <p:cNvSpPr>
                <a:spLocks noChangeAspect="1"/>
              </p:cNvSpPr>
              <p:nvPr/>
            </p:nvSpPr>
            <p:spPr>
              <a:xfrm>
                <a:off x="412" y="3663"/>
                <a:ext cx="20" cy="62"/>
              </a:xfrm>
              <a:custGeom>
                <a:avLst/>
                <a:gdLst/>
                <a:ahLst/>
                <a:cxnLst/>
                <a:rect l="0" t="0" r="0" b="0"/>
                <a:pathLst>
                  <a:path w="78" h="239">
                    <a:moveTo>
                      <a:pt x="0" y="0"/>
                    </a:moveTo>
                    <a:lnTo>
                      <a:pt x="78" y="0"/>
                    </a:lnTo>
                    <a:lnTo>
                      <a:pt x="39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41" name="矩形 151840"/>
              <p:cNvSpPr>
                <a:spLocks noChangeAspect="1"/>
              </p:cNvSpPr>
              <p:nvPr/>
            </p:nvSpPr>
            <p:spPr>
              <a:xfrm rot="16200000">
                <a:off x="131" y="2990"/>
                <a:ext cx="194" cy="230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400" b="1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rPr>
                  <a:t>y1</a:t>
                </a:r>
                <a:endParaRPr lang="en-US" altLang="zh-CN" sz="2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1842" name="任意多边形 151841"/>
              <p:cNvSpPr>
                <a:spLocks noChangeAspect="1"/>
              </p:cNvSpPr>
              <p:nvPr/>
            </p:nvSpPr>
            <p:spPr>
              <a:xfrm>
                <a:off x="412" y="3663"/>
                <a:ext cx="20" cy="62"/>
              </a:xfrm>
              <a:custGeom>
                <a:avLst/>
                <a:gdLst/>
                <a:ahLst/>
                <a:cxnLst/>
                <a:rect l="0" t="0" r="0" b="0"/>
                <a:pathLst>
                  <a:path w="78" h="239">
                    <a:moveTo>
                      <a:pt x="0" y="0"/>
                    </a:moveTo>
                    <a:lnTo>
                      <a:pt x="78" y="0"/>
                    </a:lnTo>
                    <a:lnTo>
                      <a:pt x="39" y="23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45" name="直接连接符 151844"/>
              <p:cNvSpPr>
                <a:spLocks noChangeAspect="1"/>
              </p:cNvSpPr>
              <p:nvPr/>
            </p:nvSpPr>
            <p:spPr>
              <a:xfrm>
                <a:off x="421" y="3725"/>
                <a:ext cx="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1903" name="组合 151902"/>
            <p:cNvGrpSpPr/>
            <p:nvPr/>
          </p:nvGrpSpPr>
          <p:grpSpPr>
            <a:xfrm>
              <a:off x="374" y="2759"/>
              <a:ext cx="868" cy="768"/>
              <a:chOff x="385" y="2759"/>
              <a:chExt cx="868" cy="768"/>
            </a:xfrm>
          </p:grpSpPr>
          <p:sp>
            <p:nvSpPr>
              <p:cNvPr id="151846" name="直接连接符 151845"/>
              <p:cNvSpPr>
                <a:spLocks noChangeAspect="1"/>
              </p:cNvSpPr>
              <p:nvPr/>
            </p:nvSpPr>
            <p:spPr>
              <a:xfrm flipH="1">
                <a:off x="587" y="2759"/>
                <a:ext cx="666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47" name="直接连接符 151846"/>
              <p:cNvSpPr>
                <a:spLocks noChangeAspect="1"/>
              </p:cNvSpPr>
              <p:nvPr/>
            </p:nvSpPr>
            <p:spPr>
              <a:xfrm flipH="1">
                <a:off x="587" y="3525"/>
                <a:ext cx="666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48" name="直接连接符 151847"/>
              <p:cNvSpPr>
                <a:spLocks noChangeAspect="1"/>
              </p:cNvSpPr>
              <p:nvPr/>
            </p:nvSpPr>
            <p:spPr>
              <a:xfrm>
                <a:off x="632" y="2821"/>
                <a:ext cx="2" cy="643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49" name="任意多边形 151848"/>
              <p:cNvSpPr>
                <a:spLocks noChangeAspect="1"/>
              </p:cNvSpPr>
              <p:nvPr/>
            </p:nvSpPr>
            <p:spPr>
              <a:xfrm>
                <a:off x="621" y="2759"/>
                <a:ext cx="22" cy="62"/>
              </a:xfrm>
              <a:custGeom>
                <a:avLst/>
                <a:gdLst/>
                <a:ahLst/>
                <a:cxnLst/>
                <a:rect l="0" t="0" r="0" b="0"/>
                <a:pathLst>
                  <a:path w="79" h="238">
                    <a:moveTo>
                      <a:pt x="0" y="238"/>
                    </a:moveTo>
                    <a:lnTo>
                      <a:pt x="79" y="238"/>
                    </a:lnTo>
                    <a:lnTo>
                      <a:pt x="39" y="0"/>
                    </a:lnTo>
                    <a:lnTo>
                      <a:pt x="0" y="238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50" name="任意多边形 151849"/>
              <p:cNvSpPr>
                <a:spLocks noChangeAspect="1"/>
              </p:cNvSpPr>
              <p:nvPr/>
            </p:nvSpPr>
            <p:spPr>
              <a:xfrm>
                <a:off x="621" y="2759"/>
                <a:ext cx="22" cy="62"/>
              </a:xfrm>
              <a:custGeom>
                <a:avLst/>
                <a:gdLst/>
                <a:ahLst/>
                <a:cxnLst/>
                <a:rect l="0" t="0" r="0" b="0"/>
                <a:pathLst>
                  <a:path w="79" h="238">
                    <a:moveTo>
                      <a:pt x="0" y="238"/>
                    </a:moveTo>
                    <a:lnTo>
                      <a:pt x="79" y="238"/>
                    </a:lnTo>
                    <a:lnTo>
                      <a:pt x="39" y="0"/>
                    </a:lnTo>
                    <a:lnTo>
                      <a:pt x="0" y="238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51" name="任意多边形 151850"/>
              <p:cNvSpPr>
                <a:spLocks noChangeAspect="1"/>
              </p:cNvSpPr>
              <p:nvPr/>
            </p:nvSpPr>
            <p:spPr>
              <a:xfrm>
                <a:off x="621" y="3464"/>
                <a:ext cx="22" cy="61"/>
              </a:xfrm>
              <a:custGeom>
                <a:avLst/>
                <a:gdLst/>
                <a:ahLst/>
                <a:cxnLst/>
                <a:rect l="0" t="0" r="0" b="0"/>
                <a:pathLst>
                  <a:path w="79" h="239">
                    <a:moveTo>
                      <a:pt x="0" y="0"/>
                    </a:moveTo>
                    <a:lnTo>
                      <a:pt x="79" y="0"/>
                    </a:lnTo>
                    <a:lnTo>
                      <a:pt x="39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52" name="矩形 151851"/>
              <p:cNvSpPr>
                <a:spLocks noChangeAspect="1"/>
              </p:cNvSpPr>
              <p:nvPr/>
            </p:nvSpPr>
            <p:spPr>
              <a:xfrm rot="16200000">
                <a:off x="403" y="2992"/>
                <a:ext cx="194" cy="230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400" b="1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rPr>
                  <a:t>y2</a:t>
                </a:r>
                <a:endParaRPr lang="en-US" altLang="zh-CN" sz="2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1853" name="任意多边形 151852"/>
              <p:cNvSpPr>
                <a:spLocks noChangeAspect="1"/>
              </p:cNvSpPr>
              <p:nvPr/>
            </p:nvSpPr>
            <p:spPr>
              <a:xfrm>
                <a:off x="621" y="3464"/>
                <a:ext cx="22" cy="61"/>
              </a:xfrm>
              <a:custGeom>
                <a:avLst/>
                <a:gdLst/>
                <a:ahLst/>
                <a:cxnLst/>
                <a:rect l="0" t="0" r="0" b="0"/>
                <a:pathLst>
                  <a:path w="79" h="239">
                    <a:moveTo>
                      <a:pt x="0" y="0"/>
                    </a:moveTo>
                    <a:lnTo>
                      <a:pt x="79" y="0"/>
                    </a:lnTo>
                    <a:lnTo>
                      <a:pt x="39" y="23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56" name="直接连接符 151855"/>
              <p:cNvSpPr>
                <a:spLocks noChangeAspect="1"/>
              </p:cNvSpPr>
              <p:nvPr/>
            </p:nvSpPr>
            <p:spPr>
              <a:xfrm>
                <a:off x="632" y="3525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1918" name="组合 151917"/>
            <p:cNvGrpSpPr/>
            <p:nvPr/>
          </p:nvGrpSpPr>
          <p:grpSpPr>
            <a:xfrm>
              <a:off x="2965" y="1797"/>
              <a:ext cx="767" cy="303"/>
              <a:chOff x="2976" y="1797"/>
              <a:chExt cx="767" cy="303"/>
            </a:xfrm>
          </p:grpSpPr>
          <p:sp>
            <p:nvSpPr>
              <p:cNvPr id="151879" name="直接连接符 151878"/>
              <p:cNvSpPr>
                <a:spLocks noChangeAspect="1"/>
              </p:cNvSpPr>
              <p:nvPr/>
            </p:nvSpPr>
            <p:spPr>
              <a:xfrm>
                <a:off x="2976" y="1843"/>
                <a:ext cx="2" cy="257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80" name="直接连接符 151879"/>
              <p:cNvSpPr>
                <a:spLocks noChangeAspect="1"/>
              </p:cNvSpPr>
              <p:nvPr/>
            </p:nvSpPr>
            <p:spPr>
              <a:xfrm>
                <a:off x="3742" y="1843"/>
                <a:ext cx="1" cy="257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81" name="直接连接符 151880"/>
              <p:cNvSpPr>
                <a:spLocks noChangeAspect="1"/>
              </p:cNvSpPr>
              <p:nvPr/>
            </p:nvSpPr>
            <p:spPr>
              <a:xfrm>
                <a:off x="3037" y="2053"/>
                <a:ext cx="643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82" name="任意多边形 151881"/>
              <p:cNvSpPr>
                <a:spLocks noChangeAspect="1"/>
              </p:cNvSpPr>
              <p:nvPr/>
            </p:nvSpPr>
            <p:spPr>
              <a:xfrm>
                <a:off x="2976" y="2044"/>
                <a:ext cx="61" cy="20"/>
              </a:xfrm>
              <a:custGeom>
                <a:avLst/>
                <a:gdLst/>
                <a:ahLst/>
                <a:cxnLst/>
                <a:rect l="0" t="0" r="0" b="0"/>
                <a:pathLst>
                  <a:path w="239" h="79">
                    <a:moveTo>
                      <a:pt x="239" y="0"/>
                    </a:moveTo>
                    <a:lnTo>
                      <a:pt x="239" y="79"/>
                    </a:lnTo>
                    <a:lnTo>
                      <a:pt x="0" y="40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83" name="任意多边形 151882"/>
              <p:cNvSpPr>
                <a:spLocks noChangeAspect="1"/>
              </p:cNvSpPr>
              <p:nvPr/>
            </p:nvSpPr>
            <p:spPr>
              <a:xfrm>
                <a:off x="2976" y="2044"/>
                <a:ext cx="61" cy="20"/>
              </a:xfrm>
              <a:custGeom>
                <a:avLst/>
                <a:gdLst/>
                <a:ahLst/>
                <a:cxnLst/>
                <a:rect l="0" t="0" r="0" b="0"/>
                <a:pathLst>
                  <a:path w="239" h="79">
                    <a:moveTo>
                      <a:pt x="239" y="0"/>
                    </a:moveTo>
                    <a:lnTo>
                      <a:pt x="239" y="79"/>
                    </a:lnTo>
                    <a:lnTo>
                      <a:pt x="0" y="40"/>
                    </a:lnTo>
                    <a:lnTo>
                      <a:pt x="239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84" name="任意多边形 151883"/>
              <p:cNvSpPr>
                <a:spLocks noChangeAspect="1"/>
              </p:cNvSpPr>
              <p:nvPr/>
            </p:nvSpPr>
            <p:spPr>
              <a:xfrm>
                <a:off x="3680" y="2044"/>
                <a:ext cx="62" cy="20"/>
              </a:xfrm>
              <a:custGeom>
                <a:avLst/>
                <a:gdLst/>
                <a:ahLst/>
                <a:cxnLst/>
                <a:rect l="0" t="0" r="0" b="0"/>
                <a:pathLst>
                  <a:path w="238" h="79">
                    <a:moveTo>
                      <a:pt x="0" y="0"/>
                    </a:moveTo>
                    <a:lnTo>
                      <a:pt x="0" y="79"/>
                    </a:lnTo>
                    <a:lnTo>
                      <a:pt x="238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85" name="矩形 151884"/>
              <p:cNvSpPr>
                <a:spLocks noChangeAspect="1"/>
              </p:cNvSpPr>
              <p:nvPr/>
            </p:nvSpPr>
            <p:spPr>
              <a:xfrm>
                <a:off x="3296" y="1797"/>
                <a:ext cx="194" cy="230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400" b="1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rPr>
                  <a:t>y1</a:t>
                </a:r>
                <a:endParaRPr lang="en-US" altLang="zh-CN" sz="2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1886" name="任意多边形 151885"/>
              <p:cNvSpPr>
                <a:spLocks noChangeAspect="1"/>
              </p:cNvSpPr>
              <p:nvPr/>
            </p:nvSpPr>
            <p:spPr>
              <a:xfrm>
                <a:off x="3680" y="2044"/>
                <a:ext cx="62" cy="20"/>
              </a:xfrm>
              <a:custGeom>
                <a:avLst/>
                <a:gdLst/>
                <a:ahLst/>
                <a:cxnLst/>
                <a:rect l="0" t="0" r="0" b="0"/>
                <a:pathLst>
                  <a:path w="238" h="79">
                    <a:moveTo>
                      <a:pt x="0" y="0"/>
                    </a:moveTo>
                    <a:lnTo>
                      <a:pt x="0" y="79"/>
                    </a:lnTo>
                    <a:lnTo>
                      <a:pt x="238" y="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89" name="直接连接符 151888"/>
              <p:cNvSpPr>
                <a:spLocks noChangeAspect="1"/>
              </p:cNvSpPr>
              <p:nvPr/>
            </p:nvSpPr>
            <p:spPr>
              <a:xfrm>
                <a:off x="3742" y="2053"/>
                <a:ext cx="1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1917" name="组合 151916"/>
            <p:cNvGrpSpPr/>
            <p:nvPr/>
          </p:nvGrpSpPr>
          <p:grpSpPr>
            <a:xfrm>
              <a:off x="2767" y="1843"/>
              <a:ext cx="1163" cy="450"/>
              <a:chOff x="2778" y="1843"/>
              <a:chExt cx="1163" cy="450"/>
            </a:xfrm>
          </p:grpSpPr>
          <p:sp>
            <p:nvSpPr>
              <p:cNvPr id="151890" name="直接连接符 151889"/>
              <p:cNvSpPr>
                <a:spLocks noChangeAspect="1"/>
              </p:cNvSpPr>
              <p:nvPr/>
            </p:nvSpPr>
            <p:spPr>
              <a:xfrm>
                <a:off x="2778" y="1843"/>
                <a:ext cx="2" cy="45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91" name="直接连接符 151890"/>
              <p:cNvSpPr>
                <a:spLocks noChangeAspect="1"/>
              </p:cNvSpPr>
              <p:nvPr/>
            </p:nvSpPr>
            <p:spPr>
              <a:xfrm>
                <a:off x="3940" y="1843"/>
                <a:ext cx="1" cy="45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92" name="直接连接符 151891"/>
              <p:cNvSpPr>
                <a:spLocks noChangeAspect="1"/>
              </p:cNvSpPr>
              <p:nvPr/>
            </p:nvSpPr>
            <p:spPr>
              <a:xfrm>
                <a:off x="2839" y="2246"/>
                <a:ext cx="1039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93" name="任意多边形 151892"/>
              <p:cNvSpPr>
                <a:spLocks noChangeAspect="1"/>
              </p:cNvSpPr>
              <p:nvPr/>
            </p:nvSpPr>
            <p:spPr>
              <a:xfrm>
                <a:off x="2778" y="2237"/>
                <a:ext cx="61" cy="20"/>
              </a:xfrm>
              <a:custGeom>
                <a:avLst/>
                <a:gdLst/>
                <a:ahLst/>
                <a:cxnLst/>
                <a:rect l="0" t="0" r="0" b="0"/>
                <a:pathLst>
                  <a:path w="237" h="79">
                    <a:moveTo>
                      <a:pt x="237" y="0"/>
                    </a:moveTo>
                    <a:lnTo>
                      <a:pt x="237" y="79"/>
                    </a:lnTo>
                    <a:lnTo>
                      <a:pt x="0" y="40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94" name="任意多边形 151893"/>
              <p:cNvSpPr>
                <a:spLocks noChangeAspect="1"/>
              </p:cNvSpPr>
              <p:nvPr/>
            </p:nvSpPr>
            <p:spPr>
              <a:xfrm>
                <a:off x="2778" y="2237"/>
                <a:ext cx="61" cy="20"/>
              </a:xfrm>
              <a:custGeom>
                <a:avLst/>
                <a:gdLst/>
                <a:ahLst/>
                <a:cxnLst/>
                <a:rect l="0" t="0" r="0" b="0"/>
                <a:pathLst>
                  <a:path w="237" h="79">
                    <a:moveTo>
                      <a:pt x="237" y="0"/>
                    </a:moveTo>
                    <a:lnTo>
                      <a:pt x="237" y="79"/>
                    </a:lnTo>
                    <a:lnTo>
                      <a:pt x="0" y="4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95" name="任意多边形 151894"/>
              <p:cNvSpPr>
                <a:spLocks noChangeAspect="1"/>
              </p:cNvSpPr>
              <p:nvPr/>
            </p:nvSpPr>
            <p:spPr>
              <a:xfrm>
                <a:off x="3878" y="2237"/>
                <a:ext cx="62" cy="20"/>
              </a:xfrm>
              <a:custGeom>
                <a:avLst/>
                <a:gdLst/>
                <a:ahLst/>
                <a:cxnLst/>
                <a:rect l="0" t="0" r="0" b="0"/>
                <a:pathLst>
                  <a:path w="238" h="79">
                    <a:moveTo>
                      <a:pt x="0" y="0"/>
                    </a:moveTo>
                    <a:lnTo>
                      <a:pt x="0" y="79"/>
                    </a:lnTo>
                    <a:lnTo>
                      <a:pt x="238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96" name="矩形 151895"/>
              <p:cNvSpPr>
                <a:spLocks noChangeAspect="1"/>
              </p:cNvSpPr>
              <p:nvPr/>
            </p:nvSpPr>
            <p:spPr>
              <a:xfrm>
                <a:off x="3294" y="2024"/>
                <a:ext cx="194" cy="230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400" b="1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rPr>
                  <a:t>y2</a:t>
                </a:r>
                <a:endParaRPr lang="en-US" altLang="zh-CN" sz="2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1897" name="任意多边形 151896"/>
              <p:cNvSpPr>
                <a:spLocks noChangeAspect="1"/>
              </p:cNvSpPr>
              <p:nvPr/>
            </p:nvSpPr>
            <p:spPr>
              <a:xfrm>
                <a:off x="3878" y="2237"/>
                <a:ext cx="62" cy="20"/>
              </a:xfrm>
              <a:custGeom>
                <a:avLst/>
                <a:gdLst/>
                <a:ahLst/>
                <a:cxnLst/>
                <a:rect l="0" t="0" r="0" b="0"/>
                <a:pathLst>
                  <a:path w="238" h="79">
                    <a:moveTo>
                      <a:pt x="0" y="0"/>
                    </a:moveTo>
                    <a:lnTo>
                      <a:pt x="0" y="79"/>
                    </a:lnTo>
                    <a:lnTo>
                      <a:pt x="238" y="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00" name="直接连接符 151899"/>
              <p:cNvSpPr>
                <a:spLocks noChangeAspect="1"/>
              </p:cNvSpPr>
              <p:nvPr/>
            </p:nvSpPr>
            <p:spPr>
              <a:xfrm>
                <a:off x="3940" y="2246"/>
                <a:ext cx="1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51906" name="图片 1519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963" y="3789363"/>
            <a:ext cx="2535237" cy="2924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51910" name="矩形 151909"/>
          <p:cNvSpPr/>
          <p:nvPr/>
        </p:nvSpPr>
        <p:spPr>
          <a:xfrm>
            <a:off x="36195" y="-27940"/>
            <a:ext cx="7887335" cy="457200"/>
          </a:xfrm>
          <a:prstGeom prst="rect">
            <a:avLst/>
          </a:prstGeom>
          <a:noFill/>
          <a:ln w="57150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试分析如图所示物体的表面交线，并画全三视图。</a:t>
            </a:r>
          </a:p>
        </p:txBody>
      </p:sp>
      <p:grpSp>
        <p:nvGrpSpPr>
          <p:cNvPr id="151914" name="组合 151913"/>
          <p:cNvGrpSpPr/>
          <p:nvPr/>
        </p:nvGrpSpPr>
        <p:grpSpPr>
          <a:xfrm>
            <a:off x="7362825" y="4338638"/>
            <a:ext cx="1482725" cy="1311275"/>
            <a:chOff x="4649" y="2733"/>
            <a:chExt cx="934" cy="826"/>
          </a:xfrm>
        </p:grpSpPr>
        <p:sp>
          <p:nvSpPr>
            <p:cNvPr id="151911" name="文本框 151910"/>
            <p:cNvSpPr txBox="1"/>
            <p:nvPr/>
          </p:nvSpPr>
          <p:spPr>
            <a:xfrm>
              <a:off x="5088" y="2733"/>
              <a:ext cx="495" cy="826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800" b="1">
                  <a:solidFill>
                    <a:schemeClr val="tx1"/>
                  </a:solidFill>
                  <a:latin typeface="宋体" pitchFamily="2" charset="-122"/>
                  <a:ea typeface="Times New Roman" pitchFamily="18" charset="0"/>
                </a:rPr>
                <a:t>•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  <a:p>
              <a:pPr lvl="0" algn="ctr"/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1912" name="文本框 151911"/>
            <p:cNvSpPr txBox="1"/>
            <p:nvPr/>
          </p:nvSpPr>
          <p:spPr>
            <a:xfrm>
              <a:off x="4649" y="2750"/>
              <a:ext cx="544" cy="749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 </a:t>
              </a:r>
              <a:r>
                <a:rPr lang="en-US" altLang="zh-CN" sz="4000" b="1">
                  <a:solidFill>
                    <a:schemeClr val="bg1"/>
                  </a:solidFill>
                  <a:latin typeface="Times New Roman" pitchFamily="18" charset="0"/>
                  <a:ea typeface="Times New Roman" pitchFamily="18" charset="0"/>
                </a:rPr>
                <a:t>•</a:t>
              </a:r>
              <a:endParaRPr lang="en-US" altLang="zh-CN" sz="40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lvl="0" algn="ctr"/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51913" name="文本框 151912"/>
          <p:cNvSpPr txBox="1"/>
          <p:nvPr/>
        </p:nvSpPr>
        <p:spPr>
          <a:xfrm>
            <a:off x="5057775" y="1160463"/>
            <a:ext cx="1152525" cy="1189037"/>
          </a:xfrm>
          <a:prstGeom prst="rect">
            <a:avLst/>
          </a:prstGeom>
          <a:noFill/>
          <a:ln w="57150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</a:rPr>
              <a:t>"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Times New Roman" pitchFamily="18" charset="0"/>
              </a:rPr>
              <a:t>•</a:t>
            </a:r>
            <a:endParaRPr lang="en-US" altLang="zh-CN" sz="40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  <a:p>
            <a:pPr lvl="0" algn="ctr"/>
            <a:endParaRPr lang="en-US" altLang="zh-CN" sz="32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51940" name="组合 151939"/>
          <p:cNvGrpSpPr/>
          <p:nvPr/>
        </p:nvGrpSpPr>
        <p:grpSpPr>
          <a:xfrm>
            <a:off x="2393950" y="5249863"/>
            <a:ext cx="585788" cy="987425"/>
            <a:chOff x="1519" y="3307"/>
            <a:chExt cx="369" cy="622"/>
          </a:xfrm>
        </p:grpSpPr>
        <p:sp>
          <p:nvSpPr>
            <p:cNvPr id="151915" name="矩形 151914"/>
            <p:cNvSpPr/>
            <p:nvPr/>
          </p:nvSpPr>
          <p:spPr>
            <a:xfrm>
              <a:off x="1519" y="3525"/>
              <a:ext cx="361" cy="404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•a</a:t>
              </a:r>
            </a:p>
          </p:txBody>
        </p:sp>
        <p:sp>
          <p:nvSpPr>
            <p:cNvPr id="151916" name="矩形 151915"/>
            <p:cNvSpPr/>
            <p:nvPr/>
          </p:nvSpPr>
          <p:spPr>
            <a:xfrm>
              <a:off x="1529" y="3307"/>
              <a:ext cx="359" cy="404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•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151948" name="组合 151947"/>
          <p:cNvGrpSpPr/>
          <p:nvPr/>
        </p:nvGrpSpPr>
        <p:grpSpPr>
          <a:xfrm>
            <a:off x="2528888" y="0"/>
            <a:ext cx="3735387" cy="5994400"/>
            <a:chOff x="1593" y="0"/>
            <a:chExt cx="2353" cy="3776"/>
          </a:xfrm>
        </p:grpSpPr>
        <p:grpSp>
          <p:nvGrpSpPr>
            <p:cNvPr id="151935" name="组合 151934"/>
            <p:cNvGrpSpPr/>
            <p:nvPr/>
          </p:nvGrpSpPr>
          <p:grpSpPr>
            <a:xfrm>
              <a:off x="1593" y="3152"/>
              <a:ext cx="1248" cy="624"/>
              <a:chOff x="1604" y="3152"/>
              <a:chExt cx="1248" cy="624"/>
            </a:xfrm>
          </p:grpSpPr>
          <p:sp>
            <p:nvSpPr>
              <p:cNvPr id="151928" name="直接连接符 151927"/>
              <p:cNvSpPr/>
              <p:nvPr/>
            </p:nvSpPr>
            <p:spPr>
              <a:xfrm>
                <a:off x="1604" y="3748"/>
                <a:ext cx="1248" cy="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30" name="直接连接符 151929"/>
              <p:cNvSpPr/>
              <p:nvPr/>
            </p:nvSpPr>
            <p:spPr>
              <a:xfrm>
                <a:off x="2710" y="3152"/>
                <a:ext cx="0" cy="624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32" name="文本框 151931"/>
              <p:cNvSpPr txBox="1"/>
              <p:nvPr/>
            </p:nvSpPr>
            <p:spPr>
              <a:xfrm rot="16200000">
                <a:off x="2326" y="3253"/>
                <a:ext cx="453" cy="365"/>
              </a:xfrm>
              <a:prstGeom prst="rect">
                <a:avLst/>
              </a:prstGeom>
              <a:noFill/>
              <a:ln w="31750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 algn="ctr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y4</a:t>
                </a:r>
              </a:p>
            </p:txBody>
          </p:sp>
        </p:grpSp>
        <p:grpSp>
          <p:nvGrpSpPr>
            <p:cNvPr id="151941" name="组合 151940"/>
            <p:cNvGrpSpPr/>
            <p:nvPr/>
          </p:nvGrpSpPr>
          <p:grpSpPr>
            <a:xfrm>
              <a:off x="3351" y="0"/>
              <a:ext cx="595" cy="601"/>
              <a:chOff x="3362" y="0"/>
              <a:chExt cx="595" cy="601"/>
            </a:xfrm>
          </p:grpSpPr>
          <p:sp>
            <p:nvSpPr>
              <p:cNvPr id="151936" name="直接连接符 151935"/>
              <p:cNvSpPr/>
              <p:nvPr/>
            </p:nvSpPr>
            <p:spPr>
              <a:xfrm flipV="1">
                <a:off x="3957" y="176"/>
                <a:ext cx="0" cy="425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37" name="直接连接符 151936"/>
              <p:cNvSpPr/>
              <p:nvPr/>
            </p:nvSpPr>
            <p:spPr>
              <a:xfrm>
                <a:off x="3362" y="261"/>
                <a:ext cx="595" cy="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38" name="矩形 151937"/>
              <p:cNvSpPr/>
              <p:nvPr/>
            </p:nvSpPr>
            <p:spPr>
              <a:xfrm>
                <a:off x="3512" y="0"/>
                <a:ext cx="356" cy="365"/>
              </a:xfrm>
              <a:prstGeom prst="rect">
                <a:avLst/>
              </a:prstGeom>
              <a:noFill/>
              <a:ln w="317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r>
                  <a:rPr lang="en-US" altLang="zh-CN" sz="28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</p:grpSp>
      </p:grpSp>
      <p:grpSp>
        <p:nvGrpSpPr>
          <p:cNvPr id="151947" name="组合 151946"/>
          <p:cNvGrpSpPr/>
          <p:nvPr/>
        </p:nvGrpSpPr>
        <p:grpSpPr>
          <a:xfrm>
            <a:off x="2574925" y="323850"/>
            <a:ext cx="3454400" cy="5354638"/>
            <a:chOff x="1622" y="204"/>
            <a:chExt cx="2176" cy="3373"/>
          </a:xfrm>
        </p:grpSpPr>
        <p:grpSp>
          <p:nvGrpSpPr>
            <p:cNvPr id="151934" name="组合 151933"/>
            <p:cNvGrpSpPr/>
            <p:nvPr/>
          </p:nvGrpSpPr>
          <p:grpSpPr>
            <a:xfrm>
              <a:off x="1622" y="3124"/>
              <a:ext cx="1219" cy="453"/>
              <a:chOff x="1633" y="3124"/>
              <a:chExt cx="1219" cy="453"/>
            </a:xfrm>
          </p:grpSpPr>
          <p:sp>
            <p:nvSpPr>
              <p:cNvPr id="151926" name="直接连接符 151925"/>
              <p:cNvSpPr/>
              <p:nvPr/>
            </p:nvSpPr>
            <p:spPr>
              <a:xfrm>
                <a:off x="2058" y="3152"/>
                <a:ext cx="794" cy="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27" name="直接连接符 151926"/>
              <p:cNvSpPr/>
              <p:nvPr/>
            </p:nvSpPr>
            <p:spPr>
              <a:xfrm>
                <a:off x="1633" y="3521"/>
                <a:ext cx="765" cy="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29" name="直接连接符 151928"/>
              <p:cNvSpPr/>
              <p:nvPr/>
            </p:nvSpPr>
            <p:spPr>
              <a:xfrm>
                <a:off x="2285" y="3152"/>
                <a:ext cx="0" cy="369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31" name="文本框 151930"/>
              <p:cNvSpPr txBox="1"/>
              <p:nvPr/>
            </p:nvSpPr>
            <p:spPr>
              <a:xfrm rot="16200000">
                <a:off x="1900" y="3168"/>
                <a:ext cx="453" cy="365"/>
              </a:xfrm>
              <a:prstGeom prst="rect">
                <a:avLst/>
              </a:prstGeom>
              <a:noFill/>
              <a:ln w="31750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 algn="ctr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y3</a:t>
                </a:r>
              </a:p>
            </p:txBody>
          </p:sp>
        </p:grpSp>
        <p:grpSp>
          <p:nvGrpSpPr>
            <p:cNvPr id="151939" name="组合 151938"/>
            <p:cNvGrpSpPr/>
            <p:nvPr/>
          </p:nvGrpSpPr>
          <p:grpSpPr>
            <a:xfrm>
              <a:off x="3333" y="204"/>
              <a:ext cx="465" cy="731"/>
              <a:chOff x="3344" y="204"/>
              <a:chExt cx="465" cy="731"/>
            </a:xfrm>
          </p:grpSpPr>
          <p:sp>
            <p:nvSpPr>
              <p:cNvPr id="151866" name="直接连接符 151865"/>
              <p:cNvSpPr>
                <a:spLocks noChangeAspect="1"/>
              </p:cNvSpPr>
              <p:nvPr/>
            </p:nvSpPr>
            <p:spPr>
              <a:xfrm>
                <a:off x="3742" y="618"/>
                <a:ext cx="1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20" name="直接连接符 151919"/>
              <p:cNvSpPr/>
              <p:nvPr/>
            </p:nvSpPr>
            <p:spPr>
              <a:xfrm flipV="1">
                <a:off x="3742" y="346"/>
                <a:ext cx="0" cy="589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21" name="直接连接符 151920"/>
              <p:cNvSpPr/>
              <p:nvPr/>
            </p:nvSpPr>
            <p:spPr>
              <a:xfrm flipV="1">
                <a:off x="3362" y="204"/>
                <a:ext cx="0" cy="414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22" name="直接连接符 151921"/>
              <p:cNvSpPr/>
              <p:nvPr/>
            </p:nvSpPr>
            <p:spPr>
              <a:xfrm>
                <a:off x="3362" y="487"/>
                <a:ext cx="368" cy="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23" name="文本框 151922"/>
              <p:cNvSpPr txBox="1"/>
              <p:nvPr/>
            </p:nvSpPr>
            <p:spPr>
              <a:xfrm>
                <a:off x="3344" y="234"/>
                <a:ext cx="465" cy="327"/>
              </a:xfrm>
              <a:prstGeom prst="rect">
                <a:avLst/>
              </a:prstGeom>
              <a:noFill/>
              <a:ln w="317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Y3`</a:t>
                </a:r>
              </a:p>
            </p:txBody>
          </p:sp>
        </p:grpSp>
      </p:grpSp>
      <p:sp>
        <p:nvSpPr>
          <p:cNvPr id="151784" name="直接连接符 151783"/>
          <p:cNvSpPr>
            <a:spLocks noChangeAspect="1"/>
          </p:cNvSpPr>
          <p:nvPr/>
        </p:nvSpPr>
        <p:spPr>
          <a:xfrm flipV="1">
            <a:off x="5903913" y="954088"/>
            <a:ext cx="1587" cy="514350"/>
          </a:xfrm>
          <a:prstGeom prst="line">
            <a:avLst/>
          </a:prstGeom>
          <a:ln w="28575" cap="flat" cmpd="sng">
            <a:solidFill>
              <a:srgbClr val="FF3300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946" name="矩形 151945"/>
          <p:cNvSpPr/>
          <p:nvPr/>
        </p:nvSpPr>
        <p:spPr>
          <a:xfrm>
            <a:off x="8483600" y="6473825"/>
            <a:ext cx="490538" cy="336550"/>
          </a:xfrm>
          <a:prstGeom prst="rect">
            <a:avLst/>
          </a:prstGeom>
          <a:noFill/>
          <a:ln w="317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1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grpSp>
        <p:nvGrpSpPr>
          <p:cNvPr id="151944" name="组合 151943"/>
          <p:cNvGrpSpPr/>
          <p:nvPr/>
        </p:nvGrpSpPr>
        <p:grpSpPr>
          <a:xfrm>
            <a:off x="4341813" y="1495425"/>
            <a:ext cx="1943100" cy="3175"/>
            <a:chOff x="2746" y="942"/>
            <a:chExt cx="1224" cy="2"/>
          </a:xfrm>
        </p:grpSpPr>
        <p:sp>
          <p:nvSpPr>
            <p:cNvPr id="151773" name="直接连接符 151772"/>
            <p:cNvSpPr>
              <a:spLocks noChangeAspect="1"/>
            </p:cNvSpPr>
            <p:nvPr/>
          </p:nvSpPr>
          <p:spPr>
            <a:xfrm flipH="1">
              <a:off x="3940" y="942"/>
              <a:ext cx="30" cy="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74" name="直接连接符 151773"/>
            <p:cNvSpPr>
              <a:spLocks noChangeAspect="1"/>
            </p:cNvSpPr>
            <p:nvPr/>
          </p:nvSpPr>
          <p:spPr>
            <a:xfrm flipH="1">
              <a:off x="2746" y="942"/>
              <a:ext cx="32" cy="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943" name="组合 151942"/>
          <p:cNvGrpSpPr/>
          <p:nvPr/>
        </p:nvGrpSpPr>
        <p:grpSpPr>
          <a:xfrm>
            <a:off x="4392613" y="1495425"/>
            <a:ext cx="1844675" cy="3175"/>
            <a:chOff x="2778" y="942"/>
            <a:chExt cx="1162" cy="2"/>
          </a:xfrm>
        </p:grpSpPr>
        <p:sp>
          <p:nvSpPr>
            <p:cNvPr id="151785" name="直接连接符 151784"/>
            <p:cNvSpPr>
              <a:spLocks noChangeAspect="1"/>
            </p:cNvSpPr>
            <p:nvPr/>
          </p:nvSpPr>
          <p:spPr>
            <a:xfrm>
              <a:off x="2778" y="942"/>
              <a:ext cx="19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86" name="直接连接符 151785"/>
            <p:cNvSpPr>
              <a:spLocks noChangeAspect="1"/>
            </p:cNvSpPr>
            <p:nvPr/>
          </p:nvSpPr>
          <p:spPr>
            <a:xfrm>
              <a:off x="3742" y="942"/>
              <a:ext cx="19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1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1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1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1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1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500"/>
                                        <p:tgtEl>
                                          <p:spTgt spid="15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9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对象 167937"/>
          <p:cNvGraphicFramePr>
            <a:graphicFrameLocks/>
          </p:cNvGraphicFramePr>
          <p:nvPr/>
        </p:nvGraphicFramePr>
        <p:xfrm>
          <a:off x="6196013" y="2971800"/>
          <a:ext cx="2928937" cy="3886200"/>
        </p:xfrm>
        <a:graphic>
          <a:graphicData uri="http://schemas.openxmlformats.org/presentationml/2006/ole">
            <p:oleObj spid="_x0000_s45058" r:id="rId3" imgW="1571844" imgH="2085714" progId="PBrush">
              <p:embed/>
            </p:oleObj>
          </a:graphicData>
        </a:graphic>
      </p:graphicFrame>
      <p:grpSp>
        <p:nvGrpSpPr>
          <p:cNvPr id="167939" name="组合 167938"/>
          <p:cNvGrpSpPr/>
          <p:nvPr/>
        </p:nvGrpSpPr>
        <p:grpSpPr>
          <a:xfrm>
            <a:off x="-36746" y="-27609"/>
            <a:ext cx="8085998" cy="6845604"/>
            <a:chOff x="-47" y="-376"/>
            <a:chExt cx="5256" cy="4552"/>
          </a:xfrm>
        </p:grpSpPr>
        <p:graphicFrame>
          <p:nvGraphicFramePr>
            <p:cNvPr id="167940" name="文本占位符 167939"/>
            <p:cNvGraphicFramePr>
              <a:graphicFrameLocks/>
            </p:cNvGraphicFramePr>
            <p:nvPr>
              <p:ph type="body" idx="1"/>
            </p:nvPr>
          </p:nvGraphicFramePr>
          <p:xfrm>
            <a:off x="0" y="0"/>
            <a:ext cx="3961" cy="4176"/>
          </p:xfrm>
          <a:graphic>
            <a:graphicData uri="http://schemas.openxmlformats.org/presentationml/2006/ole">
              <p:oleObj spid="_x0000_s45057" r:id="rId4" imgW="3333333" imgH="3514286" progId="PBrush">
                <p:embed/>
              </p:oleObj>
            </a:graphicData>
          </a:graphic>
        </p:graphicFrame>
        <p:sp>
          <p:nvSpPr>
            <p:cNvPr id="167941" name="矩形 167940"/>
            <p:cNvSpPr/>
            <p:nvPr/>
          </p:nvSpPr>
          <p:spPr>
            <a:xfrm>
              <a:off x="-47" y="-376"/>
              <a:ext cx="5256" cy="3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square" anchor="ctr">
              <a:spAutoFit/>
            </a:bodyPr>
            <a:lstStyle/>
            <a:p>
              <a:pPr lvl="0" algn="l"/>
              <a:r>
                <a:rPr lang="zh-CN" altLang="en-US" sz="2400" dirty="0">
                  <a:solidFill>
                    <a:srgbClr val="0000FF"/>
                  </a:solidFill>
                  <a:latin typeface="黑体" charset="0"/>
                  <a:ea typeface="黑体" charset="0"/>
                </a:rPr>
                <a:t>例</a:t>
              </a:r>
              <a:r>
                <a:rPr lang="en-US" altLang="zh-CN" sz="2400">
                  <a:solidFill>
                    <a:srgbClr val="0000FF"/>
                  </a:solidFill>
                  <a:latin typeface="黑体" charset="0"/>
                  <a:ea typeface="黑体" charset="0"/>
                </a:rPr>
                <a:t>5  </a:t>
              </a:r>
              <a:r>
                <a:rPr lang="zh-CN" altLang="en-US" sz="2400" dirty="0">
                  <a:solidFill>
                    <a:srgbClr val="0000FF"/>
                  </a:solidFill>
                  <a:latin typeface="黑体" charset="0"/>
                  <a:ea typeface="黑体" charset="0"/>
                </a:rPr>
                <a:t>试分析如图所示物体的表面交线，并画全三视图。</a:t>
              </a:r>
            </a:p>
          </p:txBody>
        </p:sp>
      </p:grpSp>
      <p:sp>
        <p:nvSpPr>
          <p:cNvPr id="167942" name="文本框 167941"/>
          <p:cNvSpPr txBox="1"/>
          <p:nvPr/>
        </p:nvSpPr>
        <p:spPr>
          <a:xfrm>
            <a:off x="4602163" y="6489700"/>
            <a:ext cx="1204912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分析截交线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文本占位符 168961"/>
          <p:cNvGraphicFramePr>
            <a:graphicFrameLocks/>
          </p:cNvGraphicFramePr>
          <p:nvPr>
            <p:ph type="body" idx="1"/>
          </p:nvPr>
        </p:nvGraphicFramePr>
        <p:xfrm>
          <a:off x="26988" y="0"/>
          <a:ext cx="7772400" cy="6075363"/>
        </p:xfrm>
        <a:graphic>
          <a:graphicData uri="http://schemas.openxmlformats.org/presentationml/2006/ole">
            <p:oleObj spid="_x0000_s48129" r:id="rId3" imgW="4401164" imgH="3438095" progId="PBrush">
              <p:embed/>
            </p:oleObj>
          </a:graphicData>
        </a:graphic>
      </p:graphicFrame>
      <p:sp>
        <p:nvSpPr>
          <p:cNvPr id="168963" name="圆角矩形标注 168962"/>
          <p:cNvSpPr/>
          <p:nvPr/>
        </p:nvSpPr>
        <p:spPr>
          <a:xfrm>
            <a:off x="1703388" y="381000"/>
            <a:ext cx="1371600" cy="914400"/>
          </a:xfrm>
          <a:prstGeom prst="wedgeRoundRectCallout">
            <a:avLst>
              <a:gd name="adj1" fmla="val 141088"/>
              <a:gd name="adj2" fmla="val 97917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上面切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去部分</a:t>
            </a:r>
          </a:p>
        </p:txBody>
      </p:sp>
      <p:sp>
        <p:nvSpPr>
          <p:cNvPr id="168964" name="圆角矩形标注 168963"/>
          <p:cNvSpPr/>
          <p:nvPr/>
        </p:nvSpPr>
        <p:spPr>
          <a:xfrm>
            <a:off x="7037388" y="1066800"/>
            <a:ext cx="1447800" cy="914400"/>
          </a:xfrm>
          <a:prstGeom prst="wedgeRoundRectCallout">
            <a:avLst>
              <a:gd name="adj1" fmla="val -55921"/>
              <a:gd name="adj2" fmla="val 205384"/>
              <a:gd name="adj3" fmla="val 16667"/>
            </a:avLst>
          </a:prstGeom>
          <a:solidFill>
            <a:schemeClr val="hlink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前面切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去部分</a:t>
            </a:r>
          </a:p>
        </p:txBody>
      </p:sp>
      <p:sp>
        <p:nvSpPr>
          <p:cNvPr id="168965" name="文本框 168964"/>
          <p:cNvSpPr txBox="1"/>
          <p:nvPr/>
        </p:nvSpPr>
        <p:spPr>
          <a:xfrm>
            <a:off x="407988" y="5630863"/>
            <a:ext cx="184150" cy="5794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l">
              <a:spcBef>
                <a:spcPct val="50000"/>
              </a:spcBef>
            </a:pPr>
            <a:endParaRPr sz="32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8966" name="圆角矩形标注 168965"/>
          <p:cNvSpPr/>
          <p:nvPr/>
        </p:nvSpPr>
        <p:spPr>
          <a:xfrm>
            <a:off x="2771140" y="5182235"/>
            <a:ext cx="1500505" cy="901065"/>
          </a:xfrm>
          <a:prstGeom prst="wedgeRoundRectCallout">
            <a:avLst>
              <a:gd name="adj1" fmla="val 32144"/>
              <a:gd name="adj2" fmla="val -125894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截交线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椭圆</a:t>
            </a:r>
          </a:p>
        </p:txBody>
      </p:sp>
      <p:sp>
        <p:nvSpPr>
          <p:cNvPr id="168967" name="圆角矩形标注 168966"/>
          <p:cNvSpPr/>
          <p:nvPr/>
        </p:nvSpPr>
        <p:spPr>
          <a:xfrm>
            <a:off x="6504940" y="5487035"/>
            <a:ext cx="1503045" cy="1026795"/>
          </a:xfrm>
          <a:prstGeom prst="wedgeRoundRectCallout">
            <a:avLst>
              <a:gd name="adj1" fmla="val -107736"/>
              <a:gd name="adj2" fmla="val -172472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截交线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矩形</a:t>
            </a:r>
            <a:endParaRPr lang="zh-CN" altLang="en-US" sz="2800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sp>
        <p:nvSpPr>
          <p:cNvPr id="168968" name="矩形 168967"/>
          <p:cNvSpPr/>
          <p:nvPr/>
        </p:nvSpPr>
        <p:spPr>
          <a:xfrm>
            <a:off x="5602288" y="6521450"/>
            <a:ext cx="3460750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画出切去前面一块时的截交线的投影</a:t>
            </a:r>
          </a:p>
        </p:txBody>
      </p:sp>
      <p:sp>
        <p:nvSpPr>
          <p:cNvPr id="168969" name="左箭头 168968"/>
          <p:cNvSpPr/>
          <p:nvPr/>
        </p:nvSpPr>
        <p:spPr>
          <a:xfrm rot="-19865231">
            <a:off x="7646988" y="5105400"/>
            <a:ext cx="976312" cy="333375"/>
          </a:xfrm>
          <a:prstGeom prst="leftArrow">
            <a:avLst>
              <a:gd name="adj1" fmla="val 50000"/>
              <a:gd name="adj2" fmla="val 73214"/>
            </a:avLst>
          </a:prstGeom>
          <a:solidFill>
            <a:schemeClr val="accent2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bldLvl="0" animBg="1"/>
      <p:bldP spid="16896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作业问题讲解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对象 169985"/>
          <p:cNvGraphicFramePr>
            <a:graphicFrameLocks/>
          </p:cNvGraphicFramePr>
          <p:nvPr/>
        </p:nvGraphicFramePr>
        <p:xfrm>
          <a:off x="6381750" y="3105150"/>
          <a:ext cx="2743200" cy="3565525"/>
        </p:xfrm>
        <a:graphic>
          <a:graphicData uri="http://schemas.openxmlformats.org/presentationml/2006/ole">
            <p:oleObj spid="_x0000_s49154" r:id="rId4" imgW="1571844" imgH="2085714" progId="PBrush">
              <p:embed/>
            </p:oleObj>
          </a:graphicData>
        </a:graphic>
      </p:graphicFrame>
      <p:grpSp>
        <p:nvGrpSpPr>
          <p:cNvPr id="169987" name="组合 169986"/>
          <p:cNvGrpSpPr/>
          <p:nvPr/>
        </p:nvGrpSpPr>
        <p:grpSpPr>
          <a:xfrm>
            <a:off x="6402388" y="2708275"/>
            <a:ext cx="2055812" cy="2820988"/>
            <a:chOff x="4045" y="1824"/>
            <a:chExt cx="1295" cy="1777"/>
          </a:xfrm>
        </p:grpSpPr>
        <p:sp>
          <p:nvSpPr>
            <p:cNvPr id="169988" name="文本框 169987"/>
            <p:cNvSpPr txBox="1"/>
            <p:nvPr/>
          </p:nvSpPr>
          <p:spPr>
            <a:xfrm>
              <a:off x="4141" y="2700"/>
              <a:ext cx="404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Ⅲ</a:t>
              </a:r>
              <a:endParaRPr lang="en-US" altLang="zh-CN" sz="3600" b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9989" name="文本框 169988"/>
            <p:cNvSpPr txBox="1"/>
            <p:nvPr/>
          </p:nvSpPr>
          <p:spPr>
            <a:xfrm>
              <a:off x="4087" y="3197"/>
              <a:ext cx="404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Ⅱ</a:t>
              </a:r>
              <a:endParaRPr lang="en-US" altLang="zh-CN" sz="3600" b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9990" name="文本框 169989"/>
            <p:cNvSpPr txBox="1"/>
            <p:nvPr/>
          </p:nvSpPr>
          <p:spPr>
            <a:xfrm>
              <a:off x="4936" y="3030"/>
              <a:ext cx="404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Ⅰ</a:t>
              </a:r>
              <a:endParaRPr lang="en-US" altLang="zh-CN" sz="3600" b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9991" name="文本框 169990"/>
            <p:cNvSpPr txBox="1"/>
            <p:nvPr/>
          </p:nvSpPr>
          <p:spPr>
            <a:xfrm>
              <a:off x="4045" y="2739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9992" name="文本框 169991"/>
            <p:cNvSpPr txBox="1"/>
            <p:nvPr/>
          </p:nvSpPr>
          <p:spPr>
            <a:xfrm>
              <a:off x="4383" y="3155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9993" name="文本框 169992"/>
            <p:cNvSpPr txBox="1"/>
            <p:nvPr/>
          </p:nvSpPr>
          <p:spPr>
            <a:xfrm>
              <a:off x="4851" y="3030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9994" name="文本框 169993"/>
            <p:cNvSpPr txBox="1"/>
            <p:nvPr/>
          </p:nvSpPr>
          <p:spPr>
            <a:xfrm>
              <a:off x="4172" y="1949"/>
              <a:ext cx="21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9995" name="矩形 169994"/>
            <p:cNvSpPr/>
            <p:nvPr/>
          </p:nvSpPr>
          <p:spPr>
            <a:xfrm>
              <a:off x="4213" y="1824"/>
              <a:ext cx="404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Ⅳ</a:t>
              </a:r>
            </a:p>
          </p:txBody>
        </p:sp>
      </p:grpSp>
      <p:graphicFrame>
        <p:nvGraphicFramePr>
          <p:cNvPr id="169996" name="文本占位符 169995"/>
          <p:cNvGraphicFramePr>
            <a:graphicFrameLocks/>
          </p:cNvGraphicFramePr>
          <p:nvPr>
            <p:ph type="body" idx="1"/>
          </p:nvPr>
        </p:nvGraphicFramePr>
        <p:xfrm>
          <a:off x="209550" y="0"/>
          <a:ext cx="6288088" cy="6629400"/>
        </p:xfrm>
        <a:graphic>
          <a:graphicData uri="http://schemas.openxmlformats.org/presentationml/2006/ole">
            <p:oleObj spid="_x0000_s49153" r:id="rId5" imgW="3333333" imgH="3514286" progId="PBrush">
              <p:embed/>
            </p:oleObj>
          </a:graphicData>
        </a:graphic>
      </p:graphicFrame>
      <p:sp>
        <p:nvSpPr>
          <p:cNvPr id="169997" name="直接连接符 169996"/>
          <p:cNvSpPr/>
          <p:nvPr/>
        </p:nvSpPr>
        <p:spPr>
          <a:xfrm flipV="1">
            <a:off x="895350" y="1447800"/>
            <a:ext cx="5029200" cy="76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8" name="直接连接符 169997"/>
          <p:cNvSpPr/>
          <p:nvPr/>
        </p:nvSpPr>
        <p:spPr>
          <a:xfrm flipV="1">
            <a:off x="666750" y="1752600"/>
            <a:ext cx="4572000" cy="76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9" name="直接连接符 169998"/>
          <p:cNvSpPr/>
          <p:nvPr/>
        </p:nvSpPr>
        <p:spPr>
          <a:xfrm flipH="1" flipV="1">
            <a:off x="895350" y="1447800"/>
            <a:ext cx="76200" cy="45720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00" name="直接连接符 169999"/>
          <p:cNvSpPr/>
          <p:nvPr/>
        </p:nvSpPr>
        <p:spPr>
          <a:xfrm flipV="1">
            <a:off x="5995988" y="304800"/>
            <a:ext cx="0" cy="190500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0001" name="组合 170000"/>
          <p:cNvGrpSpPr/>
          <p:nvPr/>
        </p:nvGrpSpPr>
        <p:grpSpPr>
          <a:xfrm>
            <a:off x="2876550" y="5221288"/>
            <a:ext cx="1371600" cy="750887"/>
            <a:chOff x="1680" y="3289"/>
            <a:chExt cx="864" cy="473"/>
          </a:xfrm>
        </p:grpSpPr>
        <p:sp>
          <p:nvSpPr>
            <p:cNvPr id="170002" name="直接连接符 170001"/>
            <p:cNvSpPr/>
            <p:nvPr/>
          </p:nvSpPr>
          <p:spPr>
            <a:xfrm>
              <a:off x="1968" y="3289"/>
              <a:ext cx="57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3" name="直接连接符 170002"/>
            <p:cNvSpPr/>
            <p:nvPr/>
          </p:nvSpPr>
          <p:spPr>
            <a:xfrm>
              <a:off x="1680" y="3744"/>
              <a:ext cx="768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4" name="直接连接符 170003"/>
            <p:cNvSpPr/>
            <p:nvPr/>
          </p:nvSpPr>
          <p:spPr>
            <a:xfrm>
              <a:off x="2208" y="3312"/>
              <a:ext cx="0" cy="43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5" name="文本框 170004"/>
            <p:cNvSpPr txBox="1"/>
            <p:nvPr/>
          </p:nvSpPr>
          <p:spPr>
            <a:xfrm rot="-5340418">
              <a:off x="1825" y="3359"/>
              <a:ext cx="402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70006" name="组合 170005"/>
          <p:cNvGrpSpPr/>
          <p:nvPr/>
        </p:nvGrpSpPr>
        <p:grpSpPr>
          <a:xfrm>
            <a:off x="5238750" y="2133600"/>
            <a:ext cx="762000" cy="1905000"/>
            <a:chOff x="3168" y="1344"/>
            <a:chExt cx="480" cy="1200"/>
          </a:xfrm>
        </p:grpSpPr>
        <p:sp>
          <p:nvSpPr>
            <p:cNvPr id="170007" name="直接连接符 170006"/>
            <p:cNvSpPr/>
            <p:nvPr/>
          </p:nvSpPr>
          <p:spPr>
            <a:xfrm>
              <a:off x="3168" y="2208"/>
              <a:ext cx="0" cy="3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8" name="直接连接符 170007"/>
            <p:cNvSpPr/>
            <p:nvPr/>
          </p:nvSpPr>
          <p:spPr>
            <a:xfrm>
              <a:off x="3648" y="1344"/>
              <a:ext cx="0" cy="115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9" name="直接连接符 170008"/>
            <p:cNvSpPr/>
            <p:nvPr/>
          </p:nvSpPr>
          <p:spPr>
            <a:xfrm>
              <a:off x="3168" y="2448"/>
              <a:ext cx="48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0" name="文本框 170009"/>
            <p:cNvSpPr txBox="1"/>
            <p:nvPr/>
          </p:nvSpPr>
          <p:spPr>
            <a:xfrm>
              <a:off x="3198" y="2102"/>
              <a:ext cx="324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70011" name="组合 170010"/>
          <p:cNvGrpSpPr/>
          <p:nvPr/>
        </p:nvGrpSpPr>
        <p:grpSpPr>
          <a:xfrm>
            <a:off x="590550" y="762000"/>
            <a:ext cx="1200150" cy="1022350"/>
            <a:chOff x="384" y="480"/>
            <a:chExt cx="756" cy="644"/>
          </a:xfrm>
        </p:grpSpPr>
        <p:sp>
          <p:nvSpPr>
            <p:cNvPr id="170012" name="文本框 170011"/>
            <p:cNvSpPr txBox="1"/>
            <p:nvPr/>
          </p:nvSpPr>
          <p:spPr>
            <a:xfrm>
              <a:off x="432" y="720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0013" name="文本框 170012"/>
            <p:cNvSpPr txBox="1"/>
            <p:nvPr/>
          </p:nvSpPr>
          <p:spPr>
            <a:xfrm>
              <a:off x="384" y="480"/>
              <a:ext cx="756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1'(3')</a:t>
              </a:r>
            </a:p>
          </p:txBody>
        </p:sp>
      </p:grpSp>
      <p:grpSp>
        <p:nvGrpSpPr>
          <p:cNvPr id="170014" name="组合 170013"/>
          <p:cNvGrpSpPr/>
          <p:nvPr/>
        </p:nvGrpSpPr>
        <p:grpSpPr>
          <a:xfrm>
            <a:off x="-19050" y="1447800"/>
            <a:ext cx="852488" cy="717550"/>
            <a:chOff x="0" y="912"/>
            <a:chExt cx="537" cy="452"/>
          </a:xfrm>
        </p:grpSpPr>
        <p:sp>
          <p:nvSpPr>
            <p:cNvPr id="170015" name="文本框 170014"/>
            <p:cNvSpPr txBox="1"/>
            <p:nvPr/>
          </p:nvSpPr>
          <p:spPr>
            <a:xfrm>
              <a:off x="288" y="912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0016" name="文本框 170015"/>
            <p:cNvSpPr txBox="1"/>
            <p:nvPr/>
          </p:nvSpPr>
          <p:spPr>
            <a:xfrm>
              <a:off x="0" y="960"/>
              <a:ext cx="340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2'</a:t>
              </a:r>
            </a:p>
          </p:txBody>
        </p:sp>
      </p:grpSp>
      <p:grpSp>
        <p:nvGrpSpPr>
          <p:cNvPr id="170017" name="组合 170016"/>
          <p:cNvGrpSpPr/>
          <p:nvPr/>
        </p:nvGrpSpPr>
        <p:grpSpPr>
          <a:xfrm>
            <a:off x="1657350" y="0"/>
            <a:ext cx="844550" cy="641350"/>
            <a:chOff x="1056" y="0"/>
            <a:chExt cx="532" cy="404"/>
          </a:xfrm>
        </p:grpSpPr>
        <p:sp>
          <p:nvSpPr>
            <p:cNvPr id="170018" name="文本框 170017"/>
            <p:cNvSpPr txBox="1"/>
            <p:nvPr/>
          </p:nvSpPr>
          <p:spPr>
            <a:xfrm>
              <a:off x="1056" y="0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0019" name="文本框 170018"/>
            <p:cNvSpPr txBox="1"/>
            <p:nvPr/>
          </p:nvSpPr>
          <p:spPr>
            <a:xfrm>
              <a:off x="1248" y="0"/>
              <a:ext cx="340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4'</a:t>
              </a:r>
            </a:p>
          </p:txBody>
        </p:sp>
      </p:grpSp>
      <p:grpSp>
        <p:nvGrpSpPr>
          <p:cNvPr id="170020" name="组合 170019"/>
          <p:cNvGrpSpPr/>
          <p:nvPr/>
        </p:nvGrpSpPr>
        <p:grpSpPr>
          <a:xfrm>
            <a:off x="3228975" y="0"/>
            <a:ext cx="957263" cy="777875"/>
            <a:chOff x="2046" y="0"/>
            <a:chExt cx="603" cy="490"/>
          </a:xfrm>
        </p:grpSpPr>
        <p:sp>
          <p:nvSpPr>
            <p:cNvPr id="170021" name="文本框 170020"/>
            <p:cNvSpPr txBox="1"/>
            <p:nvPr/>
          </p:nvSpPr>
          <p:spPr>
            <a:xfrm>
              <a:off x="2400" y="0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0022" name="文本框 170021"/>
            <p:cNvSpPr txBox="1"/>
            <p:nvPr/>
          </p:nvSpPr>
          <p:spPr>
            <a:xfrm>
              <a:off x="2046" y="86"/>
              <a:ext cx="420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4"</a:t>
              </a:r>
            </a:p>
          </p:txBody>
        </p:sp>
      </p:grpSp>
      <p:grpSp>
        <p:nvGrpSpPr>
          <p:cNvPr id="170023" name="组合 170022"/>
          <p:cNvGrpSpPr/>
          <p:nvPr/>
        </p:nvGrpSpPr>
        <p:grpSpPr>
          <a:xfrm>
            <a:off x="4171950" y="838200"/>
            <a:ext cx="742950" cy="869950"/>
            <a:chOff x="2640" y="528"/>
            <a:chExt cx="468" cy="548"/>
          </a:xfrm>
        </p:grpSpPr>
        <p:sp>
          <p:nvSpPr>
            <p:cNvPr id="170024" name="文本框 170023"/>
            <p:cNvSpPr txBox="1"/>
            <p:nvPr/>
          </p:nvSpPr>
          <p:spPr>
            <a:xfrm>
              <a:off x="2640" y="672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0025" name="文本框 170024"/>
            <p:cNvSpPr txBox="1"/>
            <p:nvPr/>
          </p:nvSpPr>
          <p:spPr>
            <a:xfrm>
              <a:off x="2688" y="528"/>
              <a:ext cx="420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3"</a:t>
              </a:r>
            </a:p>
          </p:txBody>
        </p:sp>
      </p:grpSp>
      <p:grpSp>
        <p:nvGrpSpPr>
          <p:cNvPr id="170026" name="组合 170025"/>
          <p:cNvGrpSpPr/>
          <p:nvPr/>
        </p:nvGrpSpPr>
        <p:grpSpPr>
          <a:xfrm>
            <a:off x="4968875" y="1371600"/>
            <a:ext cx="860425" cy="793750"/>
            <a:chOff x="3142" y="864"/>
            <a:chExt cx="542" cy="500"/>
          </a:xfrm>
        </p:grpSpPr>
        <p:sp>
          <p:nvSpPr>
            <p:cNvPr id="170027" name="文本框 170026"/>
            <p:cNvSpPr txBox="1"/>
            <p:nvPr/>
          </p:nvSpPr>
          <p:spPr>
            <a:xfrm>
              <a:off x="3142" y="864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0028" name="文本框 170027"/>
            <p:cNvSpPr txBox="1"/>
            <p:nvPr/>
          </p:nvSpPr>
          <p:spPr>
            <a:xfrm>
              <a:off x="3264" y="960"/>
              <a:ext cx="420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2"</a:t>
              </a:r>
            </a:p>
          </p:txBody>
        </p:sp>
      </p:grpSp>
      <p:grpSp>
        <p:nvGrpSpPr>
          <p:cNvPr id="170029" name="组合 170028"/>
          <p:cNvGrpSpPr/>
          <p:nvPr/>
        </p:nvGrpSpPr>
        <p:grpSpPr>
          <a:xfrm>
            <a:off x="5391150" y="838200"/>
            <a:ext cx="776288" cy="869950"/>
            <a:chOff x="3408" y="528"/>
            <a:chExt cx="489" cy="548"/>
          </a:xfrm>
        </p:grpSpPr>
        <p:sp>
          <p:nvSpPr>
            <p:cNvPr id="170030" name="文本框 170029"/>
            <p:cNvSpPr txBox="1"/>
            <p:nvPr/>
          </p:nvSpPr>
          <p:spPr>
            <a:xfrm>
              <a:off x="3648" y="672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0031" name="文本框 170030"/>
            <p:cNvSpPr txBox="1"/>
            <p:nvPr/>
          </p:nvSpPr>
          <p:spPr>
            <a:xfrm>
              <a:off x="3408" y="528"/>
              <a:ext cx="420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1"</a:t>
              </a:r>
            </a:p>
          </p:txBody>
        </p:sp>
      </p:grpSp>
      <p:grpSp>
        <p:nvGrpSpPr>
          <p:cNvPr id="170032" name="组合 170031"/>
          <p:cNvGrpSpPr/>
          <p:nvPr/>
        </p:nvGrpSpPr>
        <p:grpSpPr>
          <a:xfrm>
            <a:off x="4400550" y="1447800"/>
            <a:ext cx="838200" cy="2514600"/>
            <a:chOff x="2784" y="912"/>
            <a:chExt cx="528" cy="1584"/>
          </a:xfrm>
        </p:grpSpPr>
        <p:sp>
          <p:nvSpPr>
            <p:cNvPr id="170033" name="直接连接符 170032"/>
            <p:cNvSpPr/>
            <p:nvPr/>
          </p:nvSpPr>
          <p:spPr>
            <a:xfrm>
              <a:off x="2784" y="912"/>
              <a:ext cx="0" cy="15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34" name="直接连接符 170033"/>
            <p:cNvSpPr/>
            <p:nvPr/>
          </p:nvSpPr>
          <p:spPr>
            <a:xfrm>
              <a:off x="2784" y="2448"/>
              <a:ext cx="528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35" name="文本框 170034"/>
            <p:cNvSpPr txBox="1"/>
            <p:nvPr/>
          </p:nvSpPr>
          <p:spPr>
            <a:xfrm>
              <a:off x="2832" y="2064"/>
              <a:ext cx="420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lang="en-US" altLang="zh-CN" sz="3600" b="1" baseline="-250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70036" name="组合 170035"/>
          <p:cNvGrpSpPr/>
          <p:nvPr/>
        </p:nvGrpSpPr>
        <p:grpSpPr>
          <a:xfrm>
            <a:off x="209550" y="3505200"/>
            <a:ext cx="2035175" cy="3003550"/>
            <a:chOff x="144" y="2208"/>
            <a:chExt cx="1282" cy="1892"/>
          </a:xfrm>
        </p:grpSpPr>
        <p:sp>
          <p:nvSpPr>
            <p:cNvPr id="170037" name="文本框 170036"/>
            <p:cNvSpPr txBox="1"/>
            <p:nvPr/>
          </p:nvSpPr>
          <p:spPr>
            <a:xfrm>
              <a:off x="1056" y="2304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0038" name="文本框 170037"/>
            <p:cNvSpPr txBox="1"/>
            <p:nvPr/>
          </p:nvSpPr>
          <p:spPr>
            <a:xfrm>
              <a:off x="240" y="3696"/>
              <a:ext cx="260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70039" name="文本框 170038"/>
            <p:cNvSpPr txBox="1"/>
            <p:nvPr/>
          </p:nvSpPr>
          <p:spPr>
            <a:xfrm>
              <a:off x="480" y="2618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0040" name="文本框 170039"/>
            <p:cNvSpPr txBox="1"/>
            <p:nvPr/>
          </p:nvSpPr>
          <p:spPr>
            <a:xfrm>
              <a:off x="288" y="3072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0041" name="文本框 170040"/>
            <p:cNvSpPr txBox="1"/>
            <p:nvPr/>
          </p:nvSpPr>
          <p:spPr>
            <a:xfrm>
              <a:off x="480" y="3552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0042" name="文本框 170041"/>
            <p:cNvSpPr txBox="1"/>
            <p:nvPr/>
          </p:nvSpPr>
          <p:spPr>
            <a:xfrm>
              <a:off x="144" y="3024"/>
              <a:ext cx="260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70043" name="文本框 170042"/>
            <p:cNvSpPr txBox="1"/>
            <p:nvPr/>
          </p:nvSpPr>
          <p:spPr>
            <a:xfrm>
              <a:off x="254" y="2630"/>
              <a:ext cx="260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70044" name="文本框 170043"/>
            <p:cNvSpPr txBox="1"/>
            <p:nvPr/>
          </p:nvSpPr>
          <p:spPr>
            <a:xfrm>
              <a:off x="1200" y="2208"/>
              <a:ext cx="226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grpSp>
          <p:nvGrpSpPr>
            <p:cNvPr id="170045" name="组合 170044"/>
            <p:cNvGrpSpPr/>
            <p:nvPr/>
          </p:nvGrpSpPr>
          <p:grpSpPr>
            <a:xfrm>
              <a:off x="528" y="2832"/>
              <a:ext cx="480" cy="480"/>
              <a:chOff x="528" y="2832"/>
              <a:chExt cx="480" cy="480"/>
            </a:xfrm>
          </p:grpSpPr>
          <p:sp>
            <p:nvSpPr>
              <p:cNvPr id="170046" name="直接连接符 170045"/>
              <p:cNvSpPr/>
              <p:nvPr/>
            </p:nvSpPr>
            <p:spPr>
              <a:xfrm>
                <a:off x="624" y="2832"/>
                <a:ext cx="384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47" name="直接连接符 170046"/>
              <p:cNvSpPr/>
              <p:nvPr/>
            </p:nvSpPr>
            <p:spPr>
              <a:xfrm>
                <a:off x="912" y="2832"/>
                <a:ext cx="0" cy="48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48" name="文本框 170047"/>
              <p:cNvSpPr txBox="1"/>
              <p:nvPr/>
            </p:nvSpPr>
            <p:spPr>
              <a:xfrm rot="-5525005">
                <a:off x="520" y="2888"/>
                <a:ext cx="420" cy="404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r>
                  <a:rPr lang="en-US" altLang="zh-CN" sz="3600" b="1" baseline="-250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70049" name="任意多边形 170048"/>
          <p:cNvSpPr/>
          <p:nvPr/>
        </p:nvSpPr>
        <p:spPr>
          <a:xfrm>
            <a:off x="3943350" y="304800"/>
            <a:ext cx="2057400" cy="1473200"/>
          </a:xfrm>
          <a:custGeom>
            <a:avLst/>
            <a:gdLst/>
            <a:ahLst/>
            <a:cxnLst/>
            <a:rect l="0" t="0" r="0" b="0"/>
            <a:pathLst>
              <a:path w="1296" h="928">
                <a:moveTo>
                  <a:pt x="0" y="0"/>
                </a:moveTo>
                <a:cubicBezTo>
                  <a:pt x="48" y="204"/>
                  <a:pt x="96" y="408"/>
                  <a:pt x="144" y="528"/>
                </a:cubicBezTo>
                <a:cubicBezTo>
                  <a:pt x="192" y="648"/>
                  <a:pt x="192" y="656"/>
                  <a:pt x="288" y="720"/>
                </a:cubicBezTo>
                <a:cubicBezTo>
                  <a:pt x="384" y="784"/>
                  <a:pt x="584" y="896"/>
                  <a:pt x="720" y="912"/>
                </a:cubicBezTo>
                <a:cubicBezTo>
                  <a:pt x="856" y="928"/>
                  <a:pt x="1008" y="848"/>
                  <a:pt x="1104" y="816"/>
                </a:cubicBezTo>
                <a:cubicBezTo>
                  <a:pt x="1200" y="784"/>
                  <a:pt x="1200" y="784"/>
                  <a:pt x="1296" y="720"/>
                </a:cubicBezTo>
              </a:path>
            </a:pathLst>
          </a:custGeom>
          <a:noFill/>
          <a:ln w="57150" cap="flat" cmpd="sng">
            <a:solidFill>
              <a:srgbClr val="FF33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50" name="矩形 170049"/>
          <p:cNvSpPr/>
          <p:nvPr/>
        </p:nvSpPr>
        <p:spPr>
          <a:xfrm>
            <a:off x="7358063" y="6467475"/>
            <a:ext cx="1819275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平面与圆锥面相交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70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0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0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700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70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" name="对象 46083"/>
          <p:cNvGraphicFramePr>
            <a:graphicFrameLocks/>
          </p:cNvGraphicFramePr>
          <p:nvPr/>
        </p:nvGraphicFramePr>
        <p:xfrm>
          <a:off x="746760" y="1155065"/>
          <a:ext cx="6976745" cy="4657090"/>
        </p:xfrm>
        <a:graphic>
          <a:graphicData uri="http://schemas.openxmlformats.org/presentationml/2006/ole">
            <p:oleObj spid="_x0000_s50177" r:id="rId3" imgW="3505689" imgH="2285714" progId="PBrush">
              <p:embed/>
            </p:oleObj>
          </a:graphicData>
        </a:graphic>
      </p:graphicFrame>
      <p:sp>
        <p:nvSpPr>
          <p:cNvPr id="46085" name="圆角矩形标注 46084"/>
          <p:cNvSpPr/>
          <p:nvPr/>
        </p:nvSpPr>
        <p:spPr>
          <a:xfrm>
            <a:off x="1156335" y="4822190"/>
            <a:ext cx="1266190" cy="758825"/>
          </a:xfrm>
          <a:prstGeom prst="wedgeRoundRectCallout">
            <a:avLst>
              <a:gd name="adj1" fmla="val 51389"/>
              <a:gd name="adj2" fmla="val -153819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圆柱</a:t>
            </a:r>
            <a:endParaRPr lang="zh-CN" altLang="en-US" sz="2800" b="1" dirty="0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sp>
        <p:nvSpPr>
          <p:cNvPr id="46086" name="圆角矩形标注 46085"/>
          <p:cNvSpPr/>
          <p:nvPr/>
        </p:nvSpPr>
        <p:spPr>
          <a:xfrm>
            <a:off x="6732270" y="548323"/>
            <a:ext cx="1600200" cy="990600"/>
          </a:xfrm>
          <a:prstGeom prst="wedgeRoundRectCallout">
            <a:avLst>
              <a:gd name="adj1" fmla="val -84125"/>
              <a:gd name="adj2" fmla="val 47278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部分球面</a:t>
            </a:r>
            <a:endParaRPr lang="zh-CN" altLang="en-US" sz="32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7" name="圆角矩形标注 46086"/>
          <p:cNvSpPr/>
          <p:nvPr/>
        </p:nvSpPr>
        <p:spPr>
          <a:xfrm>
            <a:off x="1508125" y="782638"/>
            <a:ext cx="1752600" cy="990600"/>
          </a:xfrm>
          <a:prstGeom prst="wedgeRoundRectCallout">
            <a:avLst>
              <a:gd name="adj1" fmla="val 95106"/>
              <a:gd name="adj2" fmla="val 80769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部分圆锥</a:t>
            </a:r>
          </a:p>
        </p:txBody>
      </p:sp>
      <p:sp>
        <p:nvSpPr>
          <p:cNvPr id="46088" name="圆角矩形标注 46087"/>
          <p:cNvSpPr/>
          <p:nvPr/>
        </p:nvSpPr>
        <p:spPr>
          <a:xfrm>
            <a:off x="2555875" y="5156518"/>
            <a:ext cx="1676400" cy="1066800"/>
          </a:xfrm>
          <a:prstGeom prst="wedgeRoundRectCallout">
            <a:avLst>
              <a:gd name="adj1" fmla="val 31532"/>
              <a:gd name="adj2" fmla="val -96579"/>
              <a:gd name="adj3" fmla="val 16667"/>
            </a:avLst>
          </a:prstGeom>
          <a:solidFill>
            <a:schemeClr val="hlink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与圆锥面</a:t>
            </a:r>
          </a:p>
          <a:p>
            <a:pPr lvl="0"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的截交线</a:t>
            </a:r>
            <a:endParaRPr lang="zh-CN" altLang="en-US" sz="32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9" name="圆角矩形标注 46088"/>
          <p:cNvSpPr/>
          <p:nvPr/>
        </p:nvSpPr>
        <p:spPr>
          <a:xfrm>
            <a:off x="7092315" y="5372418"/>
            <a:ext cx="1676400" cy="990600"/>
          </a:xfrm>
          <a:prstGeom prst="wedgeRoundRectCallout">
            <a:avLst>
              <a:gd name="adj1" fmla="val -72255"/>
              <a:gd name="adj2" fmla="val -31412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与球面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的截交线</a:t>
            </a:r>
            <a:endParaRPr lang="zh-CN" altLang="en-US" sz="32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90" name="矩形 46089"/>
          <p:cNvSpPr/>
          <p:nvPr/>
        </p:nvSpPr>
        <p:spPr>
          <a:xfrm>
            <a:off x="107950" y="116205"/>
            <a:ext cx="391668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）平面与圆锥面相交</a:t>
            </a:r>
          </a:p>
        </p:txBody>
      </p:sp>
      <p:sp>
        <p:nvSpPr>
          <p:cNvPr id="46091" name="矩形 46090"/>
          <p:cNvSpPr/>
          <p:nvPr/>
        </p:nvSpPr>
        <p:spPr>
          <a:xfrm>
            <a:off x="5546725" y="6461125"/>
            <a:ext cx="695325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0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思考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925" y="260350"/>
            <a:ext cx="759968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>
                <a:latin typeface="黑体" charset="0"/>
                <a:ea typeface="黑体" charset="0"/>
              </a:rPr>
              <a:t>  </a:t>
            </a:r>
            <a:r>
              <a:rPr lang="zh-CN" altLang="en-US" sz="3200">
                <a:latin typeface="黑体" charset="0"/>
                <a:ea typeface="黑体" charset="0"/>
              </a:rPr>
              <a:t>截交线的定义：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560" y="1196340"/>
            <a:ext cx="8803640" cy="3863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latin typeface="黑体" charset="0"/>
                <a:ea typeface="黑体" charset="0"/>
              </a:rPr>
              <a:t>1 </a:t>
            </a:r>
            <a:r>
              <a:rPr lang="zh-CN" altLang="en-US" sz="2800">
                <a:latin typeface="黑体" charset="0"/>
                <a:ea typeface="黑体" charset="0"/>
              </a:rPr>
              <a:t>截平面与立体表面产生的交线称为截交线。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黑体" charset="0"/>
                <a:ea typeface="黑体" charset="0"/>
              </a:rPr>
              <a:t>截交线的性质：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黑体" charset="0"/>
                <a:ea typeface="黑体" charset="0"/>
              </a:rPr>
              <a:t>（1）共有性：截交线是截平面与立体表面共有点组成的共有线。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黑体" charset="0"/>
                <a:ea typeface="黑体" charset="0"/>
              </a:rPr>
              <a:t>（2）封闭性：截交线是封闭的平面图形。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黑体" charset="0"/>
                <a:ea typeface="黑体" charset="0"/>
              </a:rPr>
              <a:t>2 几种常见回转体表面截交线的形状及投影的求作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黑体" charset="0"/>
                <a:ea typeface="黑体" charset="0"/>
              </a:rPr>
              <a:t>（1）平面与圆柱相交</a:t>
            </a:r>
          </a:p>
          <a:p>
            <a:endParaRPr lang="zh-CN" altLang="en-US" sz="3200">
              <a:latin typeface="黑体" charset="0"/>
              <a:ea typeface="黑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5" y="0"/>
            <a:ext cx="8953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xfrm>
            <a:off x="2329815" y="-635"/>
            <a:ext cx="3465195" cy="969010"/>
          </a:xfrm>
        </p:spPr>
        <p:txBody>
          <a:bodyPr anchor="ctr"/>
          <a:lstStyle/>
          <a:p>
            <a:r>
              <a:rPr lang="zh-CN" altLang="en-US" sz="4000" b="1" dirty="0">
                <a:solidFill>
                  <a:srgbClr val="FF3300"/>
                </a:solidFill>
                <a:latin typeface="黑体" charset="0"/>
                <a:ea typeface="黑体" charset="0"/>
              </a:rPr>
              <a:t>思考</a:t>
            </a:r>
          </a:p>
        </p:txBody>
      </p:sp>
      <p:sp>
        <p:nvSpPr>
          <p:cNvPr id="14339" name="云形标注 14338"/>
          <p:cNvSpPr/>
          <p:nvPr/>
        </p:nvSpPr>
        <p:spPr>
          <a:xfrm>
            <a:off x="323850" y="3429000"/>
            <a:ext cx="5029200" cy="2133600"/>
          </a:xfrm>
          <a:prstGeom prst="cloudCallout">
            <a:avLst>
              <a:gd name="adj1" fmla="val -17236"/>
              <a:gd name="adj2" fmla="val 95685"/>
            </a:avLst>
          </a:prstGeom>
          <a:solidFill>
            <a:schemeClr val="accent1"/>
          </a:solidFill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4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圆锥表面截交线的</a:t>
            </a:r>
          </a:p>
          <a:p>
            <a:pPr lvl="0" algn="ctr"/>
            <a:r>
              <a:rPr lang="zh-CN" altLang="en-US" sz="4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形状与什么有关？</a:t>
            </a:r>
            <a:endParaRPr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0" name="云形标注 14339"/>
          <p:cNvSpPr/>
          <p:nvPr/>
        </p:nvSpPr>
        <p:spPr>
          <a:xfrm>
            <a:off x="4644390" y="1446530"/>
            <a:ext cx="3500755" cy="2794000"/>
          </a:xfrm>
          <a:prstGeom prst="cloudCallout">
            <a:avLst>
              <a:gd name="adj1" fmla="val 52667"/>
              <a:gd name="adj2" fmla="val -46102"/>
            </a:avLst>
          </a:prstGeom>
          <a:solidFill>
            <a:srgbClr val="FFFF00"/>
          </a:solidFill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如何求解圆锥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面上的截交线的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投影？</a:t>
            </a:r>
          </a:p>
        </p:txBody>
      </p:sp>
      <p:sp>
        <p:nvSpPr>
          <p:cNvPr id="14341" name="矩形 14340"/>
          <p:cNvSpPr/>
          <p:nvPr/>
        </p:nvSpPr>
        <p:spPr>
          <a:xfrm>
            <a:off x="7267575" y="6407150"/>
            <a:ext cx="1827213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zh-CN" altLang="en-US" sz="20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截平面过锥顶</a:t>
            </a:r>
          </a:p>
        </p:txBody>
      </p:sp>
      <p:graphicFrame>
        <p:nvGraphicFramePr>
          <p:cNvPr id="14344" name="内容占位符 14343"/>
          <p:cNvGraphicFramePr>
            <a:graphicFrameLocks/>
          </p:cNvGraphicFramePr>
          <p:nvPr>
            <p:ph idx="1"/>
          </p:nvPr>
        </p:nvGraphicFramePr>
        <p:xfrm>
          <a:off x="251460" y="1556385"/>
          <a:ext cx="7748905" cy="3549015"/>
        </p:xfrm>
        <a:graphic>
          <a:graphicData uri="http://schemas.openxmlformats.org/presentationml/2006/ole">
            <p:oleObj spid="_x0000_s51201" r:id="rId3" imgW="7772400" imgH="4114800" progId="MSGraph.Chart.8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对象 76801"/>
          <p:cNvGraphicFramePr>
            <a:graphicFrameLocks/>
          </p:cNvGraphicFramePr>
          <p:nvPr/>
        </p:nvGraphicFramePr>
        <p:xfrm>
          <a:off x="2123758" y="3932555"/>
          <a:ext cx="6010275" cy="3648075"/>
        </p:xfrm>
        <a:graphic>
          <a:graphicData uri="http://schemas.openxmlformats.org/presentationml/2006/ole">
            <p:oleObj spid="_x0000_s52227" r:id="rId3" imgW="2734057" imgH="1486107" progId="PBrush">
              <p:embed/>
            </p:oleObj>
          </a:graphicData>
        </a:graphic>
      </p:graphicFrame>
      <p:grpSp>
        <p:nvGrpSpPr>
          <p:cNvPr id="76814" name="组合 76813"/>
          <p:cNvGrpSpPr/>
          <p:nvPr/>
        </p:nvGrpSpPr>
        <p:grpSpPr>
          <a:xfrm>
            <a:off x="6056313" y="949325"/>
            <a:ext cx="1855787" cy="4384675"/>
            <a:chOff x="3792" y="598"/>
            <a:chExt cx="1169" cy="2762"/>
          </a:xfrm>
        </p:grpSpPr>
        <p:sp>
          <p:nvSpPr>
            <p:cNvPr id="76812" name="圆角矩形标注 76811"/>
            <p:cNvSpPr/>
            <p:nvPr/>
          </p:nvSpPr>
          <p:spPr>
            <a:xfrm>
              <a:off x="3792" y="598"/>
              <a:ext cx="1169" cy="704"/>
            </a:xfrm>
            <a:prstGeom prst="wedgeRoundRectCallout">
              <a:avLst>
                <a:gd name="adj1" fmla="val -12833"/>
                <a:gd name="adj2" fmla="val 206551"/>
                <a:gd name="adj3" fmla="val 16667"/>
              </a:avLst>
            </a:prstGeom>
            <a:solidFill>
              <a:srgbClr val="FFFF00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截交线为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三角形</a:t>
              </a:r>
              <a:endParaRPr lang="zh-CN" altLang="en-US" sz="2800">
                <a:solidFill>
                  <a:schemeClr val="tx1"/>
                </a:solidFill>
                <a:latin typeface="黑体" charset="0"/>
                <a:ea typeface="黑体" charset="0"/>
              </a:endParaRPr>
            </a:p>
          </p:txBody>
        </p:sp>
        <p:sp>
          <p:nvSpPr>
            <p:cNvPr id="76813" name="任意多边形 76812"/>
            <p:cNvSpPr/>
            <p:nvPr/>
          </p:nvSpPr>
          <p:spPr>
            <a:xfrm>
              <a:off x="3984" y="1872"/>
              <a:ext cx="631" cy="1488"/>
            </a:xfrm>
            <a:custGeom>
              <a:avLst/>
              <a:gdLst/>
              <a:ahLst/>
              <a:cxnLst/>
              <a:rect l="0" t="0" r="0" b="0"/>
              <a:pathLst>
                <a:path w="672" h="1344">
                  <a:moveTo>
                    <a:pt x="672" y="1344"/>
                  </a:moveTo>
                  <a:lnTo>
                    <a:pt x="672" y="0"/>
                  </a:lnTo>
                  <a:lnTo>
                    <a:pt x="0" y="1008"/>
                  </a:lnTo>
                  <a:lnTo>
                    <a:pt x="672" y="1344"/>
                  </a:ln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26" name="组合 76825"/>
          <p:cNvGrpSpPr/>
          <p:nvPr/>
        </p:nvGrpSpPr>
        <p:grpSpPr>
          <a:xfrm>
            <a:off x="354330" y="840740"/>
            <a:ext cx="5638800" cy="5231130"/>
            <a:chOff x="204" y="192"/>
            <a:chExt cx="3552" cy="3600"/>
          </a:xfrm>
        </p:grpSpPr>
        <p:grpSp>
          <p:nvGrpSpPr>
            <p:cNvPr id="76805" name="组合 76804"/>
            <p:cNvGrpSpPr/>
            <p:nvPr/>
          </p:nvGrpSpPr>
          <p:grpSpPr>
            <a:xfrm>
              <a:off x="204" y="192"/>
              <a:ext cx="3552" cy="3600"/>
              <a:chOff x="2538" y="1440"/>
              <a:chExt cx="1404" cy="1422"/>
            </a:xfrm>
          </p:grpSpPr>
          <p:graphicFrame>
            <p:nvGraphicFramePr>
              <p:cNvPr id="76803" name="对象 76802"/>
              <p:cNvGraphicFramePr>
                <a:graphicFrameLocks/>
              </p:cNvGraphicFramePr>
              <p:nvPr/>
            </p:nvGraphicFramePr>
            <p:xfrm>
              <a:off x="2538" y="1458"/>
              <a:ext cx="684" cy="1404"/>
            </p:xfrm>
            <a:graphic>
              <a:graphicData uri="http://schemas.openxmlformats.org/presentationml/2006/ole">
                <p:oleObj spid="_x0000_s52226" r:id="rId4" imgW="1085714" imgH="2228571" progId="PBrush">
                  <p:embed/>
                </p:oleObj>
              </a:graphicData>
            </a:graphic>
          </p:graphicFrame>
          <p:graphicFrame>
            <p:nvGraphicFramePr>
              <p:cNvPr id="76804" name="对象 76803"/>
              <p:cNvGraphicFramePr>
                <a:graphicFrameLocks/>
              </p:cNvGraphicFramePr>
              <p:nvPr/>
            </p:nvGraphicFramePr>
            <p:xfrm>
              <a:off x="3264" y="1440"/>
              <a:ext cx="678" cy="600"/>
            </p:xfrm>
            <a:graphic>
              <a:graphicData uri="http://schemas.openxmlformats.org/presentationml/2006/ole">
                <p:oleObj spid="_x0000_s52225" r:id="rId5" imgW="1076475" imgH="952633" progId="PBrush">
                  <p:embed/>
                </p:oleObj>
              </a:graphicData>
            </a:graphic>
          </p:graphicFrame>
        </p:grpSp>
        <p:grpSp>
          <p:nvGrpSpPr>
            <p:cNvPr id="76825" name="组合 76824"/>
            <p:cNvGrpSpPr/>
            <p:nvPr/>
          </p:nvGrpSpPr>
          <p:grpSpPr>
            <a:xfrm>
              <a:off x="588" y="288"/>
              <a:ext cx="2928" cy="3168"/>
              <a:chOff x="588" y="288"/>
              <a:chExt cx="2928" cy="3168"/>
            </a:xfrm>
          </p:grpSpPr>
          <p:sp>
            <p:nvSpPr>
              <p:cNvPr id="76806" name="任意多边形 76805"/>
              <p:cNvSpPr/>
              <p:nvPr/>
            </p:nvSpPr>
            <p:spPr>
              <a:xfrm>
                <a:off x="588" y="2352"/>
                <a:ext cx="480" cy="1104"/>
              </a:xfrm>
              <a:custGeom>
                <a:avLst/>
                <a:gdLst/>
                <a:ahLst/>
                <a:cxnLst/>
                <a:rect l="0" t="0" r="0" b="0"/>
                <a:pathLst>
                  <a:path w="480" h="1008">
                    <a:moveTo>
                      <a:pt x="0" y="0"/>
                    </a:moveTo>
                    <a:lnTo>
                      <a:pt x="480" y="480"/>
                    </a:lnTo>
                    <a:lnTo>
                      <a:pt x="48" y="100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6821" name="组合 76820"/>
              <p:cNvGrpSpPr/>
              <p:nvPr/>
            </p:nvGrpSpPr>
            <p:grpSpPr>
              <a:xfrm>
                <a:off x="588" y="288"/>
                <a:ext cx="1712" cy="1344"/>
                <a:chOff x="576" y="288"/>
                <a:chExt cx="1712" cy="1344"/>
              </a:xfrm>
            </p:grpSpPr>
            <p:sp>
              <p:nvSpPr>
                <p:cNvPr id="76809" name="圆角矩形标注 76808"/>
                <p:cNvSpPr/>
                <p:nvPr/>
              </p:nvSpPr>
              <p:spPr>
                <a:xfrm>
                  <a:off x="1488" y="288"/>
                  <a:ext cx="800" cy="483"/>
                </a:xfrm>
                <a:prstGeom prst="wedgeRoundRectCallout">
                  <a:avLst>
                    <a:gd name="adj1" fmla="val -126097"/>
                    <a:gd name="adj2" fmla="val 107384"/>
                    <a:gd name="adj3" fmla="val 16667"/>
                  </a:avLst>
                </a:prstGeom>
                <a:solidFill>
                  <a:schemeClr val="accent1"/>
                </a:solidFill>
                <a:ln w="28575" cap="flat" cmpd="sng">
                  <a:solidFill>
                    <a:srgbClr val="FF33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algn="ctr"/>
                  <a:r>
                    <a:rPr lang="zh-CN" altLang="en-US" sz="2800" dirty="0">
                      <a:solidFill>
                        <a:schemeClr val="tx1"/>
                      </a:solidFill>
                      <a:latin typeface="黑体" charset="0"/>
                      <a:ea typeface="黑体" charset="0"/>
                    </a:rPr>
                    <a:t>积聚</a:t>
                  </a:r>
                </a:p>
                <a:p>
                  <a:pPr lvl="0" algn="ctr"/>
                  <a:r>
                    <a:rPr lang="zh-CN" altLang="en-US" sz="2800" dirty="0">
                      <a:solidFill>
                        <a:schemeClr val="tx1"/>
                      </a:solidFill>
                      <a:latin typeface="黑体" charset="0"/>
                      <a:ea typeface="黑体" charset="0"/>
                    </a:rPr>
                    <a:t>成线</a:t>
                  </a:r>
                  <a:endParaRPr lang="zh-CN" altLang="en-US" sz="2800">
                    <a:solidFill>
                      <a:schemeClr val="tx1"/>
                    </a:solidFill>
                    <a:latin typeface="黑体" charset="0"/>
                    <a:ea typeface="黑体" charset="0"/>
                  </a:endParaRPr>
                </a:p>
              </p:txBody>
            </p:sp>
            <p:sp>
              <p:nvSpPr>
                <p:cNvPr id="76816" name="直接连接符 76815"/>
                <p:cNvSpPr/>
                <p:nvPr/>
              </p:nvSpPr>
              <p:spPr>
                <a:xfrm flipH="1">
                  <a:off x="576" y="384"/>
                  <a:ext cx="480" cy="1248"/>
                </a:xfrm>
                <a:prstGeom prst="line">
                  <a:avLst/>
                </a:prstGeom>
                <a:ln w="7620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0" name="组合 76819"/>
              <p:cNvGrpSpPr/>
              <p:nvPr/>
            </p:nvGrpSpPr>
            <p:grpSpPr>
              <a:xfrm>
                <a:off x="2316" y="288"/>
                <a:ext cx="1200" cy="1296"/>
                <a:chOff x="2304" y="288"/>
                <a:chExt cx="1200" cy="1296"/>
              </a:xfrm>
            </p:grpSpPr>
            <p:sp>
              <p:nvSpPr>
                <p:cNvPr id="76817" name="直接连接符 76816"/>
                <p:cNvSpPr/>
                <p:nvPr/>
              </p:nvSpPr>
              <p:spPr>
                <a:xfrm rot="120000" flipH="1">
                  <a:off x="2325" y="288"/>
                  <a:ext cx="528" cy="1296"/>
                </a:xfrm>
                <a:prstGeom prst="line">
                  <a:avLst/>
                </a:prstGeom>
                <a:ln w="7620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18" name="直接连接符 76817"/>
                <p:cNvSpPr/>
                <p:nvPr/>
              </p:nvSpPr>
              <p:spPr>
                <a:xfrm>
                  <a:off x="2832" y="336"/>
                  <a:ext cx="672" cy="1248"/>
                </a:xfrm>
                <a:prstGeom prst="line">
                  <a:avLst/>
                </a:prstGeom>
                <a:ln w="7620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19" name="直接连接符 76818"/>
                <p:cNvSpPr/>
                <p:nvPr/>
              </p:nvSpPr>
              <p:spPr>
                <a:xfrm>
                  <a:off x="2304" y="1584"/>
                  <a:ext cx="1200" cy="0"/>
                </a:xfrm>
                <a:prstGeom prst="line">
                  <a:avLst/>
                </a:prstGeom>
                <a:ln w="7620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6822" name="矩形 76821"/>
          <p:cNvSpPr/>
          <p:nvPr/>
        </p:nvSpPr>
        <p:spPr>
          <a:xfrm>
            <a:off x="-317" y="0"/>
            <a:ext cx="4648200" cy="838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lvl="0" algn="l"/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A 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截平面过锥顶</a:t>
            </a:r>
          </a:p>
        </p:txBody>
      </p:sp>
      <p:sp>
        <p:nvSpPr>
          <p:cNvPr id="76823" name="矩形 76822"/>
          <p:cNvSpPr/>
          <p:nvPr/>
        </p:nvSpPr>
        <p:spPr>
          <a:xfrm>
            <a:off x="7177088" y="6491288"/>
            <a:ext cx="2025650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截平面垂直于轴线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xfrm>
            <a:off x="-19050" y="-50800"/>
            <a:ext cx="8397875" cy="914400"/>
          </a:xfrm>
        </p:spPr>
        <p:txBody>
          <a:bodyPr anchor="ctr"/>
          <a:lstStyle/>
          <a:p>
            <a:pPr algn="l"/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 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截平面垂直于轴线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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90</a:t>
            </a:r>
          </a:p>
        </p:txBody>
      </p:sp>
      <p:graphicFrame>
        <p:nvGraphicFramePr>
          <p:cNvPr id="16388" name="文本占位符 16387"/>
          <p:cNvGraphicFramePr>
            <a:graphicFrameLocks/>
          </p:cNvGraphicFramePr>
          <p:nvPr>
            <p:ph type="body" idx="1"/>
          </p:nvPr>
        </p:nvGraphicFramePr>
        <p:xfrm>
          <a:off x="57150" y="1219200"/>
          <a:ext cx="4092575" cy="4830763"/>
        </p:xfrm>
        <a:graphic>
          <a:graphicData uri="http://schemas.openxmlformats.org/presentationml/2006/ole">
            <p:oleObj spid="_x0000_s53250" r:id="rId4" imgW="1666667" imgH="1991003" progId="PBrush">
              <p:embed/>
            </p:oleObj>
          </a:graphicData>
        </a:graphic>
      </p:graphicFrame>
      <p:sp>
        <p:nvSpPr>
          <p:cNvPr id="16398" name="矩形 16397"/>
          <p:cNvSpPr/>
          <p:nvPr/>
        </p:nvSpPr>
        <p:spPr>
          <a:xfrm>
            <a:off x="6838950" y="6491288"/>
            <a:ext cx="2025650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截平面倾斜于轴线</a:t>
            </a:r>
          </a:p>
        </p:txBody>
      </p:sp>
      <p:grpSp>
        <p:nvGrpSpPr>
          <p:cNvPr id="16401" name="组合 16400"/>
          <p:cNvGrpSpPr/>
          <p:nvPr/>
        </p:nvGrpSpPr>
        <p:grpSpPr>
          <a:xfrm>
            <a:off x="4233863" y="609600"/>
            <a:ext cx="4891087" cy="5791200"/>
            <a:chOff x="2592" y="384"/>
            <a:chExt cx="3081" cy="3648"/>
          </a:xfrm>
        </p:grpSpPr>
        <p:graphicFrame>
          <p:nvGraphicFramePr>
            <p:cNvPr id="16387" name="对象 16386"/>
            <p:cNvGraphicFramePr>
              <a:graphicFrameLocks/>
            </p:cNvGraphicFramePr>
            <p:nvPr/>
          </p:nvGraphicFramePr>
          <p:xfrm>
            <a:off x="2592" y="384"/>
            <a:ext cx="3081" cy="3648"/>
          </p:xfrm>
          <a:graphic>
            <a:graphicData uri="http://schemas.openxmlformats.org/presentationml/2006/ole">
              <p:oleObj spid="_x0000_s53249" r:id="rId5" imgW="2019048" imgH="2390476" progId="PBrush">
                <p:embed/>
              </p:oleObj>
            </a:graphicData>
          </a:graphic>
        </p:graphicFrame>
        <p:sp>
          <p:nvSpPr>
            <p:cNvPr id="16392" name="文本框 16391"/>
            <p:cNvSpPr txBox="1"/>
            <p:nvPr/>
          </p:nvSpPr>
          <p:spPr>
            <a:xfrm>
              <a:off x="3024" y="1296"/>
              <a:ext cx="283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</a:t>
              </a:r>
              <a:endPara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399" name="文本框 16398"/>
            <p:cNvSpPr txBox="1"/>
            <p:nvPr/>
          </p:nvSpPr>
          <p:spPr>
            <a:xfrm>
              <a:off x="3120" y="864"/>
              <a:ext cx="298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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6402" name="圆角矩形标注 16401"/>
          <p:cNvSpPr/>
          <p:nvPr/>
        </p:nvSpPr>
        <p:spPr>
          <a:xfrm>
            <a:off x="2876550" y="1524000"/>
            <a:ext cx="1524000" cy="990600"/>
          </a:xfrm>
          <a:prstGeom prst="wedgeRoundRectCallout">
            <a:avLst>
              <a:gd name="adj1" fmla="val -59898"/>
              <a:gd name="adj2" fmla="val 235898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截交线</a:t>
            </a:r>
          </a:p>
          <a:p>
            <a:pPr lvl="0"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为圆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6406" name="组合 16405"/>
          <p:cNvGrpSpPr/>
          <p:nvPr/>
        </p:nvGrpSpPr>
        <p:grpSpPr>
          <a:xfrm>
            <a:off x="4895850" y="2057400"/>
            <a:ext cx="3619500" cy="3352800"/>
            <a:chOff x="3084" y="1296"/>
            <a:chExt cx="2280" cy="2112"/>
          </a:xfrm>
        </p:grpSpPr>
        <p:sp>
          <p:nvSpPr>
            <p:cNvPr id="16403" name="直接连接符 16402"/>
            <p:cNvSpPr/>
            <p:nvPr/>
          </p:nvSpPr>
          <p:spPr>
            <a:xfrm>
              <a:off x="3156" y="1296"/>
              <a:ext cx="624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直接连接符 16403"/>
            <p:cNvSpPr/>
            <p:nvPr/>
          </p:nvSpPr>
          <p:spPr>
            <a:xfrm>
              <a:off x="4740" y="1296"/>
              <a:ext cx="624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椭圆 16404"/>
            <p:cNvSpPr/>
            <p:nvPr/>
          </p:nvSpPr>
          <p:spPr>
            <a:xfrm>
              <a:off x="3084" y="2736"/>
              <a:ext cx="672" cy="672"/>
            </a:xfrm>
            <a:prstGeom prst="ellipse">
              <a:avLst/>
            </a:pr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组合 60417"/>
          <p:cNvGrpSpPr/>
          <p:nvPr/>
        </p:nvGrpSpPr>
        <p:grpSpPr>
          <a:xfrm>
            <a:off x="-19050" y="990600"/>
            <a:ext cx="8961438" cy="5286375"/>
            <a:chOff x="0" y="624"/>
            <a:chExt cx="5645" cy="3330"/>
          </a:xfrm>
        </p:grpSpPr>
        <p:graphicFrame>
          <p:nvGraphicFramePr>
            <p:cNvPr id="60419" name="文本占位符 60418"/>
            <p:cNvGraphicFramePr>
              <a:graphicFrameLocks/>
            </p:cNvGraphicFramePr>
            <p:nvPr>
              <p:ph type="body" idx="1"/>
            </p:nvPr>
          </p:nvGraphicFramePr>
          <p:xfrm>
            <a:off x="0" y="624"/>
            <a:ext cx="5645" cy="3330"/>
          </p:xfrm>
          <a:graphic>
            <a:graphicData uri="http://schemas.openxmlformats.org/presentationml/2006/ole">
              <p:oleObj spid="_x0000_s54273" r:id="rId3" imgW="4133333" imgH="2438095" progId="PBrush">
                <p:embed/>
              </p:oleObj>
            </a:graphicData>
          </a:graphic>
        </p:graphicFrame>
        <p:sp>
          <p:nvSpPr>
            <p:cNvPr id="60420" name="文本框 60419"/>
            <p:cNvSpPr txBox="1"/>
            <p:nvPr/>
          </p:nvSpPr>
          <p:spPr>
            <a:xfrm>
              <a:off x="576" y="1104"/>
              <a:ext cx="318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</a:t>
              </a:r>
              <a:endPara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21" name="文本框 60420"/>
            <p:cNvSpPr txBox="1"/>
            <p:nvPr/>
          </p:nvSpPr>
          <p:spPr>
            <a:xfrm>
              <a:off x="566" y="1576"/>
              <a:ext cx="283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40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</a:t>
              </a:r>
              <a:endParaRPr lang="en-US" altLang="zh-CN" sz="40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22" name="任意多边形 60421"/>
            <p:cNvSpPr/>
            <p:nvPr/>
          </p:nvSpPr>
          <p:spPr>
            <a:xfrm>
              <a:off x="720" y="1200"/>
              <a:ext cx="240" cy="112"/>
            </a:xfrm>
            <a:custGeom>
              <a:avLst/>
              <a:gdLst/>
              <a:ahLst/>
              <a:cxnLst/>
              <a:rect l="0" t="0" r="0" b="0"/>
              <a:pathLst>
                <a:path w="240" h="112">
                  <a:moveTo>
                    <a:pt x="0" y="0"/>
                  </a:moveTo>
                  <a:cubicBezTo>
                    <a:pt x="28" y="40"/>
                    <a:pt x="56" y="80"/>
                    <a:pt x="96" y="96"/>
                  </a:cubicBezTo>
                  <a:cubicBezTo>
                    <a:pt x="136" y="112"/>
                    <a:pt x="224" y="88"/>
                    <a:pt x="240" y="96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3" name="任意多边形 60422"/>
            <p:cNvSpPr/>
            <p:nvPr/>
          </p:nvSpPr>
          <p:spPr>
            <a:xfrm>
              <a:off x="672" y="1536"/>
              <a:ext cx="288" cy="240"/>
            </a:xfrm>
            <a:custGeom>
              <a:avLst/>
              <a:gdLst/>
              <a:ahLst/>
              <a:cxnLst/>
              <a:rect l="0" t="0" r="0" b="0"/>
              <a:pathLst>
                <a:path w="288" h="240">
                  <a:moveTo>
                    <a:pt x="0" y="0"/>
                  </a:moveTo>
                  <a:cubicBezTo>
                    <a:pt x="0" y="28"/>
                    <a:pt x="0" y="56"/>
                    <a:pt x="48" y="96"/>
                  </a:cubicBezTo>
                  <a:cubicBezTo>
                    <a:pt x="96" y="136"/>
                    <a:pt x="272" y="224"/>
                    <a:pt x="288" y="2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24" name="文本框 60423"/>
          <p:cNvSpPr txBox="1"/>
          <p:nvPr/>
        </p:nvSpPr>
        <p:spPr>
          <a:xfrm>
            <a:off x="-19050" y="0"/>
            <a:ext cx="4345305" cy="5226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 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截平面倾斜于轴线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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Technic" pitchFamily="2" charset="2"/>
              </a:rPr>
              <a:t>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</a:t>
            </a:r>
          </a:p>
        </p:txBody>
      </p:sp>
      <p:grpSp>
        <p:nvGrpSpPr>
          <p:cNvPr id="60425" name="组合 60424"/>
          <p:cNvGrpSpPr/>
          <p:nvPr/>
        </p:nvGrpSpPr>
        <p:grpSpPr>
          <a:xfrm>
            <a:off x="3278188" y="858838"/>
            <a:ext cx="1905000" cy="1409700"/>
            <a:chOff x="2064" y="528"/>
            <a:chExt cx="1200" cy="888"/>
          </a:xfrm>
        </p:grpSpPr>
        <p:sp>
          <p:nvSpPr>
            <p:cNvPr id="60426" name="直接连接符 60425"/>
            <p:cNvSpPr/>
            <p:nvPr/>
          </p:nvSpPr>
          <p:spPr>
            <a:xfrm>
              <a:off x="2064" y="1416"/>
              <a:ext cx="67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27" name="组合 60426"/>
            <p:cNvGrpSpPr/>
            <p:nvPr/>
          </p:nvGrpSpPr>
          <p:grpSpPr>
            <a:xfrm>
              <a:off x="2352" y="528"/>
              <a:ext cx="912" cy="885"/>
              <a:chOff x="2400" y="384"/>
              <a:chExt cx="912" cy="885"/>
            </a:xfrm>
          </p:grpSpPr>
          <p:sp>
            <p:nvSpPr>
              <p:cNvPr id="60428" name="直接连接符 60427"/>
              <p:cNvSpPr/>
              <p:nvPr/>
            </p:nvSpPr>
            <p:spPr>
              <a:xfrm flipH="1">
                <a:off x="2400" y="720"/>
                <a:ext cx="310" cy="549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29" name="直接连接符 60428"/>
              <p:cNvSpPr/>
              <p:nvPr/>
            </p:nvSpPr>
            <p:spPr>
              <a:xfrm>
                <a:off x="2711" y="743"/>
                <a:ext cx="516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0" name="矩形 60429"/>
              <p:cNvSpPr/>
              <p:nvPr/>
            </p:nvSpPr>
            <p:spPr>
              <a:xfrm>
                <a:off x="2640" y="384"/>
                <a:ext cx="672" cy="326"/>
              </a:xfrm>
              <a:prstGeom prst="rect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lvl="0" algn="l"/>
                <a:r>
                  <a:rPr lang="zh-CN" altLang="en-US" sz="2800" dirty="0">
                    <a:solidFill>
                      <a:srgbClr val="0000FF"/>
                    </a:solidFill>
                    <a:latin typeface="黑体" charset="0"/>
                    <a:ea typeface="黑体" charset="0"/>
                  </a:rPr>
                  <a:t>短轴</a:t>
                </a:r>
              </a:p>
            </p:txBody>
          </p:sp>
        </p:grpSp>
      </p:grpSp>
      <p:sp>
        <p:nvSpPr>
          <p:cNvPr id="60431" name="云形标注 60430"/>
          <p:cNvSpPr/>
          <p:nvPr/>
        </p:nvSpPr>
        <p:spPr>
          <a:xfrm>
            <a:off x="5086985" y="735965"/>
            <a:ext cx="3783965" cy="1693545"/>
          </a:xfrm>
          <a:prstGeom prst="cloudCallout">
            <a:avLst>
              <a:gd name="adj1" fmla="val -52907"/>
              <a:gd name="adj2" fmla="val 42968"/>
            </a:avLst>
          </a:prstGeom>
          <a:solidFill>
            <a:srgbClr val="FFFF00"/>
          </a:solidFill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思考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椭圆长、短轴的长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如何求？</a:t>
            </a:r>
            <a:endParaRPr lang="zh-CN" altLang="en-US" sz="2800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grpSp>
        <p:nvGrpSpPr>
          <p:cNvPr id="60432" name="组合 60431"/>
          <p:cNvGrpSpPr/>
          <p:nvPr/>
        </p:nvGrpSpPr>
        <p:grpSpPr>
          <a:xfrm>
            <a:off x="6305550" y="3259138"/>
            <a:ext cx="1230313" cy="1189037"/>
            <a:chOff x="3840" y="2208"/>
            <a:chExt cx="720" cy="720"/>
          </a:xfrm>
        </p:grpSpPr>
        <p:sp>
          <p:nvSpPr>
            <p:cNvPr id="60433" name="直接连接符 60432"/>
            <p:cNvSpPr/>
            <p:nvPr/>
          </p:nvSpPr>
          <p:spPr>
            <a:xfrm flipH="1">
              <a:off x="3840" y="2208"/>
              <a:ext cx="720" cy="72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4" name="直接连接符 60433"/>
            <p:cNvSpPr/>
            <p:nvPr/>
          </p:nvSpPr>
          <p:spPr>
            <a:xfrm>
              <a:off x="3936" y="2496"/>
              <a:ext cx="480" cy="1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35" name="组合 60434"/>
          <p:cNvGrpSpPr/>
          <p:nvPr/>
        </p:nvGrpSpPr>
        <p:grpSpPr>
          <a:xfrm>
            <a:off x="213995" y="1340168"/>
            <a:ext cx="1587500" cy="1295400"/>
            <a:chOff x="144" y="720"/>
            <a:chExt cx="1000" cy="816"/>
          </a:xfrm>
        </p:grpSpPr>
        <p:sp>
          <p:nvSpPr>
            <p:cNvPr id="60436" name="直接连接符 60435"/>
            <p:cNvSpPr/>
            <p:nvPr/>
          </p:nvSpPr>
          <p:spPr>
            <a:xfrm flipH="1" flipV="1">
              <a:off x="576" y="720"/>
              <a:ext cx="568" cy="35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7" name="矩形 60436"/>
            <p:cNvSpPr/>
            <p:nvPr/>
          </p:nvSpPr>
          <p:spPr>
            <a:xfrm rot="-3182205">
              <a:off x="185" y="919"/>
              <a:ext cx="483" cy="27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/>
            <a:lstStyle/>
            <a:p>
              <a:pPr lvl="0" algn="l"/>
              <a:r>
                <a:rPr lang="zh-CN" altLang="en-US" sz="2800" dirty="0">
                  <a:solidFill>
                    <a:srgbClr val="0000FF"/>
                  </a:solidFill>
                  <a:latin typeface="黑体" charset="0"/>
                  <a:ea typeface="黑体" charset="0"/>
                </a:rPr>
                <a:t>长轴</a:t>
              </a:r>
              <a:endPara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38" name="直接连接符 60437"/>
            <p:cNvSpPr/>
            <p:nvPr/>
          </p:nvSpPr>
          <p:spPr>
            <a:xfrm flipH="1" flipV="1">
              <a:off x="144" y="1344"/>
              <a:ext cx="336" cy="19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直接连接符 60438"/>
            <p:cNvSpPr/>
            <p:nvPr/>
          </p:nvSpPr>
          <p:spPr>
            <a:xfrm flipH="1">
              <a:off x="336" y="816"/>
              <a:ext cx="432" cy="62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40" name="圆角矩形标注 60439"/>
          <p:cNvSpPr/>
          <p:nvPr/>
        </p:nvSpPr>
        <p:spPr>
          <a:xfrm>
            <a:off x="6534150" y="5621338"/>
            <a:ext cx="1720850" cy="950912"/>
          </a:xfrm>
          <a:prstGeom prst="wedgeRoundRectCallout">
            <a:avLst>
              <a:gd name="adj1" fmla="val -26477"/>
              <a:gd name="adj2" fmla="val -198245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2"/>
                </a:solidFill>
                <a:latin typeface="黑体" charset="0"/>
                <a:ea typeface="黑体" charset="0"/>
              </a:rPr>
              <a:t>交线为</a:t>
            </a:r>
          </a:p>
          <a:p>
            <a:pPr lvl="0" algn="ctr"/>
            <a:r>
              <a:rPr lang="zh-CN" altLang="en-US" sz="2800" dirty="0">
                <a:solidFill>
                  <a:schemeClr val="tx2"/>
                </a:solidFill>
                <a:latin typeface="黑体" charset="0"/>
                <a:ea typeface="黑体" charset="0"/>
              </a:rPr>
              <a:t>椭圆</a:t>
            </a:r>
          </a:p>
        </p:txBody>
      </p:sp>
      <p:sp>
        <p:nvSpPr>
          <p:cNvPr id="60441" name="矩形 60440"/>
          <p:cNvSpPr/>
          <p:nvPr/>
        </p:nvSpPr>
        <p:spPr>
          <a:xfrm>
            <a:off x="6861175" y="6521450"/>
            <a:ext cx="2282825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截平面平行于一条素线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xfrm>
            <a:off x="35560" y="116205"/>
            <a:ext cx="7561263" cy="685800"/>
          </a:xfrm>
        </p:spPr>
        <p:txBody>
          <a:bodyPr anchor="ctr"/>
          <a:lstStyle/>
          <a:p>
            <a:pPr algn="l"/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 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截平面平行于一条素线 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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Technic" pitchFamily="2" charset="2"/>
              </a:rPr>
              <a:t>=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</a:t>
            </a:r>
          </a:p>
        </p:txBody>
      </p:sp>
      <p:sp>
        <p:nvSpPr>
          <p:cNvPr id="18443" name="矩形 18442"/>
          <p:cNvSpPr/>
          <p:nvPr/>
        </p:nvSpPr>
        <p:spPr>
          <a:xfrm>
            <a:off x="6638925" y="6491288"/>
            <a:ext cx="2486025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截平面平行于两条素线</a:t>
            </a:r>
          </a:p>
        </p:txBody>
      </p:sp>
      <p:grpSp>
        <p:nvGrpSpPr>
          <p:cNvPr id="18446" name="组合 18445"/>
          <p:cNvGrpSpPr/>
          <p:nvPr/>
        </p:nvGrpSpPr>
        <p:grpSpPr>
          <a:xfrm>
            <a:off x="35560" y="1052195"/>
            <a:ext cx="8991600" cy="5330825"/>
            <a:chOff x="0" y="528"/>
            <a:chExt cx="5760" cy="3358"/>
          </a:xfrm>
        </p:grpSpPr>
        <p:graphicFrame>
          <p:nvGraphicFramePr>
            <p:cNvPr id="18435" name="文本占位符 18434"/>
            <p:cNvGraphicFramePr>
              <a:graphicFrameLocks/>
            </p:cNvGraphicFramePr>
            <p:nvPr>
              <p:ph type="body" idx="1"/>
            </p:nvPr>
          </p:nvGraphicFramePr>
          <p:xfrm>
            <a:off x="0" y="528"/>
            <a:ext cx="5760" cy="3358"/>
          </p:xfrm>
          <a:graphic>
            <a:graphicData uri="http://schemas.openxmlformats.org/presentationml/2006/ole">
              <p:oleObj spid="_x0000_s55297" r:id="rId3" imgW="4019048" imgH="2343477" progId="PBrush">
                <p:embed/>
              </p:oleObj>
            </a:graphicData>
          </a:graphic>
        </p:graphicFrame>
        <p:sp>
          <p:nvSpPr>
            <p:cNvPr id="18438" name="文本框 18437"/>
            <p:cNvSpPr txBox="1"/>
            <p:nvPr/>
          </p:nvSpPr>
          <p:spPr>
            <a:xfrm>
              <a:off x="480" y="1152"/>
              <a:ext cx="323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</a:t>
              </a:r>
              <a:endPara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39" name="文本框 18438"/>
            <p:cNvSpPr txBox="1"/>
            <p:nvPr/>
          </p:nvSpPr>
          <p:spPr>
            <a:xfrm>
              <a:off x="528" y="1663"/>
              <a:ext cx="27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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44" name="任意多边形 18443"/>
            <p:cNvSpPr/>
            <p:nvPr/>
          </p:nvSpPr>
          <p:spPr>
            <a:xfrm>
              <a:off x="576" y="1152"/>
              <a:ext cx="240" cy="192"/>
            </a:xfrm>
            <a:custGeom>
              <a:avLst/>
              <a:gdLst/>
              <a:ahLst/>
              <a:cxnLst/>
              <a:rect l="0" t="0" r="0" b="0"/>
              <a:pathLst>
                <a:path w="240" h="192">
                  <a:moveTo>
                    <a:pt x="0" y="0"/>
                  </a:moveTo>
                  <a:cubicBezTo>
                    <a:pt x="4" y="32"/>
                    <a:pt x="8" y="64"/>
                    <a:pt x="48" y="96"/>
                  </a:cubicBezTo>
                  <a:cubicBezTo>
                    <a:pt x="88" y="128"/>
                    <a:pt x="200" y="168"/>
                    <a:pt x="240" y="19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任意多边形 18444"/>
            <p:cNvSpPr/>
            <p:nvPr/>
          </p:nvSpPr>
          <p:spPr>
            <a:xfrm>
              <a:off x="624" y="1728"/>
              <a:ext cx="192" cy="96"/>
            </a:xfrm>
            <a:custGeom>
              <a:avLst/>
              <a:gdLst/>
              <a:ahLst/>
              <a:cxnLst/>
              <a:rect l="0" t="0" r="0" b="0"/>
              <a:pathLst>
                <a:path w="192" h="96">
                  <a:moveTo>
                    <a:pt x="0" y="0"/>
                  </a:moveTo>
                  <a:cubicBezTo>
                    <a:pt x="8" y="16"/>
                    <a:pt x="16" y="32"/>
                    <a:pt x="48" y="48"/>
                  </a:cubicBezTo>
                  <a:cubicBezTo>
                    <a:pt x="80" y="64"/>
                    <a:pt x="168" y="88"/>
                    <a:pt x="192" y="96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7" name="圆角矩形标注 18446"/>
          <p:cNvSpPr/>
          <p:nvPr/>
        </p:nvSpPr>
        <p:spPr>
          <a:xfrm>
            <a:off x="5004435" y="1700530"/>
            <a:ext cx="2167890" cy="1064895"/>
          </a:xfrm>
          <a:prstGeom prst="wedgeRoundRectCallout">
            <a:avLst>
              <a:gd name="adj1" fmla="val 34093"/>
              <a:gd name="adj2" fmla="val 128384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截交线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为抛物线</a:t>
            </a:r>
            <a:endParaRPr lang="zh-CN" altLang="en-US" sz="2800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文本框 19460"/>
          <p:cNvSpPr txBox="1"/>
          <p:nvPr/>
        </p:nvSpPr>
        <p:spPr>
          <a:xfrm>
            <a:off x="-19050" y="0"/>
            <a:ext cx="9144000" cy="796925"/>
          </a:xfrm>
          <a:prstGeom prst="rect">
            <a:avLst/>
          </a:prstGeom>
          <a:noFill/>
          <a:ln w="19050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 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截平面平行于两条素线（或轴线）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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0º 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或 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</a:t>
            </a:r>
          </a:p>
          <a:p>
            <a:pPr lvl="0" algn="l"/>
            <a:endParaRPr lang="en-US" altLang="zh-CN" sz="1800" b="1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71" name="矩形 19470"/>
          <p:cNvSpPr/>
          <p:nvPr/>
        </p:nvSpPr>
        <p:spPr>
          <a:xfrm>
            <a:off x="8362950" y="6491288"/>
            <a:ext cx="414338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例</a:t>
            </a:r>
          </a:p>
        </p:txBody>
      </p:sp>
      <p:grpSp>
        <p:nvGrpSpPr>
          <p:cNvPr id="19473" name="组合 19472"/>
          <p:cNvGrpSpPr/>
          <p:nvPr/>
        </p:nvGrpSpPr>
        <p:grpSpPr>
          <a:xfrm>
            <a:off x="-19050" y="1219200"/>
            <a:ext cx="9144000" cy="5248275"/>
            <a:chOff x="0" y="768"/>
            <a:chExt cx="5760" cy="3306"/>
          </a:xfrm>
        </p:grpSpPr>
        <p:graphicFrame>
          <p:nvGraphicFramePr>
            <p:cNvPr id="19458" name="文本占位符 19457"/>
            <p:cNvGraphicFramePr>
              <a:graphicFrameLocks/>
            </p:cNvGraphicFramePr>
            <p:nvPr>
              <p:ph type="body" idx="1"/>
            </p:nvPr>
          </p:nvGraphicFramePr>
          <p:xfrm>
            <a:off x="0" y="768"/>
            <a:ext cx="5760" cy="3306"/>
          </p:xfrm>
          <a:graphic>
            <a:graphicData uri="http://schemas.openxmlformats.org/presentationml/2006/ole">
              <p:oleObj spid="_x0000_s56321" r:id="rId3" imgW="4009524" imgH="2390476" progId="PBrush">
                <p:embed/>
              </p:oleObj>
            </a:graphicData>
          </a:graphic>
        </p:graphicFrame>
        <p:sp>
          <p:nvSpPr>
            <p:cNvPr id="19464" name="文本框 19463"/>
            <p:cNvSpPr txBox="1"/>
            <p:nvPr/>
          </p:nvSpPr>
          <p:spPr>
            <a:xfrm>
              <a:off x="480" y="1488"/>
              <a:ext cx="318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</a:t>
              </a:r>
              <a:endPara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472" name="任意多边形 19471"/>
            <p:cNvSpPr/>
            <p:nvPr/>
          </p:nvSpPr>
          <p:spPr>
            <a:xfrm>
              <a:off x="528" y="1488"/>
              <a:ext cx="288" cy="240"/>
            </a:xfrm>
            <a:custGeom>
              <a:avLst/>
              <a:gdLst/>
              <a:ahLst/>
              <a:cxnLst/>
              <a:rect l="0" t="0" r="0" b="0"/>
              <a:pathLst>
                <a:path w="288" h="240">
                  <a:moveTo>
                    <a:pt x="0" y="0"/>
                  </a:moveTo>
                  <a:cubicBezTo>
                    <a:pt x="24" y="52"/>
                    <a:pt x="48" y="104"/>
                    <a:pt x="96" y="144"/>
                  </a:cubicBezTo>
                  <a:cubicBezTo>
                    <a:pt x="144" y="184"/>
                    <a:pt x="224" y="216"/>
                    <a:pt x="288" y="24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4" name="圆角矩形标注 19473"/>
          <p:cNvSpPr/>
          <p:nvPr/>
        </p:nvSpPr>
        <p:spPr>
          <a:xfrm>
            <a:off x="4857750" y="2362200"/>
            <a:ext cx="1828800" cy="1066800"/>
          </a:xfrm>
          <a:prstGeom prst="wedgeRoundRectCallout">
            <a:avLst>
              <a:gd name="adj1" fmla="val 55296"/>
              <a:gd name="adj2" fmla="val 103569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截交线为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双曲线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对象 162817"/>
          <p:cNvGraphicFramePr>
            <a:graphicFrameLocks/>
          </p:cNvGraphicFramePr>
          <p:nvPr/>
        </p:nvGraphicFramePr>
        <p:xfrm>
          <a:off x="3420110" y="2636520"/>
          <a:ext cx="5715000" cy="3957638"/>
        </p:xfrm>
        <a:graphic>
          <a:graphicData uri="http://schemas.openxmlformats.org/presentationml/2006/ole">
            <p:oleObj spid="_x0000_s57345" r:id="rId3" imgW="2048161" imgH="1295238" progId="PBrush">
              <p:embed/>
            </p:oleObj>
          </a:graphicData>
        </a:graphic>
      </p:graphicFrame>
      <p:grpSp>
        <p:nvGrpSpPr>
          <p:cNvPr id="162819" name="组合 162818"/>
          <p:cNvGrpSpPr/>
          <p:nvPr/>
        </p:nvGrpSpPr>
        <p:grpSpPr>
          <a:xfrm>
            <a:off x="-19050" y="0"/>
            <a:ext cx="7010400" cy="5867400"/>
            <a:chOff x="0" y="0"/>
            <a:chExt cx="4416" cy="3696"/>
          </a:xfrm>
        </p:grpSpPr>
        <p:grpSp>
          <p:nvGrpSpPr>
            <p:cNvPr id="162820" name="组合 162819"/>
            <p:cNvGrpSpPr/>
            <p:nvPr/>
          </p:nvGrpSpPr>
          <p:grpSpPr>
            <a:xfrm>
              <a:off x="135" y="0"/>
              <a:ext cx="4281" cy="2627"/>
              <a:chOff x="391" y="384"/>
              <a:chExt cx="4553" cy="2693"/>
            </a:xfrm>
          </p:grpSpPr>
          <p:sp>
            <p:nvSpPr>
              <p:cNvPr id="162821" name="任意多边形 162820"/>
              <p:cNvSpPr/>
              <p:nvPr/>
            </p:nvSpPr>
            <p:spPr>
              <a:xfrm>
                <a:off x="3620" y="1039"/>
                <a:ext cx="508" cy="1"/>
              </a:xfrm>
              <a:custGeom>
                <a:avLst/>
                <a:gdLst/>
                <a:ahLst/>
                <a:cxnLst/>
                <a:rect l="0" t="0" r="0" b="0"/>
                <a:pathLst>
                  <a:path w="2989">
                    <a:moveTo>
                      <a:pt x="0" y="0"/>
                    </a:moveTo>
                    <a:lnTo>
                      <a:pt x="2988" y="0"/>
                    </a:lnTo>
                    <a:lnTo>
                      <a:pt x="2989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2" name="任意多边形 162821"/>
              <p:cNvSpPr/>
              <p:nvPr/>
            </p:nvSpPr>
            <p:spPr>
              <a:xfrm>
                <a:off x="4231" y="1039"/>
                <a:ext cx="101" cy="1"/>
              </a:xfrm>
              <a:custGeom>
                <a:avLst/>
                <a:gdLst/>
                <a:ahLst/>
                <a:cxnLst/>
                <a:rect l="0" t="0" r="0" b="0"/>
                <a:pathLst>
                  <a:path w="601">
                    <a:moveTo>
                      <a:pt x="0" y="0"/>
                    </a:moveTo>
                    <a:lnTo>
                      <a:pt x="600" y="0"/>
                    </a:lnTo>
                    <a:lnTo>
                      <a:pt x="601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3" name="任意多边形 162822"/>
              <p:cNvSpPr/>
              <p:nvPr/>
            </p:nvSpPr>
            <p:spPr>
              <a:xfrm>
                <a:off x="4435" y="1039"/>
                <a:ext cx="509" cy="1"/>
              </a:xfrm>
              <a:custGeom>
                <a:avLst/>
                <a:gdLst/>
                <a:ahLst/>
                <a:cxnLst/>
                <a:rect l="0" t="0" r="0" b="0"/>
                <a:pathLst>
                  <a:path w="2990">
                    <a:moveTo>
                      <a:pt x="0" y="0"/>
                    </a:moveTo>
                    <a:lnTo>
                      <a:pt x="2988" y="0"/>
                    </a:lnTo>
                    <a:lnTo>
                      <a:pt x="2990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4" name="任意多边形 162823"/>
              <p:cNvSpPr/>
              <p:nvPr/>
            </p:nvSpPr>
            <p:spPr>
              <a:xfrm>
                <a:off x="4291" y="384"/>
                <a:ext cx="2" cy="595"/>
              </a:xfrm>
              <a:custGeom>
                <a:avLst/>
                <a:gdLst/>
                <a:ahLst/>
                <a:cxnLst/>
                <a:rect l="0" t="0" r="0" b="0"/>
                <a:pathLst>
                  <a:path w="2" h="3580">
                    <a:moveTo>
                      <a:pt x="0" y="0"/>
                    </a:moveTo>
                    <a:lnTo>
                      <a:pt x="0" y="3580"/>
                    </a:lnTo>
                    <a:lnTo>
                      <a:pt x="2" y="358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5" name="任意多边形 162824"/>
              <p:cNvSpPr/>
              <p:nvPr/>
            </p:nvSpPr>
            <p:spPr>
              <a:xfrm>
                <a:off x="4291" y="1079"/>
                <a:ext cx="2" cy="99"/>
              </a:xfrm>
              <a:custGeom>
                <a:avLst/>
                <a:gdLst/>
                <a:ahLst/>
                <a:cxnLst/>
                <a:rect l="0" t="0" r="0" b="0"/>
                <a:pathLst>
                  <a:path w="2" h="601">
                    <a:moveTo>
                      <a:pt x="0" y="0"/>
                    </a:moveTo>
                    <a:lnTo>
                      <a:pt x="0" y="601"/>
                    </a:lnTo>
                    <a:lnTo>
                      <a:pt x="2" y="601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6" name="任意多边形 162825"/>
              <p:cNvSpPr/>
              <p:nvPr/>
            </p:nvSpPr>
            <p:spPr>
              <a:xfrm>
                <a:off x="4291" y="1278"/>
                <a:ext cx="2" cy="595"/>
              </a:xfrm>
              <a:custGeom>
                <a:avLst/>
                <a:gdLst/>
                <a:ahLst/>
                <a:cxnLst/>
                <a:rect l="0" t="0" r="0" b="0"/>
                <a:pathLst>
                  <a:path w="2" h="3580">
                    <a:moveTo>
                      <a:pt x="0" y="0"/>
                    </a:moveTo>
                    <a:lnTo>
                      <a:pt x="0" y="3580"/>
                    </a:lnTo>
                    <a:lnTo>
                      <a:pt x="2" y="358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7" name="任意多边形 162826"/>
              <p:cNvSpPr/>
              <p:nvPr/>
            </p:nvSpPr>
            <p:spPr>
              <a:xfrm>
                <a:off x="2977" y="1039"/>
                <a:ext cx="643" cy="1"/>
              </a:xfrm>
              <a:custGeom>
                <a:avLst/>
                <a:gdLst/>
                <a:ahLst/>
                <a:cxnLst/>
                <a:rect l="0" t="0" r="0" b="0"/>
                <a:pathLst>
                  <a:path w="3774">
                    <a:moveTo>
                      <a:pt x="3774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8" name="任意多边形 162827"/>
              <p:cNvSpPr/>
              <p:nvPr/>
            </p:nvSpPr>
            <p:spPr>
              <a:xfrm>
                <a:off x="2772" y="1039"/>
                <a:ext cx="103" cy="1"/>
              </a:xfrm>
              <a:custGeom>
                <a:avLst/>
                <a:gdLst/>
                <a:ahLst/>
                <a:cxnLst/>
                <a:rect l="0" t="0" r="0" b="0"/>
                <a:pathLst>
                  <a:path w="600">
                    <a:moveTo>
                      <a:pt x="60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9" name="任意多边形 162828"/>
              <p:cNvSpPr/>
              <p:nvPr/>
            </p:nvSpPr>
            <p:spPr>
              <a:xfrm>
                <a:off x="2159" y="1039"/>
                <a:ext cx="510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01">
                    <a:moveTo>
                      <a:pt x="3001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0" name="任意多边形 162829"/>
              <p:cNvSpPr/>
              <p:nvPr/>
            </p:nvSpPr>
            <p:spPr>
              <a:xfrm>
                <a:off x="1955" y="1039"/>
                <a:ext cx="101" cy="1"/>
              </a:xfrm>
              <a:custGeom>
                <a:avLst/>
                <a:gdLst/>
                <a:ahLst/>
                <a:cxnLst/>
                <a:rect l="0" t="0" r="0" b="0"/>
                <a:pathLst>
                  <a:path w="601">
                    <a:moveTo>
                      <a:pt x="601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1" name="任意多边形 162830"/>
              <p:cNvSpPr/>
              <p:nvPr/>
            </p:nvSpPr>
            <p:spPr>
              <a:xfrm>
                <a:off x="1340" y="1039"/>
                <a:ext cx="51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01">
                    <a:moveTo>
                      <a:pt x="3001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2" name="任意多边形 162831"/>
              <p:cNvSpPr/>
              <p:nvPr/>
            </p:nvSpPr>
            <p:spPr>
              <a:xfrm>
                <a:off x="1136" y="1039"/>
                <a:ext cx="103" cy="1"/>
              </a:xfrm>
              <a:custGeom>
                <a:avLst/>
                <a:gdLst/>
                <a:ahLst/>
                <a:cxnLst/>
                <a:rect l="0" t="0" r="0" b="0"/>
                <a:pathLst>
                  <a:path w="600">
                    <a:moveTo>
                      <a:pt x="60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3" name="任意多边形 162832"/>
              <p:cNvSpPr/>
              <p:nvPr/>
            </p:nvSpPr>
            <p:spPr>
              <a:xfrm>
                <a:off x="391" y="1039"/>
                <a:ext cx="64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775">
                    <a:moveTo>
                      <a:pt x="3775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4" name="任意多边形 162833"/>
              <p:cNvSpPr/>
              <p:nvPr/>
            </p:nvSpPr>
            <p:spPr>
              <a:xfrm>
                <a:off x="2963" y="2510"/>
                <a:ext cx="519" cy="2"/>
              </a:xfrm>
              <a:custGeom>
                <a:avLst/>
                <a:gdLst/>
                <a:ahLst/>
                <a:cxnLst/>
                <a:rect l="0" t="0" r="0" b="0"/>
                <a:pathLst>
                  <a:path w="3045">
                    <a:moveTo>
                      <a:pt x="3045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5" name="任意多边形 162834"/>
              <p:cNvSpPr/>
              <p:nvPr/>
            </p:nvSpPr>
            <p:spPr>
              <a:xfrm>
                <a:off x="2758" y="2510"/>
                <a:ext cx="103" cy="2"/>
              </a:xfrm>
              <a:custGeom>
                <a:avLst/>
                <a:gdLst/>
                <a:ahLst/>
                <a:cxnLst/>
                <a:rect l="0" t="0" r="0" b="0"/>
                <a:pathLst>
                  <a:path w="601">
                    <a:moveTo>
                      <a:pt x="601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6" name="任意多边形 162835"/>
              <p:cNvSpPr/>
              <p:nvPr/>
            </p:nvSpPr>
            <p:spPr>
              <a:xfrm>
                <a:off x="2145" y="2510"/>
                <a:ext cx="510" cy="2"/>
              </a:xfrm>
              <a:custGeom>
                <a:avLst/>
                <a:gdLst/>
                <a:ahLst/>
                <a:cxnLst/>
                <a:rect l="0" t="0" r="0" b="0"/>
                <a:pathLst>
                  <a:path w="3001">
                    <a:moveTo>
                      <a:pt x="3001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任意多边形 162836"/>
              <p:cNvSpPr/>
              <p:nvPr/>
            </p:nvSpPr>
            <p:spPr>
              <a:xfrm>
                <a:off x="1941" y="2510"/>
                <a:ext cx="101" cy="2"/>
              </a:xfrm>
              <a:custGeom>
                <a:avLst/>
                <a:gdLst/>
                <a:ahLst/>
                <a:cxnLst/>
                <a:rect l="0" t="0" r="0" b="0"/>
                <a:pathLst>
                  <a:path w="600">
                    <a:moveTo>
                      <a:pt x="60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任意多边形 162837"/>
              <p:cNvSpPr/>
              <p:nvPr/>
            </p:nvSpPr>
            <p:spPr>
              <a:xfrm>
                <a:off x="1326" y="2510"/>
                <a:ext cx="512" cy="2"/>
              </a:xfrm>
              <a:custGeom>
                <a:avLst/>
                <a:gdLst/>
                <a:ahLst/>
                <a:cxnLst/>
                <a:rect l="0" t="0" r="0" b="0"/>
                <a:pathLst>
                  <a:path w="3001">
                    <a:moveTo>
                      <a:pt x="3001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9" name="任意多边形 162838"/>
              <p:cNvSpPr/>
              <p:nvPr/>
            </p:nvSpPr>
            <p:spPr>
              <a:xfrm>
                <a:off x="1122" y="2510"/>
                <a:ext cx="103" cy="2"/>
              </a:xfrm>
              <a:custGeom>
                <a:avLst/>
                <a:gdLst/>
                <a:ahLst/>
                <a:cxnLst/>
                <a:rect l="0" t="0" r="0" b="0"/>
                <a:pathLst>
                  <a:path w="600">
                    <a:moveTo>
                      <a:pt x="60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0" name="任意多边形 162839"/>
              <p:cNvSpPr/>
              <p:nvPr/>
            </p:nvSpPr>
            <p:spPr>
              <a:xfrm>
                <a:off x="502" y="2510"/>
                <a:ext cx="518" cy="2"/>
              </a:xfrm>
              <a:custGeom>
                <a:avLst/>
                <a:gdLst/>
                <a:ahLst/>
                <a:cxnLst/>
                <a:rect l="0" t="0" r="0" b="0"/>
                <a:pathLst>
                  <a:path w="3047">
                    <a:moveTo>
                      <a:pt x="3047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1" name="任意多边形 162840"/>
              <p:cNvSpPr/>
              <p:nvPr/>
            </p:nvSpPr>
            <p:spPr>
              <a:xfrm>
                <a:off x="3712" y="474"/>
                <a:ext cx="1158" cy="1130"/>
              </a:xfrm>
              <a:custGeom>
                <a:avLst/>
                <a:gdLst/>
                <a:ahLst/>
                <a:cxnLst/>
                <a:rect l="0" t="0" r="0" b="0"/>
                <a:pathLst>
                  <a:path w="6796" h="6804">
                    <a:moveTo>
                      <a:pt x="6795" y="3402"/>
                    </a:moveTo>
                    <a:lnTo>
                      <a:pt x="6679" y="2521"/>
                    </a:lnTo>
                    <a:lnTo>
                      <a:pt x="6340" y="1701"/>
                    </a:lnTo>
                    <a:lnTo>
                      <a:pt x="5800" y="996"/>
                    </a:lnTo>
                    <a:lnTo>
                      <a:pt x="5096" y="456"/>
                    </a:lnTo>
                    <a:lnTo>
                      <a:pt x="4277" y="116"/>
                    </a:lnTo>
                    <a:lnTo>
                      <a:pt x="3397" y="0"/>
                    </a:lnTo>
                    <a:lnTo>
                      <a:pt x="2518" y="116"/>
                    </a:lnTo>
                    <a:lnTo>
                      <a:pt x="1698" y="456"/>
                    </a:lnTo>
                    <a:lnTo>
                      <a:pt x="994" y="996"/>
                    </a:lnTo>
                    <a:lnTo>
                      <a:pt x="454" y="1701"/>
                    </a:lnTo>
                    <a:lnTo>
                      <a:pt x="115" y="2521"/>
                    </a:lnTo>
                    <a:lnTo>
                      <a:pt x="0" y="3402"/>
                    </a:lnTo>
                    <a:lnTo>
                      <a:pt x="115" y="4282"/>
                    </a:lnTo>
                    <a:lnTo>
                      <a:pt x="454" y="5103"/>
                    </a:lnTo>
                    <a:lnTo>
                      <a:pt x="994" y="5807"/>
                    </a:lnTo>
                    <a:lnTo>
                      <a:pt x="1698" y="6348"/>
                    </a:lnTo>
                    <a:lnTo>
                      <a:pt x="2518" y="6687"/>
                    </a:lnTo>
                    <a:lnTo>
                      <a:pt x="3397" y="6804"/>
                    </a:lnTo>
                    <a:lnTo>
                      <a:pt x="4277" y="6687"/>
                    </a:lnTo>
                    <a:lnTo>
                      <a:pt x="5096" y="6348"/>
                    </a:lnTo>
                    <a:lnTo>
                      <a:pt x="5800" y="5807"/>
                    </a:lnTo>
                    <a:lnTo>
                      <a:pt x="6340" y="5103"/>
                    </a:lnTo>
                    <a:lnTo>
                      <a:pt x="6679" y="4282"/>
                    </a:lnTo>
                    <a:lnTo>
                      <a:pt x="6795" y="3402"/>
                    </a:lnTo>
                    <a:lnTo>
                      <a:pt x="6796" y="3402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2" name="任意多边形 162841"/>
              <p:cNvSpPr/>
              <p:nvPr/>
            </p:nvSpPr>
            <p:spPr>
              <a:xfrm>
                <a:off x="1504" y="1945"/>
                <a:ext cx="1720" cy="2"/>
              </a:xfrm>
              <a:custGeom>
                <a:avLst/>
                <a:gdLst/>
                <a:ahLst/>
                <a:cxnLst/>
                <a:rect l="0" t="0" r="0" b="0"/>
                <a:pathLst>
                  <a:path w="10098">
                    <a:moveTo>
                      <a:pt x="10098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3" name="任意多边形 162842"/>
              <p:cNvSpPr/>
              <p:nvPr/>
            </p:nvSpPr>
            <p:spPr>
              <a:xfrm>
                <a:off x="3224" y="474"/>
                <a:ext cx="2" cy="1057"/>
              </a:xfrm>
              <a:custGeom>
                <a:avLst/>
                <a:gdLst/>
                <a:ahLst/>
                <a:cxnLst/>
                <a:rect l="0" t="0" r="0" b="0"/>
                <a:pathLst>
                  <a:path w="2" h="6362">
                    <a:moveTo>
                      <a:pt x="0" y="0"/>
                    </a:moveTo>
                    <a:lnTo>
                      <a:pt x="0" y="6362"/>
                    </a:lnTo>
                    <a:lnTo>
                      <a:pt x="2" y="6362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4" name="任意多边形 162843"/>
              <p:cNvSpPr/>
              <p:nvPr/>
            </p:nvSpPr>
            <p:spPr>
              <a:xfrm>
                <a:off x="566" y="1039"/>
                <a:ext cx="938" cy="565"/>
              </a:xfrm>
              <a:custGeom>
                <a:avLst/>
                <a:gdLst/>
                <a:ahLst/>
                <a:cxnLst/>
                <a:rect l="0" t="0" r="0" b="0"/>
                <a:pathLst>
                  <a:path w="5510" h="3402">
                    <a:moveTo>
                      <a:pt x="0" y="0"/>
                    </a:moveTo>
                    <a:lnTo>
                      <a:pt x="5508" y="3402"/>
                    </a:lnTo>
                    <a:lnTo>
                      <a:pt x="5510" y="3402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5" name="任意多边形 162844"/>
              <p:cNvSpPr/>
              <p:nvPr/>
            </p:nvSpPr>
            <p:spPr>
              <a:xfrm>
                <a:off x="566" y="1945"/>
                <a:ext cx="938" cy="565"/>
              </a:xfrm>
              <a:custGeom>
                <a:avLst/>
                <a:gdLst/>
                <a:ahLst/>
                <a:cxnLst/>
                <a:rect l="0" t="0" r="0" b="0"/>
                <a:pathLst>
                  <a:path w="5508" h="3402">
                    <a:moveTo>
                      <a:pt x="5508" y="0"/>
                    </a:moveTo>
                    <a:lnTo>
                      <a:pt x="0" y="3402"/>
                    </a:lnTo>
                    <a:lnTo>
                      <a:pt x="2" y="3402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6" name="任意多边形 162845"/>
              <p:cNvSpPr/>
              <p:nvPr/>
            </p:nvSpPr>
            <p:spPr>
              <a:xfrm>
                <a:off x="4576" y="761"/>
                <a:ext cx="2" cy="770"/>
              </a:xfrm>
              <a:custGeom>
                <a:avLst/>
                <a:gdLst/>
                <a:ahLst/>
                <a:cxnLst/>
                <a:rect l="0" t="0" r="0" b="0"/>
                <a:pathLst>
                  <a:path w="2" h="4634">
                    <a:moveTo>
                      <a:pt x="0" y="0"/>
                    </a:moveTo>
                    <a:lnTo>
                      <a:pt x="0" y="4634"/>
                    </a:lnTo>
                    <a:lnTo>
                      <a:pt x="2" y="4634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7" name="任意多边形 162846"/>
              <p:cNvSpPr/>
              <p:nvPr/>
            </p:nvSpPr>
            <p:spPr>
              <a:xfrm>
                <a:off x="2534" y="474"/>
                <a:ext cx="2" cy="1057"/>
              </a:xfrm>
              <a:custGeom>
                <a:avLst/>
                <a:gdLst/>
                <a:ahLst/>
                <a:cxnLst/>
                <a:rect l="0" t="0" r="0" b="0"/>
                <a:pathLst>
                  <a:path w="2" h="6362">
                    <a:moveTo>
                      <a:pt x="0" y="6362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8" name="任意多边形 162847"/>
              <p:cNvSpPr/>
              <p:nvPr/>
            </p:nvSpPr>
            <p:spPr>
              <a:xfrm>
                <a:off x="3787" y="761"/>
                <a:ext cx="789" cy="1"/>
              </a:xfrm>
              <a:custGeom>
                <a:avLst/>
                <a:gdLst/>
                <a:ahLst/>
                <a:cxnLst/>
                <a:rect l="0" t="0" r="0" b="0"/>
                <a:pathLst>
                  <a:path w="4632">
                    <a:moveTo>
                      <a:pt x="4632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9" name="任意多边形 162848"/>
              <p:cNvSpPr/>
              <p:nvPr/>
            </p:nvSpPr>
            <p:spPr>
              <a:xfrm>
                <a:off x="2534" y="2018"/>
                <a:ext cx="2" cy="1058"/>
              </a:xfrm>
              <a:custGeom>
                <a:avLst/>
                <a:gdLst/>
                <a:ahLst/>
                <a:cxnLst/>
                <a:rect l="0" t="0" r="0" b="0"/>
                <a:pathLst>
                  <a:path w="2" h="6366">
                    <a:moveTo>
                      <a:pt x="0" y="0"/>
                    </a:moveTo>
                    <a:lnTo>
                      <a:pt x="0" y="6366"/>
                    </a:lnTo>
                    <a:lnTo>
                      <a:pt x="2" y="6366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50" name="任意多边形 162849"/>
              <p:cNvSpPr/>
              <p:nvPr/>
            </p:nvSpPr>
            <p:spPr>
              <a:xfrm>
                <a:off x="3224" y="1945"/>
                <a:ext cx="2" cy="1131"/>
              </a:xfrm>
              <a:custGeom>
                <a:avLst/>
                <a:gdLst/>
                <a:ahLst/>
                <a:cxnLst/>
                <a:rect l="0" t="0" r="0" b="0"/>
                <a:pathLst>
                  <a:path w="2" h="6804">
                    <a:moveTo>
                      <a:pt x="0" y="0"/>
                    </a:moveTo>
                    <a:lnTo>
                      <a:pt x="0" y="6804"/>
                    </a:lnTo>
                    <a:lnTo>
                      <a:pt x="2" y="6804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51" name="任意多边形 162850"/>
              <p:cNvSpPr/>
              <p:nvPr/>
            </p:nvSpPr>
            <p:spPr>
              <a:xfrm>
                <a:off x="2534" y="474"/>
                <a:ext cx="690" cy="1"/>
              </a:xfrm>
              <a:custGeom>
                <a:avLst/>
                <a:gdLst/>
                <a:ahLst/>
                <a:cxnLst/>
                <a:rect l="0" t="0" r="0" b="0"/>
                <a:pathLst>
                  <a:path w="4050">
                    <a:moveTo>
                      <a:pt x="4050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52" name="任意多边形 162851"/>
              <p:cNvSpPr/>
              <p:nvPr/>
            </p:nvSpPr>
            <p:spPr>
              <a:xfrm>
                <a:off x="1504" y="474"/>
                <a:ext cx="132" cy="1"/>
              </a:xfrm>
              <a:custGeom>
                <a:avLst/>
                <a:gdLst/>
                <a:ahLst/>
                <a:cxnLst/>
                <a:rect l="0" t="0" r="0" b="0"/>
                <a:pathLst>
                  <a:path w="775">
                    <a:moveTo>
                      <a:pt x="0" y="0"/>
                    </a:moveTo>
                    <a:lnTo>
                      <a:pt x="774" y="0"/>
                    </a:lnTo>
                    <a:lnTo>
                      <a:pt x="775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53" name="任意多边形 162852"/>
              <p:cNvSpPr/>
              <p:nvPr/>
            </p:nvSpPr>
            <p:spPr>
              <a:xfrm>
                <a:off x="1687" y="474"/>
                <a:ext cx="5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1">
                    <a:moveTo>
                      <a:pt x="0" y="0"/>
                    </a:moveTo>
                    <a:lnTo>
                      <a:pt x="300" y="0"/>
                    </a:lnTo>
                    <a:lnTo>
                      <a:pt x="301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54" name="任意多边形 162853"/>
              <p:cNvSpPr/>
              <p:nvPr/>
            </p:nvSpPr>
            <p:spPr>
              <a:xfrm>
                <a:off x="1789" y="474"/>
                <a:ext cx="51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1">
                    <a:moveTo>
                      <a:pt x="0" y="0"/>
                    </a:moveTo>
                    <a:lnTo>
                      <a:pt x="300" y="0"/>
                    </a:lnTo>
                    <a:lnTo>
                      <a:pt x="301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55" name="任意多边形 162854"/>
              <p:cNvSpPr/>
              <p:nvPr/>
            </p:nvSpPr>
            <p:spPr>
              <a:xfrm>
                <a:off x="1892" y="474"/>
                <a:ext cx="254" cy="1"/>
              </a:xfrm>
              <a:custGeom>
                <a:avLst/>
                <a:gdLst/>
                <a:ahLst/>
                <a:cxnLst/>
                <a:rect l="0" t="0" r="0" b="0"/>
                <a:pathLst>
                  <a:path w="1501">
                    <a:moveTo>
                      <a:pt x="0" y="0"/>
                    </a:moveTo>
                    <a:lnTo>
                      <a:pt x="1500" y="0"/>
                    </a:lnTo>
                    <a:lnTo>
                      <a:pt x="1501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56" name="任意多边形 162855"/>
              <p:cNvSpPr/>
              <p:nvPr/>
            </p:nvSpPr>
            <p:spPr>
              <a:xfrm>
                <a:off x="2199" y="474"/>
                <a:ext cx="50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2">
                    <a:moveTo>
                      <a:pt x="0" y="0"/>
                    </a:moveTo>
                    <a:lnTo>
                      <a:pt x="301" y="0"/>
                    </a:lnTo>
                    <a:lnTo>
                      <a:pt x="302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57" name="任意多边形 162856"/>
              <p:cNvSpPr/>
              <p:nvPr/>
            </p:nvSpPr>
            <p:spPr>
              <a:xfrm>
                <a:off x="2300" y="474"/>
                <a:ext cx="5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2">
                    <a:moveTo>
                      <a:pt x="0" y="0"/>
                    </a:moveTo>
                    <a:lnTo>
                      <a:pt x="301" y="0"/>
                    </a:lnTo>
                    <a:lnTo>
                      <a:pt x="302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58" name="任意多边形 162857"/>
              <p:cNvSpPr/>
              <p:nvPr/>
            </p:nvSpPr>
            <p:spPr>
              <a:xfrm>
                <a:off x="2402" y="474"/>
                <a:ext cx="132" cy="1"/>
              </a:xfrm>
              <a:custGeom>
                <a:avLst/>
                <a:gdLst/>
                <a:ahLst/>
                <a:cxnLst/>
                <a:rect l="0" t="0" r="0" b="0"/>
                <a:pathLst>
                  <a:path w="775">
                    <a:moveTo>
                      <a:pt x="0" y="0"/>
                    </a:moveTo>
                    <a:lnTo>
                      <a:pt x="773" y="0"/>
                    </a:lnTo>
                    <a:lnTo>
                      <a:pt x="775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59" name="任意多边形 162858"/>
              <p:cNvSpPr/>
              <p:nvPr/>
            </p:nvSpPr>
            <p:spPr>
              <a:xfrm>
                <a:off x="566" y="761"/>
                <a:ext cx="461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712" h="1674">
                    <a:moveTo>
                      <a:pt x="0" y="1674"/>
                    </a:moveTo>
                    <a:lnTo>
                      <a:pt x="2711" y="0"/>
                    </a:lnTo>
                    <a:lnTo>
                      <a:pt x="2712" y="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60" name="任意多边形 162859"/>
              <p:cNvSpPr/>
              <p:nvPr/>
            </p:nvSpPr>
            <p:spPr>
              <a:xfrm>
                <a:off x="1027" y="683"/>
                <a:ext cx="131" cy="78"/>
              </a:xfrm>
              <a:custGeom>
                <a:avLst/>
                <a:gdLst/>
                <a:ahLst/>
                <a:cxnLst/>
                <a:rect l="0" t="0" r="0" b="0"/>
                <a:pathLst>
                  <a:path w="762" h="470">
                    <a:moveTo>
                      <a:pt x="0" y="470"/>
                    </a:moveTo>
                    <a:lnTo>
                      <a:pt x="761" y="0"/>
                    </a:lnTo>
                    <a:lnTo>
                      <a:pt x="762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61" name="任意多边形 162860"/>
              <p:cNvSpPr/>
              <p:nvPr/>
            </p:nvSpPr>
            <p:spPr>
              <a:xfrm>
                <a:off x="1201" y="631"/>
                <a:ext cx="42" cy="25"/>
              </a:xfrm>
              <a:custGeom>
                <a:avLst/>
                <a:gdLst/>
                <a:ahLst/>
                <a:cxnLst/>
                <a:rect l="0" t="0" r="0" b="0"/>
                <a:pathLst>
                  <a:path w="257" h="158">
                    <a:moveTo>
                      <a:pt x="0" y="158"/>
                    </a:moveTo>
                    <a:lnTo>
                      <a:pt x="256" y="0"/>
                    </a:lnTo>
                    <a:lnTo>
                      <a:pt x="257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62" name="任意多边形 162861"/>
              <p:cNvSpPr/>
              <p:nvPr/>
            </p:nvSpPr>
            <p:spPr>
              <a:xfrm>
                <a:off x="1288" y="578"/>
                <a:ext cx="43" cy="26"/>
              </a:xfrm>
              <a:custGeom>
                <a:avLst/>
                <a:gdLst/>
                <a:ahLst/>
                <a:cxnLst/>
                <a:rect l="0" t="0" r="0" b="0"/>
                <a:pathLst>
                  <a:path w="256" h="158">
                    <a:moveTo>
                      <a:pt x="0" y="158"/>
                    </a:moveTo>
                    <a:lnTo>
                      <a:pt x="255" y="0"/>
                    </a:lnTo>
                    <a:lnTo>
                      <a:pt x="256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63" name="任意多边形 162862"/>
              <p:cNvSpPr/>
              <p:nvPr/>
            </p:nvSpPr>
            <p:spPr>
              <a:xfrm>
                <a:off x="1374" y="474"/>
                <a:ext cx="130" cy="77"/>
              </a:xfrm>
              <a:custGeom>
                <a:avLst/>
                <a:gdLst/>
                <a:ahLst/>
                <a:cxnLst/>
                <a:rect l="0" t="0" r="0" b="0"/>
                <a:pathLst>
                  <a:path w="762" h="469">
                    <a:moveTo>
                      <a:pt x="0" y="469"/>
                    </a:moveTo>
                    <a:lnTo>
                      <a:pt x="760" y="0"/>
                    </a:lnTo>
                    <a:lnTo>
                      <a:pt x="762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64" name="任意多边形 162863"/>
              <p:cNvSpPr/>
              <p:nvPr/>
            </p:nvSpPr>
            <p:spPr>
              <a:xfrm>
                <a:off x="1027" y="761"/>
                <a:ext cx="1507" cy="1"/>
              </a:xfrm>
              <a:custGeom>
                <a:avLst/>
                <a:gdLst/>
                <a:ahLst/>
                <a:cxnLst/>
                <a:rect l="0" t="0" r="0" b="0"/>
                <a:pathLst>
                  <a:path w="8847">
                    <a:moveTo>
                      <a:pt x="0" y="0"/>
                    </a:moveTo>
                    <a:lnTo>
                      <a:pt x="8845" y="0"/>
                    </a:lnTo>
                    <a:lnTo>
                      <a:pt x="8847" y="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65" name="任意多边形 162864"/>
              <p:cNvSpPr/>
              <p:nvPr/>
            </p:nvSpPr>
            <p:spPr>
              <a:xfrm>
                <a:off x="566" y="2510"/>
                <a:ext cx="46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715" h="1676">
                    <a:moveTo>
                      <a:pt x="0" y="0"/>
                    </a:moveTo>
                    <a:lnTo>
                      <a:pt x="2714" y="1676"/>
                    </a:lnTo>
                    <a:lnTo>
                      <a:pt x="2715" y="1676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66" name="任意多边形 162865"/>
              <p:cNvSpPr/>
              <p:nvPr/>
            </p:nvSpPr>
            <p:spPr>
              <a:xfrm>
                <a:off x="1027" y="2788"/>
                <a:ext cx="131" cy="78"/>
              </a:xfrm>
              <a:custGeom>
                <a:avLst/>
                <a:gdLst/>
                <a:ahLst/>
                <a:cxnLst/>
                <a:rect l="0" t="0" r="0" b="0"/>
                <a:pathLst>
                  <a:path w="760" h="468">
                    <a:moveTo>
                      <a:pt x="0" y="0"/>
                    </a:moveTo>
                    <a:lnTo>
                      <a:pt x="759" y="468"/>
                    </a:lnTo>
                    <a:lnTo>
                      <a:pt x="760" y="468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67" name="任意多边形 162866"/>
              <p:cNvSpPr/>
              <p:nvPr/>
            </p:nvSpPr>
            <p:spPr>
              <a:xfrm>
                <a:off x="1201" y="2893"/>
                <a:ext cx="44" cy="26"/>
              </a:xfrm>
              <a:custGeom>
                <a:avLst/>
                <a:gdLst/>
                <a:ahLst/>
                <a:cxnLst/>
                <a:rect l="0" t="0" r="0" b="0"/>
                <a:pathLst>
                  <a:path w="256" h="158">
                    <a:moveTo>
                      <a:pt x="0" y="0"/>
                    </a:moveTo>
                    <a:lnTo>
                      <a:pt x="255" y="158"/>
                    </a:lnTo>
                    <a:lnTo>
                      <a:pt x="256" y="158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68" name="任意多边形 162867"/>
              <p:cNvSpPr/>
              <p:nvPr/>
            </p:nvSpPr>
            <p:spPr>
              <a:xfrm>
                <a:off x="1288" y="2945"/>
                <a:ext cx="43" cy="26"/>
              </a:xfrm>
              <a:custGeom>
                <a:avLst/>
                <a:gdLst/>
                <a:ahLst/>
                <a:cxnLst/>
                <a:rect l="0" t="0" r="0" b="0"/>
                <a:pathLst>
                  <a:path w="257" h="158">
                    <a:moveTo>
                      <a:pt x="0" y="0"/>
                    </a:moveTo>
                    <a:lnTo>
                      <a:pt x="256" y="158"/>
                    </a:lnTo>
                    <a:lnTo>
                      <a:pt x="257" y="158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69" name="任意多边形 162868"/>
              <p:cNvSpPr/>
              <p:nvPr/>
            </p:nvSpPr>
            <p:spPr>
              <a:xfrm>
                <a:off x="1375" y="2998"/>
                <a:ext cx="129" cy="78"/>
              </a:xfrm>
              <a:custGeom>
                <a:avLst/>
                <a:gdLst/>
                <a:ahLst/>
                <a:cxnLst/>
                <a:rect l="0" t="0" r="0" b="0"/>
                <a:pathLst>
                  <a:path w="760" h="469">
                    <a:moveTo>
                      <a:pt x="0" y="0"/>
                    </a:moveTo>
                    <a:lnTo>
                      <a:pt x="758" y="469"/>
                    </a:lnTo>
                    <a:lnTo>
                      <a:pt x="760" y="469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70" name="任意多边形 162869"/>
              <p:cNvSpPr/>
              <p:nvPr/>
            </p:nvSpPr>
            <p:spPr>
              <a:xfrm>
                <a:off x="1504" y="3076"/>
                <a:ext cx="132" cy="1"/>
              </a:xfrm>
              <a:custGeom>
                <a:avLst/>
                <a:gdLst/>
                <a:ahLst/>
                <a:cxnLst/>
                <a:rect l="0" t="0" r="0" b="0"/>
                <a:pathLst>
                  <a:path w="775">
                    <a:moveTo>
                      <a:pt x="0" y="0"/>
                    </a:moveTo>
                    <a:lnTo>
                      <a:pt x="774" y="0"/>
                    </a:lnTo>
                    <a:lnTo>
                      <a:pt x="775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71" name="任意多边形 162870"/>
              <p:cNvSpPr/>
              <p:nvPr/>
            </p:nvSpPr>
            <p:spPr>
              <a:xfrm>
                <a:off x="1687" y="3076"/>
                <a:ext cx="5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1">
                    <a:moveTo>
                      <a:pt x="0" y="0"/>
                    </a:moveTo>
                    <a:lnTo>
                      <a:pt x="300" y="0"/>
                    </a:lnTo>
                    <a:lnTo>
                      <a:pt x="301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72" name="任意多边形 162871"/>
              <p:cNvSpPr/>
              <p:nvPr/>
            </p:nvSpPr>
            <p:spPr>
              <a:xfrm>
                <a:off x="1789" y="3076"/>
                <a:ext cx="51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1">
                    <a:moveTo>
                      <a:pt x="0" y="0"/>
                    </a:moveTo>
                    <a:lnTo>
                      <a:pt x="300" y="0"/>
                    </a:lnTo>
                    <a:lnTo>
                      <a:pt x="301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73" name="任意多边形 162872"/>
              <p:cNvSpPr/>
              <p:nvPr/>
            </p:nvSpPr>
            <p:spPr>
              <a:xfrm>
                <a:off x="1892" y="3076"/>
                <a:ext cx="254" cy="1"/>
              </a:xfrm>
              <a:custGeom>
                <a:avLst/>
                <a:gdLst/>
                <a:ahLst/>
                <a:cxnLst/>
                <a:rect l="0" t="0" r="0" b="0"/>
                <a:pathLst>
                  <a:path w="1501">
                    <a:moveTo>
                      <a:pt x="0" y="0"/>
                    </a:moveTo>
                    <a:lnTo>
                      <a:pt x="1500" y="0"/>
                    </a:lnTo>
                    <a:lnTo>
                      <a:pt x="1501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74" name="任意多边形 162873"/>
              <p:cNvSpPr/>
              <p:nvPr/>
            </p:nvSpPr>
            <p:spPr>
              <a:xfrm>
                <a:off x="2199" y="3076"/>
                <a:ext cx="50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2">
                    <a:moveTo>
                      <a:pt x="0" y="0"/>
                    </a:moveTo>
                    <a:lnTo>
                      <a:pt x="301" y="0"/>
                    </a:lnTo>
                    <a:lnTo>
                      <a:pt x="302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75" name="任意多边形 162874"/>
              <p:cNvSpPr/>
              <p:nvPr/>
            </p:nvSpPr>
            <p:spPr>
              <a:xfrm>
                <a:off x="2300" y="3076"/>
                <a:ext cx="5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2">
                    <a:moveTo>
                      <a:pt x="0" y="0"/>
                    </a:moveTo>
                    <a:lnTo>
                      <a:pt x="301" y="0"/>
                    </a:lnTo>
                    <a:lnTo>
                      <a:pt x="302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76" name="任意多边形 162875"/>
              <p:cNvSpPr/>
              <p:nvPr/>
            </p:nvSpPr>
            <p:spPr>
              <a:xfrm>
                <a:off x="2402" y="3076"/>
                <a:ext cx="132" cy="1"/>
              </a:xfrm>
              <a:custGeom>
                <a:avLst/>
                <a:gdLst/>
                <a:ahLst/>
                <a:cxnLst/>
                <a:rect l="0" t="0" r="0" b="0"/>
                <a:pathLst>
                  <a:path w="775">
                    <a:moveTo>
                      <a:pt x="0" y="0"/>
                    </a:moveTo>
                    <a:lnTo>
                      <a:pt x="773" y="0"/>
                    </a:lnTo>
                    <a:lnTo>
                      <a:pt x="775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77" name="任意多边形 162876"/>
              <p:cNvSpPr/>
              <p:nvPr/>
            </p:nvSpPr>
            <p:spPr>
              <a:xfrm>
                <a:off x="2534" y="3076"/>
                <a:ext cx="690" cy="1"/>
              </a:xfrm>
              <a:custGeom>
                <a:avLst/>
                <a:gdLst/>
                <a:ahLst/>
                <a:cxnLst/>
                <a:rect l="0" t="0" r="0" b="0"/>
                <a:pathLst>
                  <a:path w="4052">
                    <a:moveTo>
                      <a:pt x="0" y="0"/>
                    </a:moveTo>
                    <a:lnTo>
                      <a:pt x="4050" y="0"/>
                    </a:lnTo>
                    <a:lnTo>
                      <a:pt x="4052" y="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78" name="任意多边形 162877"/>
              <p:cNvSpPr/>
              <p:nvPr/>
            </p:nvSpPr>
            <p:spPr>
              <a:xfrm>
                <a:off x="1027" y="2788"/>
                <a:ext cx="1507" cy="2"/>
              </a:xfrm>
              <a:custGeom>
                <a:avLst/>
                <a:gdLst/>
                <a:ahLst/>
                <a:cxnLst/>
                <a:rect l="0" t="0" r="0" b="0"/>
                <a:pathLst>
                  <a:path w="8844">
                    <a:moveTo>
                      <a:pt x="0" y="0"/>
                    </a:moveTo>
                    <a:lnTo>
                      <a:pt x="8842" y="0"/>
                    </a:lnTo>
                    <a:lnTo>
                      <a:pt x="8844" y="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79" name="任意多边形 162878"/>
              <p:cNvSpPr/>
              <p:nvPr/>
            </p:nvSpPr>
            <p:spPr>
              <a:xfrm>
                <a:off x="3224" y="1531"/>
                <a:ext cx="2" cy="73"/>
              </a:xfrm>
              <a:custGeom>
                <a:avLst/>
                <a:gdLst/>
                <a:ahLst/>
                <a:cxnLst/>
                <a:rect l="0" t="0" r="0" b="0"/>
                <a:pathLst>
                  <a:path w="2" h="442">
                    <a:moveTo>
                      <a:pt x="0" y="0"/>
                    </a:moveTo>
                    <a:lnTo>
                      <a:pt x="0" y="442"/>
                    </a:lnTo>
                    <a:lnTo>
                      <a:pt x="2" y="442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80" name="任意多边形 162879"/>
              <p:cNvSpPr/>
              <p:nvPr/>
            </p:nvSpPr>
            <p:spPr>
              <a:xfrm>
                <a:off x="1504" y="1604"/>
                <a:ext cx="1720" cy="2"/>
              </a:xfrm>
              <a:custGeom>
                <a:avLst/>
                <a:gdLst/>
                <a:ahLst/>
                <a:cxnLst/>
                <a:rect l="0" t="0" r="0" b="0"/>
                <a:pathLst>
                  <a:path w="10100">
                    <a:moveTo>
                      <a:pt x="0" y="0"/>
                    </a:moveTo>
                    <a:lnTo>
                      <a:pt x="10098" y="0"/>
                    </a:lnTo>
                    <a:lnTo>
                      <a:pt x="10100" y="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2881" name="矩形 162880"/>
            <p:cNvSpPr/>
            <p:nvPr/>
          </p:nvSpPr>
          <p:spPr>
            <a:xfrm>
              <a:off x="0" y="2832"/>
              <a:ext cx="2304" cy="86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zh-CN" altLang="en-US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试分析如图所示物体的表面交线，并画全三视图。</a:t>
              </a:r>
            </a:p>
          </p:txBody>
        </p:sp>
      </p:grpSp>
      <p:sp>
        <p:nvSpPr>
          <p:cNvPr id="162882" name="矩形 162881"/>
          <p:cNvSpPr/>
          <p:nvPr/>
        </p:nvSpPr>
        <p:spPr>
          <a:xfrm>
            <a:off x="7604125" y="6477000"/>
            <a:ext cx="1412875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截交线的求作</a:t>
            </a:r>
          </a:p>
        </p:txBody>
      </p:sp>
      <p:grpSp>
        <p:nvGrpSpPr>
          <p:cNvPr id="162886" name="组合 162885"/>
          <p:cNvGrpSpPr/>
          <p:nvPr/>
        </p:nvGrpSpPr>
        <p:grpSpPr>
          <a:xfrm>
            <a:off x="3304223" y="2492693"/>
            <a:ext cx="4979988" cy="4071938"/>
            <a:chOff x="2063" y="1563"/>
            <a:chExt cx="3137" cy="2565"/>
          </a:xfrm>
        </p:grpSpPr>
        <p:sp>
          <p:nvSpPr>
            <p:cNvPr id="162883" name="圆角矩形标注 162882"/>
            <p:cNvSpPr/>
            <p:nvPr/>
          </p:nvSpPr>
          <p:spPr>
            <a:xfrm>
              <a:off x="3061" y="1887"/>
              <a:ext cx="798" cy="395"/>
            </a:xfrm>
            <a:prstGeom prst="wedgeRoundRectCallout">
              <a:avLst>
                <a:gd name="adj1" fmla="val -79056"/>
                <a:gd name="adj2" fmla="val 224769"/>
                <a:gd name="adj3" fmla="val 16667"/>
              </a:avLst>
            </a:prstGeom>
            <a:solidFill>
              <a:srgbClr val="FFFF00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2"/>
                  </a:solidFill>
                  <a:latin typeface="黑体" charset="0"/>
                  <a:ea typeface="黑体" charset="0"/>
                </a:rPr>
                <a:t>双曲线</a:t>
              </a:r>
            </a:p>
          </p:txBody>
        </p:sp>
        <p:sp>
          <p:nvSpPr>
            <p:cNvPr id="162884" name="圆角矩形标注 162883"/>
            <p:cNvSpPr/>
            <p:nvPr/>
          </p:nvSpPr>
          <p:spPr>
            <a:xfrm>
              <a:off x="2063" y="3714"/>
              <a:ext cx="805" cy="414"/>
            </a:xfrm>
            <a:prstGeom prst="wedgeRoundRectCallout">
              <a:avLst>
                <a:gd name="adj1" fmla="val 58333"/>
                <a:gd name="adj2" fmla="val -119213"/>
                <a:gd name="adj3" fmla="val 16667"/>
              </a:avLst>
            </a:prstGeom>
            <a:solidFill>
              <a:schemeClr val="hlink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2"/>
                  </a:solidFill>
                  <a:latin typeface="黑体" charset="0"/>
                  <a:ea typeface="黑体" charset="0"/>
                </a:rPr>
                <a:t>双曲线</a:t>
              </a:r>
            </a:p>
          </p:txBody>
        </p:sp>
        <p:sp>
          <p:nvSpPr>
            <p:cNvPr id="162885" name="圆角矩形标注 162884"/>
            <p:cNvSpPr/>
            <p:nvPr/>
          </p:nvSpPr>
          <p:spPr>
            <a:xfrm>
              <a:off x="4495" y="1563"/>
              <a:ext cx="705" cy="307"/>
            </a:xfrm>
            <a:prstGeom prst="wedgeRoundRectCallout">
              <a:avLst>
                <a:gd name="adj1" fmla="val -51315"/>
                <a:gd name="adj2" fmla="val 163426"/>
                <a:gd name="adj3" fmla="val 16667"/>
              </a:avLst>
            </a:prstGeom>
            <a:solidFill>
              <a:schemeClr val="accent1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2"/>
                  </a:solidFill>
                  <a:latin typeface="黑体" charset="0"/>
                  <a:ea typeface="黑体" charset="0"/>
                </a:rPr>
                <a:t>圆弧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02" name="组合 153601"/>
          <p:cNvGrpSpPr/>
          <p:nvPr/>
        </p:nvGrpSpPr>
        <p:grpSpPr>
          <a:xfrm>
            <a:off x="179388" y="44450"/>
            <a:ext cx="8812213" cy="6627813"/>
            <a:chOff x="113" y="28"/>
            <a:chExt cx="5551" cy="4175"/>
          </a:xfrm>
        </p:grpSpPr>
        <p:graphicFrame>
          <p:nvGraphicFramePr>
            <p:cNvPr id="153603" name="对象 153602"/>
            <p:cNvGraphicFramePr>
              <a:graphicFrameLocks/>
            </p:cNvGraphicFramePr>
            <p:nvPr/>
          </p:nvGraphicFramePr>
          <p:xfrm>
            <a:off x="4059" y="1752"/>
            <a:ext cx="1468" cy="2413"/>
          </p:xfrm>
          <a:graphic>
            <a:graphicData uri="http://schemas.openxmlformats.org/presentationml/2006/ole">
              <p:oleObj spid="_x0000_s3076" r:id="rId3" imgW="1762371" imgH="2895238" progId="PBrush">
                <p:embed/>
              </p:oleObj>
            </a:graphicData>
          </a:graphic>
        </p:graphicFrame>
        <p:sp>
          <p:nvSpPr>
            <p:cNvPr id="153604" name="直接连接符 153603"/>
            <p:cNvSpPr>
              <a:spLocks noChangeAspect="1"/>
            </p:cNvSpPr>
            <p:nvPr/>
          </p:nvSpPr>
          <p:spPr>
            <a:xfrm>
              <a:off x="1716" y="1876"/>
              <a:ext cx="2" cy="33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05" name="直接连接符 153604"/>
            <p:cNvSpPr>
              <a:spLocks noChangeAspect="1"/>
            </p:cNvSpPr>
            <p:nvPr/>
          </p:nvSpPr>
          <p:spPr>
            <a:xfrm>
              <a:off x="1230" y="2214"/>
              <a:ext cx="486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06" name="直接连接符 153605"/>
            <p:cNvSpPr>
              <a:spLocks noChangeAspect="1"/>
            </p:cNvSpPr>
            <p:nvPr/>
          </p:nvSpPr>
          <p:spPr>
            <a:xfrm>
              <a:off x="1230" y="1876"/>
              <a:ext cx="2" cy="33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07" name="直接连接符 153606"/>
            <p:cNvSpPr>
              <a:spLocks noChangeAspect="1"/>
            </p:cNvSpPr>
            <p:nvPr/>
          </p:nvSpPr>
          <p:spPr>
            <a:xfrm>
              <a:off x="1230" y="1876"/>
              <a:ext cx="486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08" name="直接连接符 153607"/>
            <p:cNvSpPr>
              <a:spLocks noChangeAspect="1"/>
            </p:cNvSpPr>
            <p:nvPr/>
          </p:nvSpPr>
          <p:spPr>
            <a:xfrm>
              <a:off x="1716" y="600"/>
              <a:ext cx="2" cy="105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09" name="直接连接符 153608"/>
            <p:cNvSpPr>
              <a:spLocks noChangeAspect="1"/>
            </p:cNvSpPr>
            <p:nvPr/>
          </p:nvSpPr>
          <p:spPr>
            <a:xfrm>
              <a:off x="1374" y="600"/>
              <a:ext cx="2" cy="64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0" name="直接连接符 153609"/>
            <p:cNvSpPr>
              <a:spLocks noChangeAspect="1"/>
            </p:cNvSpPr>
            <p:nvPr/>
          </p:nvSpPr>
          <p:spPr>
            <a:xfrm>
              <a:off x="1374" y="600"/>
              <a:ext cx="342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1" name="直接连接符 153610"/>
            <p:cNvSpPr>
              <a:spLocks noChangeAspect="1"/>
            </p:cNvSpPr>
            <p:nvPr/>
          </p:nvSpPr>
          <p:spPr>
            <a:xfrm flipH="1" flipV="1">
              <a:off x="1374" y="1248"/>
              <a:ext cx="342" cy="40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2" name="直接连接符 153611"/>
            <p:cNvSpPr>
              <a:spLocks noChangeAspect="1"/>
            </p:cNvSpPr>
            <p:nvPr/>
          </p:nvSpPr>
          <p:spPr>
            <a:xfrm>
              <a:off x="2200" y="600"/>
              <a:ext cx="2" cy="161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3" name="直接连接符 153612"/>
            <p:cNvSpPr>
              <a:spLocks noChangeAspect="1"/>
            </p:cNvSpPr>
            <p:nvPr/>
          </p:nvSpPr>
          <p:spPr>
            <a:xfrm>
              <a:off x="1716" y="2214"/>
              <a:ext cx="484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4" name="直接连接符 153613"/>
            <p:cNvSpPr>
              <a:spLocks noChangeAspect="1"/>
            </p:cNvSpPr>
            <p:nvPr/>
          </p:nvSpPr>
          <p:spPr>
            <a:xfrm>
              <a:off x="1716" y="1876"/>
              <a:ext cx="186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5" name="直接连接符 153614"/>
            <p:cNvSpPr>
              <a:spLocks noChangeAspect="1"/>
            </p:cNvSpPr>
            <p:nvPr/>
          </p:nvSpPr>
          <p:spPr>
            <a:xfrm>
              <a:off x="1716" y="600"/>
              <a:ext cx="484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6" name="直接连接符 153615"/>
            <p:cNvSpPr>
              <a:spLocks noChangeAspect="1"/>
            </p:cNvSpPr>
            <p:nvPr/>
          </p:nvSpPr>
          <p:spPr>
            <a:xfrm flipH="1" flipV="1">
              <a:off x="1716" y="1654"/>
              <a:ext cx="186" cy="22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7" name="直接连接符 153616"/>
            <p:cNvSpPr>
              <a:spLocks noChangeAspect="1"/>
            </p:cNvSpPr>
            <p:nvPr/>
          </p:nvSpPr>
          <p:spPr>
            <a:xfrm flipV="1">
              <a:off x="1716" y="3409"/>
              <a:ext cx="484" cy="48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8" name="直接连接符 153617"/>
            <p:cNvSpPr>
              <a:spLocks noChangeAspect="1"/>
            </p:cNvSpPr>
            <p:nvPr/>
          </p:nvSpPr>
          <p:spPr>
            <a:xfrm>
              <a:off x="1374" y="3551"/>
              <a:ext cx="342" cy="34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9" name="直接连接符 153618"/>
            <p:cNvSpPr>
              <a:spLocks noChangeAspect="1"/>
            </p:cNvSpPr>
            <p:nvPr/>
          </p:nvSpPr>
          <p:spPr>
            <a:xfrm>
              <a:off x="1374" y="3267"/>
              <a:ext cx="2" cy="28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0" name="直接连接符 153619"/>
            <p:cNvSpPr>
              <a:spLocks noChangeAspect="1"/>
            </p:cNvSpPr>
            <p:nvPr/>
          </p:nvSpPr>
          <p:spPr>
            <a:xfrm flipH="1">
              <a:off x="1374" y="2923"/>
              <a:ext cx="342" cy="34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1" name="直接连接符 153620"/>
            <p:cNvSpPr>
              <a:spLocks noChangeAspect="1"/>
            </p:cNvSpPr>
            <p:nvPr/>
          </p:nvSpPr>
          <p:spPr>
            <a:xfrm flipH="1" flipV="1">
              <a:off x="1716" y="2923"/>
              <a:ext cx="484" cy="48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2" name="直接连接符 153621"/>
            <p:cNvSpPr>
              <a:spLocks noChangeAspect="1"/>
            </p:cNvSpPr>
            <p:nvPr/>
          </p:nvSpPr>
          <p:spPr>
            <a:xfrm flipH="1">
              <a:off x="1230" y="3267"/>
              <a:ext cx="144" cy="14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3" name="直接连接符 153622"/>
            <p:cNvSpPr>
              <a:spLocks noChangeAspect="1"/>
            </p:cNvSpPr>
            <p:nvPr/>
          </p:nvSpPr>
          <p:spPr>
            <a:xfrm>
              <a:off x="1230" y="3409"/>
              <a:ext cx="144" cy="14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4" name="直接连接符 153623"/>
            <p:cNvSpPr>
              <a:spLocks noChangeAspect="1"/>
            </p:cNvSpPr>
            <p:nvPr/>
          </p:nvSpPr>
          <p:spPr>
            <a:xfrm flipV="1">
              <a:off x="1902" y="3111"/>
              <a:ext cx="2" cy="5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5" name="直接连接符 153624"/>
            <p:cNvSpPr>
              <a:spLocks noChangeAspect="1"/>
            </p:cNvSpPr>
            <p:nvPr/>
          </p:nvSpPr>
          <p:spPr>
            <a:xfrm>
              <a:off x="2843" y="2214"/>
              <a:ext cx="484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6" name="直接连接符 153625"/>
            <p:cNvSpPr>
              <a:spLocks noChangeAspect="1"/>
            </p:cNvSpPr>
            <p:nvPr/>
          </p:nvSpPr>
          <p:spPr>
            <a:xfrm>
              <a:off x="2843" y="1876"/>
              <a:ext cx="2" cy="33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7" name="直接连接符 153626"/>
            <p:cNvSpPr>
              <a:spLocks noChangeAspect="1"/>
            </p:cNvSpPr>
            <p:nvPr/>
          </p:nvSpPr>
          <p:spPr>
            <a:xfrm>
              <a:off x="2843" y="1876"/>
              <a:ext cx="484" cy="2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8" name="直接连接符 153627"/>
            <p:cNvSpPr>
              <a:spLocks noChangeAspect="1"/>
            </p:cNvSpPr>
            <p:nvPr/>
          </p:nvSpPr>
          <p:spPr>
            <a:xfrm>
              <a:off x="3811" y="1876"/>
              <a:ext cx="2" cy="33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9" name="直接连接符 153628"/>
            <p:cNvSpPr>
              <a:spLocks noChangeAspect="1"/>
            </p:cNvSpPr>
            <p:nvPr/>
          </p:nvSpPr>
          <p:spPr>
            <a:xfrm>
              <a:off x="3327" y="2214"/>
              <a:ext cx="484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0" name="直接连接符 153629"/>
            <p:cNvSpPr>
              <a:spLocks noChangeAspect="1"/>
            </p:cNvSpPr>
            <p:nvPr/>
          </p:nvSpPr>
          <p:spPr>
            <a:xfrm>
              <a:off x="3327" y="1876"/>
              <a:ext cx="484" cy="2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1" name="直接连接符 153630"/>
            <p:cNvSpPr>
              <a:spLocks noChangeAspect="1"/>
            </p:cNvSpPr>
            <p:nvPr/>
          </p:nvSpPr>
          <p:spPr>
            <a:xfrm flipH="1" flipV="1">
              <a:off x="3471" y="1248"/>
              <a:ext cx="340" cy="406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2" name="直接连接符 153631"/>
            <p:cNvSpPr>
              <a:spLocks noChangeAspect="1"/>
            </p:cNvSpPr>
            <p:nvPr/>
          </p:nvSpPr>
          <p:spPr>
            <a:xfrm flipV="1">
              <a:off x="3625" y="1654"/>
              <a:ext cx="186" cy="22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3" name="直接连接符 153632"/>
            <p:cNvSpPr>
              <a:spLocks noChangeAspect="1"/>
            </p:cNvSpPr>
            <p:nvPr/>
          </p:nvSpPr>
          <p:spPr>
            <a:xfrm>
              <a:off x="2843" y="1654"/>
              <a:ext cx="188" cy="22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4" name="直接连接符 153633"/>
            <p:cNvSpPr>
              <a:spLocks noChangeAspect="1"/>
            </p:cNvSpPr>
            <p:nvPr/>
          </p:nvSpPr>
          <p:spPr>
            <a:xfrm flipH="1">
              <a:off x="2843" y="1248"/>
              <a:ext cx="342" cy="406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5" name="直接连接符 153634"/>
            <p:cNvSpPr>
              <a:spLocks noChangeAspect="1"/>
            </p:cNvSpPr>
            <p:nvPr/>
          </p:nvSpPr>
          <p:spPr>
            <a:xfrm>
              <a:off x="3185" y="1248"/>
              <a:ext cx="286" cy="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6" name="直接连接符 153635"/>
            <p:cNvSpPr>
              <a:spLocks noChangeAspect="1"/>
            </p:cNvSpPr>
            <p:nvPr/>
          </p:nvSpPr>
          <p:spPr>
            <a:xfrm>
              <a:off x="2843" y="600"/>
              <a:ext cx="2" cy="105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7" name="直接连接符 153636"/>
            <p:cNvSpPr>
              <a:spLocks noChangeAspect="1"/>
            </p:cNvSpPr>
            <p:nvPr/>
          </p:nvSpPr>
          <p:spPr>
            <a:xfrm>
              <a:off x="2843" y="600"/>
              <a:ext cx="342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8" name="直接连接符 153637"/>
            <p:cNvSpPr>
              <a:spLocks noChangeAspect="1"/>
            </p:cNvSpPr>
            <p:nvPr/>
          </p:nvSpPr>
          <p:spPr>
            <a:xfrm flipV="1">
              <a:off x="3185" y="600"/>
              <a:ext cx="2" cy="648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9" name="直接连接符 153638"/>
            <p:cNvSpPr>
              <a:spLocks noChangeAspect="1"/>
            </p:cNvSpPr>
            <p:nvPr/>
          </p:nvSpPr>
          <p:spPr>
            <a:xfrm>
              <a:off x="3471" y="600"/>
              <a:ext cx="2" cy="648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0" name="直接连接符 153639"/>
            <p:cNvSpPr>
              <a:spLocks noChangeAspect="1"/>
            </p:cNvSpPr>
            <p:nvPr/>
          </p:nvSpPr>
          <p:spPr>
            <a:xfrm>
              <a:off x="3185" y="600"/>
              <a:ext cx="286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1" name="直接连接符 153640"/>
            <p:cNvSpPr>
              <a:spLocks noChangeAspect="1"/>
            </p:cNvSpPr>
            <p:nvPr/>
          </p:nvSpPr>
          <p:spPr>
            <a:xfrm>
              <a:off x="3811" y="600"/>
              <a:ext cx="2" cy="105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2" name="直接连接符 153641"/>
            <p:cNvSpPr>
              <a:spLocks noChangeAspect="1"/>
            </p:cNvSpPr>
            <p:nvPr/>
          </p:nvSpPr>
          <p:spPr>
            <a:xfrm>
              <a:off x="3471" y="600"/>
              <a:ext cx="340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3" name="直接连接符 153642"/>
            <p:cNvSpPr>
              <a:spLocks noChangeAspect="1"/>
            </p:cNvSpPr>
            <p:nvPr/>
          </p:nvSpPr>
          <p:spPr>
            <a:xfrm>
              <a:off x="3327" y="482"/>
              <a:ext cx="2" cy="21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4" name="直接连接符 153643"/>
            <p:cNvSpPr>
              <a:spLocks noChangeAspect="1"/>
            </p:cNvSpPr>
            <p:nvPr/>
          </p:nvSpPr>
          <p:spPr>
            <a:xfrm>
              <a:off x="3327" y="736"/>
              <a:ext cx="2" cy="4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5" name="直接连接符 153644"/>
            <p:cNvSpPr>
              <a:spLocks noChangeAspect="1"/>
            </p:cNvSpPr>
            <p:nvPr/>
          </p:nvSpPr>
          <p:spPr>
            <a:xfrm>
              <a:off x="3327" y="818"/>
              <a:ext cx="2" cy="20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6" name="直接连接符 153645"/>
            <p:cNvSpPr>
              <a:spLocks noChangeAspect="1"/>
            </p:cNvSpPr>
            <p:nvPr/>
          </p:nvSpPr>
          <p:spPr>
            <a:xfrm>
              <a:off x="3327" y="1064"/>
              <a:ext cx="2" cy="4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7" name="直接连接符 153646"/>
            <p:cNvSpPr>
              <a:spLocks noChangeAspect="1"/>
            </p:cNvSpPr>
            <p:nvPr/>
          </p:nvSpPr>
          <p:spPr>
            <a:xfrm>
              <a:off x="3327" y="1148"/>
              <a:ext cx="2" cy="20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8" name="直接连接符 153647"/>
            <p:cNvSpPr>
              <a:spLocks noChangeAspect="1"/>
            </p:cNvSpPr>
            <p:nvPr/>
          </p:nvSpPr>
          <p:spPr>
            <a:xfrm>
              <a:off x="3327" y="1394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9" name="直接连接符 153648"/>
            <p:cNvSpPr>
              <a:spLocks noChangeAspect="1"/>
            </p:cNvSpPr>
            <p:nvPr/>
          </p:nvSpPr>
          <p:spPr>
            <a:xfrm>
              <a:off x="3327" y="1476"/>
              <a:ext cx="2" cy="20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0" name="直接连接符 153649"/>
            <p:cNvSpPr>
              <a:spLocks noChangeAspect="1"/>
            </p:cNvSpPr>
            <p:nvPr/>
          </p:nvSpPr>
          <p:spPr>
            <a:xfrm>
              <a:off x="3327" y="1722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1" name="直接连接符 153650"/>
            <p:cNvSpPr>
              <a:spLocks noChangeAspect="1"/>
            </p:cNvSpPr>
            <p:nvPr/>
          </p:nvSpPr>
          <p:spPr>
            <a:xfrm>
              <a:off x="3327" y="1804"/>
              <a:ext cx="2" cy="20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2" name="直接连接符 153651"/>
            <p:cNvSpPr>
              <a:spLocks noChangeAspect="1"/>
            </p:cNvSpPr>
            <p:nvPr/>
          </p:nvSpPr>
          <p:spPr>
            <a:xfrm>
              <a:off x="3327" y="2050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3" name="直接连接符 153652"/>
            <p:cNvSpPr>
              <a:spLocks noChangeAspect="1"/>
            </p:cNvSpPr>
            <p:nvPr/>
          </p:nvSpPr>
          <p:spPr>
            <a:xfrm>
              <a:off x="3327" y="2132"/>
              <a:ext cx="2" cy="21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4" name="直接连接符 153653"/>
            <p:cNvSpPr>
              <a:spLocks noChangeAspect="1"/>
            </p:cNvSpPr>
            <p:nvPr/>
          </p:nvSpPr>
          <p:spPr>
            <a:xfrm>
              <a:off x="1156" y="3409"/>
              <a:ext cx="174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5" name="直接连接符 153654"/>
            <p:cNvSpPr>
              <a:spLocks noChangeAspect="1"/>
            </p:cNvSpPr>
            <p:nvPr/>
          </p:nvSpPr>
          <p:spPr>
            <a:xfrm>
              <a:off x="1372" y="3409"/>
              <a:ext cx="4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6" name="直接连接符 153655"/>
            <p:cNvSpPr>
              <a:spLocks noChangeAspect="1"/>
            </p:cNvSpPr>
            <p:nvPr/>
          </p:nvSpPr>
          <p:spPr>
            <a:xfrm>
              <a:off x="1454" y="3409"/>
              <a:ext cx="204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7" name="直接连接符 153656"/>
            <p:cNvSpPr>
              <a:spLocks noChangeAspect="1"/>
            </p:cNvSpPr>
            <p:nvPr/>
          </p:nvSpPr>
          <p:spPr>
            <a:xfrm>
              <a:off x="1700" y="3409"/>
              <a:ext cx="40" cy="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8" name="直接连接符 153657"/>
            <p:cNvSpPr>
              <a:spLocks noChangeAspect="1"/>
            </p:cNvSpPr>
            <p:nvPr/>
          </p:nvSpPr>
          <p:spPr>
            <a:xfrm>
              <a:off x="1782" y="3409"/>
              <a:ext cx="204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9" name="直接连接符 153658"/>
            <p:cNvSpPr>
              <a:spLocks noChangeAspect="1"/>
            </p:cNvSpPr>
            <p:nvPr/>
          </p:nvSpPr>
          <p:spPr>
            <a:xfrm>
              <a:off x="2028" y="3409"/>
              <a:ext cx="4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0" name="直接连接符 153659"/>
            <p:cNvSpPr>
              <a:spLocks noChangeAspect="1"/>
            </p:cNvSpPr>
            <p:nvPr/>
          </p:nvSpPr>
          <p:spPr>
            <a:xfrm>
              <a:off x="2110" y="3409"/>
              <a:ext cx="172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1" name="直接连接符 153660"/>
            <p:cNvSpPr>
              <a:spLocks noChangeAspect="1"/>
            </p:cNvSpPr>
            <p:nvPr/>
          </p:nvSpPr>
          <p:spPr>
            <a:xfrm>
              <a:off x="1716" y="2883"/>
              <a:ext cx="2" cy="14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2" name="直接连接符 153661"/>
            <p:cNvSpPr>
              <a:spLocks noChangeAspect="1"/>
            </p:cNvSpPr>
            <p:nvPr/>
          </p:nvSpPr>
          <p:spPr>
            <a:xfrm>
              <a:off x="1716" y="3069"/>
              <a:ext cx="2" cy="4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3" name="直接连接符 153662"/>
            <p:cNvSpPr>
              <a:spLocks noChangeAspect="1"/>
            </p:cNvSpPr>
            <p:nvPr/>
          </p:nvSpPr>
          <p:spPr>
            <a:xfrm>
              <a:off x="1716" y="3151"/>
              <a:ext cx="2" cy="20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4" name="直接连接符 153663"/>
            <p:cNvSpPr>
              <a:spLocks noChangeAspect="1"/>
            </p:cNvSpPr>
            <p:nvPr/>
          </p:nvSpPr>
          <p:spPr>
            <a:xfrm>
              <a:off x="1716" y="3399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5" name="直接连接符 153664"/>
            <p:cNvSpPr>
              <a:spLocks noChangeAspect="1"/>
            </p:cNvSpPr>
            <p:nvPr/>
          </p:nvSpPr>
          <p:spPr>
            <a:xfrm>
              <a:off x="1716" y="3481"/>
              <a:ext cx="2" cy="20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6" name="直接连接符 153665"/>
            <p:cNvSpPr>
              <a:spLocks noChangeAspect="1"/>
            </p:cNvSpPr>
            <p:nvPr/>
          </p:nvSpPr>
          <p:spPr>
            <a:xfrm>
              <a:off x="1716" y="3727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7" name="直接连接符 153666"/>
            <p:cNvSpPr>
              <a:spLocks noChangeAspect="1"/>
            </p:cNvSpPr>
            <p:nvPr/>
          </p:nvSpPr>
          <p:spPr>
            <a:xfrm>
              <a:off x="1716" y="3809"/>
              <a:ext cx="2" cy="14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8" name="直接连接符 153667"/>
            <p:cNvSpPr>
              <a:spLocks noChangeAspect="1"/>
            </p:cNvSpPr>
            <p:nvPr/>
          </p:nvSpPr>
          <p:spPr>
            <a:xfrm>
              <a:off x="3327" y="1876"/>
              <a:ext cx="2" cy="33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9" name="矩形 153668"/>
            <p:cNvSpPr/>
            <p:nvPr/>
          </p:nvSpPr>
          <p:spPr>
            <a:xfrm>
              <a:off x="113" y="28"/>
              <a:ext cx="4649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>
              <a:spAutoFit/>
            </a:bodyPr>
            <a:lstStyle/>
            <a:p>
              <a:pPr lvl="0" algn="l"/>
              <a:r>
                <a:rPr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+mn-ea"/>
                </a:rPr>
                <a:t>题</a:t>
              </a:r>
              <a:r>
                <a:rPr lang="en-US" altLang="zh-CN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56</a:t>
              </a:r>
              <a:r>
                <a:rPr lang="en-US" altLang="zh-CN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试画全被切割四棱柱的第三个投影。</a:t>
              </a:r>
            </a:p>
          </p:txBody>
        </p:sp>
        <p:sp>
          <p:nvSpPr>
            <p:cNvPr id="153670" name="文本框 153669"/>
            <p:cNvSpPr txBox="1"/>
            <p:nvPr/>
          </p:nvSpPr>
          <p:spPr>
            <a:xfrm>
              <a:off x="975" y="3475"/>
              <a:ext cx="542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1(2)</a:t>
              </a:r>
            </a:p>
          </p:txBody>
        </p:sp>
        <p:sp>
          <p:nvSpPr>
            <p:cNvPr id="153671" name="文本框 153670"/>
            <p:cNvSpPr txBox="1"/>
            <p:nvPr/>
          </p:nvSpPr>
          <p:spPr>
            <a:xfrm>
              <a:off x="5375" y="3337"/>
              <a:ext cx="24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53672" name="文本框 153671"/>
            <p:cNvSpPr txBox="1"/>
            <p:nvPr/>
          </p:nvSpPr>
          <p:spPr>
            <a:xfrm>
              <a:off x="930" y="3113"/>
              <a:ext cx="24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153673" name="文本框 153672"/>
            <p:cNvSpPr txBox="1"/>
            <p:nvPr/>
          </p:nvSpPr>
          <p:spPr>
            <a:xfrm>
              <a:off x="1121" y="391"/>
              <a:ext cx="315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'</a:t>
              </a:r>
            </a:p>
          </p:txBody>
        </p:sp>
        <p:sp>
          <p:nvSpPr>
            <p:cNvPr id="153674" name="文本框 153673"/>
            <p:cNvSpPr txBox="1"/>
            <p:nvPr/>
          </p:nvSpPr>
          <p:spPr>
            <a:xfrm>
              <a:off x="1865" y="3521"/>
              <a:ext cx="24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53675" name="文本框 153674"/>
            <p:cNvSpPr txBox="1"/>
            <p:nvPr/>
          </p:nvSpPr>
          <p:spPr>
            <a:xfrm>
              <a:off x="1467" y="3838"/>
              <a:ext cx="542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3(5)</a:t>
              </a:r>
            </a:p>
          </p:txBody>
        </p:sp>
        <p:sp>
          <p:nvSpPr>
            <p:cNvPr id="153676" name="文本框 153675"/>
            <p:cNvSpPr txBox="1"/>
            <p:nvPr/>
          </p:nvSpPr>
          <p:spPr>
            <a:xfrm>
              <a:off x="4740" y="3657"/>
              <a:ext cx="24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153677" name="文本框 153676"/>
            <p:cNvSpPr txBox="1"/>
            <p:nvPr/>
          </p:nvSpPr>
          <p:spPr>
            <a:xfrm>
              <a:off x="5012" y="3203"/>
              <a:ext cx="24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53678" name="文本框 153677"/>
            <p:cNvSpPr txBox="1"/>
            <p:nvPr/>
          </p:nvSpPr>
          <p:spPr>
            <a:xfrm>
              <a:off x="5420" y="3022"/>
              <a:ext cx="24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53679" name="文本框 153678"/>
            <p:cNvSpPr txBox="1"/>
            <p:nvPr/>
          </p:nvSpPr>
          <p:spPr>
            <a:xfrm>
              <a:off x="4921" y="2704"/>
              <a:ext cx="24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53680" name="文本框 153679"/>
            <p:cNvSpPr txBox="1"/>
            <p:nvPr/>
          </p:nvSpPr>
          <p:spPr>
            <a:xfrm>
              <a:off x="4921" y="2158"/>
              <a:ext cx="24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53681" name="文本框 153680"/>
            <p:cNvSpPr txBox="1"/>
            <p:nvPr/>
          </p:nvSpPr>
          <p:spPr>
            <a:xfrm>
              <a:off x="3379" y="255"/>
              <a:ext cx="386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"</a:t>
              </a:r>
            </a:p>
          </p:txBody>
        </p:sp>
        <p:sp>
          <p:nvSpPr>
            <p:cNvPr id="153682" name="文本框 153681"/>
            <p:cNvSpPr txBox="1"/>
            <p:nvPr/>
          </p:nvSpPr>
          <p:spPr>
            <a:xfrm>
              <a:off x="930" y="1614"/>
              <a:ext cx="315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'</a:t>
              </a:r>
            </a:p>
          </p:txBody>
        </p:sp>
        <p:sp>
          <p:nvSpPr>
            <p:cNvPr id="153683" name="文本框 153682"/>
            <p:cNvSpPr txBox="1"/>
            <p:nvPr/>
          </p:nvSpPr>
          <p:spPr>
            <a:xfrm>
              <a:off x="1066" y="1117"/>
              <a:ext cx="315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'</a:t>
              </a:r>
            </a:p>
          </p:txBody>
        </p:sp>
        <p:sp>
          <p:nvSpPr>
            <p:cNvPr id="153684" name="文本框 153683"/>
            <p:cNvSpPr txBox="1"/>
            <p:nvPr/>
          </p:nvSpPr>
          <p:spPr>
            <a:xfrm>
              <a:off x="1703" y="1434"/>
              <a:ext cx="315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'</a:t>
              </a:r>
            </a:p>
          </p:txBody>
        </p:sp>
        <p:sp>
          <p:nvSpPr>
            <p:cNvPr id="153685" name="文本框 153684"/>
            <p:cNvSpPr txBox="1"/>
            <p:nvPr/>
          </p:nvSpPr>
          <p:spPr>
            <a:xfrm>
              <a:off x="1882" y="1706"/>
              <a:ext cx="315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'</a:t>
              </a:r>
            </a:p>
          </p:txBody>
        </p:sp>
        <p:sp>
          <p:nvSpPr>
            <p:cNvPr id="153686" name="文本框 153685"/>
            <p:cNvSpPr txBox="1"/>
            <p:nvPr/>
          </p:nvSpPr>
          <p:spPr>
            <a:xfrm>
              <a:off x="1429" y="1797"/>
              <a:ext cx="315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'</a:t>
              </a:r>
            </a:p>
          </p:txBody>
        </p:sp>
        <p:sp>
          <p:nvSpPr>
            <p:cNvPr id="153687" name="文本框 153686"/>
            <p:cNvSpPr txBox="1"/>
            <p:nvPr/>
          </p:nvSpPr>
          <p:spPr>
            <a:xfrm>
              <a:off x="3470" y="981"/>
              <a:ext cx="386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"</a:t>
              </a:r>
            </a:p>
          </p:txBody>
        </p:sp>
        <p:sp>
          <p:nvSpPr>
            <p:cNvPr id="153688" name="文本框 153687"/>
            <p:cNvSpPr txBox="1"/>
            <p:nvPr/>
          </p:nvSpPr>
          <p:spPr>
            <a:xfrm>
              <a:off x="3809" y="1432"/>
              <a:ext cx="386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"</a:t>
              </a:r>
            </a:p>
          </p:txBody>
        </p:sp>
        <p:sp>
          <p:nvSpPr>
            <p:cNvPr id="153689" name="文本框 153688"/>
            <p:cNvSpPr txBox="1"/>
            <p:nvPr/>
          </p:nvSpPr>
          <p:spPr>
            <a:xfrm>
              <a:off x="2971" y="1797"/>
              <a:ext cx="386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"</a:t>
              </a:r>
            </a:p>
          </p:txBody>
        </p:sp>
        <p:sp>
          <p:nvSpPr>
            <p:cNvPr id="153690" name="文本框 153689"/>
            <p:cNvSpPr txBox="1"/>
            <p:nvPr/>
          </p:nvSpPr>
          <p:spPr>
            <a:xfrm>
              <a:off x="3424" y="1797"/>
              <a:ext cx="386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"</a:t>
              </a:r>
            </a:p>
          </p:txBody>
        </p:sp>
        <p:sp>
          <p:nvSpPr>
            <p:cNvPr id="153691" name="文本框 153690"/>
            <p:cNvSpPr txBox="1"/>
            <p:nvPr/>
          </p:nvSpPr>
          <p:spPr>
            <a:xfrm>
              <a:off x="3764" y="1752"/>
              <a:ext cx="386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"</a:t>
              </a:r>
            </a:p>
          </p:txBody>
        </p:sp>
      </p:grpSp>
      <p:sp>
        <p:nvSpPr>
          <p:cNvPr id="153692" name="直接连接符 153691"/>
          <p:cNvSpPr/>
          <p:nvPr/>
        </p:nvSpPr>
        <p:spPr>
          <a:xfrm flipV="1">
            <a:off x="5292725" y="954088"/>
            <a:ext cx="0" cy="1979612"/>
          </a:xfrm>
          <a:prstGeom prst="line">
            <a:avLst/>
          </a:prstGeom>
          <a:ln w="38100" cap="flat" cmpd="sng">
            <a:solidFill>
              <a:srgbClr val="0000FF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对象 163841"/>
          <p:cNvGraphicFramePr>
            <a:graphicFrameLocks/>
          </p:cNvGraphicFramePr>
          <p:nvPr/>
        </p:nvGraphicFramePr>
        <p:xfrm>
          <a:off x="4175125" y="3430588"/>
          <a:ext cx="4953000" cy="3427412"/>
        </p:xfrm>
        <a:graphic>
          <a:graphicData uri="http://schemas.openxmlformats.org/presentationml/2006/ole">
            <p:oleObj spid="_x0000_s58369" r:id="rId4" imgW="2048161" imgH="1295238" progId="PBrush">
              <p:embed/>
            </p:oleObj>
          </a:graphicData>
        </a:graphic>
      </p:graphicFrame>
      <p:sp>
        <p:nvSpPr>
          <p:cNvPr id="163843" name="任意多边形 163842"/>
          <p:cNvSpPr/>
          <p:nvPr/>
        </p:nvSpPr>
        <p:spPr>
          <a:xfrm>
            <a:off x="5622925" y="658813"/>
            <a:ext cx="1279525" cy="1289050"/>
          </a:xfrm>
          <a:custGeom>
            <a:avLst/>
            <a:gdLst/>
            <a:ahLst/>
            <a:cxnLst/>
            <a:rect l="0" t="0" r="0" b="0"/>
            <a:pathLst>
              <a:path w="4732" h="4737">
                <a:moveTo>
                  <a:pt x="4731" y="2369"/>
                </a:moveTo>
                <a:lnTo>
                  <a:pt x="4615" y="1637"/>
                </a:lnTo>
                <a:lnTo>
                  <a:pt x="4279" y="977"/>
                </a:lnTo>
                <a:lnTo>
                  <a:pt x="3756" y="452"/>
                </a:lnTo>
                <a:lnTo>
                  <a:pt x="3096" y="116"/>
                </a:lnTo>
                <a:lnTo>
                  <a:pt x="2365" y="0"/>
                </a:lnTo>
                <a:lnTo>
                  <a:pt x="1634" y="116"/>
                </a:lnTo>
                <a:lnTo>
                  <a:pt x="975" y="452"/>
                </a:lnTo>
                <a:lnTo>
                  <a:pt x="451" y="977"/>
                </a:lnTo>
                <a:lnTo>
                  <a:pt x="115" y="1637"/>
                </a:lnTo>
                <a:lnTo>
                  <a:pt x="0" y="2369"/>
                </a:lnTo>
                <a:lnTo>
                  <a:pt x="115" y="3101"/>
                </a:lnTo>
                <a:lnTo>
                  <a:pt x="451" y="3761"/>
                </a:lnTo>
                <a:lnTo>
                  <a:pt x="975" y="4285"/>
                </a:lnTo>
                <a:lnTo>
                  <a:pt x="1634" y="4621"/>
                </a:lnTo>
                <a:lnTo>
                  <a:pt x="2365" y="4737"/>
                </a:lnTo>
                <a:lnTo>
                  <a:pt x="3096" y="4621"/>
                </a:lnTo>
                <a:lnTo>
                  <a:pt x="3756" y="4285"/>
                </a:lnTo>
                <a:lnTo>
                  <a:pt x="4279" y="3761"/>
                </a:lnTo>
                <a:lnTo>
                  <a:pt x="4615" y="3101"/>
                </a:lnTo>
                <a:lnTo>
                  <a:pt x="4731" y="2369"/>
                </a:lnTo>
                <a:lnTo>
                  <a:pt x="4732" y="2369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44" name="任意多边形 163843"/>
          <p:cNvSpPr/>
          <p:nvPr/>
        </p:nvSpPr>
        <p:spPr>
          <a:xfrm>
            <a:off x="1081088" y="847725"/>
            <a:ext cx="3175" cy="2870200"/>
          </a:xfrm>
          <a:custGeom>
            <a:avLst/>
            <a:gdLst/>
            <a:ahLst/>
            <a:cxnLst/>
            <a:rect l="0" t="0" r="0" b="0"/>
            <a:pathLst>
              <a:path w="1" h="10530">
                <a:moveTo>
                  <a:pt x="0" y="0"/>
                </a:moveTo>
                <a:lnTo>
                  <a:pt x="0" y="10530"/>
                </a:lnTo>
                <a:lnTo>
                  <a:pt x="1" y="1053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45" name="组合 163844"/>
          <p:cNvGrpSpPr/>
          <p:nvPr/>
        </p:nvGrpSpPr>
        <p:grpSpPr>
          <a:xfrm>
            <a:off x="1385888" y="658813"/>
            <a:ext cx="3175" cy="3514725"/>
            <a:chOff x="883" y="415"/>
            <a:chExt cx="2" cy="2214"/>
          </a:xfrm>
        </p:grpSpPr>
        <p:sp>
          <p:nvSpPr>
            <p:cNvPr id="163846" name="任意多边形 163845"/>
            <p:cNvSpPr/>
            <p:nvPr/>
          </p:nvSpPr>
          <p:spPr>
            <a:xfrm>
              <a:off x="883" y="415"/>
              <a:ext cx="2" cy="812"/>
            </a:xfrm>
            <a:custGeom>
              <a:avLst/>
              <a:gdLst/>
              <a:ahLst/>
              <a:cxnLst/>
              <a:rect l="0" t="0" r="0" b="0"/>
              <a:pathLst>
                <a:path w="1" h="4737">
                  <a:moveTo>
                    <a:pt x="0" y="0"/>
                  </a:moveTo>
                  <a:lnTo>
                    <a:pt x="0" y="4737"/>
                  </a:lnTo>
                  <a:lnTo>
                    <a:pt x="1" y="4737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47" name="任意多边形 163846"/>
            <p:cNvSpPr/>
            <p:nvPr/>
          </p:nvSpPr>
          <p:spPr>
            <a:xfrm>
              <a:off x="883" y="1227"/>
              <a:ext cx="2" cy="1402"/>
            </a:xfrm>
            <a:custGeom>
              <a:avLst/>
              <a:gdLst/>
              <a:ahLst/>
              <a:cxnLst/>
              <a:rect l="0" t="0" r="0" b="0"/>
              <a:pathLst>
                <a:path w="1" h="8164">
                  <a:moveTo>
                    <a:pt x="0" y="0"/>
                  </a:moveTo>
                  <a:lnTo>
                    <a:pt x="0" y="8164"/>
                  </a:lnTo>
                  <a:lnTo>
                    <a:pt x="1" y="816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848" name="组合 163847"/>
          <p:cNvGrpSpPr/>
          <p:nvPr/>
        </p:nvGrpSpPr>
        <p:grpSpPr>
          <a:xfrm>
            <a:off x="1081088" y="2909888"/>
            <a:ext cx="757237" cy="1263650"/>
            <a:chOff x="691" y="1833"/>
            <a:chExt cx="477" cy="796"/>
          </a:xfrm>
        </p:grpSpPr>
        <p:sp>
          <p:nvSpPr>
            <p:cNvPr id="163849" name="任意多边形 163848"/>
            <p:cNvSpPr/>
            <p:nvPr/>
          </p:nvSpPr>
          <p:spPr>
            <a:xfrm>
              <a:off x="691" y="1833"/>
              <a:ext cx="477" cy="509"/>
            </a:xfrm>
            <a:custGeom>
              <a:avLst/>
              <a:gdLst/>
              <a:ahLst/>
              <a:cxnLst/>
              <a:rect l="0" t="0" r="0" b="0"/>
              <a:pathLst>
                <a:path w="2797" h="2964">
                  <a:moveTo>
                    <a:pt x="2797" y="0"/>
                  </a:moveTo>
                  <a:lnTo>
                    <a:pt x="1926" y="560"/>
                  </a:lnTo>
                  <a:lnTo>
                    <a:pt x="1157" y="1253"/>
                  </a:lnTo>
                  <a:lnTo>
                    <a:pt x="509" y="2061"/>
                  </a:lnTo>
                  <a:lnTo>
                    <a:pt x="0" y="2964"/>
                  </a:lnTo>
                  <a:lnTo>
                    <a:pt x="1" y="2964"/>
                  </a:lnTo>
                </a:path>
              </a:pathLst>
            </a:custGeom>
            <a:noFill/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50" name="任意多边形 163849"/>
            <p:cNvSpPr/>
            <p:nvPr/>
          </p:nvSpPr>
          <p:spPr>
            <a:xfrm>
              <a:off x="691" y="2342"/>
              <a:ext cx="192" cy="287"/>
            </a:xfrm>
            <a:custGeom>
              <a:avLst/>
              <a:gdLst/>
              <a:ahLst/>
              <a:cxnLst/>
              <a:rect l="0" t="0" r="0" b="0"/>
              <a:pathLst>
                <a:path w="1126" h="1676">
                  <a:moveTo>
                    <a:pt x="0" y="0"/>
                  </a:moveTo>
                  <a:lnTo>
                    <a:pt x="496" y="882"/>
                  </a:lnTo>
                  <a:lnTo>
                    <a:pt x="1125" y="1676"/>
                  </a:lnTo>
                  <a:lnTo>
                    <a:pt x="1126" y="1676"/>
                  </a:lnTo>
                </a:path>
              </a:pathLst>
            </a:custGeom>
            <a:noFill/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851" name="组合 163850"/>
          <p:cNvGrpSpPr/>
          <p:nvPr/>
        </p:nvGrpSpPr>
        <p:grpSpPr>
          <a:xfrm>
            <a:off x="1081088" y="847725"/>
            <a:ext cx="757237" cy="1263650"/>
            <a:chOff x="691" y="534"/>
            <a:chExt cx="477" cy="796"/>
          </a:xfrm>
        </p:grpSpPr>
        <p:sp>
          <p:nvSpPr>
            <p:cNvPr id="163852" name="任意多边形 163851"/>
            <p:cNvSpPr/>
            <p:nvPr/>
          </p:nvSpPr>
          <p:spPr>
            <a:xfrm>
              <a:off x="691" y="821"/>
              <a:ext cx="477" cy="509"/>
            </a:xfrm>
            <a:custGeom>
              <a:avLst/>
              <a:gdLst/>
              <a:ahLst/>
              <a:cxnLst/>
              <a:rect l="0" t="0" r="0" b="0"/>
              <a:pathLst>
                <a:path w="2799" h="2960">
                  <a:moveTo>
                    <a:pt x="0" y="0"/>
                  </a:moveTo>
                  <a:lnTo>
                    <a:pt x="461" y="937"/>
                  </a:lnTo>
                  <a:lnTo>
                    <a:pt x="1100" y="1763"/>
                  </a:lnTo>
                  <a:lnTo>
                    <a:pt x="1889" y="2447"/>
                  </a:lnTo>
                  <a:lnTo>
                    <a:pt x="2797" y="2960"/>
                  </a:lnTo>
                  <a:lnTo>
                    <a:pt x="2799" y="296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53" name="任意多边形 163852"/>
            <p:cNvSpPr/>
            <p:nvPr/>
          </p:nvSpPr>
          <p:spPr>
            <a:xfrm>
              <a:off x="691" y="534"/>
              <a:ext cx="192" cy="287"/>
            </a:xfrm>
            <a:custGeom>
              <a:avLst/>
              <a:gdLst/>
              <a:ahLst/>
              <a:cxnLst/>
              <a:rect l="0" t="0" r="0" b="0"/>
              <a:pathLst>
                <a:path w="1125" h="1674">
                  <a:moveTo>
                    <a:pt x="1125" y="0"/>
                  </a:moveTo>
                  <a:lnTo>
                    <a:pt x="508" y="800"/>
                  </a:lnTo>
                  <a:lnTo>
                    <a:pt x="0" y="1674"/>
                  </a:lnTo>
                  <a:lnTo>
                    <a:pt x="1" y="167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54" name="任意多边形 163853"/>
          <p:cNvSpPr/>
          <p:nvPr/>
        </p:nvSpPr>
        <p:spPr>
          <a:xfrm>
            <a:off x="1838325" y="2111375"/>
            <a:ext cx="1635125" cy="1588"/>
          </a:xfrm>
          <a:custGeom>
            <a:avLst/>
            <a:gdLst/>
            <a:ahLst/>
            <a:cxnLst/>
            <a:rect l="0" t="0" r="0" b="0"/>
            <a:pathLst>
              <a:path w="6050">
                <a:moveTo>
                  <a:pt x="0" y="0"/>
                </a:moveTo>
                <a:lnTo>
                  <a:pt x="6048" y="0"/>
                </a:lnTo>
                <a:lnTo>
                  <a:pt x="6050" y="0"/>
                </a:lnTo>
              </a:path>
            </a:pathLst>
          </a:custGeom>
          <a:noFill/>
          <a:ln w="76200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55" name="任意多边形 163854"/>
          <p:cNvSpPr/>
          <p:nvPr/>
        </p:nvSpPr>
        <p:spPr>
          <a:xfrm>
            <a:off x="3473450" y="2111375"/>
            <a:ext cx="3241675" cy="1588"/>
          </a:xfrm>
          <a:custGeom>
            <a:avLst/>
            <a:gdLst/>
            <a:ahLst/>
            <a:cxnLst/>
            <a:rect l="0" t="0" r="0" b="0"/>
            <a:pathLst>
              <a:path w="11990">
                <a:moveTo>
                  <a:pt x="0" y="0"/>
                </a:moveTo>
                <a:lnTo>
                  <a:pt x="11988" y="0"/>
                </a:lnTo>
                <a:lnTo>
                  <a:pt x="11990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56" name="组合 163855"/>
          <p:cNvGrpSpPr/>
          <p:nvPr/>
        </p:nvGrpSpPr>
        <p:grpSpPr>
          <a:xfrm>
            <a:off x="71438" y="228600"/>
            <a:ext cx="7227887" cy="4419600"/>
            <a:chOff x="55" y="144"/>
            <a:chExt cx="4553" cy="2784"/>
          </a:xfrm>
        </p:grpSpPr>
        <p:grpSp>
          <p:nvGrpSpPr>
            <p:cNvPr id="163857" name="组合 163856"/>
            <p:cNvGrpSpPr/>
            <p:nvPr/>
          </p:nvGrpSpPr>
          <p:grpSpPr>
            <a:xfrm>
              <a:off x="691" y="237"/>
              <a:ext cx="2199" cy="2691"/>
              <a:chOff x="691" y="237"/>
              <a:chExt cx="2199" cy="2691"/>
            </a:xfrm>
          </p:grpSpPr>
          <p:sp>
            <p:nvSpPr>
              <p:cNvPr id="163858" name="任意多边形 163857"/>
              <p:cNvSpPr/>
              <p:nvPr/>
            </p:nvSpPr>
            <p:spPr>
              <a:xfrm>
                <a:off x="1168" y="237"/>
                <a:ext cx="132" cy="1"/>
              </a:xfrm>
              <a:custGeom>
                <a:avLst/>
                <a:gdLst/>
                <a:ahLst/>
                <a:cxnLst/>
                <a:rect l="0" t="0" r="0" b="0"/>
                <a:pathLst>
                  <a:path w="775">
                    <a:moveTo>
                      <a:pt x="0" y="0"/>
                    </a:moveTo>
                    <a:lnTo>
                      <a:pt x="774" y="0"/>
                    </a:lnTo>
                    <a:lnTo>
                      <a:pt x="775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59" name="任意多边形 163858"/>
              <p:cNvSpPr/>
              <p:nvPr/>
            </p:nvSpPr>
            <p:spPr>
              <a:xfrm>
                <a:off x="1351" y="237"/>
                <a:ext cx="5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1">
                    <a:moveTo>
                      <a:pt x="0" y="0"/>
                    </a:moveTo>
                    <a:lnTo>
                      <a:pt x="300" y="0"/>
                    </a:lnTo>
                    <a:lnTo>
                      <a:pt x="301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0" name="任意多边形 163859"/>
              <p:cNvSpPr/>
              <p:nvPr/>
            </p:nvSpPr>
            <p:spPr>
              <a:xfrm>
                <a:off x="1453" y="237"/>
                <a:ext cx="51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1">
                    <a:moveTo>
                      <a:pt x="0" y="0"/>
                    </a:moveTo>
                    <a:lnTo>
                      <a:pt x="300" y="0"/>
                    </a:lnTo>
                    <a:lnTo>
                      <a:pt x="301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1" name="任意多边形 163860"/>
              <p:cNvSpPr/>
              <p:nvPr/>
            </p:nvSpPr>
            <p:spPr>
              <a:xfrm>
                <a:off x="1556" y="237"/>
                <a:ext cx="254" cy="1"/>
              </a:xfrm>
              <a:custGeom>
                <a:avLst/>
                <a:gdLst/>
                <a:ahLst/>
                <a:cxnLst/>
                <a:rect l="0" t="0" r="0" b="0"/>
                <a:pathLst>
                  <a:path w="1501">
                    <a:moveTo>
                      <a:pt x="0" y="0"/>
                    </a:moveTo>
                    <a:lnTo>
                      <a:pt x="1500" y="0"/>
                    </a:lnTo>
                    <a:lnTo>
                      <a:pt x="1501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2" name="任意多边形 163861"/>
              <p:cNvSpPr/>
              <p:nvPr/>
            </p:nvSpPr>
            <p:spPr>
              <a:xfrm>
                <a:off x="1863" y="237"/>
                <a:ext cx="50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2">
                    <a:moveTo>
                      <a:pt x="0" y="0"/>
                    </a:moveTo>
                    <a:lnTo>
                      <a:pt x="301" y="0"/>
                    </a:lnTo>
                    <a:lnTo>
                      <a:pt x="302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3" name="任意多边形 163862"/>
              <p:cNvSpPr/>
              <p:nvPr/>
            </p:nvSpPr>
            <p:spPr>
              <a:xfrm>
                <a:off x="1964" y="237"/>
                <a:ext cx="5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2">
                    <a:moveTo>
                      <a:pt x="0" y="0"/>
                    </a:moveTo>
                    <a:lnTo>
                      <a:pt x="301" y="0"/>
                    </a:lnTo>
                    <a:lnTo>
                      <a:pt x="302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4" name="任意多边形 163863"/>
              <p:cNvSpPr/>
              <p:nvPr/>
            </p:nvSpPr>
            <p:spPr>
              <a:xfrm>
                <a:off x="2066" y="237"/>
                <a:ext cx="132" cy="1"/>
              </a:xfrm>
              <a:custGeom>
                <a:avLst/>
                <a:gdLst/>
                <a:ahLst/>
                <a:cxnLst/>
                <a:rect l="0" t="0" r="0" b="0"/>
                <a:pathLst>
                  <a:path w="775">
                    <a:moveTo>
                      <a:pt x="0" y="0"/>
                    </a:moveTo>
                    <a:lnTo>
                      <a:pt x="773" y="0"/>
                    </a:lnTo>
                    <a:lnTo>
                      <a:pt x="775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5" name="任意多边形 163864"/>
              <p:cNvSpPr/>
              <p:nvPr/>
            </p:nvSpPr>
            <p:spPr>
              <a:xfrm>
                <a:off x="691" y="453"/>
                <a:ext cx="131" cy="81"/>
              </a:xfrm>
              <a:custGeom>
                <a:avLst/>
                <a:gdLst/>
                <a:ahLst/>
                <a:cxnLst/>
                <a:rect l="0" t="0" r="0" b="0"/>
                <a:pathLst>
                  <a:path w="762" h="470">
                    <a:moveTo>
                      <a:pt x="0" y="470"/>
                    </a:moveTo>
                    <a:lnTo>
                      <a:pt x="761" y="0"/>
                    </a:lnTo>
                    <a:lnTo>
                      <a:pt x="762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6" name="任意多边形 163865"/>
              <p:cNvSpPr/>
              <p:nvPr/>
            </p:nvSpPr>
            <p:spPr>
              <a:xfrm>
                <a:off x="865" y="399"/>
                <a:ext cx="42" cy="26"/>
              </a:xfrm>
              <a:custGeom>
                <a:avLst/>
                <a:gdLst/>
                <a:ahLst/>
                <a:cxnLst/>
                <a:rect l="0" t="0" r="0" b="0"/>
                <a:pathLst>
                  <a:path w="257" h="158">
                    <a:moveTo>
                      <a:pt x="0" y="158"/>
                    </a:moveTo>
                    <a:lnTo>
                      <a:pt x="256" y="0"/>
                    </a:lnTo>
                    <a:lnTo>
                      <a:pt x="257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7" name="任意多边形 163866"/>
              <p:cNvSpPr/>
              <p:nvPr/>
            </p:nvSpPr>
            <p:spPr>
              <a:xfrm>
                <a:off x="952" y="345"/>
                <a:ext cx="43" cy="26"/>
              </a:xfrm>
              <a:custGeom>
                <a:avLst/>
                <a:gdLst/>
                <a:ahLst/>
                <a:cxnLst/>
                <a:rect l="0" t="0" r="0" b="0"/>
                <a:pathLst>
                  <a:path w="256" h="158">
                    <a:moveTo>
                      <a:pt x="0" y="158"/>
                    </a:moveTo>
                    <a:lnTo>
                      <a:pt x="255" y="0"/>
                    </a:lnTo>
                    <a:lnTo>
                      <a:pt x="256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8" name="任意多边形 163867"/>
              <p:cNvSpPr/>
              <p:nvPr/>
            </p:nvSpPr>
            <p:spPr>
              <a:xfrm>
                <a:off x="1038" y="237"/>
                <a:ext cx="130" cy="80"/>
              </a:xfrm>
              <a:custGeom>
                <a:avLst/>
                <a:gdLst/>
                <a:ahLst/>
                <a:cxnLst/>
                <a:rect l="0" t="0" r="0" b="0"/>
                <a:pathLst>
                  <a:path w="762" h="469">
                    <a:moveTo>
                      <a:pt x="0" y="469"/>
                    </a:moveTo>
                    <a:lnTo>
                      <a:pt x="760" y="0"/>
                    </a:lnTo>
                    <a:lnTo>
                      <a:pt x="762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9" name="任意多边形 163868"/>
              <p:cNvSpPr/>
              <p:nvPr/>
            </p:nvSpPr>
            <p:spPr>
              <a:xfrm>
                <a:off x="691" y="2629"/>
                <a:ext cx="131" cy="81"/>
              </a:xfrm>
              <a:custGeom>
                <a:avLst/>
                <a:gdLst/>
                <a:ahLst/>
                <a:cxnLst/>
                <a:rect l="0" t="0" r="0" b="0"/>
                <a:pathLst>
                  <a:path w="760" h="468">
                    <a:moveTo>
                      <a:pt x="0" y="0"/>
                    </a:moveTo>
                    <a:lnTo>
                      <a:pt x="759" y="468"/>
                    </a:lnTo>
                    <a:lnTo>
                      <a:pt x="760" y="468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0" name="任意多边形 163869"/>
              <p:cNvSpPr/>
              <p:nvPr/>
            </p:nvSpPr>
            <p:spPr>
              <a:xfrm>
                <a:off x="865" y="2738"/>
                <a:ext cx="44" cy="27"/>
              </a:xfrm>
              <a:custGeom>
                <a:avLst/>
                <a:gdLst/>
                <a:ahLst/>
                <a:cxnLst/>
                <a:rect l="0" t="0" r="0" b="0"/>
                <a:pathLst>
                  <a:path w="256" h="158">
                    <a:moveTo>
                      <a:pt x="0" y="0"/>
                    </a:moveTo>
                    <a:lnTo>
                      <a:pt x="255" y="158"/>
                    </a:lnTo>
                    <a:lnTo>
                      <a:pt x="256" y="158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1" name="任意多边形 163870"/>
              <p:cNvSpPr/>
              <p:nvPr/>
            </p:nvSpPr>
            <p:spPr>
              <a:xfrm>
                <a:off x="952" y="2792"/>
                <a:ext cx="43" cy="26"/>
              </a:xfrm>
              <a:custGeom>
                <a:avLst/>
                <a:gdLst/>
                <a:ahLst/>
                <a:cxnLst/>
                <a:rect l="0" t="0" r="0" b="0"/>
                <a:pathLst>
                  <a:path w="257" h="158">
                    <a:moveTo>
                      <a:pt x="0" y="0"/>
                    </a:moveTo>
                    <a:lnTo>
                      <a:pt x="256" y="158"/>
                    </a:lnTo>
                    <a:lnTo>
                      <a:pt x="257" y="158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2" name="任意多边形 163871"/>
              <p:cNvSpPr/>
              <p:nvPr/>
            </p:nvSpPr>
            <p:spPr>
              <a:xfrm>
                <a:off x="1039" y="2846"/>
                <a:ext cx="129" cy="81"/>
              </a:xfrm>
              <a:custGeom>
                <a:avLst/>
                <a:gdLst/>
                <a:ahLst/>
                <a:cxnLst/>
                <a:rect l="0" t="0" r="0" b="0"/>
                <a:pathLst>
                  <a:path w="760" h="469">
                    <a:moveTo>
                      <a:pt x="0" y="0"/>
                    </a:moveTo>
                    <a:lnTo>
                      <a:pt x="758" y="469"/>
                    </a:lnTo>
                    <a:lnTo>
                      <a:pt x="760" y="469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3" name="任意多边形 163872"/>
              <p:cNvSpPr/>
              <p:nvPr/>
            </p:nvSpPr>
            <p:spPr>
              <a:xfrm>
                <a:off x="1168" y="2927"/>
                <a:ext cx="132" cy="1"/>
              </a:xfrm>
              <a:custGeom>
                <a:avLst/>
                <a:gdLst/>
                <a:ahLst/>
                <a:cxnLst/>
                <a:rect l="0" t="0" r="0" b="0"/>
                <a:pathLst>
                  <a:path w="775">
                    <a:moveTo>
                      <a:pt x="0" y="0"/>
                    </a:moveTo>
                    <a:lnTo>
                      <a:pt x="774" y="0"/>
                    </a:lnTo>
                    <a:lnTo>
                      <a:pt x="775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4" name="任意多边形 163873"/>
              <p:cNvSpPr/>
              <p:nvPr/>
            </p:nvSpPr>
            <p:spPr>
              <a:xfrm>
                <a:off x="1351" y="2927"/>
                <a:ext cx="5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1">
                    <a:moveTo>
                      <a:pt x="0" y="0"/>
                    </a:moveTo>
                    <a:lnTo>
                      <a:pt x="300" y="0"/>
                    </a:lnTo>
                    <a:lnTo>
                      <a:pt x="301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5" name="任意多边形 163874"/>
              <p:cNvSpPr/>
              <p:nvPr/>
            </p:nvSpPr>
            <p:spPr>
              <a:xfrm>
                <a:off x="1453" y="2927"/>
                <a:ext cx="51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1">
                    <a:moveTo>
                      <a:pt x="0" y="0"/>
                    </a:moveTo>
                    <a:lnTo>
                      <a:pt x="300" y="0"/>
                    </a:lnTo>
                    <a:lnTo>
                      <a:pt x="301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6" name="任意多边形 163875"/>
              <p:cNvSpPr/>
              <p:nvPr/>
            </p:nvSpPr>
            <p:spPr>
              <a:xfrm>
                <a:off x="1556" y="2927"/>
                <a:ext cx="254" cy="1"/>
              </a:xfrm>
              <a:custGeom>
                <a:avLst/>
                <a:gdLst/>
                <a:ahLst/>
                <a:cxnLst/>
                <a:rect l="0" t="0" r="0" b="0"/>
                <a:pathLst>
                  <a:path w="1501">
                    <a:moveTo>
                      <a:pt x="0" y="0"/>
                    </a:moveTo>
                    <a:lnTo>
                      <a:pt x="1500" y="0"/>
                    </a:lnTo>
                    <a:lnTo>
                      <a:pt x="1501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7" name="任意多边形 163876"/>
              <p:cNvSpPr/>
              <p:nvPr/>
            </p:nvSpPr>
            <p:spPr>
              <a:xfrm>
                <a:off x="1863" y="2927"/>
                <a:ext cx="50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2">
                    <a:moveTo>
                      <a:pt x="0" y="0"/>
                    </a:moveTo>
                    <a:lnTo>
                      <a:pt x="301" y="0"/>
                    </a:lnTo>
                    <a:lnTo>
                      <a:pt x="302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8" name="任意多边形 163877"/>
              <p:cNvSpPr/>
              <p:nvPr/>
            </p:nvSpPr>
            <p:spPr>
              <a:xfrm>
                <a:off x="1964" y="2927"/>
                <a:ext cx="5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02">
                    <a:moveTo>
                      <a:pt x="0" y="0"/>
                    </a:moveTo>
                    <a:lnTo>
                      <a:pt x="301" y="0"/>
                    </a:lnTo>
                    <a:lnTo>
                      <a:pt x="302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9" name="任意多边形 163878"/>
              <p:cNvSpPr/>
              <p:nvPr/>
            </p:nvSpPr>
            <p:spPr>
              <a:xfrm>
                <a:off x="2066" y="2927"/>
                <a:ext cx="132" cy="1"/>
              </a:xfrm>
              <a:custGeom>
                <a:avLst/>
                <a:gdLst/>
                <a:ahLst/>
                <a:cxnLst/>
                <a:rect l="0" t="0" r="0" b="0"/>
                <a:pathLst>
                  <a:path w="775">
                    <a:moveTo>
                      <a:pt x="0" y="0"/>
                    </a:moveTo>
                    <a:lnTo>
                      <a:pt x="773" y="0"/>
                    </a:lnTo>
                    <a:lnTo>
                      <a:pt x="775" y="0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80" name="任意多边形 163879"/>
              <p:cNvSpPr/>
              <p:nvPr/>
            </p:nvSpPr>
            <p:spPr>
              <a:xfrm>
                <a:off x="2888" y="1330"/>
                <a:ext cx="2" cy="75"/>
              </a:xfrm>
              <a:custGeom>
                <a:avLst/>
                <a:gdLst/>
                <a:ahLst/>
                <a:cxnLst/>
                <a:rect l="0" t="0" r="0" b="0"/>
                <a:pathLst>
                  <a:path w="2" h="442">
                    <a:moveTo>
                      <a:pt x="0" y="0"/>
                    </a:moveTo>
                    <a:lnTo>
                      <a:pt x="0" y="442"/>
                    </a:lnTo>
                    <a:lnTo>
                      <a:pt x="2" y="442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881" name="组合 163880"/>
            <p:cNvGrpSpPr/>
            <p:nvPr/>
          </p:nvGrpSpPr>
          <p:grpSpPr>
            <a:xfrm>
              <a:off x="55" y="144"/>
              <a:ext cx="4553" cy="2784"/>
              <a:chOff x="55" y="144"/>
              <a:chExt cx="4553" cy="2784"/>
            </a:xfrm>
          </p:grpSpPr>
          <p:grpSp>
            <p:nvGrpSpPr>
              <p:cNvPr id="163882" name="组合 163881"/>
              <p:cNvGrpSpPr/>
              <p:nvPr/>
            </p:nvGrpSpPr>
            <p:grpSpPr>
              <a:xfrm>
                <a:off x="3284" y="821"/>
                <a:ext cx="1324" cy="1"/>
                <a:chOff x="3284" y="821"/>
                <a:chExt cx="1324" cy="1"/>
              </a:xfrm>
            </p:grpSpPr>
            <p:sp>
              <p:nvSpPr>
                <p:cNvPr id="163883" name="任意多边形 163882"/>
                <p:cNvSpPr/>
                <p:nvPr/>
              </p:nvSpPr>
              <p:spPr>
                <a:xfrm>
                  <a:off x="3284" y="821"/>
                  <a:ext cx="508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89">
                      <a:moveTo>
                        <a:pt x="0" y="0"/>
                      </a:moveTo>
                      <a:lnTo>
                        <a:pt x="2988" y="0"/>
                      </a:lnTo>
                      <a:lnTo>
                        <a:pt x="2989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84" name="任意多边形 163883"/>
                <p:cNvSpPr/>
                <p:nvPr/>
              </p:nvSpPr>
              <p:spPr>
                <a:xfrm>
                  <a:off x="4099" y="821"/>
                  <a:ext cx="509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0">
                      <a:moveTo>
                        <a:pt x="0" y="0"/>
                      </a:moveTo>
                      <a:lnTo>
                        <a:pt x="2988" y="0"/>
                      </a:lnTo>
                      <a:lnTo>
                        <a:pt x="299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3885" name="组合 163884"/>
              <p:cNvGrpSpPr/>
              <p:nvPr/>
            </p:nvGrpSpPr>
            <p:grpSpPr>
              <a:xfrm>
                <a:off x="3895" y="144"/>
                <a:ext cx="101" cy="1539"/>
                <a:chOff x="3895" y="144"/>
                <a:chExt cx="101" cy="1539"/>
              </a:xfrm>
            </p:grpSpPr>
            <p:sp>
              <p:nvSpPr>
                <p:cNvPr id="163886" name="任意多边形 163885"/>
                <p:cNvSpPr/>
                <p:nvPr/>
              </p:nvSpPr>
              <p:spPr>
                <a:xfrm>
                  <a:off x="3895" y="821"/>
                  <a:ext cx="101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1">
                      <a:moveTo>
                        <a:pt x="0" y="0"/>
                      </a:moveTo>
                      <a:lnTo>
                        <a:pt x="600" y="0"/>
                      </a:lnTo>
                      <a:lnTo>
                        <a:pt x="60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87" name="任意多边形 163886"/>
                <p:cNvSpPr/>
                <p:nvPr/>
              </p:nvSpPr>
              <p:spPr>
                <a:xfrm>
                  <a:off x="3955" y="144"/>
                  <a:ext cx="2" cy="6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3580">
                      <a:moveTo>
                        <a:pt x="0" y="0"/>
                      </a:moveTo>
                      <a:lnTo>
                        <a:pt x="0" y="3580"/>
                      </a:lnTo>
                      <a:lnTo>
                        <a:pt x="2" y="358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88" name="任意多边形 163887"/>
                <p:cNvSpPr/>
                <p:nvPr/>
              </p:nvSpPr>
              <p:spPr>
                <a:xfrm>
                  <a:off x="3955" y="862"/>
                  <a:ext cx="2" cy="1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601">
                      <a:moveTo>
                        <a:pt x="0" y="0"/>
                      </a:moveTo>
                      <a:lnTo>
                        <a:pt x="0" y="601"/>
                      </a:lnTo>
                      <a:lnTo>
                        <a:pt x="2" y="601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89" name="任意多边形 163888"/>
                <p:cNvSpPr/>
                <p:nvPr/>
              </p:nvSpPr>
              <p:spPr>
                <a:xfrm>
                  <a:off x="3955" y="1068"/>
                  <a:ext cx="2" cy="6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3580">
                      <a:moveTo>
                        <a:pt x="0" y="0"/>
                      </a:moveTo>
                      <a:lnTo>
                        <a:pt x="0" y="3580"/>
                      </a:lnTo>
                      <a:lnTo>
                        <a:pt x="2" y="358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3890" name="组合 163889"/>
              <p:cNvGrpSpPr/>
              <p:nvPr/>
            </p:nvGrpSpPr>
            <p:grpSpPr>
              <a:xfrm>
                <a:off x="55" y="821"/>
                <a:ext cx="3229" cy="1"/>
                <a:chOff x="55" y="821"/>
                <a:chExt cx="3229" cy="1"/>
              </a:xfrm>
            </p:grpSpPr>
            <p:sp>
              <p:nvSpPr>
                <p:cNvPr id="163891" name="任意多边形 163890"/>
                <p:cNvSpPr/>
                <p:nvPr/>
              </p:nvSpPr>
              <p:spPr>
                <a:xfrm>
                  <a:off x="2641" y="821"/>
                  <a:ext cx="643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74">
                      <a:moveTo>
                        <a:pt x="3774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92" name="任意多边形 163891"/>
                <p:cNvSpPr/>
                <p:nvPr/>
              </p:nvSpPr>
              <p:spPr>
                <a:xfrm>
                  <a:off x="2436" y="821"/>
                  <a:ext cx="103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0">
                      <a:moveTo>
                        <a:pt x="600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93" name="任意多边形 163892"/>
                <p:cNvSpPr/>
                <p:nvPr/>
              </p:nvSpPr>
              <p:spPr>
                <a:xfrm>
                  <a:off x="1823" y="821"/>
                  <a:ext cx="510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01">
                      <a:moveTo>
                        <a:pt x="3001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94" name="任意多边形 163893"/>
                <p:cNvSpPr/>
                <p:nvPr/>
              </p:nvSpPr>
              <p:spPr>
                <a:xfrm>
                  <a:off x="1619" y="821"/>
                  <a:ext cx="101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1">
                      <a:moveTo>
                        <a:pt x="601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95" name="任意多边形 163894"/>
                <p:cNvSpPr/>
                <p:nvPr/>
              </p:nvSpPr>
              <p:spPr>
                <a:xfrm>
                  <a:off x="1004" y="821"/>
                  <a:ext cx="512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01">
                      <a:moveTo>
                        <a:pt x="3001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96" name="任意多边形 163895"/>
                <p:cNvSpPr/>
                <p:nvPr/>
              </p:nvSpPr>
              <p:spPr>
                <a:xfrm>
                  <a:off x="800" y="821"/>
                  <a:ext cx="103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0">
                      <a:moveTo>
                        <a:pt x="600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97" name="任意多边形 163896"/>
                <p:cNvSpPr/>
                <p:nvPr/>
              </p:nvSpPr>
              <p:spPr>
                <a:xfrm>
                  <a:off x="55" y="821"/>
                  <a:ext cx="642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75">
                      <a:moveTo>
                        <a:pt x="3775" y="0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3898" name="组合 163897"/>
              <p:cNvGrpSpPr/>
              <p:nvPr/>
            </p:nvGrpSpPr>
            <p:grpSpPr>
              <a:xfrm>
                <a:off x="166" y="2342"/>
                <a:ext cx="2980" cy="2"/>
                <a:chOff x="166" y="2342"/>
                <a:chExt cx="2980" cy="2"/>
              </a:xfrm>
            </p:grpSpPr>
            <p:sp>
              <p:nvSpPr>
                <p:cNvPr id="163899" name="任意多边形 163898"/>
                <p:cNvSpPr/>
                <p:nvPr/>
              </p:nvSpPr>
              <p:spPr>
                <a:xfrm>
                  <a:off x="2627" y="2342"/>
                  <a:ext cx="519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5">
                      <a:moveTo>
                        <a:pt x="3045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00" name="任意多边形 163899"/>
                <p:cNvSpPr/>
                <p:nvPr/>
              </p:nvSpPr>
              <p:spPr>
                <a:xfrm>
                  <a:off x="2422" y="2342"/>
                  <a:ext cx="103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1">
                      <a:moveTo>
                        <a:pt x="601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01" name="任意多边形 163900"/>
                <p:cNvSpPr/>
                <p:nvPr/>
              </p:nvSpPr>
              <p:spPr>
                <a:xfrm>
                  <a:off x="1809" y="2342"/>
                  <a:ext cx="510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01">
                      <a:moveTo>
                        <a:pt x="3001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02" name="任意多边形 163901"/>
                <p:cNvSpPr/>
                <p:nvPr/>
              </p:nvSpPr>
              <p:spPr>
                <a:xfrm>
                  <a:off x="1605" y="2342"/>
                  <a:ext cx="101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0">
                      <a:moveTo>
                        <a:pt x="600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03" name="任意多边形 163902"/>
                <p:cNvSpPr/>
                <p:nvPr/>
              </p:nvSpPr>
              <p:spPr>
                <a:xfrm>
                  <a:off x="990" y="2342"/>
                  <a:ext cx="512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01">
                      <a:moveTo>
                        <a:pt x="3001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04" name="任意多边形 163903"/>
                <p:cNvSpPr/>
                <p:nvPr/>
              </p:nvSpPr>
              <p:spPr>
                <a:xfrm>
                  <a:off x="786" y="2342"/>
                  <a:ext cx="103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0">
                      <a:moveTo>
                        <a:pt x="600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05" name="任意多边形 163904"/>
                <p:cNvSpPr/>
                <p:nvPr/>
              </p:nvSpPr>
              <p:spPr>
                <a:xfrm>
                  <a:off x="166" y="2342"/>
                  <a:ext cx="518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7">
                      <a:moveTo>
                        <a:pt x="3047" y="0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3906" name="组合 163905"/>
              <p:cNvGrpSpPr/>
              <p:nvPr/>
            </p:nvGrpSpPr>
            <p:grpSpPr>
              <a:xfrm>
                <a:off x="3376" y="237"/>
                <a:ext cx="1158" cy="1168"/>
                <a:chOff x="3376" y="237"/>
                <a:chExt cx="1158" cy="1168"/>
              </a:xfrm>
            </p:grpSpPr>
            <p:sp>
              <p:nvSpPr>
                <p:cNvPr id="163907" name="任意多边形 163906"/>
                <p:cNvSpPr/>
                <p:nvPr/>
              </p:nvSpPr>
              <p:spPr>
                <a:xfrm>
                  <a:off x="3376" y="237"/>
                  <a:ext cx="1158" cy="11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96" h="6804">
                      <a:moveTo>
                        <a:pt x="6795" y="3402"/>
                      </a:moveTo>
                      <a:lnTo>
                        <a:pt x="6679" y="2521"/>
                      </a:lnTo>
                      <a:lnTo>
                        <a:pt x="6340" y="1701"/>
                      </a:lnTo>
                      <a:lnTo>
                        <a:pt x="5800" y="996"/>
                      </a:lnTo>
                      <a:lnTo>
                        <a:pt x="5096" y="456"/>
                      </a:lnTo>
                      <a:lnTo>
                        <a:pt x="4277" y="116"/>
                      </a:lnTo>
                      <a:lnTo>
                        <a:pt x="3397" y="0"/>
                      </a:lnTo>
                      <a:lnTo>
                        <a:pt x="2518" y="116"/>
                      </a:lnTo>
                      <a:lnTo>
                        <a:pt x="1698" y="456"/>
                      </a:lnTo>
                      <a:lnTo>
                        <a:pt x="994" y="996"/>
                      </a:lnTo>
                      <a:lnTo>
                        <a:pt x="454" y="1701"/>
                      </a:lnTo>
                      <a:lnTo>
                        <a:pt x="115" y="2521"/>
                      </a:lnTo>
                      <a:lnTo>
                        <a:pt x="0" y="3402"/>
                      </a:lnTo>
                      <a:lnTo>
                        <a:pt x="115" y="4282"/>
                      </a:lnTo>
                      <a:lnTo>
                        <a:pt x="454" y="5103"/>
                      </a:lnTo>
                      <a:lnTo>
                        <a:pt x="994" y="5807"/>
                      </a:lnTo>
                      <a:lnTo>
                        <a:pt x="1698" y="6348"/>
                      </a:lnTo>
                      <a:lnTo>
                        <a:pt x="2518" y="6687"/>
                      </a:lnTo>
                      <a:lnTo>
                        <a:pt x="3397" y="6804"/>
                      </a:lnTo>
                      <a:lnTo>
                        <a:pt x="4277" y="6687"/>
                      </a:lnTo>
                      <a:lnTo>
                        <a:pt x="5096" y="6348"/>
                      </a:lnTo>
                      <a:lnTo>
                        <a:pt x="5800" y="5807"/>
                      </a:lnTo>
                      <a:lnTo>
                        <a:pt x="6340" y="5103"/>
                      </a:lnTo>
                      <a:lnTo>
                        <a:pt x="6679" y="4282"/>
                      </a:lnTo>
                      <a:lnTo>
                        <a:pt x="6795" y="3402"/>
                      </a:lnTo>
                      <a:lnTo>
                        <a:pt x="6796" y="3402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08" name="任意多边形 163907"/>
                <p:cNvSpPr/>
                <p:nvPr/>
              </p:nvSpPr>
              <p:spPr>
                <a:xfrm>
                  <a:off x="4240" y="534"/>
                  <a:ext cx="2" cy="7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4634">
                      <a:moveTo>
                        <a:pt x="0" y="0"/>
                      </a:moveTo>
                      <a:lnTo>
                        <a:pt x="0" y="4634"/>
                      </a:lnTo>
                      <a:lnTo>
                        <a:pt x="2" y="4634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09" name="任意多边形 163908"/>
                <p:cNvSpPr/>
                <p:nvPr/>
              </p:nvSpPr>
              <p:spPr>
                <a:xfrm>
                  <a:off x="3451" y="534"/>
                  <a:ext cx="789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32">
                      <a:moveTo>
                        <a:pt x="4632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3910" name="组合 163909"/>
              <p:cNvGrpSpPr/>
              <p:nvPr/>
            </p:nvGrpSpPr>
            <p:grpSpPr>
              <a:xfrm>
                <a:off x="230" y="1758"/>
                <a:ext cx="2660" cy="1170"/>
                <a:chOff x="230" y="1758"/>
                <a:chExt cx="2660" cy="1170"/>
              </a:xfrm>
            </p:grpSpPr>
            <p:sp>
              <p:nvSpPr>
                <p:cNvPr id="163911" name="任意多边形 163910"/>
                <p:cNvSpPr/>
                <p:nvPr/>
              </p:nvSpPr>
              <p:spPr>
                <a:xfrm>
                  <a:off x="1168" y="1758"/>
                  <a:ext cx="1720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98">
                      <a:moveTo>
                        <a:pt x="10098" y="0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12" name="任意多边形 163911"/>
                <p:cNvSpPr/>
                <p:nvPr/>
              </p:nvSpPr>
              <p:spPr>
                <a:xfrm>
                  <a:off x="230" y="1758"/>
                  <a:ext cx="938" cy="5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508" h="3402">
                      <a:moveTo>
                        <a:pt x="5508" y="0"/>
                      </a:moveTo>
                      <a:lnTo>
                        <a:pt x="0" y="3402"/>
                      </a:lnTo>
                      <a:lnTo>
                        <a:pt x="2" y="3402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13" name="任意多边形 163912"/>
                <p:cNvSpPr/>
                <p:nvPr/>
              </p:nvSpPr>
              <p:spPr>
                <a:xfrm>
                  <a:off x="2198" y="1833"/>
                  <a:ext cx="2" cy="10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6366">
                      <a:moveTo>
                        <a:pt x="0" y="0"/>
                      </a:moveTo>
                      <a:lnTo>
                        <a:pt x="0" y="6366"/>
                      </a:lnTo>
                      <a:lnTo>
                        <a:pt x="2" y="6366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14" name="任意多边形 163913"/>
                <p:cNvSpPr/>
                <p:nvPr/>
              </p:nvSpPr>
              <p:spPr>
                <a:xfrm>
                  <a:off x="2888" y="1758"/>
                  <a:ext cx="2" cy="116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6804">
                      <a:moveTo>
                        <a:pt x="0" y="0"/>
                      </a:moveTo>
                      <a:lnTo>
                        <a:pt x="0" y="6804"/>
                      </a:lnTo>
                      <a:lnTo>
                        <a:pt x="2" y="6804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15" name="任意多边形 163914"/>
                <p:cNvSpPr/>
                <p:nvPr/>
              </p:nvSpPr>
              <p:spPr>
                <a:xfrm>
                  <a:off x="230" y="2342"/>
                  <a:ext cx="463" cy="2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15" h="1676">
                      <a:moveTo>
                        <a:pt x="0" y="0"/>
                      </a:moveTo>
                      <a:lnTo>
                        <a:pt x="2714" y="1676"/>
                      </a:lnTo>
                      <a:lnTo>
                        <a:pt x="2715" y="1676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16" name="任意多边形 163915"/>
                <p:cNvSpPr/>
                <p:nvPr/>
              </p:nvSpPr>
              <p:spPr>
                <a:xfrm>
                  <a:off x="2198" y="2927"/>
                  <a:ext cx="690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52">
                      <a:moveTo>
                        <a:pt x="0" y="0"/>
                      </a:moveTo>
                      <a:lnTo>
                        <a:pt x="4050" y="0"/>
                      </a:lnTo>
                      <a:lnTo>
                        <a:pt x="4052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17" name="任意多边形 163916"/>
                <p:cNvSpPr/>
                <p:nvPr/>
              </p:nvSpPr>
              <p:spPr>
                <a:xfrm>
                  <a:off x="691" y="2629"/>
                  <a:ext cx="1507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844">
                      <a:moveTo>
                        <a:pt x="0" y="0"/>
                      </a:moveTo>
                      <a:lnTo>
                        <a:pt x="8842" y="0"/>
                      </a:lnTo>
                      <a:lnTo>
                        <a:pt x="8844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3918" name="组合 163917"/>
              <p:cNvGrpSpPr/>
              <p:nvPr/>
            </p:nvGrpSpPr>
            <p:grpSpPr>
              <a:xfrm>
                <a:off x="230" y="237"/>
                <a:ext cx="2660" cy="1170"/>
                <a:chOff x="230" y="237"/>
                <a:chExt cx="2660" cy="1170"/>
              </a:xfrm>
            </p:grpSpPr>
            <p:sp>
              <p:nvSpPr>
                <p:cNvPr id="163919" name="任意多边形 163918"/>
                <p:cNvSpPr/>
                <p:nvPr/>
              </p:nvSpPr>
              <p:spPr>
                <a:xfrm>
                  <a:off x="2888" y="237"/>
                  <a:ext cx="2" cy="10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6362">
                      <a:moveTo>
                        <a:pt x="0" y="0"/>
                      </a:moveTo>
                      <a:lnTo>
                        <a:pt x="0" y="6362"/>
                      </a:lnTo>
                      <a:lnTo>
                        <a:pt x="2" y="6362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20" name="任意多边形 163919"/>
                <p:cNvSpPr/>
                <p:nvPr/>
              </p:nvSpPr>
              <p:spPr>
                <a:xfrm>
                  <a:off x="230" y="821"/>
                  <a:ext cx="938" cy="5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510" h="3402">
                      <a:moveTo>
                        <a:pt x="0" y="0"/>
                      </a:moveTo>
                      <a:lnTo>
                        <a:pt x="5508" y="3402"/>
                      </a:lnTo>
                      <a:lnTo>
                        <a:pt x="5510" y="3402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21" name="任意多边形 163920"/>
                <p:cNvSpPr/>
                <p:nvPr/>
              </p:nvSpPr>
              <p:spPr>
                <a:xfrm>
                  <a:off x="2198" y="237"/>
                  <a:ext cx="2" cy="10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6362">
                      <a:moveTo>
                        <a:pt x="0" y="6362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22" name="任意多边形 163921"/>
                <p:cNvSpPr/>
                <p:nvPr/>
              </p:nvSpPr>
              <p:spPr>
                <a:xfrm>
                  <a:off x="2198" y="237"/>
                  <a:ext cx="690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50">
                      <a:moveTo>
                        <a:pt x="4050" y="0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23" name="任意多边形 163922"/>
                <p:cNvSpPr/>
                <p:nvPr/>
              </p:nvSpPr>
              <p:spPr>
                <a:xfrm>
                  <a:off x="230" y="534"/>
                  <a:ext cx="461" cy="2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12" h="1674">
                      <a:moveTo>
                        <a:pt x="0" y="1674"/>
                      </a:moveTo>
                      <a:lnTo>
                        <a:pt x="2711" y="0"/>
                      </a:lnTo>
                      <a:lnTo>
                        <a:pt x="2712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24" name="任意多边形 163923"/>
                <p:cNvSpPr/>
                <p:nvPr/>
              </p:nvSpPr>
              <p:spPr>
                <a:xfrm>
                  <a:off x="691" y="534"/>
                  <a:ext cx="1507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847">
                      <a:moveTo>
                        <a:pt x="0" y="0"/>
                      </a:moveTo>
                      <a:lnTo>
                        <a:pt x="8845" y="0"/>
                      </a:lnTo>
                      <a:lnTo>
                        <a:pt x="8847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25" name="任意多边形 163924"/>
                <p:cNvSpPr/>
                <p:nvPr/>
              </p:nvSpPr>
              <p:spPr>
                <a:xfrm>
                  <a:off x="1168" y="1405"/>
                  <a:ext cx="1720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00">
                      <a:moveTo>
                        <a:pt x="0" y="0"/>
                      </a:moveTo>
                      <a:lnTo>
                        <a:pt x="10098" y="0"/>
                      </a:lnTo>
                      <a:lnTo>
                        <a:pt x="10100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63926" name="组合 163925"/>
          <p:cNvGrpSpPr/>
          <p:nvPr/>
        </p:nvGrpSpPr>
        <p:grpSpPr>
          <a:xfrm>
            <a:off x="1814513" y="381000"/>
            <a:ext cx="0" cy="4267200"/>
            <a:chOff x="1176" y="240"/>
            <a:chExt cx="0" cy="2688"/>
          </a:xfrm>
        </p:grpSpPr>
        <p:sp>
          <p:nvSpPr>
            <p:cNvPr id="163927" name="直接连接符 163926"/>
            <p:cNvSpPr/>
            <p:nvPr/>
          </p:nvSpPr>
          <p:spPr>
            <a:xfrm>
              <a:off x="1176" y="240"/>
              <a:ext cx="0" cy="115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8" name="直接连接符 163927"/>
            <p:cNvSpPr/>
            <p:nvPr/>
          </p:nvSpPr>
          <p:spPr>
            <a:xfrm>
              <a:off x="1176" y="1728"/>
              <a:ext cx="0" cy="120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29" name="组合 163928"/>
          <p:cNvGrpSpPr/>
          <p:nvPr/>
        </p:nvGrpSpPr>
        <p:grpSpPr>
          <a:xfrm>
            <a:off x="4251325" y="4343400"/>
            <a:ext cx="1787525" cy="1479550"/>
            <a:chOff x="2688" y="2736"/>
            <a:chExt cx="1126" cy="932"/>
          </a:xfrm>
        </p:grpSpPr>
        <p:sp>
          <p:nvSpPr>
            <p:cNvPr id="163930" name="文本框 163929"/>
            <p:cNvSpPr txBox="1"/>
            <p:nvPr/>
          </p:nvSpPr>
          <p:spPr>
            <a:xfrm>
              <a:off x="3360" y="3168"/>
              <a:ext cx="321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en-US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 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3931" name="矩形 163930"/>
            <p:cNvSpPr/>
            <p:nvPr/>
          </p:nvSpPr>
          <p:spPr>
            <a:xfrm>
              <a:off x="3024" y="2976"/>
              <a:ext cx="321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en-US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 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163932" name="矩形 163931"/>
            <p:cNvSpPr/>
            <p:nvPr/>
          </p:nvSpPr>
          <p:spPr>
            <a:xfrm>
              <a:off x="3120" y="2832"/>
              <a:ext cx="321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en-US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 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163933" name="矩形 163932"/>
            <p:cNvSpPr/>
            <p:nvPr/>
          </p:nvSpPr>
          <p:spPr>
            <a:xfrm>
              <a:off x="3024" y="3168"/>
              <a:ext cx="321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en-US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 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163934" name="矩形 163933"/>
            <p:cNvSpPr/>
            <p:nvPr/>
          </p:nvSpPr>
          <p:spPr>
            <a:xfrm>
              <a:off x="3408" y="3120"/>
              <a:ext cx="406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Ⅰ</a:t>
              </a:r>
            </a:p>
          </p:txBody>
        </p:sp>
        <p:sp>
          <p:nvSpPr>
            <p:cNvPr id="163935" name="矩形 163934"/>
            <p:cNvSpPr/>
            <p:nvPr/>
          </p:nvSpPr>
          <p:spPr>
            <a:xfrm>
              <a:off x="2784" y="3264"/>
              <a:ext cx="406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Ⅱ</a:t>
              </a:r>
            </a:p>
          </p:txBody>
        </p:sp>
        <p:sp>
          <p:nvSpPr>
            <p:cNvPr id="163936" name="矩形 163935"/>
            <p:cNvSpPr/>
            <p:nvPr/>
          </p:nvSpPr>
          <p:spPr>
            <a:xfrm>
              <a:off x="2688" y="2928"/>
              <a:ext cx="406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Ⅲ</a:t>
              </a:r>
            </a:p>
          </p:txBody>
        </p:sp>
        <p:sp>
          <p:nvSpPr>
            <p:cNvPr id="163937" name="矩形 163936"/>
            <p:cNvSpPr/>
            <p:nvPr/>
          </p:nvSpPr>
          <p:spPr>
            <a:xfrm>
              <a:off x="3312" y="2736"/>
              <a:ext cx="406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Ⅳ</a:t>
              </a:r>
            </a:p>
          </p:txBody>
        </p:sp>
      </p:grpSp>
      <p:grpSp>
        <p:nvGrpSpPr>
          <p:cNvPr id="163938" name="组合 163937"/>
          <p:cNvGrpSpPr/>
          <p:nvPr/>
        </p:nvGrpSpPr>
        <p:grpSpPr>
          <a:xfrm>
            <a:off x="4708525" y="125413"/>
            <a:ext cx="2647950" cy="1282700"/>
            <a:chOff x="2976" y="79"/>
            <a:chExt cx="1668" cy="808"/>
          </a:xfrm>
        </p:grpSpPr>
        <p:sp>
          <p:nvSpPr>
            <p:cNvPr id="163939" name="文本框 163938"/>
            <p:cNvSpPr txBox="1"/>
            <p:nvPr/>
          </p:nvSpPr>
          <p:spPr>
            <a:xfrm>
              <a:off x="3840" y="483"/>
              <a:ext cx="42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2"</a:t>
              </a:r>
            </a:p>
          </p:txBody>
        </p:sp>
        <p:grpSp>
          <p:nvGrpSpPr>
            <p:cNvPr id="163940" name="组合 163939"/>
            <p:cNvGrpSpPr/>
            <p:nvPr/>
          </p:nvGrpSpPr>
          <p:grpSpPr>
            <a:xfrm>
              <a:off x="2976" y="79"/>
              <a:ext cx="1668" cy="712"/>
              <a:chOff x="2976" y="79"/>
              <a:chExt cx="1668" cy="712"/>
            </a:xfrm>
          </p:grpSpPr>
          <p:sp>
            <p:nvSpPr>
              <p:cNvPr id="163941" name="矩形 163940"/>
              <p:cNvSpPr/>
              <p:nvPr/>
            </p:nvSpPr>
            <p:spPr>
              <a:xfrm>
                <a:off x="3815" y="291"/>
                <a:ext cx="321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en-US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 </a:t>
                </a:r>
                <a:endPara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</p:txBody>
          </p:sp>
          <p:sp>
            <p:nvSpPr>
              <p:cNvPr id="163942" name="矩形 163941"/>
              <p:cNvSpPr/>
              <p:nvPr/>
            </p:nvSpPr>
            <p:spPr>
              <a:xfrm>
                <a:off x="3312" y="291"/>
                <a:ext cx="321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en-US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 </a:t>
                </a:r>
                <a:endPara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</p:txBody>
          </p:sp>
          <p:sp>
            <p:nvSpPr>
              <p:cNvPr id="163943" name="矩形 163942"/>
              <p:cNvSpPr/>
              <p:nvPr/>
            </p:nvSpPr>
            <p:spPr>
              <a:xfrm>
                <a:off x="4080" y="291"/>
                <a:ext cx="336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 algn="ctr"/>
                <a:r>
                  <a:rPr lang="en-US" altLang="en-US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 </a:t>
                </a:r>
                <a:endPara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</p:txBody>
          </p:sp>
          <p:sp>
            <p:nvSpPr>
              <p:cNvPr id="163944" name="矩形 163943"/>
              <p:cNvSpPr/>
              <p:nvPr/>
            </p:nvSpPr>
            <p:spPr>
              <a:xfrm>
                <a:off x="3552" y="291"/>
                <a:ext cx="321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en-US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 </a:t>
                </a:r>
                <a:endPara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</p:txBody>
          </p:sp>
          <p:sp>
            <p:nvSpPr>
              <p:cNvPr id="163945" name="文本框 163944"/>
              <p:cNvSpPr txBox="1"/>
              <p:nvPr/>
            </p:nvSpPr>
            <p:spPr>
              <a:xfrm>
                <a:off x="4224" y="195"/>
                <a:ext cx="420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1"</a:t>
                </a:r>
              </a:p>
            </p:txBody>
          </p:sp>
          <p:sp>
            <p:nvSpPr>
              <p:cNvPr id="163946" name="文本框 163945"/>
              <p:cNvSpPr txBox="1"/>
              <p:nvPr/>
            </p:nvSpPr>
            <p:spPr>
              <a:xfrm>
                <a:off x="3438" y="79"/>
                <a:ext cx="420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3"</a:t>
                </a:r>
              </a:p>
            </p:txBody>
          </p:sp>
          <p:sp>
            <p:nvSpPr>
              <p:cNvPr id="163947" name="文本框 163946"/>
              <p:cNvSpPr txBox="1"/>
              <p:nvPr/>
            </p:nvSpPr>
            <p:spPr>
              <a:xfrm>
                <a:off x="2976" y="387"/>
                <a:ext cx="420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4"</a:t>
                </a:r>
              </a:p>
            </p:txBody>
          </p:sp>
        </p:grpSp>
      </p:grpSp>
      <p:grpSp>
        <p:nvGrpSpPr>
          <p:cNvPr id="163948" name="组合 163947"/>
          <p:cNvGrpSpPr/>
          <p:nvPr/>
        </p:nvGrpSpPr>
        <p:grpSpPr>
          <a:xfrm>
            <a:off x="517525" y="381000"/>
            <a:ext cx="838200" cy="717550"/>
            <a:chOff x="336" y="288"/>
            <a:chExt cx="528" cy="452"/>
          </a:xfrm>
        </p:grpSpPr>
        <p:sp>
          <p:nvSpPr>
            <p:cNvPr id="163949" name="矩形 163948"/>
            <p:cNvSpPr/>
            <p:nvPr/>
          </p:nvSpPr>
          <p:spPr>
            <a:xfrm flipH="1">
              <a:off x="528" y="336"/>
              <a:ext cx="336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en-US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 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163950" name="文本框 163949"/>
            <p:cNvSpPr txBox="1"/>
            <p:nvPr/>
          </p:nvSpPr>
          <p:spPr>
            <a:xfrm>
              <a:off x="336" y="288"/>
              <a:ext cx="34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2'</a:t>
              </a:r>
            </a:p>
          </p:txBody>
        </p:sp>
      </p:grpSp>
      <p:grpSp>
        <p:nvGrpSpPr>
          <p:cNvPr id="163951" name="组合 163950"/>
          <p:cNvGrpSpPr/>
          <p:nvPr/>
        </p:nvGrpSpPr>
        <p:grpSpPr>
          <a:xfrm>
            <a:off x="593725" y="3352800"/>
            <a:ext cx="814388" cy="641350"/>
            <a:chOff x="384" y="2112"/>
            <a:chExt cx="513" cy="404"/>
          </a:xfrm>
        </p:grpSpPr>
        <p:sp>
          <p:nvSpPr>
            <p:cNvPr id="163952" name="矩形 163951"/>
            <p:cNvSpPr/>
            <p:nvPr/>
          </p:nvSpPr>
          <p:spPr>
            <a:xfrm>
              <a:off x="576" y="2112"/>
              <a:ext cx="321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en-US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 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163953" name="文本框 163952"/>
            <p:cNvSpPr txBox="1"/>
            <p:nvPr/>
          </p:nvSpPr>
          <p:spPr>
            <a:xfrm>
              <a:off x="384" y="2112"/>
              <a:ext cx="26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63954" name="组合 163953"/>
          <p:cNvGrpSpPr/>
          <p:nvPr/>
        </p:nvGrpSpPr>
        <p:grpSpPr>
          <a:xfrm>
            <a:off x="1166813" y="3767138"/>
            <a:ext cx="565150" cy="869950"/>
            <a:chOff x="768" y="2400"/>
            <a:chExt cx="356" cy="548"/>
          </a:xfrm>
        </p:grpSpPr>
        <p:sp>
          <p:nvSpPr>
            <p:cNvPr id="163955" name="矩形 163954"/>
            <p:cNvSpPr/>
            <p:nvPr/>
          </p:nvSpPr>
          <p:spPr>
            <a:xfrm>
              <a:off x="768" y="2400"/>
              <a:ext cx="321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en-US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 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163956" name="文本框 163955"/>
            <p:cNvSpPr txBox="1"/>
            <p:nvPr/>
          </p:nvSpPr>
          <p:spPr>
            <a:xfrm>
              <a:off x="864" y="2544"/>
              <a:ext cx="26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63957" name="组合 163956"/>
          <p:cNvGrpSpPr/>
          <p:nvPr/>
        </p:nvGrpSpPr>
        <p:grpSpPr>
          <a:xfrm>
            <a:off x="1127125" y="2971800"/>
            <a:ext cx="681038" cy="793750"/>
            <a:chOff x="743" y="1824"/>
            <a:chExt cx="429" cy="500"/>
          </a:xfrm>
        </p:grpSpPr>
        <p:sp>
          <p:nvSpPr>
            <p:cNvPr id="163958" name="矩形 163957"/>
            <p:cNvSpPr/>
            <p:nvPr/>
          </p:nvSpPr>
          <p:spPr>
            <a:xfrm>
              <a:off x="743" y="1824"/>
              <a:ext cx="288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en-US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 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163959" name="文本框 163958"/>
            <p:cNvSpPr txBox="1"/>
            <p:nvPr/>
          </p:nvSpPr>
          <p:spPr>
            <a:xfrm>
              <a:off x="912" y="1920"/>
              <a:ext cx="26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163960" name="组合 163959"/>
          <p:cNvGrpSpPr/>
          <p:nvPr/>
        </p:nvGrpSpPr>
        <p:grpSpPr>
          <a:xfrm>
            <a:off x="1660525" y="304800"/>
            <a:ext cx="768350" cy="793750"/>
            <a:chOff x="1056" y="192"/>
            <a:chExt cx="484" cy="500"/>
          </a:xfrm>
        </p:grpSpPr>
        <p:sp>
          <p:nvSpPr>
            <p:cNvPr id="163961" name="矩形 163960"/>
            <p:cNvSpPr/>
            <p:nvPr/>
          </p:nvSpPr>
          <p:spPr>
            <a:xfrm>
              <a:off x="1056" y="288"/>
              <a:ext cx="321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en-US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 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163962" name="文本框 163961"/>
            <p:cNvSpPr txBox="1"/>
            <p:nvPr/>
          </p:nvSpPr>
          <p:spPr>
            <a:xfrm>
              <a:off x="1200" y="192"/>
              <a:ext cx="34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4'</a:t>
              </a:r>
            </a:p>
          </p:txBody>
        </p:sp>
      </p:grpSp>
      <p:grpSp>
        <p:nvGrpSpPr>
          <p:cNvPr id="163963" name="组合 163962"/>
          <p:cNvGrpSpPr/>
          <p:nvPr/>
        </p:nvGrpSpPr>
        <p:grpSpPr>
          <a:xfrm>
            <a:off x="1203325" y="457200"/>
            <a:ext cx="615950" cy="946150"/>
            <a:chOff x="768" y="288"/>
            <a:chExt cx="388" cy="596"/>
          </a:xfrm>
        </p:grpSpPr>
        <p:sp>
          <p:nvSpPr>
            <p:cNvPr id="163964" name="矩形 163963"/>
            <p:cNvSpPr/>
            <p:nvPr/>
          </p:nvSpPr>
          <p:spPr>
            <a:xfrm>
              <a:off x="768" y="288"/>
              <a:ext cx="321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en-US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 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163965" name="文本框 163964"/>
            <p:cNvSpPr txBox="1"/>
            <p:nvPr/>
          </p:nvSpPr>
          <p:spPr>
            <a:xfrm>
              <a:off x="816" y="480"/>
              <a:ext cx="34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1'</a:t>
              </a:r>
            </a:p>
          </p:txBody>
        </p:sp>
      </p:grpSp>
      <p:grpSp>
        <p:nvGrpSpPr>
          <p:cNvPr id="163966" name="组合 163965"/>
          <p:cNvGrpSpPr/>
          <p:nvPr/>
        </p:nvGrpSpPr>
        <p:grpSpPr>
          <a:xfrm>
            <a:off x="5462588" y="847725"/>
            <a:ext cx="800100" cy="1851025"/>
            <a:chOff x="3451" y="534"/>
            <a:chExt cx="504" cy="1166"/>
          </a:xfrm>
        </p:grpSpPr>
        <p:sp>
          <p:nvSpPr>
            <p:cNvPr id="163967" name="任意多边形 163966"/>
            <p:cNvSpPr/>
            <p:nvPr/>
          </p:nvSpPr>
          <p:spPr>
            <a:xfrm>
              <a:off x="3451" y="534"/>
              <a:ext cx="1" cy="1121"/>
            </a:xfrm>
            <a:custGeom>
              <a:avLst/>
              <a:gdLst/>
              <a:ahLst/>
              <a:cxnLst/>
              <a:rect l="0" t="0" r="0" b="0"/>
              <a:pathLst>
                <a:path w="1" h="6532">
                  <a:moveTo>
                    <a:pt x="0" y="0"/>
                  </a:moveTo>
                  <a:lnTo>
                    <a:pt x="0" y="6532"/>
                  </a:lnTo>
                  <a:lnTo>
                    <a:pt x="1" y="6532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8" name="任意多边形 163967"/>
            <p:cNvSpPr/>
            <p:nvPr/>
          </p:nvSpPr>
          <p:spPr>
            <a:xfrm>
              <a:off x="3451" y="1610"/>
              <a:ext cx="504" cy="1"/>
            </a:xfrm>
            <a:custGeom>
              <a:avLst/>
              <a:gdLst/>
              <a:ahLst/>
              <a:cxnLst/>
              <a:rect l="0" t="0" r="0" b="0"/>
              <a:pathLst>
                <a:path w="2960">
                  <a:moveTo>
                    <a:pt x="0" y="0"/>
                  </a:moveTo>
                  <a:lnTo>
                    <a:pt x="2958" y="0"/>
                  </a:lnTo>
                  <a:lnTo>
                    <a:pt x="296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9" name="文本框 163968"/>
            <p:cNvSpPr txBox="1"/>
            <p:nvPr/>
          </p:nvSpPr>
          <p:spPr>
            <a:xfrm>
              <a:off x="3504" y="1296"/>
              <a:ext cx="324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</a:p>
          </p:txBody>
        </p:sp>
      </p:grpSp>
      <p:grpSp>
        <p:nvGrpSpPr>
          <p:cNvPr id="163970" name="组合 163969"/>
          <p:cNvGrpSpPr/>
          <p:nvPr/>
        </p:nvGrpSpPr>
        <p:grpSpPr>
          <a:xfrm>
            <a:off x="1838325" y="2909888"/>
            <a:ext cx="3460750" cy="808037"/>
            <a:chOff x="1168" y="1833"/>
            <a:chExt cx="2180" cy="509"/>
          </a:xfrm>
        </p:grpSpPr>
        <p:sp>
          <p:nvSpPr>
            <p:cNvPr id="163971" name="任意多边形 163970"/>
            <p:cNvSpPr/>
            <p:nvPr/>
          </p:nvSpPr>
          <p:spPr>
            <a:xfrm>
              <a:off x="3265" y="1833"/>
              <a:ext cx="2" cy="509"/>
            </a:xfrm>
            <a:custGeom>
              <a:avLst/>
              <a:gdLst/>
              <a:ahLst/>
              <a:cxnLst/>
              <a:rect l="0" t="0" r="0" b="0"/>
              <a:pathLst>
                <a:path w="2" h="2964">
                  <a:moveTo>
                    <a:pt x="0" y="0"/>
                  </a:moveTo>
                  <a:lnTo>
                    <a:pt x="0" y="2964"/>
                  </a:lnTo>
                  <a:lnTo>
                    <a:pt x="2" y="296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972" name="组合 163971"/>
            <p:cNvGrpSpPr/>
            <p:nvPr/>
          </p:nvGrpSpPr>
          <p:grpSpPr>
            <a:xfrm>
              <a:off x="1168" y="1833"/>
              <a:ext cx="2180" cy="2"/>
              <a:chOff x="1168" y="1833"/>
              <a:chExt cx="2180" cy="2"/>
            </a:xfrm>
          </p:grpSpPr>
          <p:sp>
            <p:nvSpPr>
              <p:cNvPr id="163973" name="任意多边形 163972"/>
              <p:cNvSpPr/>
              <p:nvPr/>
            </p:nvSpPr>
            <p:spPr>
              <a:xfrm>
                <a:off x="1168" y="1833"/>
                <a:ext cx="1030" cy="2"/>
              </a:xfrm>
              <a:custGeom>
                <a:avLst/>
                <a:gdLst/>
                <a:ahLst/>
                <a:cxnLst/>
                <a:rect l="0" t="0" r="0" b="0"/>
                <a:pathLst>
                  <a:path w="6050">
                    <a:moveTo>
                      <a:pt x="0" y="0"/>
                    </a:moveTo>
                    <a:lnTo>
                      <a:pt x="6048" y="0"/>
                    </a:lnTo>
                    <a:lnTo>
                      <a:pt x="605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74" name="任意多边形 163973"/>
              <p:cNvSpPr/>
              <p:nvPr/>
            </p:nvSpPr>
            <p:spPr>
              <a:xfrm>
                <a:off x="2198" y="1833"/>
                <a:ext cx="1150" cy="2"/>
              </a:xfrm>
              <a:custGeom>
                <a:avLst/>
                <a:gdLst/>
                <a:ahLst/>
                <a:cxnLst/>
                <a:rect l="0" t="0" r="0" b="0"/>
                <a:pathLst>
                  <a:path w="6752">
                    <a:moveTo>
                      <a:pt x="0" y="0"/>
                    </a:moveTo>
                    <a:lnTo>
                      <a:pt x="6750" y="0"/>
                    </a:lnTo>
                    <a:lnTo>
                      <a:pt x="6752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975" name="文本框 163974"/>
            <p:cNvSpPr txBox="1"/>
            <p:nvPr/>
          </p:nvSpPr>
          <p:spPr>
            <a:xfrm rot="16181327">
              <a:off x="2920" y="1880"/>
              <a:ext cx="324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63976" name="直接连接符 163975"/>
          <p:cNvSpPr/>
          <p:nvPr/>
        </p:nvSpPr>
        <p:spPr>
          <a:xfrm flipH="1">
            <a:off x="1393825" y="650875"/>
            <a:ext cx="48768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7" name="矩形 163976"/>
          <p:cNvSpPr/>
          <p:nvPr/>
        </p:nvSpPr>
        <p:spPr>
          <a:xfrm>
            <a:off x="1584325" y="762000"/>
            <a:ext cx="844550" cy="641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(3')</a:t>
            </a:r>
          </a:p>
        </p:txBody>
      </p:sp>
      <p:sp>
        <p:nvSpPr>
          <p:cNvPr id="163978" name="直接连接符 163977"/>
          <p:cNvSpPr/>
          <p:nvPr/>
        </p:nvSpPr>
        <p:spPr>
          <a:xfrm>
            <a:off x="1847850" y="2932113"/>
            <a:ext cx="1600200" cy="0"/>
          </a:xfrm>
          <a:prstGeom prst="line">
            <a:avLst/>
          </a:prstGeom>
          <a:ln w="762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9" name="任意多边形 163978"/>
          <p:cNvSpPr/>
          <p:nvPr/>
        </p:nvSpPr>
        <p:spPr>
          <a:xfrm>
            <a:off x="1812925" y="2820988"/>
            <a:ext cx="3175" cy="119062"/>
          </a:xfrm>
          <a:custGeom>
            <a:avLst/>
            <a:gdLst/>
            <a:ahLst/>
            <a:cxnLst/>
            <a:rect l="0" t="0" r="0" b="0"/>
            <a:pathLst>
              <a:path w="2" h="438">
                <a:moveTo>
                  <a:pt x="0" y="0"/>
                </a:moveTo>
                <a:lnTo>
                  <a:pt x="0" y="438"/>
                </a:lnTo>
                <a:lnTo>
                  <a:pt x="2" y="438"/>
                </a:lnTo>
              </a:path>
            </a:pathLst>
          </a:custGeom>
          <a:noFill/>
          <a:ln w="857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980" name="组合 163979"/>
          <p:cNvGrpSpPr/>
          <p:nvPr/>
        </p:nvGrpSpPr>
        <p:grpSpPr>
          <a:xfrm>
            <a:off x="1812925" y="2940050"/>
            <a:ext cx="3175" cy="1263650"/>
            <a:chOff x="1152" y="1852"/>
            <a:chExt cx="2" cy="796"/>
          </a:xfrm>
        </p:grpSpPr>
        <p:sp>
          <p:nvSpPr>
            <p:cNvPr id="163981" name="任意多边形 163980"/>
            <p:cNvSpPr/>
            <p:nvPr/>
          </p:nvSpPr>
          <p:spPr>
            <a:xfrm>
              <a:off x="1152" y="1852"/>
              <a:ext cx="2" cy="130"/>
            </a:xfrm>
            <a:custGeom>
              <a:avLst/>
              <a:gdLst/>
              <a:ahLst/>
              <a:cxnLst/>
              <a:rect l="0" t="0" r="0" b="0"/>
              <a:pathLst>
                <a:path w="2" h="758">
                  <a:moveTo>
                    <a:pt x="0" y="0"/>
                  </a:moveTo>
                  <a:lnTo>
                    <a:pt x="0" y="758"/>
                  </a:lnTo>
                  <a:lnTo>
                    <a:pt x="2" y="758"/>
                  </a:lnTo>
                </a:path>
              </a:pathLst>
            </a:custGeom>
            <a:noFill/>
            <a:ln w="412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2" name="任意多边形 163981"/>
            <p:cNvSpPr/>
            <p:nvPr/>
          </p:nvSpPr>
          <p:spPr>
            <a:xfrm>
              <a:off x="1152" y="2032"/>
              <a:ext cx="2" cy="194"/>
            </a:xfrm>
            <a:custGeom>
              <a:avLst/>
              <a:gdLst/>
              <a:ahLst/>
              <a:cxnLst/>
              <a:rect l="0" t="0" r="0" b="0"/>
              <a:pathLst>
                <a:path w="2" h="1136">
                  <a:moveTo>
                    <a:pt x="0" y="0"/>
                  </a:moveTo>
                  <a:lnTo>
                    <a:pt x="0" y="1136"/>
                  </a:lnTo>
                  <a:lnTo>
                    <a:pt x="2" y="1136"/>
                  </a:lnTo>
                </a:path>
              </a:pathLst>
            </a:custGeom>
            <a:noFill/>
            <a:ln w="412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3" name="任意多边形 163982"/>
            <p:cNvSpPr/>
            <p:nvPr/>
          </p:nvSpPr>
          <p:spPr>
            <a:xfrm>
              <a:off x="1152" y="2275"/>
              <a:ext cx="2" cy="194"/>
            </a:xfrm>
            <a:custGeom>
              <a:avLst/>
              <a:gdLst/>
              <a:ahLst/>
              <a:cxnLst/>
              <a:rect l="0" t="0" r="0" b="0"/>
              <a:pathLst>
                <a:path w="2" h="1136">
                  <a:moveTo>
                    <a:pt x="0" y="0"/>
                  </a:moveTo>
                  <a:lnTo>
                    <a:pt x="0" y="1136"/>
                  </a:lnTo>
                  <a:lnTo>
                    <a:pt x="2" y="1136"/>
                  </a:lnTo>
                </a:path>
              </a:pathLst>
            </a:custGeom>
            <a:noFill/>
            <a:ln w="412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4" name="任意多边形 163983"/>
            <p:cNvSpPr/>
            <p:nvPr/>
          </p:nvSpPr>
          <p:spPr>
            <a:xfrm>
              <a:off x="1152" y="2519"/>
              <a:ext cx="2" cy="129"/>
            </a:xfrm>
            <a:custGeom>
              <a:avLst/>
              <a:gdLst/>
              <a:ahLst/>
              <a:cxnLst/>
              <a:rect l="0" t="0" r="0" b="0"/>
              <a:pathLst>
                <a:path w="2" h="760">
                  <a:moveTo>
                    <a:pt x="0" y="0"/>
                  </a:moveTo>
                  <a:lnTo>
                    <a:pt x="0" y="760"/>
                  </a:lnTo>
                  <a:lnTo>
                    <a:pt x="2" y="760"/>
                  </a:lnTo>
                </a:path>
              </a:pathLst>
            </a:custGeom>
            <a:noFill/>
            <a:ln w="412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85" name="任意多边形 163984"/>
          <p:cNvSpPr/>
          <p:nvPr/>
        </p:nvSpPr>
        <p:spPr>
          <a:xfrm>
            <a:off x="1812925" y="2105025"/>
            <a:ext cx="3175" cy="122238"/>
          </a:xfrm>
          <a:custGeom>
            <a:avLst/>
            <a:gdLst/>
            <a:ahLst/>
            <a:cxnLst/>
            <a:rect l="0" t="0" r="0" b="0"/>
            <a:pathLst>
              <a:path w="2" h="442">
                <a:moveTo>
                  <a:pt x="0" y="442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 w="762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91" name="文本框 163990"/>
          <p:cNvSpPr txBox="1"/>
          <p:nvPr/>
        </p:nvSpPr>
        <p:spPr>
          <a:xfrm>
            <a:off x="7812088" y="6477000"/>
            <a:ext cx="1208087" cy="336550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再分析本例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63992" name="组合 163991"/>
          <p:cNvGrpSpPr/>
          <p:nvPr/>
        </p:nvGrpSpPr>
        <p:grpSpPr>
          <a:xfrm>
            <a:off x="1660525" y="2590800"/>
            <a:ext cx="641350" cy="641350"/>
            <a:chOff x="1056" y="1632"/>
            <a:chExt cx="404" cy="404"/>
          </a:xfrm>
        </p:grpSpPr>
        <p:sp>
          <p:nvSpPr>
            <p:cNvPr id="163993" name="矩形 163992"/>
            <p:cNvSpPr/>
            <p:nvPr/>
          </p:nvSpPr>
          <p:spPr>
            <a:xfrm>
              <a:off x="1056" y="1632"/>
              <a:ext cx="321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en-US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 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163994" name="文本框 163993"/>
            <p:cNvSpPr txBox="1"/>
            <p:nvPr/>
          </p:nvSpPr>
          <p:spPr>
            <a:xfrm>
              <a:off x="1200" y="1632"/>
              <a:ext cx="26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63986" name="组合 163985"/>
          <p:cNvGrpSpPr/>
          <p:nvPr/>
        </p:nvGrpSpPr>
        <p:grpSpPr>
          <a:xfrm>
            <a:off x="1812925" y="877888"/>
            <a:ext cx="3175" cy="1263650"/>
            <a:chOff x="1152" y="553"/>
            <a:chExt cx="2" cy="796"/>
          </a:xfrm>
        </p:grpSpPr>
        <p:sp>
          <p:nvSpPr>
            <p:cNvPr id="163987" name="任意多边形 163986"/>
            <p:cNvSpPr/>
            <p:nvPr/>
          </p:nvSpPr>
          <p:spPr>
            <a:xfrm>
              <a:off x="1152" y="1219"/>
              <a:ext cx="2" cy="130"/>
            </a:xfrm>
            <a:custGeom>
              <a:avLst/>
              <a:gdLst/>
              <a:ahLst/>
              <a:cxnLst/>
              <a:rect l="0" t="0" r="0" b="0"/>
              <a:pathLst>
                <a:path w="2" h="756">
                  <a:moveTo>
                    <a:pt x="0" y="756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8" name="任意多边形 163987"/>
            <p:cNvSpPr/>
            <p:nvPr/>
          </p:nvSpPr>
          <p:spPr>
            <a:xfrm>
              <a:off x="1152" y="975"/>
              <a:ext cx="2" cy="194"/>
            </a:xfrm>
            <a:custGeom>
              <a:avLst/>
              <a:gdLst/>
              <a:ahLst/>
              <a:cxnLst/>
              <a:rect l="0" t="0" r="0" b="0"/>
              <a:pathLst>
                <a:path w="2" h="1135">
                  <a:moveTo>
                    <a:pt x="0" y="1135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9" name="任意多边形 163988"/>
            <p:cNvSpPr/>
            <p:nvPr/>
          </p:nvSpPr>
          <p:spPr>
            <a:xfrm>
              <a:off x="1152" y="732"/>
              <a:ext cx="2" cy="195"/>
            </a:xfrm>
            <a:custGeom>
              <a:avLst/>
              <a:gdLst/>
              <a:ahLst/>
              <a:cxnLst/>
              <a:rect l="0" t="0" r="0" b="0"/>
              <a:pathLst>
                <a:path w="2" h="1135">
                  <a:moveTo>
                    <a:pt x="0" y="1135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0" name="任意多边形 163989"/>
            <p:cNvSpPr/>
            <p:nvPr/>
          </p:nvSpPr>
          <p:spPr>
            <a:xfrm>
              <a:off x="1152" y="553"/>
              <a:ext cx="2" cy="129"/>
            </a:xfrm>
            <a:custGeom>
              <a:avLst/>
              <a:gdLst/>
              <a:ahLst/>
              <a:cxnLst/>
              <a:rect l="0" t="0" r="0" b="0"/>
              <a:pathLst>
                <a:path w="2" h="756">
                  <a:moveTo>
                    <a:pt x="0" y="756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639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3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3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63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63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6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66" name="组合 164865"/>
          <p:cNvGrpSpPr/>
          <p:nvPr/>
        </p:nvGrpSpPr>
        <p:grpSpPr>
          <a:xfrm>
            <a:off x="206375" y="0"/>
            <a:ext cx="8915400" cy="6858000"/>
            <a:chOff x="144" y="0"/>
            <a:chExt cx="5616" cy="4320"/>
          </a:xfrm>
        </p:grpSpPr>
        <p:graphicFrame>
          <p:nvGraphicFramePr>
            <p:cNvPr id="164867" name="对象 164866"/>
            <p:cNvGraphicFramePr>
              <a:graphicFrameLocks/>
            </p:cNvGraphicFramePr>
            <p:nvPr/>
          </p:nvGraphicFramePr>
          <p:xfrm>
            <a:off x="2640" y="2161"/>
            <a:ext cx="3120" cy="2159"/>
          </p:xfrm>
          <a:graphic>
            <a:graphicData uri="http://schemas.openxmlformats.org/presentationml/2006/ole">
              <p:oleObj spid="_x0000_s59393" r:id="rId3" imgW="2048161" imgH="1295238" progId="PBrush">
                <p:embed/>
              </p:oleObj>
            </a:graphicData>
          </a:graphic>
        </p:graphicFrame>
        <p:grpSp>
          <p:nvGrpSpPr>
            <p:cNvPr id="164868" name="组合 164867"/>
            <p:cNvGrpSpPr/>
            <p:nvPr/>
          </p:nvGrpSpPr>
          <p:grpSpPr>
            <a:xfrm>
              <a:off x="780" y="1977"/>
              <a:ext cx="477" cy="796"/>
              <a:chOff x="691" y="1833"/>
              <a:chExt cx="477" cy="796"/>
            </a:xfrm>
          </p:grpSpPr>
          <p:sp>
            <p:nvSpPr>
              <p:cNvPr id="164869" name="任意多边形 164868"/>
              <p:cNvSpPr/>
              <p:nvPr/>
            </p:nvSpPr>
            <p:spPr>
              <a:xfrm>
                <a:off x="691" y="1833"/>
                <a:ext cx="477" cy="509"/>
              </a:xfrm>
              <a:custGeom>
                <a:avLst/>
                <a:gdLst/>
                <a:ahLst/>
                <a:cxnLst/>
                <a:rect l="0" t="0" r="0" b="0"/>
                <a:pathLst>
                  <a:path w="2797" h="2964">
                    <a:moveTo>
                      <a:pt x="2797" y="0"/>
                    </a:moveTo>
                    <a:lnTo>
                      <a:pt x="1926" y="560"/>
                    </a:lnTo>
                    <a:lnTo>
                      <a:pt x="1157" y="1253"/>
                    </a:lnTo>
                    <a:lnTo>
                      <a:pt x="509" y="2061"/>
                    </a:lnTo>
                    <a:lnTo>
                      <a:pt x="0" y="2964"/>
                    </a:lnTo>
                    <a:lnTo>
                      <a:pt x="1" y="2964"/>
                    </a:lnTo>
                  </a:path>
                </a:pathLst>
              </a:custGeom>
              <a:noFill/>
              <a:ln w="76200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0" name="任意多边形 164869"/>
              <p:cNvSpPr/>
              <p:nvPr/>
            </p:nvSpPr>
            <p:spPr>
              <a:xfrm>
                <a:off x="691" y="2342"/>
                <a:ext cx="192" cy="287"/>
              </a:xfrm>
              <a:custGeom>
                <a:avLst/>
                <a:gdLst/>
                <a:ahLst/>
                <a:cxnLst/>
                <a:rect l="0" t="0" r="0" b="0"/>
                <a:pathLst>
                  <a:path w="1126" h="1676">
                    <a:moveTo>
                      <a:pt x="0" y="0"/>
                    </a:moveTo>
                    <a:lnTo>
                      <a:pt x="496" y="882"/>
                    </a:lnTo>
                    <a:lnTo>
                      <a:pt x="1125" y="1676"/>
                    </a:lnTo>
                    <a:lnTo>
                      <a:pt x="1126" y="1676"/>
                    </a:lnTo>
                  </a:path>
                </a:pathLst>
              </a:custGeom>
              <a:noFill/>
              <a:ln w="76200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871" name="组合 164870"/>
            <p:cNvGrpSpPr/>
            <p:nvPr/>
          </p:nvGrpSpPr>
          <p:grpSpPr>
            <a:xfrm>
              <a:off x="780" y="678"/>
              <a:ext cx="477" cy="796"/>
              <a:chOff x="691" y="534"/>
              <a:chExt cx="477" cy="796"/>
            </a:xfrm>
          </p:grpSpPr>
          <p:sp>
            <p:nvSpPr>
              <p:cNvPr id="164872" name="任意多边形 164871"/>
              <p:cNvSpPr/>
              <p:nvPr/>
            </p:nvSpPr>
            <p:spPr>
              <a:xfrm>
                <a:off x="691" y="821"/>
                <a:ext cx="477" cy="509"/>
              </a:xfrm>
              <a:custGeom>
                <a:avLst/>
                <a:gdLst/>
                <a:ahLst/>
                <a:cxnLst/>
                <a:rect l="0" t="0" r="0" b="0"/>
                <a:pathLst>
                  <a:path w="2799" h="2960">
                    <a:moveTo>
                      <a:pt x="0" y="0"/>
                    </a:moveTo>
                    <a:lnTo>
                      <a:pt x="461" y="937"/>
                    </a:lnTo>
                    <a:lnTo>
                      <a:pt x="1100" y="1763"/>
                    </a:lnTo>
                    <a:lnTo>
                      <a:pt x="1889" y="2447"/>
                    </a:lnTo>
                    <a:lnTo>
                      <a:pt x="2797" y="2960"/>
                    </a:lnTo>
                    <a:lnTo>
                      <a:pt x="2799" y="2960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3" name="任意多边形 164872"/>
              <p:cNvSpPr/>
              <p:nvPr/>
            </p:nvSpPr>
            <p:spPr>
              <a:xfrm>
                <a:off x="691" y="534"/>
                <a:ext cx="192" cy="287"/>
              </a:xfrm>
              <a:custGeom>
                <a:avLst/>
                <a:gdLst/>
                <a:ahLst/>
                <a:cxnLst/>
                <a:rect l="0" t="0" r="0" b="0"/>
                <a:pathLst>
                  <a:path w="1125" h="1674">
                    <a:moveTo>
                      <a:pt x="1125" y="0"/>
                    </a:moveTo>
                    <a:lnTo>
                      <a:pt x="508" y="800"/>
                    </a:lnTo>
                    <a:lnTo>
                      <a:pt x="0" y="1674"/>
                    </a:lnTo>
                    <a:lnTo>
                      <a:pt x="1" y="1674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874" name="任意多边形 164873"/>
            <p:cNvSpPr/>
            <p:nvPr/>
          </p:nvSpPr>
          <p:spPr>
            <a:xfrm>
              <a:off x="1257" y="1474"/>
              <a:ext cx="1030" cy="1"/>
            </a:xfrm>
            <a:custGeom>
              <a:avLst/>
              <a:gdLst/>
              <a:ahLst/>
              <a:cxnLst/>
              <a:rect l="0" t="0" r="0" b="0"/>
              <a:pathLst>
                <a:path w="6050">
                  <a:moveTo>
                    <a:pt x="0" y="0"/>
                  </a:moveTo>
                  <a:lnTo>
                    <a:pt x="6048" y="0"/>
                  </a:lnTo>
                  <a:lnTo>
                    <a:pt x="6050" y="0"/>
                  </a:lnTo>
                </a:path>
              </a:pathLst>
            </a:custGeom>
            <a:noFill/>
            <a:ln w="7620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5" name="任意多边形 164874"/>
            <p:cNvSpPr/>
            <p:nvPr/>
          </p:nvSpPr>
          <p:spPr>
            <a:xfrm>
              <a:off x="2977" y="1474"/>
              <a:ext cx="2" cy="75"/>
            </a:xfrm>
            <a:custGeom>
              <a:avLst/>
              <a:gdLst/>
              <a:ahLst/>
              <a:cxnLst/>
              <a:rect l="0" t="0" r="0" b="0"/>
              <a:pathLst>
                <a:path w="2" h="442">
                  <a:moveTo>
                    <a:pt x="0" y="0"/>
                  </a:moveTo>
                  <a:lnTo>
                    <a:pt x="0" y="442"/>
                  </a:lnTo>
                  <a:lnTo>
                    <a:pt x="2" y="442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876" name="组合 164875"/>
            <p:cNvGrpSpPr/>
            <p:nvPr/>
          </p:nvGrpSpPr>
          <p:grpSpPr>
            <a:xfrm>
              <a:off x="144" y="288"/>
              <a:ext cx="4553" cy="2784"/>
              <a:chOff x="55" y="144"/>
              <a:chExt cx="4553" cy="2784"/>
            </a:xfrm>
          </p:grpSpPr>
          <p:grpSp>
            <p:nvGrpSpPr>
              <p:cNvPr id="164877" name="组合 164876"/>
              <p:cNvGrpSpPr/>
              <p:nvPr/>
            </p:nvGrpSpPr>
            <p:grpSpPr>
              <a:xfrm>
                <a:off x="3284" y="821"/>
                <a:ext cx="1324" cy="1"/>
                <a:chOff x="3284" y="821"/>
                <a:chExt cx="1324" cy="1"/>
              </a:xfrm>
            </p:grpSpPr>
            <p:sp>
              <p:nvSpPr>
                <p:cNvPr id="164878" name="任意多边形 164877"/>
                <p:cNvSpPr/>
                <p:nvPr/>
              </p:nvSpPr>
              <p:spPr>
                <a:xfrm>
                  <a:off x="3284" y="821"/>
                  <a:ext cx="508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89">
                      <a:moveTo>
                        <a:pt x="0" y="0"/>
                      </a:moveTo>
                      <a:lnTo>
                        <a:pt x="2988" y="0"/>
                      </a:lnTo>
                      <a:lnTo>
                        <a:pt x="2989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79" name="任意多边形 164878"/>
                <p:cNvSpPr/>
                <p:nvPr/>
              </p:nvSpPr>
              <p:spPr>
                <a:xfrm>
                  <a:off x="4099" y="821"/>
                  <a:ext cx="509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0">
                      <a:moveTo>
                        <a:pt x="0" y="0"/>
                      </a:moveTo>
                      <a:lnTo>
                        <a:pt x="2988" y="0"/>
                      </a:lnTo>
                      <a:lnTo>
                        <a:pt x="299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880" name="组合 164879"/>
              <p:cNvGrpSpPr/>
              <p:nvPr/>
            </p:nvGrpSpPr>
            <p:grpSpPr>
              <a:xfrm>
                <a:off x="3895" y="144"/>
                <a:ext cx="101" cy="1539"/>
                <a:chOff x="3895" y="144"/>
                <a:chExt cx="101" cy="1539"/>
              </a:xfrm>
            </p:grpSpPr>
            <p:sp>
              <p:nvSpPr>
                <p:cNvPr id="164881" name="任意多边形 164880"/>
                <p:cNvSpPr/>
                <p:nvPr/>
              </p:nvSpPr>
              <p:spPr>
                <a:xfrm>
                  <a:off x="3895" y="821"/>
                  <a:ext cx="101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1">
                      <a:moveTo>
                        <a:pt x="0" y="0"/>
                      </a:moveTo>
                      <a:lnTo>
                        <a:pt x="600" y="0"/>
                      </a:lnTo>
                      <a:lnTo>
                        <a:pt x="60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82" name="任意多边形 164881"/>
                <p:cNvSpPr/>
                <p:nvPr/>
              </p:nvSpPr>
              <p:spPr>
                <a:xfrm>
                  <a:off x="3955" y="144"/>
                  <a:ext cx="2" cy="6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3580">
                      <a:moveTo>
                        <a:pt x="0" y="0"/>
                      </a:moveTo>
                      <a:lnTo>
                        <a:pt x="0" y="3580"/>
                      </a:lnTo>
                      <a:lnTo>
                        <a:pt x="2" y="358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83" name="任意多边形 164882"/>
                <p:cNvSpPr/>
                <p:nvPr/>
              </p:nvSpPr>
              <p:spPr>
                <a:xfrm>
                  <a:off x="3955" y="862"/>
                  <a:ext cx="2" cy="1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601">
                      <a:moveTo>
                        <a:pt x="0" y="0"/>
                      </a:moveTo>
                      <a:lnTo>
                        <a:pt x="0" y="601"/>
                      </a:lnTo>
                      <a:lnTo>
                        <a:pt x="2" y="601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84" name="任意多边形 164883"/>
                <p:cNvSpPr/>
                <p:nvPr/>
              </p:nvSpPr>
              <p:spPr>
                <a:xfrm>
                  <a:off x="3955" y="1068"/>
                  <a:ext cx="2" cy="6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3580">
                      <a:moveTo>
                        <a:pt x="0" y="0"/>
                      </a:moveTo>
                      <a:lnTo>
                        <a:pt x="0" y="3580"/>
                      </a:lnTo>
                      <a:lnTo>
                        <a:pt x="2" y="358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885" name="组合 164884"/>
              <p:cNvGrpSpPr/>
              <p:nvPr/>
            </p:nvGrpSpPr>
            <p:grpSpPr>
              <a:xfrm>
                <a:off x="55" y="821"/>
                <a:ext cx="3229" cy="1"/>
                <a:chOff x="55" y="821"/>
                <a:chExt cx="3229" cy="1"/>
              </a:xfrm>
            </p:grpSpPr>
            <p:sp>
              <p:nvSpPr>
                <p:cNvPr id="164886" name="任意多边形 164885"/>
                <p:cNvSpPr/>
                <p:nvPr/>
              </p:nvSpPr>
              <p:spPr>
                <a:xfrm>
                  <a:off x="2641" y="821"/>
                  <a:ext cx="643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74">
                      <a:moveTo>
                        <a:pt x="3774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87" name="任意多边形 164886"/>
                <p:cNvSpPr/>
                <p:nvPr/>
              </p:nvSpPr>
              <p:spPr>
                <a:xfrm>
                  <a:off x="2436" y="821"/>
                  <a:ext cx="103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0">
                      <a:moveTo>
                        <a:pt x="600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88" name="任意多边形 164887"/>
                <p:cNvSpPr/>
                <p:nvPr/>
              </p:nvSpPr>
              <p:spPr>
                <a:xfrm>
                  <a:off x="1823" y="821"/>
                  <a:ext cx="510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01">
                      <a:moveTo>
                        <a:pt x="3001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89" name="任意多边形 164888"/>
                <p:cNvSpPr/>
                <p:nvPr/>
              </p:nvSpPr>
              <p:spPr>
                <a:xfrm>
                  <a:off x="1619" y="821"/>
                  <a:ext cx="101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1">
                      <a:moveTo>
                        <a:pt x="601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90" name="任意多边形 164889"/>
                <p:cNvSpPr/>
                <p:nvPr/>
              </p:nvSpPr>
              <p:spPr>
                <a:xfrm>
                  <a:off x="1004" y="821"/>
                  <a:ext cx="512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01">
                      <a:moveTo>
                        <a:pt x="3001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91" name="任意多边形 164890"/>
                <p:cNvSpPr/>
                <p:nvPr/>
              </p:nvSpPr>
              <p:spPr>
                <a:xfrm>
                  <a:off x="800" y="821"/>
                  <a:ext cx="103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0">
                      <a:moveTo>
                        <a:pt x="600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92" name="任意多边形 164891"/>
                <p:cNvSpPr/>
                <p:nvPr/>
              </p:nvSpPr>
              <p:spPr>
                <a:xfrm>
                  <a:off x="55" y="821"/>
                  <a:ext cx="642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75">
                      <a:moveTo>
                        <a:pt x="3775" y="0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893" name="组合 164892"/>
              <p:cNvGrpSpPr/>
              <p:nvPr/>
            </p:nvGrpSpPr>
            <p:grpSpPr>
              <a:xfrm>
                <a:off x="166" y="2342"/>
                <a:ext cx="2980" cy="2"/>
                <a:chOff x="166" y="2342"/>
                <a:chExt cx="2980" cy="2"/>
              </a:xfrm>
            </p:grpSpPr>
            <p:sp>
              <p:nvSpPr>
                <p:cNvPr id="164894" name="任意多边形 164893"/>
                <p:cNvSpPr/>
                <p:nvPr/>
              </p:nvSpPr>
              <p:spPr>
                <a:xfrm>
                  <a:off x="2627" y="2342"/>
                  <a:ext cx="519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5">
                      <a:moveTo>
                        <a:pt x="3045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95" name="任意多边形 164894"/>
                <p:cNvSpPr/>
                <p:nvPr/>
              </p:nvSpPr>
              <p:spPr>
                <a:xfrm>
                  <a:off x="2422" y="2342"/>
                  <a:ext cx="103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1">
                      <a:moveTo>
                        <a:pt x="601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96" name="任意多边形 164895"/>
                <p:cNvSpPr/>
                <p:nvPr/>
              </p:nvSpPr>
              <p:spPr>
                <a:xfrm>
                  <a:off x="1809" y="2342"/>
                  <a:ext cx="510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01">
                      <a:moveTo>
                        <a:pt x="3001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97" name="任意多边形 164896"/>
                <p:cNvSpPr/>
                <p:nvPr/>
              </p:nvSpPr>
              <p:spPr>
                <a:xfrm>
                  <a:off x="1605" y="2342"/>
                  <a:ext cx="101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0">
                      <a:moveTo>
                        <a:pt x="600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98" name="任意多边形 164897"/>
                <p:cNvSpPr/>
                <p:nvPr/>
              </p:nvSpPr>
              <p:spPr>
                <a:xfrm>
                  <a:off x="990" y="2342"/>
                  <a:ext cx="512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01">
                      <a:moveTo>
                        <a:pt x="3001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899" name="任意多边形 164898"/>
                <p:cNvSpPr/>
                <p:nvPr/>
              </p:nvSpPr>
              <p:spPr>
                <a:xfrm>
                  <a:off x="786" y="2342"/>
                  <a:ext cx="103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0">
                      <a:moveTo>
                        <a:pt x="600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00" name="任意多边形 164899"/>
                <p:cNvSpPr/>
                <p:nvPr/>
              </p:nvSpPr>
              <p:spPr>
                <a:xfrm>
                  <a:off x="166" y="2342"/>
                  <a:ext cx="518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7">
                      <a:moveTo>
                        <a:pt x="3047" y="0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901" name="组合 164900"/>
              <p:cNvGrpSpPr/>
              <p:nvPr/>
            </p:nvGrpSpPr>
            <p:grpSpPr>
              <a:xfrm>
                <a:off x="3376" y="237"/>
                <a:ext cx="1158" cy="1168"/>
                <a:chOff x="3376" y="237"/>
                <a:chExt cx="1158" cy="1168"/>
              </a:xfrm>
            </p:grpSpPr>
            <p:sp>
              <p:nvSpPr>
                <p:cNvPr id="164902" name="任意多边形 164901"/>
                <p:cNvSpPr/>
                <p:nvPr/>
              </p:nvSpPr>
              <p:spPr>
                <a:xfrm>
                  <a:off x="3376" y="237"/>
                  <a:ext cx="1158" cy="11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96" h="6804">
                      <a:moveTo>
                        <a:pt x="6795" y="3402"/>
                      </a:moveTo>
                      <a:lnTo>
                        <a:pt x="6679" y="2521"/>
                      </a:lnTo>
                      <a:lnTo>
                        <a:pt x="6340" y="1701"/>
                      </a:lnTo>
                      <a:lnTo>
                        <a:pt x="5800" y="996"/>
                      </a:lnTo>
                      <a:lnTo>
                        <a:pt x="5096" y="456"/>
                      </a:lnTo>
                      <a:lnTo>
                        <a:pt x="4277" y="116"/>
                      </a:lnTo>
                      <a:lnTo>
                        <a:pt x="3397" y="0"/>
                      </a:lnTo>
                      <a:lnTo>
                        <a:pt x="2518" y="116"/>
                      </a:lnTo>
                      <a:lnTo>
                        <a:pt x="1698" y="456"/>
                      </a:lnTo>
                      <a:lnTo>
                        <a:pt x="994" y="996"/>
                      </a:lnTo>
                      <a:lnTo>
                        <a:pt x="454" y="1701"/>
                      </a:lnTo>
                      <a:lnTo>
                        <a:pt x="115" y="2521"/>
                      </a:lnTo>
                      <a:lnTo>
                        <a:pt x="0" y="3402"/>
                      </a:lnTo>
                      <a:lnTo>
                        <a:pt x="115" y="4282"/>
                      </a:lnTo>
                      <a:lnTo>
                        <a:pt x="454" y="5103"/>
                      </a:lnTo>
                      <a:lnTo>
                        <a:pt x="994" y="5807"/>
                      </a:lnTo>
                      <a:lnTo>
                        <a:pt x="1698" y="6348"/>
                      </a:lnTo>
                      <a:lnTo>
                        <a:pt x="2518" y="6687"/>
                      </a:lnTo>
                      <a:lnTo>
                        <a:pt x="3397" y="6804"/>
                      </a:lnTo>
                      <a:lnTo>
                        <a:pt x="4277" y="6687"/>
                      </a:lnTo>
                      <a:lnTo>
                        <a:pt x="5096" y="6348"/>
                      </a:lnTo>
                      <a:lnTo>
                        <a:pt x="5800" y="5807"/>
                      </a:lnTo>
                      <a:lnTo>
                        <a:pt x="6340" y="5103"/>
                      </a:lnTo>
                      <a:lnTo>
                        <a:pt x="6679" y="4282"/>
                      </a:lnTo>
                      <a:lnTo>
                        <a:pt x="6795" y="3402"/>
                      </a:lnTo>
                      <a:lnTo>
                        <a:pt x="6796" y="3402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03" name="任意多边形 164902"/>
                <p:cNvSpPr/>
                <p:nvPr/>
              </p:nvSpPr>
              <p:spPr>
                <a:xfrm>
                  <a:off x="4240" y="534"/>
                  <a:ext cx="2" cy="7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4634">
                      <a:moveTo>
                        <a:pt x="0" y="0"/>
                      </a:moveTo>
                      <a:lnTo>
                        <a:pt x="0" y="4634"/>
                      </a:lnTo>
                      <a:lnTo>
                        <a:pt x="2" y="4634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04" name="任意多边形 164903"/>
                <p:cNvSpPr/>
                <p:nvPr/>
              </p:nvSpPr>
              <p:spPr>
                <a:xfrm>
                  <a:off x="3451" y="534"/>
                  <a:ext cx="789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32">
                      <a:moveTo>
                        <a:pt x="4632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905" name="组合 164904"/>
              <p:cNvGrpSpPr/>
              <p:nvPr/>
            </p:nvGrpSpPr>
            <p:grpSpPr>
              <a:xfrm>
                <a:off x="230" y="1758"/>
                <a:ext cx="2660" cy="1170"/>
                <a:chOff x="230" y="1758"/>
                <a:chExt cx="2660" cy="1170"/>
              </a:xfrm>
            </p:grpSpPr>
            <p:sp>
              <p:nvSpPr>
                <p:cNvPr id="164906" name="任意多边形 164905"/>
                <p:cNvSpPr/>
                <p:nvPr/>
              </p:nvSpPr>
              <p:spPr>
                <a:xfrm>
                  <a:off x="1168" y="1758"/>
                  <a:ext cx="1720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98">
                      <a:moveTo>
                        <a:pt x="10098" y="0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07" name="任意多边形 164906"/>
                <p:cNvSpPr/>
                <p:nvPr/>
              </p:nvSpPr>
              <p:spPr>
                <a:xfrm>
                  <a:off x="230" y="1758"/>
                  <a:ext cx="938" cy="5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508" h="3402">
                      <a:moveTo>
                        <a:pt x="5508" y="0"/>
                      </a:moveTo>
                      <a:lnTo>
                        <a:pt x="0" y="3402"/>
                      </a:lnTo>
                      <a:lnTo>
                        <a:pt x="2" y="3402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08" name="任意多边形 164907"/>
                <p:cNvSpPr/>
                <p:nvPr/>
              </p:nvSpPr>
              <p:spPr>
                <a:xfrm>
                  <a:off x="2198" y="1833"/>
                  <a:ext cx="2" cy="10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6366">
                      <a:moveTo>
                        <a:pt x="0" y="0"/>
                      </a:moveTo>
                      <a:lnTo>
                        <a:pt x="0" y="6366"/>
                      </a:lnTo>
                      <a:lnTo>
                        <a:pt x="2" y="6366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09" name="任意多边形 164908"/>
                <p:cNvSpPr/>
                <p:nvPr/>
              </p:nvSpPr>
              <p:spPr>
                <a:xfrm>
                  <a:off x="2888" y="1758"/>
                  <a:ext cx="2" cy="116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6804">
                      <a:moveTo>
                        <a:pt x="0" y="0"/>
                      </a:moveTo>
                      <a:lnTo>
                        <a:pt x="0" y="6804"/>
                      </a:lnTo>
                      <a:lnTo>
                        <a:pt x="2" y="6804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10" name="任意多边形 164909"/>
                <p:cNvSpPr/>
                <p:nvPr/>
              </p:nvSpPr>
              <p:spPr>
                <a:xfrm>
                  <a:off x="230" y="2342"/>
                  <a:ext cx="463" cy="2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15" h="1676">
                      <a:moveTo>
                        <a:pt x="0" y="0"/>
                      </a:moveTo>
                      <a:lnTo>
                        <a:pt x="2714" y="1676"/>
                      </a:lnTo>
                      <a:lnTo>
                        <a:pt x="2715" y="1676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11" name="任意多边形 164910"/>
                <p:cNvSpPr/>
                <p:nvPr/>
              </p:nvSpPr>
              <p:spPr>
                <a:xfrm>
                  <a:off x="2198" y="2927"/>
                  <a:ext cx="690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52">
                      <a:moveTo>
                        <a:pt x="0" y="0"/>
                      </a:moveTo>
                      <a:lnTo>
                        <a:pt x="4050" y="0"/>
                      </a:lnTo>
                      <a:lnTo>
                        <a:pt x="4052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12" name="任意多边形 164911"/>
                <p:cNvSpPr/>
                <p:nvPr/>
              </p:nvSpPr>
              <p:spPr>
                <a:xfrm>
                  <a:off x="691" y="2629"/>
                  <a:ext cx="1507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844">
                      <a:moveTo>
                        <a:pt x="0" y="0"/>
                      </a:moveTo>
                      <a:lnTo>
                        <a:pt x="8842" y="0"/>
                      </a:lnTo>
                      <a:lnTo>
                        <a:pt x="8844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913" name="组合 164912"/>
              <p:cNvGrpSpPr/>
              <p:nvPr/>
            </p:nvGrpSpPr>
            <p:grpSpPr>
              <a:xfrm>
                <a:off x="230" y="237"/>
                <a:ext cx="2660" cy="1170"/>
                <a:chOff x="230" y="237"/>
                <a:chExt cx="2660" cy="1170"/>
              </a:xfrm>
            </p:grpSpPr>
            <p:sp>
              <p:nvSpPr>
                <p:cNvPr id="164914" name="任意多边形 164913"/>
                <p:cNvSpPr/>
                <p:nvPr/>
              </p:nvSpPr>
              <p:spPr>
                <a:xfrm>
                  <a:off x="2888" y="237"/>
                  <a:ext cx="2" cy="10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6362">
                      <a:moveTo>
                        <a:pt x="0" y="0"/>
                      </a:moveTo>
                      <a:lnTo>
                        <a:pt x="0" y="6362"/>
                      </a:lnTo>
                      <a:lnTo>
                        <a:pt x="2" y="6362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15" name="任意多边形 164914"/>
                <p:cNvSpPr/>
                <p:nvPr/>
              </p:nvSpPr>
              <p:spPr>
                <a:xfrm>
                  <a:off x="230" y="821"/>
                  <a:ext cx="938" cy="5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510" h="3402">
                      <a:moveTo>
                        <a:pt x="0" y="0"/>
                      </a:moveTo>
                      <a:lnTo>
                        <a:pt x="5508" y="3402"/>
                      </a:lnTo>
                      <a:lnTo>
                        <a:pt x="5510" y="3402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16" name="任意多边形 164915"/>
                <p:cNvSpPr/>
                <p:nvPr/>
              </p:nvSpPr>
              <p:spPr>
                <a:xfrm>
                  <a:off x="2198" y="237"/>
                  <a:ext cx="2" cy="10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6362">
                      <a:moveTo>
                        <a:pt x="0" y="6362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17" name="任意多边形 164916"/>
                <p:cNvSpPr/>
                <p:nvPr/>
              </p:nvSpPr>
              <p:spPr>
                <a:xfrm>
                  <a:off x="2198" y="237"/>
                  <a:ext cx="690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50">
                      <a:moveTo>
                        <a:pt x="4050" y="0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18" name="任意多边形 164917"/>
                <p:cNvSpPr/>
                <p:nvPr/>
              </p:nvSpPr>
              <p:spPr>
                <a:xfrm>
                  <a:off x="230" y="534"/>
                  <a:ext cx="461" cy="2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12" h="1674">
                      <a:moveTo>
                        <a:pt x="0" y="1674"/>
                      </a:moveTo>
                      <a:lnTo>
                        <a:pt x="2711" y="0"/>
                      </a:lnTo>
                      <a:lnTo>
                        <a:pt x="2712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19" name="任意多边形 164918"/>
                <p:cNvSpPr/>
                <p:nvPr/>
              </p:nvSpPr>
              <p:spPr>
                <a:xfrm>
                  <a:off x="691" y="534"/>
                  <a:ext cx="1507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847">
                      <a:moveTo>
                        <a:pt x="0" y="0"/>
                      </a:moveTo>
                      <a:lnTo>
                        <a:pt x="8845" y="0"/>
                      </a:lnTo>
                      <a:lnTo>
                        <a:pt x="8847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920" name="任意多边形 164919"/>
                <p:cNvSpPr/>
                <p:nvPr/>
              </p:nvSpPr>
              <p:spPr>
                <a:xfrm>
                  <a:off x="1168" y="1405"/>
                  <a:ext cx="1720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00">
                      <a:moveTo>
                        <a:pt x="0" y="0"/>
                      </a:moveTo>
                      <a:lnTo>
                        <a:pt x="10098" y="0"/>
                      </a:lnTo>
                      <a:lnTo>
                        <a:pt x="10100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921" name="直接连接符 164920"/>
            <p:cNvSpPr/>
            <p:nvPr/>
          </p:nvSpPr>
          <p:spPr>
            <a:xfrm>
              <a:off x="1263" y="1991"/>
              <a:ext cx="1008" cy="0"/>
            </a:xfrm>
            <a:prstGeom prst="line">
              <a:avLst/>
            </a:prstGeom>
            <a:ln w="7620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22" name="任意多边形 164921"/>
            <p:cNvSpPr/>
            <p:nvPr/>
          </p:nvSpPr>
          <p:spPr>
            <a:xfrm>
              <a:off x="1241" y="1921"/>
              <a:ext cx="2" cy="75"/>
            </a:xfrm>
            <a:custGeom>
              <a:avLst/>
              <a:gdLst/>
              <a:ahLst/>
              <a:cxnLst/>
              <a:rect l="0" t="0" r="0" b="0"/>
              <a:pathLst>
                <a:path w="2" h="438">
                  <a:moveTo>
                    <a:pt x="0" y="0"/>
                  </a:moveTo>
                  <a:lnTo>
                    <a:pt x="0" y="438"/>
                  </a:lnTo>
                  <a:lnTo>
                    <a:pt x="2" y="438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923" name="组合 164922"/>
            <p:cNvGrpSpPr/>
            <p:nvPr/>
          </p:nvGrpSpPr>
          <p:grpSpPr>
            <a:xfrm>
              <a:off x="1241" y="1996"/>
              <a:ext cx="2" cy="796"/>
              <a:chOff x="1152" y="1852"/>
              <a:chExt cx="2" cy="796"/>
            </a:xfrm>
          </p:grpSpPr>
          <p:sp>
            <p:nvSpPr>
              <p:cNvPr id="164924" name="任意多边形 164923"/>
              <p:cNvSpPr/>
              <p:nvPr/>
            </p:nvSpPr>
            <p:spPr>
              <a:xfrm>
                <a:off x="1152" y="1852"/>
                <a:ext cx="2" cy="130"/>
              </a:xfrm>
              <a:custGeom>
                <a:avLst/>
                <a:gdLst/>
                <a:ahLst/>
                <a:cxnLst/>
                <a:rect l="0" t="0" r="0" b="0"/>
                <a:pathLst>
                  <a:path w="2" h="758">
                    <a:moveTo>
                      <a:pt x="0" y="0"/>
                    </a:moveTo>
                    <a:lnTo>
                      <a:pt x="0" y="758"/>
                    </a:lnTo>
                    <a:lnTo>
                      <a:pt x="2" y="758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25" name="任意多边形 164924"/>
              <p:cNvSpPr/>
              <p:nvPr/>
            </p:nvSpPr>
            <p:spPr>
              <a:xfrm>
                <a:off x="1152" y="2032"/>
                <a:ext cx="2" cy="194"/>
              </a:xfrm>
              <a:custGeom>
                <a:avLst/>
                <a:gdLst/>
                <a:ahLst/>
                <a:cxnLst/>
                <a:rect l="0" t="0" r="0" b="0"/>
                <a:pathLst>
                  <a:path w="2" h="1136">
                    <a:moveTo>
                      <a:pt x="0" y="0"/>
                    </a:moveTo>
                    <a:lnTo>
                      <a:pt x="0" y="1136"/>
                    </a:lnTo>
                    <a:lnTo>
                      <a:pt x="2" y="1136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26" name="任意多边形 164925"/>
              <p:cNvSpPr/>
              <p:nvPr/>
            </p:nvSpPr>
            <p:spPr>
              <a:xfrm>
                <a:off x="1152" y="2275"/>
                <a:ext cx="2" cy="194"/>
              </a:xfrm>
              <a:custGeom>
                <a:avLst/>
                <a:gdLst/>
                <a:ahLst/>
                <a:cxnLst/>
                <a:rect l="0" t="0" r="0" b="0"/>
                <a:pathLst>
                  <a:path w="2" h="1136">
                    <a:moveTo>
                      <a:pt x="0" y="0"/>
                    </a:moveTo>
                    <a:lnTo>
                      <a:pt x="0" y="1136"/>
                    </a:lnTo>
                    <a:lnTo>
                      <a:pt x="2" y="1136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27" name="任意多边形 164926"/>
              <p:cNvSpPr/>
              <p:nvPr/>
            </p:nvSpPr>
            <p:spPr>
              <a:xfrm>
                <a:off x="1152" y="2519"/>
                <a:ext cx="2" cy="129"/>
              </a:xfrm>
              <a:custGeom>
                <a:avLst/>
                <a:gdLst/>
                <a:ahLst/>
                <a:cxnLst/>
                <a:rect l="0" t="0" r="0" b="0"/>
                <a:pathLst>
                  <a:path w="2" h="760">
                    <a:moveTo>
                      <a:pt x="0" y="0"/>
                    </a:moveTo>
                    <a:lnTo>
                      <a:pt x="0" y="760"/>
                    </a:lnTo>
                    <a:lnTo>
                      <a:pt x="2" y="760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928" name="任意多边形 164927"/>
            <p:cNvSpPr/>
            <p:nvPr/>
          </p:nvSpPr>
          <p:spPr>
            <a:xfrm>
              <a:off x="1241" y="1470"/>
              <a:ext cx="2" cy="77"/>
            </a:xfrm>
            <a:custGeom>
              <a:avLst/>
              <a:gdLst/>
              <a:ahLst/>
              <a:cxnLst/>
              <a:rect l="0" t="0" r="0" b="0"/>
              <a:pathLst>
                <a:path w="2" h="442">
                  <a:moveTo>
                    <a:pt x="0" y="44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929" name="组合 164928"/>
            <p:cNvGrpSpPr/>
            <p:nvPr/>
          </p:nvGrpSpPr>
          <p:grpSpPr>
            <a:xfrm>
              <a:off x="1241" y="697"/>
              <a:ext cx="2" cy="796"/>
              <a:chOff x="1152" y="553"/>
              <a:chExt cx="2" cy="796"/>
            </a:xfrm>
          </p:grpSpPr>
          <p:sp>
            <p:nvSpPr>
              <p:cNvPr id="164930" name="任意多边形 164929"/>
              <p:cNvSpPr/>
              <p:nvPr/>
            </p:nvSpPr>
            <p:spPr>
              <a:xfrm>
                <a:off x="1152" y="1219"/>
                <a:ext cx="2" cy="130"/>
              </a:xfrm>
              <a:custGeom>
                <a:avLst/>
                <a:gdLst/>
                <a:ahLst/>
                <a:cxnLst/>
                <a:rect l="0" t="0" r="0" b="0"/>
                <a:pathLst>
                  <a:path w="2" h="756">
                    <a:moveTo>
                      <a:pt x="0" y="756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31" name="任意多边形 164930"/>
              <p:cNvSpPr/>
              <p:nvPr/>
            </p:nvSpPr>
            <p:spPr>
              <a:xfrm>
                <a:off x="1152" y="975"/>
                <a:ext cx="2" cy="194"/>
              </a:xfrm>
              <a:custGeom>
                <a:avLst/>
                <a:gdLst/>
                <a:ahLst/>
                <a:cxnLst/>
                <a:rect l="0" t="0" r="0" b="0"/>
                <a:pathLst>
                  <a:path w="2" h="1135">
                    <a:moveTo>
                      <a:pt x="0" y="1135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32" name="任意多边形 164931"/>
              <p:cNvSpPr/>
              <p:nvPr/>
            </p:nvSpPr>
            <p:spPr>
              <a:xfrm>
                <a:off x="1152" y="732"/>
                <a:ext cx="2" cy="195"/>
              </a:xfrm>
              <a:custGeom>
                <a:avLst/>
                <a:gdLst/>
                <a:ahLst/>
                <a:cxnLst/>
                <a:rect l="0" t="0" r="0" b="0"/>
                <a:pathLst>
                  <a:path w="2" h="1135">
                    <a:moveTo>
                      <a:pt x="0" y="1135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33" name="任意多边形 164932"/>
              <p:cNvSpPr/>
              <p:nvPr/>
            </p:nvSpPr>
            <p:spPr>
              <a:xfrm>
                <a:off x="1152" y="553"/>
                <a:ext cx="2" cy="129"/>
              </a:xfrm>
              <a:custGeom>
                <a:avLst/>
                <a:gdLst/>
                <a:ahLst/>
                <a:cxnLst/>
                <a:rect l="0" t="0" r="0" b="0"/>
                <a:pathLst>
                  <a:path w="2" h="756">
                    <a:moveTo>
                      <a:pt x="0" y="756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934" name="文本框 164933"/>
            <p:cNvSpPr txBox="1"/>
            <p:nvPr/>
          </p:nvSpPr>
          <p:spPr>
            <a:xfrm>
              <a:off x="3687" y="2850"/>
              <a:ext cx="311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  <p:sp>
          <p:nvSpPr>
            <p:cNvPr id="164935" name="文本框 164934"/>
            <p:cNvSpPr txBox="1"/>
            <p:nvPr/>
          </p:nvSpPr>
          <p:spPr>
            <a:xfrm>
              <a:off x="3802" y="3406"/>
              <a:ext cx="365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Q</a:t>
              </a:r>
            </a:p>
          </p:txBody>
        </p:sp>
        <p:sp>
          <p:nvSpPr>
            <p:cNvPr id="164936" name="文本框 164935"/>
            <p:cNvSpPr txBox="1"/>
            <p:nvPr/>
          </p:nvSpPr>
          <p:spPr>
            <a:xfrm>
              <a:off x="4368" y="2496"/>
              <a:ext cx="347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164937" name="文本框 164936"/>
            <p:cNvSpPr txBox="1"/>
            <p:nvPr/>
          </p:nvSpPr>
          <p:spPr>
            <a:xfrm>
              <a:off x="3264" y="0"/>
              <a:ext cx="452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P"</a:t>
              </a:r>
            </a:p>
          </p:txBody>
        </p:sp>
        <p:sp>
          <p:nvSpPr>
            <p:cNvPr id="164938" name="文本框 164937"/>
            <p:cNvSpPr txBox="1"/>
            <p:nvPr/>
          </p:nvSpPr>
          <p:spPr>
            <a:xfrm>
              <a:off x="3936" y="288"/>
              <a:ext cx="484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R"</a:t>
              </a:r>
            </a:p>
          </p:txBody>
        </p:sp>
        <p:sp>
          <p:nvSpPr>
            <p:cNvPr id="164939" name="直接连接符 164938"/>
            <p:cNvSpPr/>
            <p:nvPr/>
          </p:nvSpPr>
          <p:spPr>
            <a:xfrm>
              <a:off x="4320" y="1104"/>
              <a:ext cx="336" cy="57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40" name="直接连接符 164939"/>
            <p:cNvSpPr/>
            <p:nvPr/>
          </p:nvSpPr>
          <p:spPr>
            <a:xfrm>
              <a:off x="4656" y="1680"/>
              <a:ext cx="48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41" name="文本框 164940"/>
            <p:cNvSpPr txBox="1"/>
            <p:nvPr/>
          </p:nvSpPr>
          <p:spPr>
            <a:xfrm>
              <a:off x="4550" y="1228"/>
              <a:ext cx="500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Q"</a:t>
              </a:r>
            </a:p>
          </p:txBody>
        </p:sp>
        <p:sp>
          <p:nvSpPr>
            <p:cNvPr id="164942" name="直接连接符 164941"/>
            <p:cNvSpPr/>
            <p:nvPr/>
          </p:nvSpPr>
          <p:spPr>
            <a:xfrm flipH="1" flipV="1">
              <a:off x="3648" y="432"/>
              <a:ext cx="240" cy="24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43" name="直接连接符 164942"/>
            <p:cNvSpPr/>
            <p:nvPr/>
          </p:nvSpPr>
          <p:spPr>
            <a:xfrm flipH="1">
              <a:off x="3264" y="432"/>
              <a:ext cx="38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44" name="文本框 164943"/>
            <p:cNvSpPr txBox="1"/>
            <p:nvPr/>
          </p:nvSpPr>
          <p:spPr>
            <a:xfrm>
              <a:off x="1477" y="2062"/>
              <a:ext cx="311" cy="44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  <p:sp>
          <p:nvSpPr>
            <p:cNvPr id="164945" name="直接连接符 164944"/>
            <p:cNvSpPr/>
            <p:nvPr/>
          </p:nvSpPr>
          <p:spPr>
            <a:xfrm flipH="1">
              <a:off x="1056" y="2784"/>
              <a:ext cx="384" cy="3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46" name="直接连接符 164945"/>
            <p:cNvSpPr/>
            <p:nvPr/>
          </p:nvSpPr>
          <p:spPr>
            <a:xfrm flipH="1">
              <a:off x="576" y="3168"/>
              <a:ext cx="48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47" name="文本框 164946"/>
            <p:cNvSpPr txBox="1"/>
            <p:nvPr/>
          </p:nvSpPr>
          <p:spPr>
            <a:xfrm>
              <a:off x="624" y="2784"/>
              <a:ext cx="365" cy="44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Q</a:t>
              </a:r>
            </a:p>
          </p:txBody>
        </p:sp>
        <p:sp>
          <p:nvSpPr>
            <p:cNvPr id="164948" name="直接连接符 164947"/>
            <p:cNvSpPr/>
            <p:nvPr/>
          </p:nvSpPr>
          <p:spPr>
            <a:xfrm flipH="1">
              <a:off x="1920" y="2928"/>
              <a:ext cx="336" cy="57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49" name="直接连接符 164948"/>
            <p:cNvSpPr/>
            <p:nvPr/>
          </p:nvSpPr>
          <p:spPr>
            <a:xfrm flipH="1">
              <a:off x="1440" y="3504"/>
              <a:ext cx="48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50" name="文本框 164949"/>
            <p:cNvSpPr txBox="1"/>
            <p:nvPr/>
          </p:nvSpPr>
          <p:spPr>
            <a:xfrm>
              <a:off x="1536" y="3024"/>
              <a:ext cx="347" cy="44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164951" name="直接连接符 164950"/>
            <p:cNvSpPr/>
            <p:nvPr/>
          </p:nvSpPr>
          <p:spPr>
            <a:xfrm flipH="1" flipV="1">
              <a:off x="2112" y="384"/>
              <a:ext cx="144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52" name="直接连接符 164951"/>
            <p:cNvSpPr/>
            <p:nvPr/>
          </p:nvSpPr>
          <p:spPr>
            <a:xfrm flipH="1">
              <a:off x="1728" y="384"/>
              <a:ext cx="38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53" name="文本框 164952"/>
            <p:cNvSpPr txBox="1"/>
            <p:nvPr/>
          </p:nvSpPr>
          <p:spPr>
            <a:xfrm>
              <a:off x="1728" y="0"/>
              <a:ext cx="436" cy="44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R'</a:t>
              </a:r>
            </a:p>
          </p:txBody>
        </p:sp>
        <p:sp>
          <p:nvSpPr>
            <p:cNvPr id="164954" name="直接连接符 164953"/>
            <p:cNvSpPr/>
            <p:nvPr/>
          </p:nvSpPr>
          <p:spPr>
            <a:xfrm flipH="1" flipV="1">
              <a:off x="1248" y="432"/>
              <a:ext cx="192" cy="24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55" name="直接连接符 164954"/>
            <p:cNvSpPr/>
            <p:nvPr/>
          </p:nvSpPr>
          <p:spPr>
            <a:xfrm flipH="1">
              <a:off x="816" y="432"/>
              <a:ext cx="43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56" name="文本框 164955"/>
            <p:cNvSpPr txBox="1"/>
            <p:nvPr/>
          </p:nvSpPr>
          <p:spPr>
            <a:xfrm>
              <a:off x="864" y="0"/>
              <a:ext cx="400" cy="44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P'</a:t>
              </a:r>
            </a:p>
          </p:txBody>
        </p:sp>
        <p:sp>
          <p:nvSpPr>
            <p:cNvPr id="164957" name="文本框 164956"/>
            <p:cNvSpPr txBox="1"/>
            <p:nvPr/>
          </p:nvSpPr>
          <p:spPr>
            <a:xfrm>
              <a:off x="1632" y="960"/>
              <a:ext cx="365" cy="44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Q</a:t>
              </a:r>
            </a:p>
          </p:txBody>
        </p:sp>
        <p:sp>
          <p:nvSpPr>
            <p:cNvPr id="164958" name="矩形 164957"/>
            <p:cNvSpPr/>
            <p:nvPr/>
          </p:nvSpPr>
          <p:spPr>
            <a:xfrm>
              <a:off x="4416" y="4106"/>
              <a:ext cx="1019" cy="2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zh-CN" altLang="en-US" sz="1600" b="1" dirty="0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rPr>
                <a:t>平面与圆球相交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28001"/>
          <p:cNvSpPr>
            <a:spLocks noGrp="1"/>
          </p:cNvSpPr>
          <p:nvPr>
            <p:ph type="title"/>
          </p:nvPr>
        </p:nvSpPr>
        <p:spPr>
          <a:xfrm>
            <a:off x="107315" y="1340485"/>
            <a:ext cx="4724400" cy="838200"/>
          </a:xfrm>
        </p:spPr>
        <p:txBody>
          <a:bodyPr anchor="ctr"/>
          <a:lstStyle/>
          <a:p>
            <a:r>
              <a:rPr lang="zh-CN" altLang="en-US" sz="2800" dirty="0">
                <a:solidFill>
                  <a:srgbClr val="FF3300"/>
                </a:solidFill>
                <a:latin typeface="黑体" charset="0"/>
                <a:ea typeface="黑体" charset="0"/>
              </a:rPr>
              <a:t>思考</a:t>
            </a:r>
          </a:p>
        </p:txBody>
      </p:sp>
      <p:grpSp>
        <p:nvGrpSpPr>
          <p:cNvPr id="128007" name="组合 128006"/>
          <p:cNvGrpSpPr/>
          <p:nvPr/>
        </p:nvGrpSpPr>
        <p:grpSpPr>
          <a:xfrm>
            <a:off x="0" y="1286510"/>
            <a:ext cx="7861300" cy="4419600"/>
            <a:chOff x="132" y="528"/>
            <a:chExt cx="4952" cy="2784"/>
          </a:xfrm>
        </p:grpSpPr>
        <p:sp>
          <p:nvSpPr>
            <p:cNvPr id="128003" name="云形标注 128002"/>
            <p:cNvSpPr/>
            <p:nvPr/>
          </p:nvSpPr>
          <p:spPr>
            <a:xfrm>
              <a:off x="132" y="1968"/>
              <a:ext cx="2675" cy="1344"/>
            </a:xfrm>
            <a:prstGeom prst="cloudCallout">
              <a:avLst>
                <a:gd name="adj1" fmla="val -16736"/>
                <a:gd name="adj2" fmla="val 95685"/>
              </a:avLst>
            </a:prstGeom>
            <a:solidFill>
              <a:srgbClr val="FFFF00"/>
            </a:solidFill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圆球面上截交线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形状与什么有关？</a:t>
              </a:r>
            </a:p>
          </p:txBody>
        </p:sp>
        <p:sp>
          <p:nvSpPr>
            <p:cNvPr id="128004" name="云形标注 128003"/>
            <p:cNvSpPr/>
            <p:nvPr/>
          </p:nvSpPr>
          <p:spPr>
            <a:xfrm>
              <a:off x="2916" y="528"/>
              <a:ext cx="2168" cy="1872"/>
            </a:xfrm>
            <a:prstGeom prst="cloudCallout">
              <a:avLst>
                <a:gd name="adj1" fmla="val 52565"/>
                <a:gd name="adj2" fmla="val -46102"/>
              </a:avLst>
            </a:prstGeom>
            <a:solidFill>
              <a:srgbClr val="FF99FF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如何求解圆球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面上的截交线的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投影？</a:t>
              </a:r>
            </a:p>
          </p:txBody>
        </p:sp>
      </p:grpSp>
      <p:sp>
        <p:nvSpPr>
          <p:cNvPr id="128005" name="文本框 128004"/>
          <p:cNvSpPr txBox="1"/>
          <p:nvPr/>
        </p:nvSpPr>
        <p:spPr>
          <a:xfrm>
            <a:off x="107315" y="260350"/>
            <a:ext cx="7543165" cy="57912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）平面与圆球相交</a:t>
            </a:r>
          </a:p>
        </p:txBody>
      </p:sp>
      <p:sp>
        <p:nvSpPr>
          <p:cNvPr id="128006" name="矩形 128005"/>
          <p:cNvSpPr/>
          <p:nvPr/>
        </p:nvSpPr>
        <p:spPr>
          <a:xfrm>
            <a:off x="6635750" y="6464300"/>
            <a:ext cx="2436813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投影面平行面与球面相交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29025"/>
          <p:cNvSpPr>
            <a:spLocks noGrp="1"/>
          </p:cNvSpPr>
          <p:nvPr>
            <p:ph type="title"/>
          </p:nvPr>
        </p:nvSpPr>
        <p:spPr>
          <a:xfrm>
            <a:off x="-19050" y="0"/>
            <a:ext cx="7772400" cy="990600"/>
          </a:xfrm>
        </p:spPr>
        <p:txBody>
          <a:bodyPr anchor="ctr"/>
          <a:lstStyle/>
          <a:p>
            <a:pPr algn="l"/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A 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投影面平行面与球面相交</a:t>
            </a:r>
          </a:p>
        </p:txBody>
      </p:sp>
      <p:graphicFrame>
        <p:nvGraphicFramePr>
          <p:cNvPr id="129027" name="文本占位符 129026"/>
          <p:cNvGraphicFramePr>
            <a:graphicFrameLocks/>
          </p:cNvGraphicFramePr>
          <p:nvPr>
            <p:ph type="body" idx="1"/>
          </p:nvPr>
        </p:nvGraphicFramePr>
        <p:xfrm>
          <a:off x="-19050" y="1066800"/>
          <a:ext cx="8763000" cy="5245100"/>
        </p:xfrm>
        <a:graphic>
          <a:graphicData uri="http://schemas.openxmlformats.org/presentationml/2006/ole">
            <p:oleObj spid="_x0000_s60417" r:id="rId3" imgW="4057143" imgH="2429214" progId="PBrush">
              <p:embed/>
            </p:oleObj>
          </a:graphicData>
        </a:graphic>
      </p:graphicFrame>
      <p:grpSp>
        <p:nvGrpSpPr>
          <p:cNvPr id="129028" name="组合 129027"/>
          <p:cNvGrpSpPr/>
          <p:nvPr/>
        </p:nvGrpSpPr>
        <p:grpSpPr>
          <a:xfrm>
            <a:off x="5924550" y="1614488"/>
            <a:ext cx="3127375" cy="2043113"/>
            <a:chOff x="3744" y="1017"/>
            <a:chExt cx="1970" cy="1287"/>
          </a:xfrm>
        </p:grpSpPr>
        <p:sp>
          <p:nvSpPr>
            <p:cNvPr id="129029" name="圆角矩形标注 129028"/>
            <p:cNvSpPr/>
            <p:nvPr/>
          </p:nvSpPr>
          <p:spPr>
            <a:xfrm>
              <a:off x="4792" y="1017"/>
              <a:ext cx="922" cy="636"/>
            </a:xfrm>
            <a:prstGeom prst="wedgeRoundRectCallout">
              <a:avLst>
                <a:gd name="adj1" fmla="val -67759"/>
                <a:gd name="adj2" fmla="val 145088"/>
                <a:gd name="adj3" fmla="val 16667"/>
              </a:avLst>
            </a:prstGeom>
            <a:solidFill>
              <a:srgbClr val="FFFF00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截交线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为圆</a:t>
              </a:r>
            </a:p>
          </p:txBody>
        </p:sp>
        <p:sp>
          <p:nvSpPr>
            <p:cNvPr id="129030" name="椭圆 129029"/>
            <p:cNvSpPr/>
            <p:nvPr/>
          </p:nvSpPr>
          <p:spPr>
            <a:xfrm>
              <a:off x="3744" y="1872"/>
              <a:ext cx="1200" cy="432"/>
            </a:xfrm>
            <a:prstGeom prst="ellipse">
              <a:avLst/>
            </a:pr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31" name="矩形 129030"/>
          <p:cNvSpPr/>
          <p:nvPr/>
        </p:nvSpPr>
        <p:spPr>
          <a:xfrm>
            <a:off x="6591300" y="6419850"/>
            <a:ext cx="2436813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投影面垂直面与球面相交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30049"/>
          <p:cNvSpPr>
            <a:spLocks noGrp="1"/>
          </p:cNvSpPr>
          <p:nvPr>
            <p:ph type="title"/>
          </p:nvPr>
        </p:nvSpPr>
        <p:spPr>
          <a:xfrm>
            <a:off x="0" y="404495"/>
            <a:ext cx="6416675" cy="609600"/>
          </a:xfrm>
        </p:spPr>
        <p:txBody>
          <a:bodyPr anchor="ctr"/>
          <a:lstStyle/>
          <a:p>
            <a:pPr algn="l"/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B 投影面垂直面与球面相交</a:t>
            </a:r>
          </a:p>
        </p:txBody>
      </p:sp>
      <p:grpSp>
        <p:nvGrpSpPr>
          <p:cNvPr id="130051" name="组合 130050"/>
          <p:cNvGrpSpPr/>
          <p:nvPr/>
        </p:nvGrpSpPr>
        <p:grpSpPr>
          <a:xfrm>
            <a:off x="179070" y="1412240"/>
            <a:ext cx="8963660" cy="4396105"/>
            <a:chOff x="519" y="1440"/>
            <a:chExt cx="4857" cy="2447"/>
          </a:xfrm>
        </p:grpSpPr>
        <p:graphicFrame>
          <p:nvGraphicFramePr>
            <p:cNvPr id="130052" name="文本占位符 130051"/>
            <p:cNvGraphicFramePr>
              <a:graphicFrameLocks/>
            </p:cNvGraphicFramePr>
            <p:nvPr>
              <p:ph type="body" idx="1"/>
            </p:nvPr>
          </p:nvGraphicFramePr>
          <p:xfrm>
            <a:off x="519" y="1440"/>
            <a:ext cx="2057" cy="2160"/>
          </p:xfrm>
          <a:graphic>
            <a:graphicData uri="http://schemas.openxmlformats.org/presentationml/2006/ole">
              <p:oleObj spid="_x0000_s62466" r:id="rId4" imgW="1533739" imgH="1609524" progId="PBrush">
                <p:embed/>
              </p:oleObj>
            </a:graphicData>
          </a:graphic>
        </p:graphicFrame>
        <p:graphicFrame>
          <p:nvGraphicFramePr>
            <p:cNvPr id="130053" name="对象 130052"/>
            <p:cNvGraphicFramePr>
              <a:graphicFrameLocks/>
            </p:cNvGraphicFramePr>
            <p:nvPr/>
          </p:nvGraphicFramePr>
          <p:xfrm>
            <a:off x="2784" y="1440"/>
            <a:ext cx="2592" cy="2447"/>
          </p:xfrm>
          <a:graphic>
            <a:graphicData uri="http://schemas.openxmlformats.org/presentationml/2006/ole">
              <p:oleObj spid="_x0000_s62465" r:id="rId5" imgW="2381582" imgH="2247619" progId="PBrush">
                <p:embed/>
              </p:oleObj>
            </a:graphicData>
          </a:graphic>
        </p:graphicFrame>
      </p:grpSp>
      <p:grpSp>
        <p:nvGrpSpPr>
          <p:cNvPr id="130054" name="组合 130053"/>
          <p:cNvGrpSpPr/>
          <p:nvPr/>
        </p:nvGrpSpPr>
        <p:grpSpPr>
          <a:xfrm>
            <a:off x="1286828" y="2616835"/>
            <a:ext cx="2255838" cy="3649663"/>
            <a:chOff x="739" y="1104"/>
            <a:chExt cx="1421" cy="2299"/>
          </a:xfrm>
        </p:grpSpPr>
        <p:sp>
          <p:nvSpPr>
            <p:cNvPr id="130055" name="圆角矩形标注 130054"/>
            <p:cNvSpPr/>
            <p:nvPr/>
          </p:nvSpPr>
          <p:spPr>
            <a:xfrm>
              <a:off x="739" y="2864"/>
              <a:ext cx="1421" cy="539"/>
            </a:xfrm>
            <a:prstGeom prst="wedgeRoundRectCallout">
              <a:avLst>
                <a:gd name="adj1" fmla="val 1324"/>
                <a:gd name="adj2" fmla="val -187310"/>
                <a:gd name="adj3" fmla="val 16667"/>
              </a:avLst>
            </a:prstGeom>
            <a:solidFill>
              <a:schemeClr val="hlink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截交线为圆</a:t>
              </a:r>
            </a:p>
          </p:txBody>
        </p:sp>
        <p:sp>
          <p:nvSpPr>
            <p:cNvPr id="130056" name="椭圆 130055"/>
            <p:cNvSpPr/>
            <p:nvPr/>
          </p:nvSpPr>
          <p:spPr>
            <a:xfrm rot="-18451498">
              <a:off x="633" y="1272"/>
              <a:ext cx="1123" cy="787"/>
            </a:xfrm>
            <a:prstGeom prst="ellipse">
              <a:avLst/>
            </a:pr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057" name="文本框 130056"/>
          <p:cNvSpPr txBox="1"/>
          <p:nvPr/>
        </p:nvSpPr>
        <p:spPr>
          <a:xfrm>
            <a:off x="8628063" y="6526213"/>
            <a:ext cx="490537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1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8" name="对象 152577"/>
          <p:cNvGraphicFramePr>
            <a:graphicFrameLocks/>
          </p:cNvGraphicFramePr>
          <p:nvPr/>
        </p:nvGraphicFramePr>
        <p:xfrm>
          <a:off x="6372225" y="3494088"/>
          <a:ext cx="2441575" cy="3363912"/>
        </p:xfrm>
        <a:graphic>
          <a:graphicData uri="http://schemas.openxmlformats.org/presentationml/2006/ole">
            <p:oleObj spid="_x0000_s63489" r:id="rId3" imgW="1867161" imgH="2572109" progId="PBrush">
              <p:embed/>
            </p:oleObj>
          </a:graphicData>
        </a:graphic>
      </p:graphicFrame>
      <p:sp>
        <p:nvSpPr>
          <p:cNvPr id="152579" name="直接连接符 152578"/>
          <p:cNvSpPr>
            <a:spLocks noChangeAspect="1"/>
          </p:cNvSpPr>
          <p:nvPr/>
        </p:nvSpPr>
        <p:spPr>
          <a:xfrm flipV="1">
            <a:off x="2466975" y="6172200"/>
            <a:ext cx="3175" cy="18573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580" name="任意多边形 152579"/>
          <p:cNvSpPr>
            <a:spLocks noChangeAspect="1"/>
          </p:cNvSpPr>
          <p:nvPr/>
        </p:nvSpPr>
        <p:spPr>
          <a:xfrm>
            <a:off x="1828800" y="5951538"/>
            <a:ext cx="1096963" cy="261937"/>
          </a:xfrm>
          <a:custGeom>
            <a:avLst/>
            <a:gdLst/>
            <a:ahLst/>
            <a:cxnLst/>
            <a:rect l="0" t="0" r="0" b="0"/>
            <a:pathLst>
              <a:path w="3134" h="750">
                <a:moveTo>
                  <a:pt x="0" y="0"/>
                </a:moveTo>
                <a:lnTo>
                  <a:pt x="107" y="101"/>
                </a:lnTo>
                <a:lnTo>
                  <a:pt x="221" y="196"/>
                </a:lnTo>
                <a:lnTo>
                  <a:pt x="340" y="283"/>
                </a:lnTo>
                <a:lnTo>
                  <a:pt x="463" y="365"/>
                </a:lnTo>
                <a:lnTo>
                  <a:pt x="591" y="439"/>
                </a:lnTo>
                <a:lnTo>
                  <a:pt x="723" y="505"/>
                </a:lnTo>
                <a:lnTo>
                  <a:pt x="859" y="564"/>
                </a:lnTo>
                <a:lnTo>
                  <a:pt x="997" y="615"/>
                </a:lnTo>
                <a:lnTo>
                  <a:pt x="1138" y="658"/>
                </a:lnTo>
                <a:lnTo>
                  <a:pt x="1282" y="693"/>
                </a:lnTo>
                <a:lnTo>
                  <a:pt x="1427" y="720"/>
                </a:lnTo>
                <a:lnTo>
                  <a:pt x="1574" y="739"/>
                </a:lnTo>
                <a:lnTo>
                  <a:pt x="1721" y="748"/>
                </a:lnTo>
                <a:lnTo>
                  <a:pt x="1869" y="750"/>
                </a:lnTo>
                <a:lnTo>
                  <a:pt x="2016" y="743"/>
                </a:lnTo>
                <a:lnTo>
                  <a:pt x="2163" y="727"/>
                </a:lnTo>
                <a:lnTo>
                  <a:pt x="2309" y="704"/>
                </a:lnTo>
                <a:lnTo>
                  <a:pt x="2452" y="672"/>
                </a:lnTo>
                <a:lnTo>
                  <a:pt x="2595" y="632"/>
                </a:lnTo>
                <a:lnTo>
                  <a:pt x="2734" y="585"/>
                </a:lnTo>
                <a:lnTo>
                  <a:pt x="2871" y="529"/>
                </a:lnTo>
                <a:lnTo>
                  <a:pt x="3005" y="466"/>
                </a:lnTo>
                <a:lnTo>
                  <a:pt x="3134" y="394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2754" name="组合 152753"/>
          <p:cNvGrpSpPr/>
          <p:nvPr/>
        </p:nvGrpSpPr>
        <p:grpSpPr>
          <a:xfrm>
            <a:off x="4738688" y="1966913"/>
            <a:ext cx="1290637" cy="687387"/>
            <a:chOff x="2985" y="1239"/>
            <a:chExt cx="813" cy="433"/>
          </a:xfrm>
        </p:grpSpPr>
        <p:sp>
          <p:nvSpPr>
            <p:cNvPr id="152581" name="直接连接符 152580"/>
            <p:cNvSpPr>
              <a:spLocks noChangeAspect="1"/>
            </p:cNvSpPr>
            <p:nvPr/>
          </p:nvSpPr>
          <p:spPr>
            <a:xfrm flipV="1">
              <a:off x="2985" y="1239"/>
              <a:ext cx="1" cy="433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2" name="直接连接符 152581"/>
            <p:cNvSpPr>
              <a:spLocks noChangeAspect="1"/>
            </p:cNvSpPr>
            <p:nvPr/>
          </p:nvSpPr>
          <p:spPr>
            <a:xfrm>
              <a:off x="3797" y="1239"/>
              <a:ext cx="1" cy="433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590" name="直接连接符 152589"/>
          <p:cNvSpPr>
            <a:spLocks noChangeAspect="1"/>
          </p:cNvSpPr>
          <p:nvPr/>
        </p:nvSpPr>
        <p:spPr>
          <a:xfrm flipH="1">
            <a:off x="5373688" y="1966913"/>
            <a:ext cx="63500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2741" name="组合 152740"/>
          <p:cNvGrpSpPr/>
          <p:nvPr/>
        </p:nvGrpSpPr>
        <p:grpSpPr>
          <a:xfrm>
            <a:off x="4738688" y="2654300"/>
            <a:ext cx="1289050" cy="1588"/>
            <a:chOff x="2985" y="1672"/>
            <a:chExt cx="812" cy="1"/>
          </a:xfrm>
        </p:grpSpPr>
        <p:sp>
          <p:nvSpPr>
            <p:cNvPr id="152594" name="直接连接符 152593"/>
            <p:cNvSpPr>
              <a:spLocks noChangeAspect="1"/>
            </p:cNvSpPr>
            <p:nvPr/>
          </p:nvSpPr>
          <p:spPr>
            <a:xfrm flipH="1">
              <a:off x="3715" y="1672"/>
              <a:ext cx="82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5" name="直接连接符 152594"/>
            <p:cNvSpPr>
              <a:spLocks noChangeAspect="1"/>
            </p:cNvSpPr>
            <p:nvPr/>
          </p:nvSpPr>
          <p:spPr>
            <a:xfrm flipH="1">
              <a:off x="3593" y="1672"/>
              <a:ext cx="80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6" name="直接连接符 152595"/>
            <p:cNvSpPr>
              <a:spLocks noChangeAspect="1"/>
            </p:cNvSpPr>
            <p:nvPr/>
          </p:nvSpPr>
          <p:spPr>
            <a:xfrm flipH="1">
              <a:off x="3472" y="1672"/>
              <a:ext cx="81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7" name="直接连接符 152596"/>
            <p:cNvSpPr>
              <a:spLocks noChangeAspect="1"/>
            </p:cNvSpPr>
            <p:nvPr/>
          </p:nvSpPr>
          <p:spPr>
            <a:xfrm flipH="1">
              <a:off x="3351" y="1672"/>
              <a:ext cx="80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8" name="直接连接符 152597"/>
            <p:cNvSpPr>
              <a:spLocks noChangeAspect="1"/>
            </p:cNvSpPr>
            <p:nvPr/>
          </p:nvSpPr>
          <p:spPr>
            <a:xfrm flipH="1">
              <a:off x="3230" y="1672"/>
              <a:ext cx="80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9" name="直接连接符 152598"/>
            <p:cNvSpPr>
              <a:spLocks noChangeAspect="1"/>
            </p:cNvSpPr>
            <p:nvPr/>
          </p:nvSpPr>
          <p:spPr>
            <a:xfrm flipH="1">
              <a:off x="3108" y="1672"/>
              <a:ext cx="82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00" name="直接连接符 152599"/>
            <p:cNvSpPr>
              <a:spLocks noChangeAspect="1"/>
            </p:cNvSpPr>
            <p:nvPr/>
          </p:nvSpPr>
          <p:spPr>
            <a:xfrm flipH="1">
              <a:off x="2985" y="1672"/>
              <a:ext cx="83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601" name="直接连接符 152600"/>
          <p:cNvSpPr>
            <a:spLocks noChangeAspect="1"/>
          </p:cNvSpPr>
          <p:nvPr/>
        </p:nvSpPr>
        <p:spPr>
          <a:xfrm flipH="1">
            <a:off x="3336925" y="5308600"/>
            <a:ext cx="263525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02" name="直接连接符 152601"/>
          <p:cNvSpPr>
            <a:spLocks noChangeAspect="1"/>
          </p:cNvSpPr>
          <p:nvPr/>
        </p:nvSpPr>
        <p:spPr>
          <a:xfrm flipH="1">
            <a:off x="3206750" y="5308600"/>
            <a:ext cx="65088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03" name="直接连接符 152602"/>
          <p:cNvSpPr>
            <a:spLocks noChangeAspect="1"/>
          </p:cNvSpPr>
          <p:nvPr/>
        </p:nvSpPr>
        <p:spPr>
          <a:xfrm flipH="1">
            <a:off x="2822575" y="5308600"/>
            <a:ext cx="320675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04" name="直接连接符 152603"/>
          <p:cNvSpPr>
            <a:spLocks noChangeAspect="1"/>
          </p:cNvSpPr>
          <p:nvPr/>
        </p:nvSpPr>
        <p:spPr>
          <a:xfrm flipH="1">
            <a:off x="2695575" y="5308600"/>
            <a:ext cx="635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05" name="直接连接符 152604"/>
          <p:cNvSpPr>
            <a:spLocks noChangeAspect="1"/>
          </p:cNvSpPr>
          <p:nvPr/>
        </p:nvSpPr>
        <p:spPr>
          <a:xfrm flipH="1">
            <a:off x="2308225" y="5308600"/>
            <a:ext cx="320675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06" name="直接连接符 152605"/>
          <p:cNvSpPr>
            <a:spLocks noChangeAspect="1"/>
          </p:cNvSpPr>
          <p:nvPr/>
        </p:nvSpPr>
        <p:spPr>
          <a:xfrm flipH="1">
            <a:off x="2181225" y="5308600"/>
            <a:ext cx="635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07" name="直接连接符 152606"/>
          <p:cNvSpPr>
            <a:spLocks noChangeAspect="1"/>
          </p:cNvSpPr>
          <p:nvPr/>
        </p:nvSpPr>
        <p:spPr>
          <a:xfrm flipH="1">
            <a:off x="1795463" y="5308600"/>
            <a:ext cx="322262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08" name="直接连接符 152607"/>
          <p:cNvSpPr>
            <a:spLocks noChangeAspect="1"/>
          </p:cNvSpPr>
          <p:nvPr/>
        </p:nvSpPr>
        <p:spPr>
          <a:xfrm flipH="1">
            <a:off x="1668463" y="5308600"/>
            <a:ext cx="635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09" name="直接连接符 152608"/>
          <p:cNvSpPr>
            <a:spLocks noChangeAspect="1"/>
          </p:cNvSpPr>
          <p:nvPr/>
        </p:nvSpPr>
        <p:spPr>
          <a:xfrm flipH="1">
            <a:off x="1339850" y="5308600"/>
            <a:ext cx="265113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0" name="直接连接符 152609"/>
          <p:cNvSpPr>
            <a:spLocks noChangeAspect="1"/>
          </p:cNvSpPr>
          <p:nvPr/>
        </p:nvSpPr>
        <p:spPr>
          <a:xfrm flipV="1">
            <a:off x="2466975" y="6042025"/>
            <a:ext cx="3175" cy="635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1" name="直接连接符 152610"/>
          <p:cNvSpPr>
            <a:spLocks noChangeAspect="1"/>
          </p:cNvSpPr>
          <p:nvPr/>
        </p:nvSpPr>
        <p:spPr>
          <a:xfrm flipV="1">
            <a:off x="2466975" y="5657850"/>
            <a:ext cx="3175" cy="3206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2" name="直接连接符 152611"/>
          <p:cNvSpPr>
            <a:spLocks noChangeAspect="1"/>
          </p:cNvSpPr>
          <p:nvPr/>
        </p:nvSpPr>
        <p:spPr>
          <a:xfrm flipV="1">
            <a:off x="2466975" y="5529263"/>
            <a:ext cx="3175" cy="635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3" name="直接连接符 152612"/>
          <p:cNvSpPr>
            <a:spLocks noChangeAspect="1"/>
          </p:cNvSpPr>
          <p:nvPr/>
        </p:nvSpPr>
        <p:spPr>
          <a:xfrm flipV="1">
            <a:off x="2466975" y="5145088"/>
            <a:ext cx="3175" cy="3206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4" name="直接连接符 152613"/>
          <p:cNvSpPr>
            <a:spLocks noChangeAspect="1"/>
          </p:cNvSpPr>
          <p:nvPr/>
        </p:nvSpPr>
        <p:spPr>
          <a:xfrm flipV="1">
            <a:off x="2466975" y="5014913"/>
            <a:ext cx="3175" cy="635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5" name="直接连接符 152614"/>
          <p:cNvSpPr>
            <a:spLocks noChangeAspect="1"/>
          </p:cNvSpPr>
          <p:nvPr/>
        </p:nvSpPr>
        <p:spPr>
          <a:xfrm flipV="1">
            <a:off x="2466975" y="4630738"/>
            <a:ext cx="3175" cy="3206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6" name="直接连接符 152615"/>
          <p:cNvSpPr>
            <a:spLocks noChangeAspect="1"/>
          </p:cNvSpPr>
          <p:nvPr/>
        </p:nvSpPr>
        <p:spPr>
          <a:xfrm flipV="1">
            <a:off x="2466975" y="4500563"/>
            <a:ext cx="3175" cy="635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7" name="直接连接符 152616"/>
          <p:cNvSpPr>
            <a:spLocks noChangeAspect="1"/>
          </p:cNvSpPr>
          <p:nvPr/>
        </p:nvSpPr>
        <p:spPr>
          <a:xfrm flipV="1">
            <a:off x="2466975" y="4251325"/>
            <a:ext cx="3175" cy="18573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8" name="直接连接符 152617"/>
          <p:cNvSpPr>
            <a:spLocks noChangeAspect="1"/>
          </p:cNvSpPr>
          <p:nvPr/>
        </p:nvSpPr>
        <p:spPr>
          <a:xfrm flipV="1">
            <a:off x="2466975" y="3386138"/>
            <a:ext cx="3175" cy="3952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9" name="直接连接符 152618"/>
          <p:cNvSpPr>
            <a:spLocks noChangeAspect="1"/>
          </p:cNvSpPr>
          <p:nvPr/>
        </p:nvSpPr>
        <p:spPr>
          <a:xfrm flipV="1">
            <a:off x="2466975" y="3255963"/>
            <a:ext cx="3175" cy="635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20" name="直接连接符 152619"/>
          <p:cNvSpPr>
            <a:spLocks noChangeAspect="1"/>
          </p:cNvSpPr>
          <p:nvPr/>
        </p:nvSpPr>
        <p:spPr>
          <a:xfrm flipV="1">
            <a:off x="2466975" y="2871788"/>
            <a:ext cx="3175" cy="3206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21" name="直接连接符 152620"/>
          <p:cNvSpPr>
            <a:spLocks noChangeAspect="1"/>
          </p:cNvSpPr>
          <p:nvPr/>
        </p:nvSpPr>
        <p:spPr>
          <a:xfrm flipV="1">
            <a:off x="2466975" y="2741613"/>
            <a:ext cx="3175" cy="635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22" name="直接连接符 152621"/>
          <p:cNvSpPr>
            <a:spLocks noChangeAspect="1"/>
          </p:cNvSpPr>
          <p:nvPr/>
        </p:nvSpPr>
        <p:spPr>
          <a:xfrm flipV="1">
            <a:off x="2466975" y="2357438"/>
            <a:ext cx="3175" cy="3206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23" name="直接连接符 152622"/>
          <p:cNvSpPr>
            <a:spLocks noChangeAspect="1"/>
          </p:cNvSpPr>
          <p:nvPr/>
        </p:nvSpPr>
        <p:spPr>
          <a:xfrm flipV="1">
            <a:off x="2466975" y="2228850"/>
            <a:ext cx="3175" cy="635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24" name="直接连接符 152623"/>
          <p:cNvSpPr>
            <a:spLocks noChangeAspect="1"/>
          </p:cNvSpPr>
          <p:nvPr/>
        </p:nvSpPr>
        <p:spPr>
          <a:xfrm flipV="1">
            <a:off x="2466975" y="1841500"/>
            <a:ext cx="3175" cy="3238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25" name="直接连接符 152624"/>
          <p:cNvSpPr>
            <a:spLocks noChangeAspect="1"/>
          </p:cNvSpPr>
          <p:nvPr/>
        </p:nvSpPr>
        <p:spPr>
          <a:xfrm flipV="1">
            <a:off x="2466975" y="1714500"/>
            <a:ext cx="3175" cy="635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26" name="直接连接符 152625"/>
          <p:cNvSpPr>
            <a:spLocks noChangeAspect="1"/>
          </p:cNvSpPr>
          <p:nvPr/>
        </p:nvSpPr>
        <p:spPr>
          <a:xfrm flipV="1">
            <a:off x="2466975" y="1252538"/>
            <a:ext cx="3175" cy="398462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34" name="直接连接符 152633"/>
          <p:cNvSpPr>
            <a:spLocks noChangeAspect="1"/>
          </p:cNvSpPr>
          <p:nvPr/>
        </p:nvSpPr>
        <p:spPr>
          <a:xfrm flipV="1">
            <a:off x="5383213" y="1830388"/>
            <a:ext cx="3175" cy="635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46" name="直接连接符 152645"/>
          <p:cNvSpPr>
            <a:spLocks noChangeAspect="1"/>
          </p:cNvSpPr>
          <p:nvPr/>
        </p:nvSpPr>
        <p:spPr>
          <a:xfrm>
            <a:off x="1560513" y="1966913"/>
            <a:ext cx="1587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47" name="直接连接符 152646"/>
          <p:cNvSpPr>
            <a:spLocks noChangeAspect="1"/>
          </p:cNvSpPr>
          <p:nvPr/>
        </p:nvSpPr>
        <p:spPr>
          <a:xfrm>
            <a:off x="1828800" y="1320800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2739" name="组合 152738"/>
          <p:cNvGrpSpPr/>
          <p:nvPr/>
        </p:nvGrpSpPr>
        <p:grpSpPr>
          <a:xfrm>
            <a:off x="541338" y="1320800"/>
            <a:ext cx="1263650" cy="647700"/>
            <a:chOff x="341" y="832"/>
            <a:chExt cx="796" cy="408"/>
          </a:xfrm>
        </p:grpSpPr>
        <p:sp>
          <p:nvSpPr>
            <p:cNvPr id="152638" name="直接连接符 152637"/>
            <p:cNvSpPr>
              <a:spLocks noChangeAspect="1"/>
            </p:cNvSpPr>
            <p:nvPr/>
          </p:nvSpPr>
          <p:spPr>
            <a:xfrm flipH="1">
              <a:off x="567" y="1239"/>
              <a:ext cx="400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39" name="直接连接符 152638"/>
            <p:cNvSpPr>
              <a:spLocks noChangeAspect="1"/>
            </p:cNvSpPr>
            <p:nvPr/>
          </p:nvSpPr>
          <p:spPr>
            <a:xfrm flipH="1">
              <a:off x="567" y="832"/>
              <a:ext cx="570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40" name="直接连接符 152639"/>
            <p:cNvSpPr>
              <a:spLocks noChangeAspect="1"/>
            </p:cNvSpPr>
            <p:nvPr/>
          </p:nvSpPr>
          <p:spPr>
            <a:xfrm flipV="1">
              <a:off x="614" y="897"/>
              <a:ext cx="2" cy="27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41" name="任意多边形 152640"/>
            <p:cNvSpPr>
              <a:spLocks noChangeAspect="1"/>
            </p:cNvSpPr>
            <p:nvPr/>
          </p:nvSpPr>
          <p:spPr>
            <a:xfrm>
              <a:off x="604" y="1176"/>
              <a:ext cx="21" cy="63"/>
            </a:xfrm>
            <a:custGeom>
              <a:avLst/>
              <a:gdLst/>
              <a:ahLst/>
              <a:cxnLst/>
              <a:rect l="0" t="0" r="0" b="0"/>
              <a:pathLst>
                <a:path w="96" h="290">
                  <a:moveTo>
                    <a:pt x="0" y="0"/>
                  </a:moveTo>
                  <a:lnTo>
                    <a:pt x="96" y="0"/>
                  </a:lnTo>
                  <a:lnTo>
                    <a:pt x="47" y="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42" name="任意多边形 152641"/>
            <p:cNvSpPr>
              <a:spLocks noChangeAspect="1"/>
            </p:cNvSpPr>
            <p:nvPr/>
          </p:nvSpPr>
          <p:spPr>
            <a:xfrm>
              <a:off x="604" y="1176"/>
              <a:ext cx="21" cy="63"/>
            </a:xfrm>
            <a:custGeom>
              <a:avLst/>
              <a:gdLst/>
              <a:ahLst/>
              <a:cxnLst/>
              <a:rect l="0" t="0" r="0" b="0"/>
              <a:pathLst>
                <a:path w="96" h="290">
                  <a:moveTo>
                    <a:pt x="0" y="0"/>
                  </a:moveTo>
                  <a:lnTo>
                    <a:pt x="96" y="0"/>
                  </a:lnTo>
                  <a:lnTo>
                    <a:pt x="47" y="29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43" name="任意多边形 152642"/>
            <p:cNvSpPr>
              <a:spLocks noChangeAspect="1"/>
            </p:cNvSpPr>
            <p:nvPr/>
          </p:nvSpPr>
          <p:spPr>
            <a:xfrm>
              <a:off x="604" y="832"/>
              <a:ext cx="21" cy="65"/>
            </a:xfrm>
            <a:custGeom>
              <a:avLst/>
              <a:gdLst/>
              <a:ahLst/>
              <a:cxnLst/>
              <a:rect l="0" t="0" r="0" b="0"/>
              <a:pathLst>
                <a:path w="96" h="290">
                  <a:moveTo>
                    <a:pt x="0" y="290"/>
                  </a:moveTo>
                  <a:lnTo>
                    <a:pt x="96" y="290"/>
                  </a:lnTo>
                  <a:lnTo>
                    <a:pt x="47" y="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44" name="矩形 152643"/>
            <p:cNvSpPr>
              <a:spLocks noChangeAspect="1"/>
            </p:cNvSpPr>
            <p:nvPr/>
          </p:nvSpPr>
          <p:spPr>
            <a:xfrm rot="16200000">
              <a:off x="362" y="865"/>
              <a:ext cx="226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R1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2645" name="任意多边形 152644"/>
            <p:cNvSpPr>
              <a:spLocks noChangeAspect="1"/>
            </p:cNvSpPr>
            <p:nvPr/>
          </p:nvSpPr>
          <p:spPr>
            <a:xfrm>
              <a:off x="604" y="832"/>
              <a:ext cx="21" cy="65"/>
            </a:xfrm>
            <a:custGeom>
              <a:avLst/>
              <a:gdLst/>
              <a:ahLst/>
              <a:cxnLst/>
              <a:rect l="0" t="0" r="0" b="0"/>
              <a:pathLst>
                <a:path w="96" h="290">
                  <a:moveTo>
                    <a:pt x="0" y="290"/>
                  </a:moveTo>
                  <a:lnTo>
                    <a:pt x="96" y="290"/>
                  </a:lnTo>
                  <a:lnTo>
                    <a:pt x="47" y="0"/>
                  </a:lnTo>
                  <a:lnTo>
                    <a:pt x="0" y="29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48" name="直接连接符 152647"/>
            <p:cNvSpPr>
              <a:spLocks noChangeAspect="1"/>
            </p:cNvSpPr>
            <p:nvPr/>
          </p:nvSpPr>
          <p:spPr>
            <a:xfrm>
              <a:off x="614" y="832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657" name="直接连接符 152656"/>
          <p:cNvSpPr>
            <a:spLocks noChangeAspect="1"/>
          </p:cNvSpPr>
          <p:nvPr/>
        </p:nvSpPr>
        <p:spPr>
          <a:xfrm>
            <a:off x="2925763" y="1184275"/>
            <a:ext cx="1587" cy="15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58" name="直接连接符 152657"/>
          <p:cNvSpPr>
            <a:spLocks noChangeAspect="1"/>
          </p:cNvSpPr>
          <p:nvPr/>
        </p:nvSpPr>
        <p:spPr>
          <a:xfrm>
            <a:off x="2925763" y="1966913"/>
            <a:ext cx="1587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2740" name="组合 152739"/>
          <p:cNvGrpSpPr/>
          <p:nvPr/>
        </p:nvGrpSpPr>
        <p:grpSpPr>
          <a:xfrm>
            <a:off x="2951163" y="1184275"/>
            <a:ext cx="917575" cy="784225"/>
            <a:chOff x="1858" y="746"/>
            <a:chExt cx="578" cy="494"/>
          </a:xfrm>
        </p:grpSpPr>
        <p:sp>
          <p:nvSpPr>
            <p:cNvPr id="152649" name="直接连接符 152648"/>
            <p:cNvSpPr>
              <a:spLocks noChangeAspect="1"/>
            </p:cNvSpPr>
            <p:nvPr/>
          </p:nvSpPr>
          <p:spPr>
            <a:xfrm>
              <a:off x="1858" y="746"/>
              <a:ext cx="578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50" name="直接连接符 152649"/>
            <p:cNvSpPr>
              <a:spLocks noChangeAspect="1"/>
            </p:cNvSpPr>
            <p:nvPr/>
          </p:nvSpPr>
          <p:spPr>
            <a:xfrm>
              <a:off x="1858" y="1239"/>
              <a:ext cx="578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51" name="直接连接符 152650"/>
            <p:cNvSpPr>
              <a:spLocks noChangeAspect="1"/>
            </p:cNvSpPr>
            <p:nvPr/>
          </p:nvSpPr>
          <p:spPr>
            <a:xfrm>
              <a:off x="2388" y="809"/>
              <a:ext cx="2" cy="36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52" name="任意多边形 152651"/>
            <p:cNvSpPr>
              <a:spLocks noChangeAspect="1"/>
            </p:cNvSpPr>
            <p:nvPr/>
          </p:nvSpPr>
          <p:spPr>
            <a:xfrm>
              <a:off x="2377" y="746"/>
              <a:ext cx="22" cy="63"/>
            </a:xfrm>
            <a:custGeom>
              <a:avLst/>
              <a:gdLst/>
              <a:ahLst/>
              <a:cxnLst/>
              <a:rect l="0" t="0" r="0" b="0"/>
              <a:pathLst>
                <a:path w="96" h="289">
                  <a:moveTo>
                    <a:pt x="0" y="289"/>
                  </a:moveTo>
                  <a:lnTo>
                    <a:pt x="96" y="289"/>
                  </a:lnTo>
                  <a:lnTo>
                    <a:pt x="48" y="0"/>
                  </a:lnTo>
                  <a:lnTo>
                    <a:pt x="0" y="289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53" name="任意多边形 152652"/>
            <p:cNvSpPr>
              <a:spLocks noChangeAspect="1"/>
            </p:cNvSpPr>
            <p:nvPr/>
          </p:nvSpPr>
          <p:spPr>
            <a:xfrm>
              <a:off x="2377" y="746"/>
              <a:ext cx="22" cy="63"/>
            </a:xfrm>
            <a:custGeom>
              <a:avLst/>
              <a:gdLst/>
              <a:ahLst/>
              <a:cxnLst/>
              <a:rect l="0" t="0" r="0" b="0"/>
              <a:pathLst>
                <a:path w="96" h="289">
                  <a:moveTo>
                    <a:pt x="0" y="289"/>
                  </a:moveTo>
                  <a:lnTo>
                    <a:pt x="96" y="289"/>
                  </a:lnTo>
                  <a:lnTo>
                    <a:pt x="48" y="0"/>
                  </a:lnTo>
                  <a:lnTo>
                    <a:pt x="0" y="289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54" name="任意多边形 152653"/>
            <p:cNvSpPr>
              <a:spLocks noChangeAspect="1"/>
            </p:cNvSpPr>
            <p:nvPr/>
          </p:nvSpPr>
          <p:spPr>
            <a:xfrm>
              <a:off x="2377" y="1176"/>
              <a:ext cx="22" cy="63"/>
            </a:xfrm>
            <a:custGeom>
              <a:avLst/>
              <a:gdLst/>
              <a:ahLst/>
              <a:cxnLst/>
              <a:rect l="0" t="0" r="0" b="0"/>
              <a:pathLst>
                <a:path w="96" h="290">
                  <a:moveTo>
                    <a:pt x="0" y="0"/>
                  </a:moveTo>
                  <a:lnTo>
                    <a:pt x="96" y="0"/>
                  </a:lnTo>
                  <a:lnTo>
                    <a:pt x="48" y="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55" name="矩形 152654"/>
            <p:cNvSpPr>
              <a:spLocks noChangeAspect="1"/>
            </p:cNvSpPr>
            <p:nvPr/>
          </p:nvSpPr>
          <p:spPr>
            <a:xfrm rot="16200000">
              <a:off x="2130" y="827"/>
              <a:ext cx="226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R2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2656" name="任意多边形 152655"/>
            <p:cNvSpPr>
              <a:spLocks noChangeAspect="1"/>
            </p:cNvSpPr>
            <p:nvPr/>
          </p:nvSpPr>
          <p:spPr>
            <a:xfrm>
              <a:off x="2377" y="1176"/>
              <a:ext cx="22" cy="63"/>
            </a:xfrm>
            <a:custGeom>
              <a:avLst/>
              <a:gdLst/>
              <a:ahLst/>
              <a:cxnLst/>
              <a:rect l="0" t="0" r="0" b="0"/>
              <a:pathLst>
                <a:path w="96" h="290">
                  <a:moveTo>
                    <a:pt x="0" y="0"/>
                  </a:moveTo>
                  <a:lnTo>
                    <a:pt x="96" y="0"/>
                  </a:lnTo>
                  <a:lnTo>
                    <a:pt x="48" y="29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59" name="直接连接符 152658"/>
            <p:cNvSpPr>
              <a:spLocks noChangeAspect="1"/>
            </p:cNvSpPr>
            <p:nvPr/>
          </p:nvSpPr>
          <p:spPr>
            <a:xfrm>
              <a:off x="2388" y="1239"/>
              <a:ext cx="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787" name="组合 152786"/>
          <p:cNvGrpSpPr/>
          <p:nvPr/>
        </p:nvGrpSpPr>
        <p:grpSpPr>
          <a:xfrm>
            <a:off x="4738688" y="981075"/>
            <a:ext cx="1898650" cy="985838"/>
            <a:chOff x="2985" y="618"/>
            <a:chExt cx="1196" cy="621"/>
          </a:xfrm>
        </p:grpSpPr>
        <p:sp>
          <p:nvSpPr>
            <p:cNvPr id="152585" name="任意多边形 152584"/>
            <p:cNvSpPr>
              <a:spLocks noChangeAspect="1"/>
            </p:cNvSpPr>
            <p:nvPr/>
          </p:nvSpPr>
          <p:spPr>
            <a:xfrm>
              <a:off x="2985" y="832"/>
              <a:ext cx="812" cy="407"/>
            </a:xfrm>
            <a:custGeom>
              <a:avLst/>
              <a:gdLst/>
              <a:ahLst/>
              <a:cxnLst/>
              <a:rect l="0" t="0" r="0" b="0"/>
              <a:pathLst>
                <a:path w="3690" h="1846">
                  <a:moveTo>
                    <a:pt x="3690" y="1846"/>
                  </a:moveTo>
                  <a:lnTo>
                    <a:pt x="3685" y="1726"/>
                  </a:lnTo>
                  <a:lnTo>
                    <a:pt x="3673" y="1605"/>
                  </a:lnTo>
                  <a:lnTo>
                    <a:pt x="3654" y="1486"/>
                  </a:lnTo>
                  <a:lnTo>
                    <a:pt x="3627" y="1369"/>
                  </a:lnTo>
                  <a:lnTo>
                    <a:pt x="3591" y="1252"/>
                  </a:lnTo>
                  <a:lnTo>
                    <a:pt x="3549" y="1140"/>
                  </a:lnTo>
                  <a:lnTo>
                    <a:pt x="3499" y="1029"/>
                  </a:lnTo>
                  <a:lnTo>
                    <a:pt x="3442" y="923"/>
                  </a:lnTo>
                  <a:lnTo>
                    <a:pt x="3378" y="820"/>
                  </a:lnTo>
                  <a:lnTo>
                    <a:pt x="3309" y="722"/>
                  </a:lnTo>
                  <a:lnTo>
                    <a:pt x="3231" y="629"/>
                  </a:lnTo>
                  <a:lnTo>
                    <a:pt x="3149" y="541"/>
                  </a:lnTo>
                  <a:lnTo>
                    <a:pt x="3061" y="458"/>
                  </a:lnTo>
                  <a:lnTo>
                    <a:pt x="2968" y="382"/>
                  </a:lnTo>
                  <a:lnTo>
                    <a:pt x="2870" y="311"/>
                  </a:lnTo>
                  <a:lnTo>
                    <a:pt x="2767" y="248"/>
                  </a:lnTo>
                  <a:lnTo>
                    <a:pt x="2661" y="190"/>
                  </a:lnTo>
                  <a:lnTo>
                    <a:pt x="2550" y="141"/>
                  </a:lnTo>
                  <a:lnTo>
                    <a:pt x="2438" y="99"/>
                  </a:lnTo>
                  <a:lnTo>
                    <a:pt x="2323" y="63"/>
                  </a:lnTo>
                  <a:lnTo>
                    <a:pt x="2204" y="36"/>
                  </a:lnTo>
                  <a:lnTo>
                    <a:pt x="2086" y="16"/>
                  </a:lnTo>
                  <a:lnTo>
                    <a:pt x="1966" y="5"/>
                  </a:lnTo>
                  <a:lnTo>
                    <a:pt x="1845" y="0"/>
                  </a:lnTo>
                  <a:lnTo>
                    <a:pt x="1725" y="5"/>
                  </a:lnTo>
                  <a:lnTo>
                    <a:pt x="1604" y="16"/>
                  </a:lnTo>
                  <a:lnTo>
                    <a:pt x="1485" y="36"/>
                  </a:lnTo>
                  <a:lnTo>
                    <a:pt x="1368" y="63"/>
                  </a:lnTo>
                  <a:lnTo>
                    <a:pt x="1252" y="99"/>
                  </a:lnTo>
                  <a:lnTo>
                    <a:pt x="1139" y="141"/>
                  </a:lnTo>
                  <a:lnTo>
                    <a:pt x="1029" y="190"/>
                  </a:lnTo>
                  <a:lnTo>
                    <a:pt x="922" y="248"/>
                  </a:lnTo>
                  <a:lnTo>
                    <a:pt x="821" y="311"/>
                  </a:lnTo>
                  <a:lnTo>
                    <a:pt x="722" y="382"/>
                  </a:lnTo>
                  <a:lnTo>
                    <a:pt x="628" y="458"/>
                  </a:lnTo>
                  <a:lnTo>
                    <a:pt x="541" y="541"/>
                  </a:lnTo>
                  <a:lnTo>
                    <a:pt x="458" y="629"/>
                  </a:lnTo>
                  <a:lnTo>
                    <a:pt x="382" y="722"/>
                  </a:lnTo>
                  <a:lnTo>
                    <a:pt x="311" y="820"/>
                  </a:lnTo>
                  <a:lnTo>
                    <a:pt x="248" y="923"/>
                  </a:lnTo>
                  <a:lnTo>
                    <a:pt x="191" y="1029"/>
                  </a:lnTo>
                  <a:lnTo>
                    <a:pt x="141" y="1140"/>
                  </a:lnTo>
                  <a:lnTo>
                    <a:pt x="99" y="1252"/>
                  </a:lnTo>
                  <a:lnTo>
                    <a:pt x="63" y="1369"/>
                  </a:lnTo>
                  <a:lnTo>
                    <a:pt x="36" y="1486"/>
                  </a:lnTo>
                  <a:lnTo>
                    <a:pt x="16" y="1605"/>
                  </a:lnTo>
                  <a:lnTo>
                    <a:pt x="5" y="1726"/>
                  </a:lnTo>
                  <a:lnTo>
                    <a:pt x="0" y="1846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2742" name="组合 152741"/>
            <p:cNvGrpSpPr/>
            <p:nvPr/>
          </p:nvGrpSpPr>
          <p:grpSpPr>
            <a:xfrm>
              <a:off x="3391" y="618"/>
              <a:ext cx="790" cy="621"/>
              <a:chOff x="3391" y="618"/>
              <a:chExt cx="790" cy="621"/>
            </a:xfrm>
          </p:grpSpPr>
          <p:sp>
            <p:nvSpPr>
              <p:cNvPr id="152660" name="直接连接符 152659"/>
              <p:cNvSpPr>
                <a:spLocks noChangeAspect="1"/>
              </p:cNvSpPr>
              <p:nvPr/>
            </p:nvSpPr>
            <p:spPr>
              <a:xfrm flipH="1">
                <a:off x="3965" y="871"/>
                <a:ext cx="111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61" name="矩形 152660"/>
              <p:cNvSpPr>
                <a:spLocks noChangeAspect="1"/>
              </p:cNvSpPr>
              <p:nvPr/>
            </p:nvSpPr>
            <p:spPr>
              <a:xfrm>
                <a:off x="3955" y="618"/>
                <a:ext cx="226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R1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2662" name="直接连接符 152661"/>
              <p:cNvSpPr>
                <a:spLocks noChangeAspect="1"/>
              </p:cNvSpPr>
              <p:nvPr/>
            </p:nvSpPr>
            <p:spPr>
              <a:xfrm flipH="1">
                <a:off x="3786" y="871"/>
                <a:ext cx="179" cy="11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63" name="直接连接符 152662"/>
              <p:cNvSpPr>
                <a:spLocks noChangeAspect="1"/>
              </p:cNvSpPr>
              <p:nvPr/>
            </p:nvSpPr>
            <p:spPr>
              <a:xfrm flipV="1">
                <a:off x="3391" y="1020"/>
                <a:ext cx="341" cy="21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64" name="任意多边形 152663"/>
              <p:cNvSpPr>
                <a:spLocks noChangeAspect="1"/>
              </p:cNvSpPr>
              <p:nvPr/>
            </p:nvSpPr>
            <p:spPr>
              <a:xfrm>
                <a:off x="3732" y="975"/>
                <a:ext cx="60" cy="45"/>
              </a:xfrm>
              <a:custGeom>
                <a:avLst/>
                <a:gdLst/>
                <a:ahLst/>
                <a:cxnLst/>
                <a:rect l="0" t="0" r="0" b="0"/>
                <a:pathLst>
                  <a:path w="270" h="198">
                    <a:moveTo>
                      <a:pt x="218" y="0"/>
                    </a:moveTo>
                    <a:lnTo>
                      <a:pt x="270" y="82"/>
                    </a:lnTo>
                    <a:lnTo>
                      <a:pt x="0" y="198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65" name="任意多边形 152664"/>
              <p:cNvSpPr>
                <a:spLocks noChangeAspect="1"/>
              </p:cNvSpPr>
              <p:nvPr/>
            </p:nvSpPr>
            <p:spPr>
              <a:xfrm>
                <a:off x="3732" y="975"/>
                <a:ext cx="60" cy="45"/>
              </a:xfrm>
              <a:custGeom>
                <a:avLst/>
                <a:gdLst/>
                <a:ahLst/>
                <a:cxnLst/>
                <a:rect l="0" t="0" r="0" b="0"/>
                <a:pathLst>
                  <a:path w="270" h="198">
                    <a:moveTo>
                      <a:pt x="218" y="0"/>
                    </a:moveTo>
                    <a:lnTo>
                      <a:pt x="270" y="82"/>
                    </a:lnTo>
                    <a:lnTo>
                      <a:pt x="0" y="198"/>
                    </a:lnTo>
                    <a:lnTo>
                      <a:pt x="218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66" name="直接连接符 152665"/>
              <p:cNvSpPr>
                <a:spLocks noChangeAspect="1"/>
              </p:cNvSpPr>
              <p:nvPr/>
            </p:nvSpPr>
            <p:spPr>
              <a:xfrm>
                <a:off x="3732" y="1020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2667" name="直接连接符 152666"/>
          <p:cNvSpPr>
            <a:spLocks noChangeAspect="1"/>
          </p:cNvSpPr>
          <p:nvPr/>
        </p:nvSpPr>
        <p:spPr>
          <a:xfrm>
            <a:off x="5383213" y="1966913"/>
            <a:ext cx="3175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77" name="矩形 152676"/>
          <p:cNvSpPr>
            <a:spLocks noChangeAspect="1"/>
          </p:cNvSpPr>
          <p:nvPr/>
        </p:nvSpPr>
        <p:spPr>
          <a:xfrm>
            <a:off x="4981575" y="1557338"/>
            <a:ext cx="536575" cy="427037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P″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52788" name="组合 152787"/>
          <p:cNvGrpSpPr/>
          <p:nvPr/>
        </p:nvGrpSpPr>
        <p:grpSpPr>
          <a:xfrm>
            <a:off x="4600575" y="692150"/>
            <a:ext cx="1635125" cy="1274763"/>
            <a:chOff x="2898" y="436"/>
            <a:chExt cx="1030" cy="803"/>
          </a:xfrm>
        </p:grpSpPr>
        <p:sp>
          <p:nvSpPr>
            <p:cNvPr id="152586" name="任意多边形 152585"/>
            <p:cNvSpPr>
              <a:spLocks noChangeAspect="1"/>
            </p:cNvSpPr>
            <p:nvPr/>
          </p:nvSpPr>
          <p:spPr>
            <a:xfrm>
              <a:off x="2898" y="746"/>
              <a:ext cx="985" cy="493"/>
            </a:xfrm>
            <a:custGeom>
              <a:avLst/>
              <a:gdLst/>
              <a:ahLst/>
              <a:cxnLst/>
              <a:rect l="0" t="0" r="0" b="0"/>
              <a:pathLst>
                <a:path w="4476" h="2239">
                  <a:moveTo>
                    <a:pt x="4476" y="2239"/>
                  </a:moveTo>
                  <a:lnTo>
                    <a:pt x="4472" y="2104"/>
                  </a:lnTo>
                  <a:lnTo>
                    <a:pt x="4460" y="1969"/>
                  </a:lnTo>
                  <a:lnTo>
                    <a:pt x="4439" y="1836"/>
                  </a:lnTo>
                  <a:lnTo>
                    <a:pt x="4411" y="1703"/>
                  </a:lnTo>
                  <a:lnTo>
                    <a:pt x="4375" y="1573"/>
                  </a:lnTo>
                  <a:lnTo>
                    <a:pt x="4330" y="1444"/>
                  </a:lnTo>
                  <a:lnTo>
                    <a:pt x="4278" y="1319"/>
                  </a:lnTo>
                  <a:lnTo>
                    <a:pt x="4220" y="1198"/>
                  </a:lnTo>
                  <a:lnTo>
                    <a:pt x="4154" y="1081"/>
                  </a:lnTo>
                  <a:lnTo>
                    <a:pt x="4080" y="967"/>
                  </a:lnTo>
                  <a:lnTo>
                    <a:pt x="4000" y="857"/>
                  </a:lnTo>
                  <a:lnTo>
                    <a:pt x="3913" y="754"/>
                  </a:lnTo>
                  <a:lnTo>
                    <a:pt x="3820" y="655"/>
                  </a:lnTo>
                  <a:lnTo>
                    <a:pt x="3721" y="562"/>
                  </a:lnTo>
                  <a:lnTo>
                    <a:pt x="3618" y="476"/>
                  </a:lnTo>
                  <a:lnTo>
                    <a:pt x="3509" y="395"/>
                  </a:lnTo>
                  <a:lnTo>
                    <a:pt x="3395" y="322"/>
                  </a:lnTo>
                  <a:lnTo>
                    <a:pt x="3278" y="256"/>
                  </a:lnTo>
                  <a:lnTo>
                    <a:pt x="3157" y="196"/>
                  </a:lnTo>
                  <a:lnTo>
                    <a:pt x="3032" y="145"/>
                  </a:lnTo>
                  <a:lnTo>
                    <a:pt x="2904" y="101"/>
                  </a:lnTo>
                  <a:lnTo>
                    <a:pt x="2773" y="65"/>
                  </a:lnTo>
                  <a:lnTo>
                    <a:pt x="2642" y="36"/>
                  </a:lnTo>
                  <a:lnTo>
                    <a:pt x="2508" y="16"/>
                  </a:lnTo>
                  <a:lnTo>
                    <a:pt x="2373" y="4"/>
                  </a:lnTo>
                  <a:lnTo>
                    <a:pt x="2238" y="0"/>
                  </a:lnTo>
                  <a:lnTo>
                    <a:pt x="2103" y="4"/>
                  </a:lnTo>
                  <a:lnTo>
                    <a:pt x="1968" y="16"/>
                  </a:lnTo>
                  <a:lnTo>
                    <a:pt x="1835" y="36"/>
                  </a:lnTo>
                  <a:lnTo>
                    <a:pt x="1702" y="65"/>
                  </a:lnTo>
                  <a:lnTo>
                    <a:pt x="1572" y="101"/>
                  </a:lnTo>
                  <a:lnTo>
                    <a:pt x="1445" y="145"/>
                  </a:lnTo>
                  <a:lnTo>
                    <a:pt x="1320" y="196"/>
                  </a:lnTo>
                  <a:lnTo>
                    <a:pt x="1198" y="256"/>
                  </a:lnTo>
                  <a:lnTo>
                    <a:pt x="1080" y="322"/>
                  </a:lnTo>
                  <a:lnTo>
                    <a:pt x="967" y="395"/>
                  </a:lnTo>
                  <a:lnTo>
                    <a:pt x="858" y="476"/>
                  </a:lnTo>
                  <a:lnTo>
                    <a:pt x="754" y="562"/>
                  </a:lnTo>
                  <a:lnTo>
                    <a:pt x="655" y="655"/>
                  </a:lnTo>
                  <a:lnTo>
                    <a:pt x="563" y="754"/>
                  </a:lnTo>
                  <a:lnTo>
                    <a:pt x="476" y="857"/>
                  </a:lnTo>
                  <a:lnTo>
                    <a:pt x="396" y="967"/>
                  </a:lnTo>
                  <a:lnTo>
                    <a:pt x="323" y="1081"/>
                  </a:lnTo>
                  <a:lnTo>
                    <a:pt x="256" y="1198"/>
                  </a:lnTo>
                  <a:lnTo>
                    <a:pt x="197" y="1319"/>
                  </a:lnTo>
                  <a:lnTo>
                    <a:pt x="146" y="1444"/>
                  </a:lnTo>
                  <a:lnTo>
                    <a:pt x="102" y="1573"/>
                  </a:lnTo>
                  <a:lnTo>
                    <a:pt x="65" y="1703"/>
                  </a:lnTo>
                  <a:lnTo>
                    <a:pt x="36" y="1836"/>
                  </a:lnTo>
                  <a:lnTo>
                    <a:pt x="17" y="1969"/>
                  </a:lnTo>
                  <a:lnTo>
                    <a:pt x="4" y="2104"/>
                  </a:lnTo>
                  <a:lnTo>
                    <a:pt x="0" y="2239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2743" name="组合 152742"/>
            <p:cNvGrpSpPr/>
            <p:nvPr/>
          </p:nvGrpSpPr>
          <p:grpSpPr>
            <a:xfrm>
              <a:off x="3391" y="436"/>
              <a:ext cx="537" cy="803"/>
              <a:chOff x="3391" y="436"/>
              <a:chExt cx="537" cy="803"/>
            </a:xfrm>
          </p:grpSpPr>
          <p:sp>
            <p:nvSpPr>
              <p:cNvPr id="152668" name="直接连接符 152667"/>
              <p:cNvSpPr>
                <a:spLocks noChangeAspect="1"/>
              </p:cNvSpPr>
              <p:nvPr/>
            </p:nvSpPr>
            <p:spPr>
              <a:xfrm flipH="1">
                <a:off x="3712" y="709"/>
                <a:ext cx="114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69" name="矩形 152668"/>
              <p:cNvSpPr>
                <a:spLocks noChangeAspect="1"/>
              </p:cNvSpPr>
              <p:nvPr/>
            </p:nvSpPr>
            <p:spPr>
              <a:xfrm>
                <a:off x="3702" y="436"/>
                <a:ext cx="226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R2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2670" name="直接连接符 152669"/>
              <p:cNvSpPr>
                <a:spLocks noChangeAspect="1"/>
              </p:cNvSpPr>
              <p:nvPr/>
            </p:nvSpPr>
            <p:spPr>
              <a:xfrm flipH="1">
                <a:off x="3680" y="709"/>
                <a:ext cx="32" cy="5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71" name="直接连接符 152670"/>
              <p:cNvSpPr>
                <a:spLocks noChangeAspect="1"/>
              </p:cNvSpPr>
              <p:nvPr/>
            </p:nvSpPr>
            <p:spPr>
              <a:xfrm flipV="1">
                <a:off x="3391" y="818"/>
                <a:ext cx="256" cy="42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72" name="任意多边形 152671"/>
              <p:cNvSpPr>
                <a:spLocks noChangeAspect="1"/>
              </p:cNvSpPr>
              <p:nvPr/>
            </p:nvSpPr>
            <p:spPr>
              <a:xfrm>
                <a:off x="3647" y="758"/>
                <a:ext cx="42" cy="60"/>
              </a:xfrm>
              <a:custGeom>
                <a:avLst/>
                <a:gdLst/>
                <a:ahLst/>
                <a:cxnLst/>
                <a:rect l="0" t="0" r="0" b="0"/>
                <a:pathLst>
                  <a:path w="191" h="273">
                    <a:moveTo>
                      <a:pt x="109" y="0"/>
                    </a:moveTo>
                    <a:lnTo>
                      <a:pt x="191" y="51"/>
                    </a:lnTo>
                    <a:lnTo>
                      <a:pt x="0" y="27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73" name="任意多边形 152672"/>
              <p:cNvSpPr>
                <a:spLocks noChangeAspect="1"/>
              </p:cNvSpPr>
              <p:nvPr/>
            </p:nvSpPr>
            <p:spPr>
              <a:xfrm>
                <a:off x="3647" y="758"/>
                <a:ext cx="42" cy="60"/>
              </a:xfrm>
              <a:custGeom>
                <a:avLst/>
                <a:gdLst/>
                <a:ahLst/>
                <a:cxnLst/>
                <a:rect l="0" t="0" r="0" b="0"/>
                <a:pathLst>
                  <a:path w="191" h="273">
                    <a:moveTo>
                      <a:pt x="109" y="0"/>
                    </a:moveTo>
                    <a:lnTo>
                      <a:pt x="191" y="51"/>
                    </a:lnTo>
                    <a:lnTo>
                      <a:pt x="0" y="273"/>
                    </a:lnTo>
                    <a:lnTo>
                      <a:pt x="109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83" name="直接连接符 152682"/>
              <p:cNvSpPr>
                <a:spLocks noChangeAspect="1"/>
              </p:cNvSpPr>
              <p:nvPr/>
            </p:nvSpPr>
            <p:spPr>
              <a:xfrm>
                <a:off x="3647" y="818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2684" name="直接连接符 152683"/>
          <p:cNvSpPr>
            <a:spLocks noChangeAspect="1"/>
          </p:cNvSpPr>
          <p:nvPr/>
        </p:nvSpPr>
        <p:spPr>
          <a:xfrm>
            <a:off x="5383213" y="1966913"/>
            <a:ext cx="3175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2789" name="组合 152788"/>
          <p:cNvGrpSpPr/>
          <p:nvPr/>
        </p:nvGrpSpPr>
        <p:grpSpPr>
          <a:xfrm>
            <a:off x="4914900" y="1966913"/>
            <a:ext cx="1143000" cy="687387"/>
            <a:chOff x="3096" y="1239"/>
            <a:chExt cx="720" cy="433"/>
          </a:xfrm>
        </p:grpSpPr>
        <p:sp>
          <p:nvSpPr>
            <p:cNvPr id="152678" name="矩形 152677"/>
            <p:cNvSpPr>
              <a:spLocks noChangeAspect="1"/>
            </p:cNvSpPr>
            <p:nvPr/>
          </p:nvSpPr>
          <p:spPr>
            <a:xfrm>
              <a:off x="3478" y="1239"/>
              <a:ext cx="338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Q″</a:t>
              </a:r>
              <a:endPara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52745" name="组合 152744"/>
            <p:cNvGrpSpPr/>
            <p:nvPr/>
          </p:nvGrpSpPr>
          <p:grpSpPr>
            <a:xfrm>
              <a:off x="3096" y="1298"/>
              <a:ext cx="371" cy="374"/>
              <a:chOff x="3096" y="1298"/>
              <a:chExt cx="371" cy="374"/>
            </a:xfrm>
          </p:grpSpPr>
          <p:sp>
            <p:nvSpPr>
              <p:cNvPr id="152679" name="矩形 152678"/>
              <p:cNvSpPr>
                <a:spLocks noChangeAspect="1"/>
              </p:cNvSpPr>
              <p:nvPr/>
            </p:nvSpPr>
            <p:spPr>
              <a:xfrm>
                <a:off x="3129" y="1298"/>
                <a:ext cx="338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R″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2693" name="直接连接符 152692"/>
              <p:cNvSpPr>
                <a:spLocks noChangeAspect="1"/>
              </p:cNvSpPr>
              <p:nvPr/>
            </p:nvSpPr>
            <p:spPr>
              <a:xfrm flipV="1">
                <a:off x="3096" y="1564"/>
                <a:ext cx="107" cy="10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94" name="直接连接符 152693"/>
              <p:cNvSpPr>
                <a:spLocks noChangeAspect="1"/>
              </p:cNvSpPr>
              <p:nvPr/>
            </p:nvSpPr>
            <p:spPr>
              <a:xfrm>
                <a:off x="3203" y="1564"/>
                <a:ext cx="145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2786" name="组合 152785"/>
          <p:cNvGrpSpPr/>
          <p:nvPr/>
        </p:nvGrpSpPr>
        <p:grpSpPr>
          <a:xfrm>
            <a:off x="1828800" y="620713"/>
            <a:ext cx="1096963" cy="5403850"/>
            <a:chOff x="1152" y="391"/>
            <a:chExt cx="691" cy="3404"/>
          </a:xfrm>
        </p:grpSpPr>
        <p:sp>
          <p:nvSpPr>
            <p:cNvPr id="152676" name="矩形 152675"/>
            <p:cNvSpPr>
              <a:spLocks noChangeAspect="1"/>
            </p:cNvSpPr>
            <p:nvPr/>
          </p:nvSpPr>
          <p:spPr>
            <a:xfrm>
              <a:off x="1271" y="3526"/>
              <a:ext cx="113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R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52736" name="组合 152735"/>
            <p:cNvGrpSpPr/>
            <p:nvPr/>
          </p:nvGrpSpPr>
          <p:grpSpPr>
            <a:xfrm>
              <a:off x="1152" y="754"/>
              <a:ext cx="481" cy="396"/>
              <a:chOff x="1152" y="754"/>
              <a:chExt cx="481" cy="396"/>
            </a:xfrm>
          </p:grpSpPr>
          <p:sp>
            <p:nvSpPr>
              <p:cNvPr id="152680" name="矩形 152679"/>
              <p:cNvSpPr>
                <a:spLocks noChangeAspect="1"/>
              </p:cNvSpPr>
              <p:nvPr/>
            </p:nvSpPr>
            <p:spPr>
              <a:xfrm>
                <a:off x="1295" y="754"/>
                <a:ext cx="338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P′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2685" name="直接连接符 152684"/>
              <p:cNvSpPr>
                <a:spLocks noChangeAspect="1"/>
              </p:cNvSpPr>
              <p:nvPr/>
            </p:nvSpPr>
            <p:spPr>
              <a:xfrm flipV="1">
                <a:off x="1152" y="994"/>
                <a:ext cx="156" cy="15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86" name="直接连接符 152685"/>
              <p:cNvSpPr>
                <a:spLocks noChangeAspect="1"/>
              </p:cNvSpPr>
              <p:nvPr/>
            </p:nvSpPr>
            <p:spPr>
              <a:xfrm>
                <a:off x="1308" y="994"/>
                <a:ext cx="166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2737" name="组合 152736"/>
            <p:cNvGrpSpPr/>
            <p:nvPr/>
          </p:nvGrpSpPr>
          <p:grpSpPr>
            <a:xfrm>
              <a:off x="1365" y="391"/>
              <a:ext cx="478" cy="515"/>
              <a:chOff x="1365" y="391"/>
              <a:chExt cx="478" cy="515"/>
            </a:xfrm>
          </p:grpSpPr>
          <p:sp>
            <p:nvSpPr>
              <p:cNvPr id="152681" name="矩形 152680"/>
              <p:cNvSpPr>
                <a:spLocks noChangeAspect="1"/>
              </p:cNvSpPr>
              <p:nvPr/>
            </p:nvSpPr>
            <p:spPr>
              <a:xfrm>
                <a:off x="1409" y="391"/>
                <a:ext cx="338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Q′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2687" name="直接连接符 152686"/>
              <p:cNvSpPr>
                <a:spLocks noChangeAspect="1"/>
              </p:cNvSpPr>
              <p:nvPr/>
            </p:nvSpPr>
            <p:spPr>
              <a:xfrm flipH="1" flipV="1">
                <a:off x="1613" y="676"/>
                <a:ext cx="230" cy="23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88" name="直接连接符 152687"/>
              <p:cNvSpPr>
                <a:spLocks noChangeAspect="1"/>
              </p:cNvSpPr>
              <p:nvPr/>
            </p:nvSpPr>
            <p:spPr>
              <a:xfrm flipH="1">
                <a:off x="1365" y="676"/>
                <a:ext cx="248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2734" name="组合 152733"/>
            <p:cNvGrpSpPr/>
            <p:nvPr/>
          </p:nvGrpSpPr>
          <p:grpSpPr>
            <a:xfrm>
              <a:off x="1152" y="2840"/>
              <a:ext cx="367" cy="387"/>
              <a:chOff x="1152" y="2840"/>
              <a:chExt cx="367" cy="387"/>
            </a:xfrm>
          </p:grpSpPr>
          <p:sp>
            <p:nvSpPr>
              <p:cNvPr id="152674" name="矩形 152673"/>
              <p:cNvSpPr>
                <a:spLocks noChangeAspect="1"/>
              </p:cNvSpPr>
              <p:nvPr/>
            </p:nvSpPr>
            <p:spPr>
              <a:xfrm>
                <a:off x="1389" y="2840"/>
                <a:ext cx="113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P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2689" name="直接连接符 152688"/>
              <p:cNvSpPr>
                <a:spLocks noChangeAspect="1"/>
              </p:cNvSpPr>
              <p:nvPr/>
            </p:nvSpPr>
            <p:spPr>
              <a:xfrm flipV="1">
                <a:off x="1152" y="3065"/>
                <a:ext cx="161" cy="16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90" name="直接连接符 152689"/>
              <p:cNvSpPr>
                <a:spLocks noChangeAspect="1"/>
              </p:cNvSpPr>
              <p:nvPr/>
            </p:nvSpPr>
            <p:spPr>
              <a:xfrm>
                <a:off x="1313" y="3065"/>
                <a:ext cx="206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2735" name="组合 152734"/>
            <p:cNvGrpSpPr/>
            <p:nvPr/>
          </p:nvGrpSpPr>
          <p:grpSpPr>
            <a:xfrm>
              <a:off x="1573" y="3249"/>
              <a:ext cx="270" cy="374"/>
              <a:chOff x="1573" y="3249"/>
              <a:chExt cx="270" cy="374"/>
            </a:xfrm>
          </p:grpSpPr>
          <p:sp>
            <p:nvSpPr>
              <p:cNvPr id="152675" name="矩形 152674"/>
              <p:cNvSpPr>
                <a:spLocks noChangeAspect="1"/>
              </p:cNvSpPr>
              <p:nvPr/>
            </p:nvSpPr>
            <p:spPr>
              <a:xfrm>
                <a:off x="1640" y="3249"/>
                <a:ext cx="113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chemeClr val="accent2"/>
                    </a:solidFill>
                    <a:latin typeface="宋体" pitchFamily="2" charset="-122"/>
                    <a:ea typeface="宋体" pitchFamily="2" charset="-122"/>
                  </a:rPr>
                  <a:t>Q</a:t>
                </a:r>
                <a:endParaRPr lang="en-US" altLang="zh-CN" sz="28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2691" name="直接连接符 152690"/>
              <p:cNvSpPr>
                <a:spLocks noChangeAspect="1"/>
              </p:cNvSpPr>
              <p:nvPr/>
            </p:nvSpPr>
            <p:spPr>
              <a:xfrm flipH="1" flipV="1">
                <a:off x="1739" y="3520"/>
                <a:ext cx="104" cy="103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92" name="直接连接符 152691"/>
              <p:cNvSpPr>
                <a:spLocks noChangeAspect="1"/>
              </p:cNvSpPr>
              <p:nvPr/>
            </p:nvSpPr>
            <p:spPr>
              <a:xfrm flipH="1">
                <a:off x="1573" y="3520"/>
                <a:ext cx="166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2738" name="组合 152737"/>
            <p:cNvGrpSpPr/>
            <p:nvPr/>
          </p:nvGrpSpPr>
          <p:grpSpPr>
            <a:xfrm>
              <a:off x="1194" y="1344"/>
              <a:ext cx="362" cy="328"/>
              <a:chOff x="1194" y="1344"/>
              <a:chExt cx="362" cy="328"/>
            </a:xfrm>
          </p:grpSpPr>
          <p:sp>
            <p:nvSpPr>
              <p:cNvPr id="152682" name="矩形 152681"/>
              <p:cNvSpPr>
                <a:spLocks noChangeAspect="1"/>
              </p:cNvSpPr>
              <p:nvPr/>
            </p:nvSpPr>
            <p:spPr>
              <a:xfrm>
                <a:off x="1218" y="1344"/>
                <a:ext cx="338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R′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2695" name="直接连接符 152694"/>
              <p:cNvSpPr>
                <a:spLocks noChangeAspect="1"/>
              </p:cNvSpPr>
              <p:nvPr/>
            </p:nvSpPr>
            <p:spPr>
              <a:xfrm flipH="1" flipV="1">
                <a:off x="1402" y="1593"/>
                <a:ext cx="80" cy="7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96" name="直接连接符 152695"/>
              <p:cNvSpPr>
                <a:spLocks noChangeAspect="1"/>
              </p:cNvSpPr>
              <p:nvPr/>
            </p:nvSpPr>
            <p:spPr>
              <a:xfrm flipH="1">
                <a:off x="1194" y="1593"/>
                <a:ext cx="208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2697" name="直接连接符 152696"/>
          <p:cNvSpPr>
            <a:spLocks noChangeAspect="1"/>
          </p:cNvSpPr>
          <p:nvPr/>
        </p:nvSpPr>
        <p:spPr>
          <a:xfrm>
            <a:off x="1560513" y="1966913"/>
            <a:ext cx="1587" cy="15557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98" name="直接连接符 152697"/>
          <p:cNvSpPr>
            <a:spLocks noChangeAspect="1"/>
          </p:cNvSpPr>
          <p:nvPr/>
        </p:nvSpPr>
        <p:spPr>
          <a:xfrm flipV="1">
            <a:off x="3373438" y="1966913"/>
            <a:ext cx="1587" cy="15557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99" name="任意多边形 152698"/>
          <p:cNvSpPr>
            <a:spLocks noChangeAspect="1"/>
          </p:cNvSpPr>
          <p:nvPr/>
        </p:nvSpPr>
        <p:spPr>
          <a:xfrm>
            <a:off x="2925763" y="1184275"/>
            <a:ext cx="447675" cy="782638"/>
          </a:xfrm>
          <a:custGeom>
            <a:avLst/>
            <a:gdLst/>
            <a:ahLst/>
            <a:cxnLst/>
            <a:rect l="0" t="0" r="0" b="0"/>
            <a:pathLst>
              <a:path w="1282" h="2239">
                <a:moveTo>
                  <a:pt x="1282" y="2239"/>
                </a:moveTo>
                <a:lnTo>
                  <a:pt x="1279" y="2096"/>
                </a:lnTo>
                <a:lnTo>
                  <a:pt x="1267" y="1955"/>
                </a:lnTo>
                <a:lnTo>
                  <a:pt x="1248" y="1815"/>
                </a:lnTo>
                <a:lnTo>
                  <a:pt x="1220" y="1675"/>
                </a:lnTo>
                <a:lnTo>
                  <a:pt x="1186" y="1537"/>
                </a:lnTo>
                <a:lnTo>
                  <a:pt x="1144" y="1401"/>
                </a:lnTo>
                <a:lnTo>
                  <a:pt x="1094" y="1267"/>
                </a:lnTo>
                <a:lnTo>
                  <a:pt x="1037" y="1137"/>
                </a:lnTo>
                <a:lnTo>
                  <a:pt x="974" y="1011"/>
                </a:lnTo>
                <a:lnTo>
                  <a:pt x="903" y="887"/>
                </a:lnTo>
                <a:lnTo>
                  <a:pt x="826" y="768"/>
                </a:lnTo>
                <a:lnTo>
                  <a:pt x="742" y="653"/>
                </a:lnTo>
                <a:lnTo>
                  <a:pt x="652" y="542"/>
                </a:lnTo>
                <a:lnTo>
                  <a:pt x="556" y="437"/>
                </a:lnTo>
                <a:lnTo>
                  <a:pt x="456" y="338"/>
                </a:lnTo>
                <a:lnTo>
                  <a:pt x="348" y="244"/>
                </a:lnTo>
                <a:lnTo>
                  <a:pt x="237" y="157"/>
                </a:lnTo>
                <a:lnTo>
                  <a:pt x="121" y="75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00" name="任意多边形 152699"/>
          <p:cNvSpPr>
            <a:spLocks noChangeAspect="1"/>
          </p:cNvSpPr>
          <p:nvPr/>
        </p:nvSpPr>
        <p:spPr>
          <a:xfrm>
            <a:off x="1560513" y="1320800"/>
            <a:ext cx="268287" cy="646113"/>
          </a:xfrm>
          <a:custGeom>
            <a:avLst/>
            <a:gdLst/>
            <a:ahLst/>
            <a:cxnLst/>
            <a:rect l="0" t="0" r="0" b="0"/>
            <a:pathLst>
              <a:path w="771" h="1846">
                <a:moveTo>
                  <a:pt x="771" y="0"/>
                </a:moveTo>
                <a:lnTo>
                  <a:pt x="669" y="106"/>
                </a:lnTo>
                <a:lnTo>
                  <a:pt x="574" y="218"/>
                </a:lnTo>
                <a:lnTo>
                  <a:pt x="486" y="334"/>
                </a:lnTo>
                <a:lnTo>
                  <a:pt x="404" y="456"/>
                </a:lnTo>
                <a:lnTo>
                  <a:pt x="329" y="582"/>
                </a:lnTo>
                <a:lnTo>
                  <a:pt x="261" y="712"/>
                </a:lnTo>
                <a:lnTo>
                  <a:pt x="200" y="846"/>
                </a:lnTo>
                <a:lnTo>
                  <a:pt x="148" y="983"/>
                </a:lnTo>
                <a:lnTo>
                  <a:pt x="103" y="1122"/>
                </a:lnTo>
                <a:lnTo>
                  <a:pt x="67" y="1265"/>
                </a:lnTo>
                <a:lnTo>
                  <a:pt x="38" y="1408"/>
                </a:lnTo>
                <a:lnTo>
                  <a:pt x="17" y="1553"/>
                </a:lnTo>
                <a:lnTo>
                  <a:pt x="5" y="1699"/>
                </a:lnTo>
                <a:lnTo>
                  <a:pt x="0" y="1846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01" name="直接连接符 152700"/>
          <p:cNvSpPr>
            <a:spLocks noChangeAspect="1"/>
          </p:cNvSpPr>
          <p:nvPr/>
        </p:nvSpPr>
        <p:spPr>
          <a:xfrm>
            <a:off x="2466975" y="3522663"/>
            <a:ext cx="906463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02" name="直接连接符 152701"/>
          <p:cNvSpPr>
            <a:spLocks noChangeAspect="1"/>
          </p:cNvSpPr>
          <p:nvPr/>
        </p:nvSpPr>
        <p:spPr>
          <a:xfrm>
            <a:off x="1560513" y="3522663"/>
            <a:ext cx="906462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03" name="直接连接符 152702"/>
          <p:cNvSpPr>
            <a:spLocks noChangeAspect="1"/>
          </p:cNvSpPr>
          <p:nvPr/>
        </p:nvSpPr>
        <p:spPr>
          <a:xfrm>
            <a:off x="1300163" y="1966913"/>
            <a:ext cx="284162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04" name="直接连接符 152703"/>
          <p:cNvSpPr>
            <a:spLocks noChangeAspect="1"/>
          </p:cNvSpPr>
          <p:nvPr/>
        </p:nvSpPr>
        <p:spPr>
          <a:xfrm>
            <a:off x="1647825" y="1966913"/>
            <a:ext cx="63500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05" name="直接连接符 152704"/>
          <p:cNvSpPr>
            <a:spLocks noChangeAspect="1"/>
          </p:cNvSpPr>
          <p:nvPr/>
        </p:nvSpPr>
        <p:spPr>
          <a:xfrm>
            <a:off x="1774825" y="1966913"/>
            <a:ext cx="323850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06" name="直接连接符 152705"/>
          <p:cNvSpPr>
            <a:spLocks noChangeAspect="1"/>
          </p:cNvSpPr>
          <p:nvPr/>
        </p:nvSpPr>
        <p:spPr>
          <a:xfrm>
            <a:off x="2162175" y="1966913"/>
            <a:ext cx="63500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07" name="直接连接符 152706"/>
          <p:cNvSpPr>
            <a:spLocks noChangeAspect="1"/>
          </p:cNvSpPr>
          <p:nvPr/>
        </p:nvSpPr>
        <p:spPr>
          <a:xfrm>
            <a:off x="2289175" y="1966913"/>
            <a:ext cx="322263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08" name="直接连接符 152707"/>
          <p:cNvSpPr>
            <a:spLocks noChangeAspect="1"/>
          </p:cNvSpPr>
          <p:nvPr/>
        </p:nvSpPr>
        <p:spPr>
          <a:xfrm>
            <a:off x="2674938" y="1966913"/>
            <a:ext cx="65087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09" name="直接连接符 152708"/>
          <p:cNvSpPr>
            <a:spLocks noChangeAspect="1"/>
          </p:cNvSpPr>
          <p:nvPr/>
        </p:nvSpPr>
        <p:spPr>
          <a:xfrm>
            <a:off x="2803525" y="1966913"/>
            <a:ext cx="322263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10" name="直接连接符 152709"/>
          <p:cNvSpPr>
            <a:spLocks noChangeAspect="1"/>
          </p:cNvSpPr>
          <p:nvPr/>
        </p:nvSpPr>
        <p:spPr>
          <a:xfrm>
            <a:off x="3189288" y="1966913"/>
            <a:ext cx="63500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11" name="直接连接符 152710"/>
          <p:cNvSpPr>
            <a:spLocks noChangeAspect="1"/>
          </p:cNvSpPr>
          <p:nvPr/>
        </p:nvSpPr>
        <p:spPr>
          <a:xfrm>
            <a:off x="3316288" y="1966913"/>
            <a:ext cx="284162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12" name="直接连接符 152711"/>
          <p:cNvSpPr>
            <a:spLocks noChangeAspect="1"/>
          </p:cNvSpPr>
          <p:nvPr/>
        </p:nvSpPr>
        <p:spPr>
          <a:xfrm>
            <a:off x="1828800" y="1966913"/>
            <a:ext cx="3175" cy="687387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13" name="直接连接符 152712"/>
          <p:cNvSpPr>
            <a:spLocks noChangeAspect="1"/>
          </p:cNvSpPr>
          <p:nvPr/>
        </p:nvSpPr>
        <p:spPr>
          <a:xfrm>
            <a:off x="1828800" y="2654300"/>
            <a:ext cx="1096963" cy="1588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14" name="直接连接符 152713"/>
          <p:cNvSpPr>
            <a:spLocks noChangeAspect="1"/>
          </p:cNvSpPr>
          <p:nvPr/>
        </p:nvSpPr>
        <p:spPr>
          <a:xfrm flipV="1">
            <a:off x="2925763" y="1966913"/>
            <a:ext cx="1587" cy="687387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15" name="直接连接符 152714"/>
          <p:cNvSpPr>
            <a:spLocks noChangeAspect="1"/>
          </p:cNvSpPr>
          <p:nvPr/>
        </p:nvSpPr>
        <p:spPr>
          <a:xfrm flipV="1">
            <a:off x="2925763" y="1184275"/>
            <a:ext cx="1587" cy="782638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16" name="直接连接符 152715"/>
          <p:cNvSpPr>
            <a:spLocks noChangeAspect="1"/>
          </p:cNvSpPr>
          <p:nvPr/>
        </p:nvSpPr>
        <p:spPr>
          <a:xfrm>
            <a:off x="1828800" y="1320800"/>
            <a:ext cx="3175" cy="646113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17" name="任意多边形 152716"/>
          <p:cNvSpPr>
            <a:spLocks noChangeAspect="1"/>
          </p:cNvSpPr>
          <p:nvPr/>
        </p:nvSpPr>
        <p:spPr>
          <a:xfrm>
            <a:off x="2925763" y="4525963"/>
            <a:ext cx="447675" cy="1565275"/>
          </a:xfrm>
          <a:custGeom>
            <a:avLst/>
            <a:gdLst/>
            <a:ahLst/>
            <a:cxnLst/>
            <a:rect l="0" t="0" r="0" b="0"/>
            <a:pathLst>
              <a:path w="1281" h="4479">
                <a:moveTo>
                  <a:pt x="0" y="4479"/>
                </a:moveTo>
                <a:lnTo>
                  <a:pt x="124" y="4401"/>
                </a:lnTo>
                <a:lnTo>
                  <a:pt x="243" y="4317"/>
                </a:lnTo>
                <a:lnTo>
                  <a:pt x="357" y="4227"/>
                </a:lnTo>
                <a:lnTo>
                  <a:pt x="467" y="4129"/>
                </a:lnTo>
                <a:lnTo>
                  <a:pt x="569" y="4027"/>
                </a:lnTo>
                <a:lnTo>
                  <a:pt x="667" y="3918"/>
                </a:lnTo>
                <a:lnTo>
                  <a:pt x="758" y="3804"/>
                </a:lnTo>
                <a:lnTo>
                  <a:pt x="844" y="3685"/>
                </a:lnTo>
                <a:lnTo>
                  <a:pt x="921" y="3561"/>
                </a:lnTo>
                <a:lnTo>
                  <a:pt x="992" y="3434"/>
                </a:lnTo>
                <a:lnTo>
                  <a:pt x="1055" y="3303"/>
                </a:lnTo>
                <a:lnTo>
                  <a:pt x="1111" y="3168"/>
                </a:lnTo>
                <a:lnTo>
                  <a:pt x="1160" y="3030"/>
                </a:lnTo>
                <a:lnTo>
                  <a:pt x="1199" y="2889"/>
                </a:lnTo>
                <a:lnTo>
                  <a:pt x="1233" y="2748"/>
                </a:lnTo>
                <a:lnTo>
                  <a:pt x="1257" y="2603"/>
                </a:lnTo>
                <a:lnTo>
                  <a:pt x="1274" y="2458"/>
                </a:lnTo>
                <a:lnTo>
                  <a:pt x="1281" y="2312"/>
                </a:lnTo>
                <a:lnTo>
                  <a:pt x="1281" y="2166"/>
                </a:lnTo>
                <a:lnTo>
                  <a:pt x="1274" y="2021"/>
                </a:lnTo>
                <a:lnTo>
                  <a:pt x="1257" y="1876"/>
                </a:lnTo>
                <a:lnTo>
                  <a:pt x="1233" y="1732"/>
                </a:lnTo>
                <a:lnTo>
                  <a:pt x="1199" y="1590"/>
                </a:lnTo>
                <a:lnTo>
                  <a:pt x="1160" y="1449"/>
                </a:lnTo>
                <a:lnTo>
                  <a:pt x="1111" y="1311"/>
                </a:lnTo>
                <a:lnTo>
                  <a:pt x="1055" y="1176"/>
                </a:lnTo>
                <a:lnTo>
                  <a:pt x="992" y="1045"/>
                </a:lnTo>
                <a:lnTo>
                  <a:pt x="921" y="918"/>
                </a:lnTo>
                <a:lnTo>
                  <a:pt x="844" y="794"/>
                </a:lnTo>
                <a:lnTo>
                  <a:pt x="758" y="675"/>
                </a:lnTo>
                <a:lnTo>
                  <a:pt x="667" y="561"/>
                </a:lnTo>
                <a:lnTo>
                  <a:pt x="569" y="452"/>
                </a:lnTo>
                <a:lnTo>
                  <a:pt x="467" y="349"/>
                </a:lnTo>
                <a:lnTo>
                  <a:pt x="357" y="252"/>
                </a:lnTo>
                <a:lnTo>
                  <a:pt x="243" y="162"/>
                </a:lnTo>
                <a:lnTo>
                  <a:pt x="124" y="78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18" name="直接连接符 152717"/>
          <p:cNvSpPr>
            <a:spLocks noChangeAspect="1"/>
          </p:cNvSpPr>
          <p:nvPr/>
        </p:nvSpPr>
        <p:spPr>
          <a:xfrm flipV="1">
            <a:off x="2925763" y="4525963"/>
            <a:ext cx="1587" cy="1565275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19" name="任意多边形 152718"/>
          <p:cNvSpPr>
            <a:spLocks noChangeAspect="1"/>
          </p:cNvSpPr>
          <p:nvPr/>
        </p:nvSpPr>
        <p:spPr>
          <a:xfrm>
            <a:off x="1560513" y="4662488"/>
            <a:ext cx="268287" cy="1289050"/>
          </a:xfrm>
          <a:custGeom>
            <a:avLst/>
            <a:gdLst/>
            <a:ahLst/>
            <a:cxnLst/>
            <a:rect l="0" t="0" r="0" b="0"/>
            <a:pathLst>
              <a:path w="771" h="3691">
                <a:moveTo>
                  <a:pt x="771" y="0"/>
                </a:moveTo>
                <a:lnTo>
                  <a:pt x="669" y="106"/>
                </a:lnTo>
                <a:lnTo>
                  <a:pt x="574" y="217"/>
                </a:lnTo>
                <a:lnTo>
                  <a:pt x="486" y="335"/>
                </a:lnTo>
                <a:lnTo>
                  <a:pt x="404" y="456"/>
                </a:lnTo>
                <a:lnTo>
                  <a:pt x="329" y="582"/>
                </a:lnTo>
                <a:lnTo>
                  <a:pt x="261" y="711"/>
                </a:lnTo>
                <a:lnTo>
                  <a:pt x="200" y="845"/>
                </a:lnTo>
                <a:lnTo>
                  <a:pt x="148" y="982"/>
                </a:lnTo>
                <a:lnTo>
                  <a:pt x="103" y="1121"/>
                </a:lnTo>
                <a:lnTo>
                  <a:pt x="67" y="1264"/>
                </a:lnTo>
                <a:lnTo>
                  <a:pt x="38" y="1408"/>
                </a:lnTo>
                <a:lnTo>
                  <a:pt x="17" y="1553"/>
                </a:lnTo>
                <a:lnTo>
                  <a:pt x="5" y="1700"/>
                </a:lnTo>
                <a:lnTo>
                  <a:pt x="0" y="1845"/>
                </a:lnTo>
                <a:lnTo>
                  <a:pt x="5" y="1992"/>
                </a:lnTo>
                <a:lnTo>
                  <a:pt x="17" y="2138"/>
                </a:lnTo>
                <a:lnTo>
                  <a:pt x="38" y="2283"/>
                </a:lnTo>
                <a:lnTo>
                  <a:pt x="67" y="2427"/>
                </a:lnTo>
                <a:lnTo>
                  <a:pt x="103" y="2569"/>
                </a:lnTo>
                <a:lnTo>
                  <a:pt x="148" y="2709"/>
                </a:lnTo>
                <a:lnTo>
                  <a:pt x="200" y="2846"/>
                </a:lnTo>
                <a:lnTo>
                  <a:pt x="261" y="2979"/>
                </a:lnTo>
                <a:lnTo>
                  <a:pt x="329" y="3110"/>
                </a:lnTo>
                <a:lnTo>
                  <a:pt x="404" y="3236"/>
                </a:lnTo>
                <a:lnTo>
                  <a:pt x="486" y="3357"/>
                </a:lnTo>
                <a:lnTo>
                  <a:pt x="574" y="3473"/>
                </a:lnTo>
                <a:lnTo>
                  <a:pt x="669" y="3585"/>
                </a:lnTo>
                <a:lnTo>
                  <a:pt x="771" y="3691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20" name="直接连接符 152719"/>
          <p:cNvSpPr>
            <a:spLocks noChangeAspect="1"/>
          </p:cNvSpPr>
          <p:nvPr/>
        </p:nvSpPr>
        <p:spPr>
          <a:xfrm>
            <a:off x="1828800" y="4662488"/>
            <a:ext cx="3175" cy="128905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721" name="任意多边形 152720"/>
          <p:cNvSpPr>
            <a:spLocks noChangeAspect="1"/>
          </p:cNvSpPr>
          <p:nvPr/>
        </p:nvSpPr>
        <p:spPr>
          <a:xfrm>
            <a:off x="1828800" y="4400550"/>
            <a:ext cx="1096963" cy="261938"/>
          </a:xfrm>
          <a:custGeom>
            <a:avLst/>
            <a:gdLst/>
            <a:ahLst/>
            <a:cxnLst/>
            <a:rect l="0" t="0" r="0" b="0"/>
            <a:pathLst>
              <a:path w="3134" h="750">
                <a:moveTo>
                  <a:pt x="3134" y="356"/>
                </a:moveTo>
                <a:lnTo>
                  <a:pt x="3005" y="285"/>
                </a:lnTo>
                <a:lnTo>
                  <a:pt x="2871" y="221"/>
                </a:lnTo>
                <a:lnTo>
                  <a:pt x="2734" y="166"/>
                </a:lnTo>
                <a:lnTo>
                  <a:pt x="2595" y="117"/>
                </a:lnTo>
                <a:lnTo>
                  <a:pt x="2452" y="78"/>
                </a:lnTo>
                <a:lnTo>
                  <a:pt x="2309" y="46"/>
                </a:lnTo>
                <a:lnTo>
                  <a:pt x="2163" y="22"/>
                </a:lnTo>
                <a:lnTo>
                  <a:pt x="2016" y="7"/>
                </a:lnTo>
                <a:lnTo>
                  <a:pt x="1869" y="0"/>
                </a:lnTo>
                <a:lnTo>
                  <a:pt x="1721" y="2"/>
                </a:lnTo>
                <a:lnTo>
                  <a:pt x="1574" y="12"/>
                </a:lnTo>
                <a:lnTo>
                  <a:pt x="1427" y="30"/>
                </a:lnTo>
                <a:lnTo>
                  <a:pt x="1282" y="58"/>
                </a:lnTo>
                <a:lnTo>
                  <a:pt x="1138" y="92"/>
                </a:lnTo>
                <a:lnTo>
                  <a:pt x="997" y="135"/>
                </a:lnTo>
                <a:lnTo>
                  <a:pt x="859" y="186"/>
                </a:lnTo>
                <a:lnTo>
                  <a:pt x="723" y="246"/>
                </a:lnTo>
                <a:lnTo>
                  <a:pt x="591" y="312"/>
                </a:lnTo>
                <a:lnTo>
                  <a:pt x="463" y="386"/>
                </a:lnTo>
                <a:lnTo>
                  <a:pt x="340" y="467"/>
                </a:lnTo>
                <a:lnTo>
                  <a:pt x="221" y="554"/>
                </a:lnTo>
                <a:lnTo>
                  <a:pt x="107" y="649"/>
                </a:lnTo>
                <a:lnTo>
                  <a:pt x="0" y="75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2755" name="组合 152754"/>
          <p:cNvGrpSpPr/>
          <p:nvPr/>
        </p:nvGrpSpPr>
        <p:grpSpPr>
          <a:xfrm>
            <a:off x="4600575" y="1966913"/>
            <a:ext cx="1566863" cy="687387"/>
            <a:chOff x="2898" y="1239"/>
            <a:chExt cx="987" cy="433"/>
          </a:xfrm>
        </p:grpSpPr>
        <p:sp>
          <p:nvSpPr>
            <p:cNvPr id="152584" name="直接连接符 152583"/>
            <p:cNvSpPr>
              <a:spLocks noChangeAspect="1"/>
            </p:cNvSpPr>
            <p:nvPr/>
          </p:nvSpPr>
          <p:spPr>
            <a:xfrm flipV="1">
              <a:off x="3883" y="1239"/>
              <a:ext cx="2" cy="43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25" name="直接连接符 152724"/>
            <p:cNvSpPr>
              <a:spLocks noChangeAspect="1"/>
            </p:cNvSpPr>
            <p:nvPr/>
          </p:nvSpPr>
          <p:spPr>
            <a:xfrm>
              <a:off x="2898" y="1239"/>
              <a:ext cx="2" cy="43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744" name="组合 152743"/>
          <p:cNvGrpSpPr/>
          <p:nvPr/>
        </p:nvGrpSpPr>
        <p:grpSpPr>
          <a:xfrm>
            <a:off x="4476750" y="2654300"/>
            <a:ext cx="1812925" cy="1588"/>
            <a:chOff x="2820" y="1672"/>
            <a:chExt cx="1142" cy="1"/>
          </a:xfrm>
        </p:grpSpPr>
        <p:sp>
          <p:nvSpPr>
            <p:cNvPr id="152583" name="直接连接符 152582"/>
            <p:cNvSpPr>
              <a:spLocks noChangeAspect="1"/>
            </p:cNvSpPr>
            <p:nvPr/>
          </p:nvSpPr>
          <p:spPr>
            <a:xfrm>
              <a:off x="3797" y="1672"/>
              <a:ext cx="165" cy="1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26" name="直接连接符 152725"/>
            <p:cNvSpPr>
              <a:spLocks noChangeAspect="1"/>
            </p:cNvSpPr>
            <p:nvPr/>
          </p:nvSpPr>
          <p:spPr>
            <a:xfrm>
              <a:off x="2820" y="1672"/>
              <a:ext cx="165" cy="1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748" name="组合 152747"/>
          <p:cNvGrpSpPr/>
          <p:nvPr/>
        </p:nvGrpSpPr>
        <p:grpSpPr>
          <a:xfrm>
            <a:off x="7062788" y="2603500"/>
            <a:ext cx="1154112" cy="3121025"/>
            <a:chOff x="4513" y="1621"/>
            <a:chExt cx="727" cy="1966"/>
          </a:xfrm>
        </p:grpSpPr>
        <p:sp>
          <p:nvSpPr>
            <p:cNvPr id="152727" name="矩形 152726"/>
            <p:cNvSpPr>
              <a:spLocks noChangeAspect="1"/>
            </p:cNvSpPr>
            <p:nvPr/>
          </p:nvSpPr>
          <p:spPr>
            <a:xfrm>
              <a:off x="5095" y="2606"/>
              <a:ext cx="145" cy="346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Q</a:t>
              </a:r>
              <a:endParaRPr lang="en-US" altLang="zh-CN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2728" name="矩形 152727"/>
            <p:cNvSpPr>
              <a:spLocks noChangeAspect="1"/>
            </p:cNvSpPr>
            <p:nvPr/>
          </p:nvSpPr>
          <p:spPr>
            <a:xfrm>
              <a:off x="4868" y="3241"/>
              <a:ext cx="145" cy="346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R</a:t>
              </a:r>
              <a:endParaRPr lang="en-US" altLang="zh-CN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2729" name="直接连接符 152728"/>
            <p:cNvSpPr/>
            <p:nvPr/>
          </p:nvSpPr>
          <p:spPr>
            <a:xfrm flipV="1">
              <a:off x="4513" y="2016"/>
              <a:ext cx="363" cy="54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30" name="直接连接符 152729"/>
            <p:cNvSpPr/>
            <p:nvPr/>
          </p:nvSpPr>
          <p:spPr>
            <a:xfrm>
              <a:off x="4876" y="2016"/>
              <a:ext cx="317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31" name="矩形 152730"/>
            <p:cNvSpPr/>
            <p:nvPr/>
          </p:nvSpPr>
          <p:spPr>
            <a:xfrm>
              <a:off x="4866" y="1621"/>
              <a:ext cx="292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</p:grpSp>
      <p:grpSp>
        <p:nvGrpSpPr>
          <p:cNvPr id="152752" name="组合 152751"/>
          <p:cNvGrpSpPr/>
          <p:nvPr/>
        </p:nvGrpSpPr>
        <p:grpSpPr>
          <a:xfrm>
            <a:off x="4476750" y="1042988"/>
            <a:ext cx="1841500" cy="2625725"/>
            <a:chOff x="2820" y="657"/>
            <a:chExt cx="1160" cy="1654"/>
          </a:xfrm>
        </p:grpSpPr>
        <p:grpSp>
          <p:nvGrpSpPr>
            <p:cNvPr id="152746" name="组合 152745"/>
            <p:cNvGrpSpPr/>
            <p:nvPr/>
          </p:nvGrpSpPr>
          <p:grpSpPr>
            <a:xfrm>
              <a:off x="2829" y="681"/>
              <a:ext cx="1151" cy="1630"/>
              <a:chOff x="2829" y="681"/>
              <a:chExt cx="1151" cy="1630"/>
            </a:xfrm>
          </p:grpSpPr>
          <p:sp>
            <p:nvSpPr>
              <p:cNvPr id="152587" name="直接连接符 152586"/>
              <p:cNvSpPr>
                <a:spLocks noChangeAspect="1"/>
              </p:cNvSpPr>
              <p:nvPr/>
            </p:nvSpPr>
            <p:spPr>
              <a:xfrm flipH="1">
                <a:off x="3789" y="1239"/>
                <a:ext cx="191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588" name="直接连接符 152587"/>
              <p:cNvSpPr>
                <a:spLocks noChangeAspect="1"/>
              </p:cNvSpPr>
              <p:nvPr/>
            </p:nvSpPr>
            <p:spPr>
              <a:xfrm flipH="1">
                <a:off x="3709" y="1239"/>
                <a:ext cx="40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589" name="直接连接符 152588"/>
              <p:cNvSpPr>
                <a:spLocks noChangeAspect="1"/>
              </p:cNvSpPr>
              <p:nvPr/>
            </p:nvSpPr>
            <p:spPr>
              <a:xfrm flipH="1">
                <a:off x="3465" y="1239"/>
                <a:ext cx="202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591" name="直接连接符 152590"/>
              <p:cNvSpPr>
                <a:spLocks noChangeAspect="1"/>
              </p:cNvSpPr>
              <p:nvPr/>
            </p:nvSpPr>
            <p:spPr>
              <a:xfrm flipH="1">
                <a:off x="3142" y="1239"/>
                <a:ext cx="203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592" name="直接连接符 152591"/>
              <p:cNvSpPr>
                <a:spLocks noChangeAspect="1"/>
              </p:cNvSpPr>
              <p:nvPr/>
            </p:nvSpPr>
            <p:spPr>
              <a:xfrm flipH="1">
                <a:off x="3062" y="1239"/>
                <a:ext cx="40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593" name="直接连接符 152592"/>
              <p:cNvSpPr>
                <a:spLocks noChangeAspect="1"/>
              </p:cNvSpPr>
              <p:nvPr/>
            </p:nvSpPr>
            <p:spPr>
              <a:xfrm flipH="1">
                <a:off x="2829" y="1239"/>
                <a:ext cx="193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27" name="直接连接符 152626"/>
              <p:cNvSpPr>
                <a:spLocks noChangeAspect="1"/>
              </p:cNvSpPr>
              <p:nvPr/>
            </p:nvSpPr>
            <p:spPr>
              <a:xfrm flipV="1">
                <a:off x="3391" y="2204"/>
                <a:ext cx="2" cy="10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28" name="直接连接符 152627"/>
              <p:cNvSpPr>
                <a:spLocks noChangeAspect="1"/>
              </p:cNvSpPr>
              <p:nvPr/>
            </p:nvSpPr>
            <p:spPr>
              <a:xfrm flipV="1">
                <a:off x="3391" y="2123"/>
                <a:ext cx="2" cy="4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29" name="直接连接符 152628"/>
              <p:cNvSpPr>
                <a:spLocks noChangeAspect="1"/>
              </p:cNvSpPr>
              <p:nvPr/>
            </p:nvSpPr>
            <p:spPr>
              <a:xfrm flipV="1">
                <a:off x="3391" y="1880"/>
                <a:ext cx="2" cy="203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30" name="直接连接符 152629"/>
              <p:cNvSpPr>
                <a:spLocks noChangeAspect="1"/>
              </p:cNvSpPr>
              <p:nvPr/>
            </p:nvSpPr>
            <p:spPr>
              <a:xfrm flipV="1">
                <a:off x="3391" y="1800"/>
                <a:ext cx="2" cy="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31" name="直接连接符 152630"/>
              <p:cNvSpPr>
                <a:spLocks noChangeAspect="1"/>
              </p:cNvSpPr>
              <p:nvPr/>
            </p:nvSpPr>
            <p:spPr>
              <a:xfrm flipV="1">
                <a:off x="3391" y="1556"/>
                <a:ext cx="2" cy="20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32" name="直接连接符 152631"/>
              <p:cNvSpPr>
                <a:spLocks noChangeAspect="1"/>
              </p:cNvSpPr>
              <p:nvPr/>
            </p:nvSpPr>
            <p:spPr>
              <a:xfrm flipV="1">
                <a:off x="3391" y="1476"/>
                <a:ext cx="2" cy="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33" name="直接连接符 152632"/>
              <p:cNvSpPr>
                <a:spLocks noChangeAspect="1"/>
              </p:cNvSpPr>
              <p:nvPr/>
            </p:nvSpPr>
            <p:spPr>
              <a:xfrm flipV="1">
                <a:off x="3391" y="1233"/>
                <a:ext cx="2" cy="203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35" name="直接连接符 152634"/>
              <p:cNvSpPr>
                <a:spLocks noChangeAspect="1"/>
              </p:cNvSpPr>
              <p:nvPr/>
            </p:nvSpPr>
            <p:spPr>
              <a:xfrm flipV="1">
                <a:off x="3391" y="909"/>
                <a:ext cx="2" cy="20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36" name="直接连接符 152635"/>
              <p:cNvSpPr>
                <a:spLocks noChangeAspect="1"/>
              </p:cNvSpPr>
              <p:nvPr/>
            </p:nvSpPr>
            <p:spPr>
              <a:xfrm flipV="1">
                <a:off x="3391" y="829"/>
                <a:ext cx="2" cy="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37" name="直接连接符 152636"/>
              <p:cNvSpPr>
                <a:spLocks noChangeAspect="1"/>
              </p:cNvSpPr>
              <p:nvPr/>
            </p:nvSpPr>
            <p:spPr>
              <a:xfrm flipV="1">
                <a:off x="3391" y="681"/>
                <a:ext cx="2" cy="10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2722" name="直接连接符 152721"/>
            <p:cNvSpPr>
              <a:spLocks noChangeAspect="1"/>
            </p:cNvSpPr>
            <p:nvPr/>
          </p:nvSpPr>
          <p:spPr>
            <a:xfrm>
              <a:off x="2820" y="1672"/>
              <a:ext cx="1" cy="54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24" name="直接连接符 152723"/>
            <p:cNvSpPr>
              <a:spLocks noChangeAspect="1"/>
            </p:cNvSpPr>
            <p:nvPr/>
          </p:nvSpPr>
          <p:spPr>
            <a:xfrm>
              <a:off x="2820" y="2219"/>
              <a:ext cx="1142" cy="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23" name="直接连接符 152722"/>
            <p:cNvSpPr>
              <a:spLocks noChangeAspect="1"/>
            </p:cNvSpPr>
            <p:nvPr/>
          </p:nvSpPr>
          <p:spPr>
            <a:xfrm flipV="1">
              <a:off x="3962" y="1672"/>
              <a:ext cx="1" cy="54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49" name="任意多边形 152748"/>
            <p:cNvSpPr>
              <a:spLocks noChangeAspect="1"/>
            </p:cNvSpPr>
            <p:nvPr/>
          </p:nvSpPr>
          <p:spPr>
            <a:xfrm>
              <a:off x="2823" y="657"/>
              <a:ext cx="1134" cy="567"/>
            </a:xfrm>
            <a:custGeom>
              <a:avLst/>
              <a:gdLst/>
              <a:ahLst/>
              <a:cxnLst/>
              <a:rect l="0" t="0" r="0" b="0"/>
              <a:pathLst>
                <a:path w="4476" h="2239">
                  <a:moveTo>
                    <a:pt x="4476" y="2239"/>
                  </a:moveTo>
                  <a:lnTo>
                    <a:pt x="4472" y="2104"/>
                  </a:lnTo>
                  <a:lnTo>
                    <a:pt x="4460" y="1969"/>
                  </a:lnTo>
                  <a:lnTo>
                    <a:pt x="4439" y="1836"/>
                  </a:lnTo>
                  <a:lnTo>
                    <a:pt x="4411" y="1703"/>
                  </a:lnTo>
                  <a:lnTo>
                    <a:pt x="4375" y="1573"/>
                  </a:lnTo>
                  <a:lnTo>
                    <a:pt x="4330" y="1444"/>
                  </a:lnTo>
                  <a:lnTo>
                    <a:pt x="4278" y="1319"/>
                  </a:lnTo>
                  <a:lnTo>
                    <a:pt x="4220" y="1198"/>
                  </a:lnTo>
                  <a:lnTo>
                    <a:pt x="4154" y="1081"/>
                  </a:lnTo>
                  <a:lnTo>
                    <a:pt x="4080" y="967"/>
                  </a:lnTo>
                  <a:lnTo>
                    <a:pt x="4000" y="857"/>
                  </a:lnTo>
                  <a:lnTo>
                    <a:pt x="3913" y="754"/>
                  </a:lnTo>
                  <a:lnTo>
                    <a:pt x="3820" y="655"/>
                  </a:lnTo>
                  <a:lnTo>
                    <a:pt x="3721" y="562"/>
                  </a:lnTo>
                  <a:lnTo>
                    <a:pt x="3618" y="476"/>
                  </a:lnTo>
                  <a:lnTo>
                    <a:pt x="3509" y="395"/>
                  </a:lnTo>
                  <a:lnTo>
                    <a:pt x="3395" y="322"/>
                  </a:lnTo>
                  <a:lnTo>
                    <a:pt x="3278" y="256"/>
                  </a:lnTo>
                  <a:lnTo>
                    <a:pt x="3157" y="196"/>
                  </a:lnTo>
                  <a:lnTo>
                    <a:pt x="3032" y="145"/>
                  </a:lnTo>
                  <a:lnTo>
                    <a:pt x="2904" y="101"/>
                  </a:lnTo>
                  <a:lnTo>
                    <a:pt x="2773" y="65"/>
                  </a:lnTo>
                  <a:lnTo>
                    <a:pt x="2642" y="36"/>
                  </a:lnTo>
                  <a:lnTo>
                    <a:pt x="2508" y="16"/>
                  </a:lnTo>
                  <a:lnTo>
                    <a:pt x="2373" y="4"/>
                  </a:lnTo>
                  <a:lnTo>
                    <a:pt x="2238" y="0"/>
                  </a:lnTo>
                  <a:lnTo>
                    <a:pt x="2103" y="4"/>
                  </a:lnTo>
                  <a:lnTo>
                    <a:pt x="1968" y="16"/>
                  </a:lnTo>
                  <a:lnTo>
                    <a:pt x="1835" y="36"/>
                  </a:lnTo>
                  <a:lnTo>
                    <a:pt x="1702" y="65"/>
                  </a:lnTo>
                  <a:lnTo>
                    <a:pt x="1572" y="101"/>
                  </a:lnTo>
                  <a:lnTo>
                    <a:pt x="1445" y="145"/>
                  </a:lnTo>
                  <a:lnTo>
                    <a:pt x="1320" y="196"/>
                  </a:lnTo>
                  <a:lnTo>
                    <a:pt x="1198" y="256"/>
                  </a:lnTo>
                  <a:lnTo>
                    <a:pt x="1080" y="322"/>
                  </a:lnTo>
                  <a:lnTo>
                    <a:pt x="967" y="395"/>
                  </a:lnTo>
                  <a:lnTo>
                    <a:pt x="858" y="476"/>
                  </a:lnTo>
                  <a:lnTo>
                    <a:pt x="754" y="562"/>
                  </a:lnTo>
                  <a:lnTo>
                    <a:pt x="655" y="655"/>
                  </a:lnTo>
                  <a:lnTo>
                    <a:pt x="563" y="754"/>
                  </a:lnTo>
                  <a:lnTo>
                    <a:pt x="476" y="857"/>
                  </a:lnTo>
                  <a:lnTo>
                    <a:pt x="396" y="967"/>
                  </a:lnTo>
                  <a:lnTo>
                    <a:pt x="323" y="1081"/>
                  </a:lnTo>
                  <a:lnTo>
                    <a:pt x="256" y="1198"/>
                  </a:lnTo>
                  <a:lnTo>
                    <a:pt x="197" y="1319"/>
                  </a:lnTo>
                  <a:lnTo>
                    <a:pt x="146" y="1444"/>
                  </a:lnTo>
                  <a:lnTo>
                    <a:pt x="102" y="1573"/>
                  </a:lnTo>
                  <a:lnTo>
                    <a:pt x="65" y="1703"/>
                  </a:lnTo>
                  <a:lnTo>
                    <a:pt x="36" y="1836"/>
                  </a:lnTo>
                  <a:lnTo>
                    <a:pt x="17" y="1969"/>
                  </a:lnTo>
                  <a:lnTo>
                    <a:pt x="4" y="2104"/>
                  </a:lnTo>
                  <a:lnTo>
                    <a:pt x="0" y="2239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50" name="直接连接符 152749"/>
            <p:cNvSpPr/>
            <p:nvPr/>
          </p:nvSpPr>
          <p:spPr>
            <a:xfrm flipV="1">
              <a:off x="2823" y="1196"/>
              <a:ext cx="0" cy="482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51" name="直接连接符 152750"/>
            <p:cNvSpPr/>
            <p:nvPr/>
          </p:nvSpPr>
          <p:spPr>
            <a:xfrm>
              <a:off x="3957" y="1196"/>
              <a:ext cx="0" cy="51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753" name="矩形 152752"/>
          <p:cNvSpPr/>
          <p:nvPr/>
        </p:nvSpPr>
        <p:spPr>
          <a:xfrm>
            <a:off x="35243" y="116523"/>
            <a:ext cx="7294880" cy="518160"/>
          </a:xfrm>
          <a:prstGeom prst="rect">
            <a:avLst/>
          </a:prstGeom>
          <a:noFill/>
          <a:ln w="317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试分析物体的表面交线，并画全三视图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152780" name="组合 152779"/>
          <p:cNvGrpSpPr/>
          <p:nvPr/>
        </p:nvGrpSpPr>
        <p:grpSpPr>
          <a:xfrm>
            <a:off x="4481513" y="2663825"/>
            <a:ext cx="1814512" cy="871538"/>
            <a:chOff x="2597" y="3458"/>
            <a:chExt cx="1143" cy="549"/>
          </a:xfrm>
        </p:grpSpPr>
        <p:sp>
          <p:nvSpPr>
            <p:cNvPr id="152774" name="直接连接符 152773"/>
            <p:cNvSpPr>
              <a:spLocks noChangeAspect="1"/>
            </p:cNvSpPr>
            <p:nvPr/>
          </p:nvSpPr>
          <p:spPr>
            <a:xfrm>
              <a:off x="2597" y="3458"/>
              <a:ext cx="1" cy="547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75" name="直接连接符 152774"/>
            <p:cNvSpPr>
              <a:spLocks noChangeAspect="1"/>
            </p:cNvSpPr>
            <p:nvPr/>
          </p:nvSpPr>
          <p:spPr>
            <a:xfrm>
              <a:off x="2597" y="4005"/>
              <a:ext cx="1142" cy="2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76" name="直接连接符 152775"/>
            <p:cNvSpPr>
              <a:spLocks noChangeAspect="1"/>
            </p:cNvSpPr>
            <p:nvPr/>
          </p:nvSpPr>
          <p:spPr>
            <a:xfrm flipV="1">
              <a:off x="3739" y="3458"/>
              <a:ext cx="1" cy="547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781" name="文本框 152780"/>
          <p:cNvSpPr txBox="1"/>
          <p:nvPr/>
        </p:nvSpPr>
        <p:spPr>
          <a:xfrm>
            <a:off x="8704263" y="6526213"/>
            <a:ext cx="490537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1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grpSp>
        <p:nvGrpSpPr>
          <p:cNvPr id="152785" name="组合 152784"/>
          <p:cNvGrpSpPr/>
          <p:nvPr/>
        </p:nvGrpSpPr>
        <p:grpSpPr>
          <a:xfrm>
            <a:off x="4346575" y="1428750"/>
            <a:ext cx="4797425" cy="5041900"/>
            <a:chOff x="2738" y="900"/>
            <a:chExt cx="3022" cy="3176"/>
          </a:xfrm>
        </p:grpSpPr>
        <p:sp>
          <p:nvSpPr>
            <p:cNvPr id="152782" name="圆角矩形标注 152781"/>
            <p:cNvSpPr/>
            <p:nvPr/>
          </p:nvSpPr>
          <p:spPr>
            <a:xfrm>
              <a:off x="2738" y="2614"/>
              <a:ext cx="960" cy="576"/>
            </a:xfrm>
            <a:prstGeom prst="wedgeRoundRectCallout">
              <a:avLst>
                <a:gd name="adj1" fmla="val 126458"/>
                <a:gd name="adj2" fmla="val -56079"/>
                <a:gd name="adj3" fmla="val 16667"/>
              </a:avLst>
            </a:prstGeom>
            <a:solidFill>
              <a:schemeClr val="accent1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侧截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平面</a:t>
              </a:r>
            </a:p>
          </p:txBody>
        </p:sp>
        <p:sp>
          <p:nvSpPr>
            <p:cNvPr id="152783" name="圆角矩形标注 152782"/>
            <p:cNvSpPr/>
            <p:nvPr/>
          </p:nvSpPr>
          <p:spPr>
            <a:xfrm>
              <a:off x="4992" y="900"/>
              <a:ext cx="768" cy="653"/>
            </a:xfrm>
            <a:prstGeom prst="wedgeRoundRectCallout">
              <a:avLst>
                <a:gd name="adj1" fmla="val -35417"/>
                <a:gd name="adj2" fmla="val 143106"/>
                <a:gd name="adj3" fmla="val 16667"/>
              </a:avLst>
            </a:prstGeom>
            <a:solidFill>
              <a:schemeClr val="hlink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algn="l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侧截</a:t>
              </a:r>
            </a:p>
            <a:p>
              <a:pPr lvl="0" algn="l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平面</a:t>
              </a:r>
            </a:p>
          </p:txBody>
        </p:sp>
        <p:sp>
          <p:nvSpPr>
            <p:cNvPr id="152784" name="圆角矩形标注 152783"/>
            <p:cNvSpPr/>
            <p:nvPr/>
          </p:nvSpPr>
          <p:spPr>
            <a:xfrm>
              <a:off x="2767" y="3423"/>
              <a:ext cx="1056" cy="653"/>
            </a:xfrm>
            <a:prstGeom prst="wedgeRoundRectCallout">
              <a:avLst>
                <a:gd name="adj1" fmla="val 144884"/>
                <a:gd name="adj2" fmla="val -25810"/>
                <a:gd name="adj3" fmla="val 16667"/>
              </a:avLst>
            </a:prstGeom>
            <a:solidFill>
              <a:srgbClr val="FFFF00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algn="l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水平截</a:t>
              </a:r>
            </a:p>
            <a:p>
              <a:pPr lvl="0" algn="l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平面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2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5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47" name="组合 131146"/>
          <p:cNvGrpSpPr/>
          <p:nvPr/>
        </p:nvGrpSpPr>
        <p:grpSpPr>
          <a:xfrm>
            <a:off x="2930525" y="1714818"/>
            <a:ext cx="5946775" cy="4997450"/>
            <a:chOff x="1858" y="1099"/>
            <a:chExt cx="3746" cy="3148"/>
          </a:xfrm>
        </p:grpSpPr>
        <p:graphicFrame>
          <p:nvGraphicFramePr>
            <p:cNvPr id="131074" name="文本占位符 131073"/>
            <p:cNvGraphicFramePr>
              <a:graphicFrameLocks/>
            </p:cNvGraphicFramePr>
            <p:nvPr>
              <p:ph type="body" idx="1"/>
            </p:nvPr>
          </p:nvGraphicFramePr>
          <p:xfrm>
            <a:off x="2484" y="1362"/>
            <a:ext cx="3072" cy="2885"/>
          </p:xfrm>
          <a:graphic>
            <a:graphicData uri="http://schemas.openxmlformats.org/presentationml/2006/ole">
              <p:oleObj spid="_x0000_s64513" r:id="rId4" imgW="1600000" imgH="1600000" progId="PBrush">
                <p:embed/>
              </p:oleObj>
            </a:graphicData>
          </a:graphic>
        </p:graphicFrame>
        <p:grpSp>
          <p:nvGrpSpPr>
            <p:cNvPr id="131146" name="组合 131145"/>
            <p:cNvGrpSpPr/>
            <p:nvPr/>
          </p:nvGrpSpPr>
          <p:grpSpPr>
            <a:xfrm>
              <a:off x="1858" y="1099"/>
              <a:ext cx="3746" cy="2933"/>
              <a:chOff x="1858" y="1099"/>
              <a:chExt cx="3746" cy="2933"/>
            </a:xfrm>
          </p:grpSpPr>
          <p:sp>
            <p:nvSpPr>
              <p:cNvPr id="131141" name="圆角矩形标注 131140"/>
              <p:cNvSpPr/>
              <p:nvPr/>
            </p:nvSpPr>
            <p:spPr>
              <a:xfrm>
                <a:off x="4980" y="3648"/>
                <a:ext cx="624" cy="384"/>
              </a:xfrm>
              <a:prstGeom prst="wedgeRoundRectCallout">
                <a:avLst>
                  <a:gd name="adj1" fmla="val -129486"/>
                  <a:gd name="adj2" fmla="val -370051"/>
                  <a:gd name="adj3" fmla="val 16667"/>
                </a:avLst>
              </a:prstGeom>
              <a:solidFill>
                <a:srgbClr val="FFFF00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24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开槽</a:t>
                </a:r>
                <a:endParaRPr lang="zh-CN" altLang="en-US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1142" name="圆角矩形标注 131141"/>
              <p:cNvSpPr/>
              <p:nvPr/>
            </p:nvSpPr>
            <p:spPr>
              <a:xfrm>
                <a:off x="1878" y="2224"/>
                <a:ext cx="795" cy="576"/>
              </a:xfrm>
              <a:prstGeom prst="wedgeRoundRectCallout">
                <a:avLst>
                  <a:gd name="adj1" fmla="val 93542"/>
                  <a:gd name="adj2" fmla="val 28819"/>
                  <a:gd name="adj3" fmla="val 16667"/>
                </a:avLst>
              </a:prstGeom>
              <a:solidFill>
                <a:schemeClr val="accent1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24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侧截</a:t>
                </a:r>
              </a:p>
              <a:p>
                <a:pPr lvl="0" algn="ctr"/>
                <a:r>
                  <a:rPr lang="zh-CN" altLang="en-US" sz="24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平面</a:t>
                </a:r>
              </a:p>
            </p:txBody>
          </p:sp>
          <p:sp>
            <p:nvSpPr>
              <p:cNvPr id="131143" name="圆角矩形标注 131142"/>
              <p:cNvSpPr/>
              <p:nvPr/>
            </p:nvSpPr>
            <p:spPr>
              <a:xfrm>
                <a:off x="1858" y="3120"/>
                <a:ext cx="819" cy="606"/>
              </a:xfrm>
              <a:prstGeom prst="wedgeRoundRectCallout">
                <a:avLst>
                  <a:gd name="adj1" fmla="val 110745"/>
                  <a:gd name="adj2" fmla="val -40477"/>
                  <a:gd name="adj3" fmla="val 16667"/>
                </a:avLst>
              </a:prstGeom>
              <a:solidFill>
                <a:srgbClr val="00FF99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24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开圆</a:t>
                </a:r>
              </a:p>
              <a:p>
                <a:pPr lvl="0" algn="ctr"/>
                <a:r>
                  <a:rPr lang="zh-CN" altLang="en-US" sz="24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柱通孔</a:t>
                </a:r>
              </a:p>
            </p:txBody>
          </p:sp>
          <p:sp>
            <p:nvSpPr>
              <p:cNvPr id="131144" name="圆角矩形标注 131143"/>
              <p:cNvSpPr/>
              <p:nvPr/>
            </p:nvSpPr>
            <p:spPr>
              <a:xfrm>
                <a:off x="4866" y="1099"/>
                <a:ext cx="738" cy="574"/>
              </a:xfrm>
              <a:prstGeom prst="wedgeRoundRectCallout">
                <a:avLst>
                  <a:gd name="adj1" fmla="val -102866"/>
                  <a:gd name="adj2" fmla="val 51500"/>
                  <a:gd name="adj3" fmla="val 16667"/>
                </a:avLst>
              </a:prstGeom>
              <a:solidFill>
                <a:schemeClr val="hlink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ctr">
                <a:spAutoFit/>
              </a:bodyPr>
              <a:lstStyle/>
              <a:p>
                <a:pPr lvl="0" algn="ctr"/>
                <a:r>
                  <a:rPr lang="zh-CN" altLang="en-US" sz="24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侧截</a:t>
                </a:r>
              </a:p>
              <a:p>
                <a:pPr lvl="0" algn="ctr"/>
                <a:r>
                  <a:rPr lang="zh-CN" altLang="en-US" sz="24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平面</a:t>
                </a:r>
                <a:endParaRPr lang="zh-CN" altLang="en-US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1145" name="圆角矩形标注 131144"/>
              <p:cNvSpPr/>
              <p:nvPr/>
            </p:nvSpPr>
            <p:spPr>
              <a:xfrm>
                <a:off x="1945" y="1424"/>
                <a:ext cx="828" cy="575"/>
              </a:xfrm>
              <a:prstGeom prst="wedgeRoundRectCallout">
                <a:avLst>
                  <a:gd name="adj1" fmla="val 132199"/>
                  <a:gd name="adj2" fmla="val 5042"/>
                  <a:gd name="adj3" fmla="val 16667"/>
                </a:avLst>
              </a:prstGeom>
              <a:solidFill>
                <a:srgbClr val="FFFF00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ctr">
                <a:spAutoFit/>
              </a:bodyPr>
              <a:lstStyle/>
              <a:p>
                <a:pPr lvl="0" algn="ctr"/>
                <a:r>
                  <a:rPr lang="zh-CN" altLang="en-US" sz="24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水平截</a:t>
                </a:r>
              </a:p>
              <a:p>
                <a:pPr lvl="0" algn="ctr"/>
                <a:r>
                  <a:rPr lang="zh-CN" altLang="en-US" sz="24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平面</a:t>
                </a:r>
                <a:endParaRPr lang="zh-CN" altLang="en-US" sz="2400" b="0" dirty="0">
                  <a:solidFill>
                    <a:schemeClr val="tx1"/>
                  </a:solidFill>
                  <a:latin typeface="黑体" charset="0"/>
                  <a:ea typeface="黑体" charset="0"/>
                </a:endParaRPr>
              </a:p>
            </p:txBody>
          </p:sp>
        </p:grpSp>
      </p:grpSp>
      <p:sp>
        <p:nvSpPr>
          <p:cNvPr id="131075" name="矩形 131074"/>
          <p:cNvSpPr/>
          <p:nvPr/>
        </p:nvSpPr>
        <p:spPr>
          <a:xfrm>
            <a:off x="8493125" y="6491288"/>
            <a:ext cx="644525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作图</a:t>
            </a:r>
          </a:p>
        </p:txBody>
      </p:sp>
      <p:grpSp>
        <p:nvGrpSpPr>
          <p:cNvPr id="131076" name="组合 131075"/>
          <p:cNvGrpSpPr/>
          <p:nvPr/>
        </p:nvGrpSpPr>
        <p:grpSpPr>
          <a:xfrm>
            <a:off x="-19050" y="0"/>
            <a:ext cx="6591300" cy="6757988"/>
            <a:chOff x="0" y="0"/>
            <a:chExt cx="4152" cy="4257"/>
          </a:xfrm>
        </p:grpSpPr>
        <p:grpSp>
          <p:nvGrpSpPr>
            <p:cNvPr id="131077" name="组合 131076"/>
            <p:cNvGrpSpPr/>
            <p:nvPr/>
          </p:nvGrpSpPr>
          <p:grpSpPr>
            <a:xfrm>
              <a:off x="0" y="0"/>
              <a:ext cx="4152" cy="3550"/>
              <a:chOff x="528" y="576"/>
              <a:chExt cx="4128" cy="3360"/>
            </a:xfrm>
          </p:grpSpPr>
          <p:sp>
            <p:nvSpPr>
              <p:cNvPr id="131078" name="任意多边形 131077"/>
              <p:cNvSpPr/>
              <p:nvPr/>
            </p:nvSpPr>
            <p:spPr>
              <a:xfrm>
                <a:off x="528" y="3130"/>
                <a:ext cx="2" cy="3"/>
              </a:xfrm>
              <a:custGeom>
                <a:avLst/>
                <a:gdLst/>
                <a:ahLst/>
                <a:cxnLst/>
                <a:rect l="0" t="0" r="0" b="0"/>
                <a:pathLst>
                  <a:path w="15">
                    <a:moveTo>
                      <a:pt x="0" y="0"/>
                    </a:moveTo>
                    <a:lnTo>
                      <a:pt x="14" y="0"/>
                    </a:lnTo>
                    <a:lnTo>
                      <a:pt x="15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79" name="任意多边形 131078"/>
              <p:cNvSpPr/>
              <p:nvPr/>
            </p:nvSpPr>
            <p:spPr>
              <a:xfrm>
                <a:off x="2804" y="1382"/>
                <a:ext cx="330" cy="2"/>
              </a:xfrm>
              <a:custGeom>
                <a:avLst/>
                <a:gdLst/>
                <a:ahLst/>
                <a:cxnLst/>
                <a:rect l="0" t="0" r="0" b="0"/>
                <a:pathLst>
                  <a:path w="1443">
                    <a:moveTo>
                      <a:pt x="0" y="0"/>
                    </a:moveTo>
                    <a:lnTo>
                      <a:pt x="1442" y="0"/>
                    </a:lnTo>
                    <a:lnTo>
                      <a:pt x="1443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0" name="任意多边形 131079"/>
              <p:cNvSpPr/>
              <p:nvPr/>
            </p:nvSpPr>
            <p:spPr>
              <a:xfrm>
                <a:off x="3177" y="1382"/>
                <a:ext cx="85" cy="2"/>
              </a:xfrm>
              <a:custGeom>
                <a:avLst/>
                <a:gdLst/>
                <a:ahLst/>
                <a:cxnLst/>
                <a:rect l="0" t="0" r="0" b="0"/>
                <a:pathLst>
                  <a:path w="377">
                    <a:moveTo>
                      <a:pt x="0" y="0"/>
                    </a:moveTo>
                    <a:lnTo>
                      <a:pt x="376" y="0"/>
                    </a:lnTo>
                    <a:lnTo>
                      <a:pt x="37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1" name="任意多边形 131080"/>
              <p:cNvSpPr/>
              <p:nvPr/>
            </p:nvSpPr>
            <p:spPr>
              <a:xfrm>
                <a:off x="3304" y="1382"/>
                <a:ext cx="342" cy="2"/>
              </a:xfrm>
              <a:custGeom>
                <a:avLst/>
                <a:gdLst/>
                <a:ahLst/>
                <a:cxnLst/>
                <a:rect l="0" t="0" r="0" b="0"/>
                <a:pathLst>
                  <a:path w="1506">
                    <a:moveTo>
                      <a:pt x="0" y="0"/>
                    </a:moveTo>
                    <a:lnTo>
                      <a:pt x="1505" y="0"/>
                    </a:lnTo>
                    <a:lnTo>
                      <a:pt x="1506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2" name="任意多边形 131081"/>
              <p:cNvSpPr/>
              <p:nvPr/>
            </p:nvSpPr>
            <p:spPr>
              <a:xfrm>
                <a:off x="3689" y="1382"/>
                <a:ext cx="85" cy="2"/>
              </a:xfrm>
              <a:custGeom>
                <a:avLst/>
                <a:gdLst/>
                <a:ahLst/>
                <a:cxnLst/>
                <a:rect l="0" t="0" r="0" b="0"/>
                <a:pathLst>
                  <a:path w="377">
                    <a:moveTo>
                      <a:pt x="0" y="0"/>
                    </a:moveTo>
                    <a:lnTo>
                      <a:pt x="376" y="0"/>
                    </a:lnTo>
                    <a:lnTo>
                      <a:pt x="37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3" name="任意多边形 131082"/>
              <p:cNvSpPr/>
              <p:nvPr/>
            </p:nvSpPr>
            <p:spPr>
              <a:xfrm>
                <a:off x="3816" y="1382"/>
                <a:ext cx="343" cy="2"/>
              </a:xfrm>
              <a:custGeom>
                <a:avLst/>
                <a:gdLst/>
                <a:ahLst/>
                <a:cxnLst/>
                <a:rect l="0" t="0" r="0" b="0"/>
                <a:pathLst>
                  <a:path w="1505">
                    <a:moveTo>
                      <a:pt x="0" y="0"/>
                    </a:moveTo>
                    <a:lnTo>
                      <a:pt x="1504" y="0"/>
                    </a:lnTo>
                    <a:lnTo>
                      <a:pt x="1505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4" name="任意多边形 131083"/>
              <p:cNvSpPr/>
              <p:nvPr/>
            </p:nvSpPr>
            <p:spPr>
              <a:xfrm>
                <a:off x="4201" y="1382"/>
                <a:ext cx="85" cy="2"/>
              </a:xfrm>
              <a:custGeom>
                <a:avLst/>
                <a:gdLst/>
                <a:ahLst/>
                <a:cxnLst/>
                <a:rect l="0" t="0" r="0" b="0"/>
                <a:pathLst>
                  <a:path w="377">
                    <a:moveTo>
                      <a:pt x="0" y="0"/>
                    </a:moveTo>
                    <a:lnTo>
                      <a:pt x="376" y="0"/>
                    </a:lnTo>
                    <a:lnTo>
                      <a:pt x="37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5" name="任意多边形 131084"/>
              <p:cNvSpPr/>
              <p:nvPr/>
            </p:nvSpPr>
            <p:spPr>
              <a:xfrm>
                <a:off x="4329" y="1382"/>
                <a:ext cx="327" cy="2"/>
              </a:xfrm>
              <a:custGeom>
                <a:avLst/>
                <a:gdLst/>
                <a:ahLst/>
                <a:cxnLst/>
                <a:rect l="0" t="0" r="0" b="0"/>
                <a:pathLst>
                  <a:path w="1442">
                    <a:moveTo>
                      <a:pt x="0" y="0"/>
                    </a:moveTo>
                    <a:lnTo>
                      <a:pt x="1441" y="0"/>
                    </a:lnTo>
                    <a:lnTo>
                      <a:pt x="1442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6" name="任意多边形 131085"/>
              <p:cNvSpPr/>
              <p:nvPr/>
            </p:nvSpPr>
            <p:spPr>
              <a:xfrm>
                <a:off x="3801" y="576"/>
                <a:ext cx="3" cy="243"/>
              </a:xfrm>
              <a:custGeom>
                <a:avLst/>
                <a:gdLst/>
                <a:ahLst/>
                <a:cxnLst/>
                <a:rect l="0" t="0" r="0" b="0"/>
                <a:pathLst>
                  <a:path w="1" h="1129">
                    <a:moveTo>
                      <a:pt x="0" y="0"/>
                    </a:moveTo>
                    <a:lnTo>
                      <a:pt x="0" y="1129"/>
                    </a:lnTo>
                    <a:lnTo>
                      <a:pt x="1" y="11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7" name="任意多边形 131086"/>
              <p:cNvSpPr/>
              <p:nvPr/>
            </p:nvSpPr>
            <p:spPr>
              <a:xfrm>
                <a:off x="3801" y="859"/>
                <a:ext cx="3" cy="80"/>
              </a:xfrm>
              <a:custGeom>
                <a:avLst/>
                <a:gdLst/>
                <a:ahLst/>
                <a:cxnLst/>
                <a:rect l="0" t="0" r="0" b="0"/>
                <a:pathLst>
                  <a:path w="1" h="376">
                    <a:moveTo>
                      <a:pt x="0" y="0"/>
                    </a:moveTo>
                    <a:lnTo>
                      <a:pt x="0" y="376"/>
                    </a:lnTo>
                    <a:lnTo>
                      <a:pt x="1" y="37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8" name="任意多边形 131087"/>
              <p:cNvSpPr/>
              <p:nvPr/>
            </p:nvSpPr>
            <p:spPr>
              <a:xfrm>
                <a:off x="3801" y="979"/>
                <a:ext cx="3" cy="323"/>
              </a:xfrm>
              <a:custGeom>
                <a:avLst/>
                <a:gdLst/>
                <a:ahLst/>
                <a:cxnLst/>
                <a:rect l="0" t="0" r="0" b="0"/>
                <a:pathLst>
                  <a:path w="1" h="1506">
                    <a:moveTo>
                      <a:pt x="0" y="0"/>
                    </a:moveTo>
                    <a:lnTo>
                      <a:pt x="0" y="1506"/>
                    </a:lnTo>
                    <a:lnTo>
                      <a:pt x="1" y="150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9" name="任意多边形 131088"/>
              <p:cNvSpPr/>
              <p:nvPr/>
            </p:nvSpPr>
            <p:spPr>
              <a:xfrm>
                <a:off x="3801" y="1342"/>
                <a:ext cx="3" cy="80"/>
              </a:xfrm>
              <a:custGeom>
                <a:avLst/>
                <a:gdLst/>
                <a:ahLst/>
                <a:cxnLst/>
                <a:rect l="0" t="0" r="0" b="0"/>
                <a:pathLst>
                  <a:path w="1" h="377">
                    <a:moveTo>
                      <a:pt x="0" y="0"/>
                    </a:moveTo>
                    <a:lnTo>
                      <a:pt x="0" y="377"/>
                    </a:lnTo>
                    <a:lnTo>
                      <a:pt x="1" y="3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90" name="任意多边形 131089"/>
              <p:cNvSpPr/>
              <p:nvPr/>
            </p:nvSpPr>
            <p:spPr>
              <a:xfrm>
                <a:off x="3801" y="1462"/>
                <a:ext cx="3" cy="323"/>
              </a:xfrm>
              <a:custGeom>
                <a:avLst/>
                <a:gdLst/>
                <a:ahLst/>
                <a:cxnLst/>
                <a:rect l="0" t="0" r="0" b="0"/>
                <a:pathLst>
                  <a:path w="1" h="1505">
                    <a:moveTo>
                      <a:pt x="0" y="0"/>
                    </a:moveTo>
                    <a:lnTo>
                      <a:pt x="0" y="1505"/>
                    </a:lnTo>
                    <a:lnTo>
                      <a:pt x="1" y="150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91" name="任意多边形 131090"/>
              <p:cNvSpPr/>
              <p:nvPr/>
            </p:nvSpPr>
            <p:spPr>
              <a:xfrm>
                <a:off x="3801" y="1825"/>
                <a:ext cx="3" cy="82"/>
              </a:xfrm>
              <a:custGeom>
                <a:avLst/>
                <a:gdLst/>
                <a:ahLst/>
                <a:cxnLst/>
                <a:rect l="0" t="0" r="0" b="0"/>
                <a:pathLst>
                  <a:path w="1" h="376">
                    <a:moveTo>
                      <a:pt x="0" y="0"/>
                    </a:moveTo>
                    <a:lnTo>
                      <a:pt x="0" y="376"/>
                    </a:lnTo>
                    <a:lnTo>
                      <a:pt x="1" y="37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92" name="任意多边形 131091"/>
              <p:cNvSpPr/>
              <p:nvPr/>
            </p:nvSpPr>
            <p:spPr>
              <a:xfrm>
                <a:off x="3801" y="1947"/>
                <a:ext cx="3" cy="241"/>
              </a:xfrm>
              <a:custGeom>
                <a:avLst/>
                <a:gdLst/>
                <a:ahLst/>
                <a:cxnLst/>
                <a:rect l="0" t="0" r="0" b="0"/>
                <a:pathLst>
                  <a:path w="1" h="1129">
                    <a:moveTo>
                      <a:pt x="0" y="0"/>
                    </a:moveTo>
                    <a:lnTo>
                      <a:pt x="0" y="1129"/>
                    </a:lnTo>
                    <a:lnTo>
                      <a:pt x="1" y="11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93" name="任意多边形 131092"/>
              <p:cNvSpPr/>
              <p:nvPr/>
            </p:nvSpPr>
            <p:spPr>
              <a:xfrm>
                <a:off x="928" y="767"/>
                <a:ext cx="307" cy="250"/>
              </a:xfrm>
              <a:custGeom>
                <a:avLst/>
                <a:gdLst/>
                <a:ahLst/>
                <a:cxnLst/>
                <a:rect l="0" t="0" r="0" b="0"/>
                <a:pathLst>
                  <a:path w="1361" h="1162">
                    <a:moveTo>
                      <a:pt x="1361" y="0"/>
                    </a:moveTo>
                    <a:lnTo>
                      <a:pt x="596" y="481"/>
                    </a:lnTo>
                    <a:lnTo>
                      <a:pt x="0" y="1162"/>
                    </a:lnTo>
                    <a:lnTo>
                      <a:pt x="1" y="1162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94" name="任意多边形 131093"/>
              <p:cNvSpPr/>
              <p:nvPr/>
            </p:nvSpPr>
            <p:spPr>
              <a:xfrm>
                <a:off x="1525" y="576"/>
                <a:ext cx="3" cy="243"/>
              </a:xfrm>
              <a:custGeom>
                <a:avLst/>
                <a:gdLst/>
                <a:ahLst/>
                <a:cxnLst/>
                <a:rect l="0" t="0" r="0" b="0"/>
                <a:pathLst>
                  <a:path w="1" h="1129">
                    <a:moveTo>
                      <a:pt x="0" y="0"/>
                    </a:moveTo>
                    <a:lnTo>
                      <a:pt x="0" y="1129"/>
                    </a:lnTo>
                    <a:lnTo>
                      <a:pt x="1" y="11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95" name="任意多边形 131094"/>
              <p:cNvSpPr/>
              <p:nvPr/>
            </p:nvSpPr>
            <p:spPr>
              <a:xfrm>
                <a:off x="1525" y="859"/>
                <a:ext cx="3" cy="80"/>
              </a:xfrm>
              <a:custGeom>
                <a:avLst/>
                <a:gdLst/>
                <a:ahLst/>
                <a:cxnLst/>
                <a:rect l="0" t="0" r="0" b="0"/>
                <a:pathLst>
                  <a:path w="1" h="376">
                    <a:moveTo>
                      <a:pt x="0" y="0"/>
                    </a:moveTo>
                    <a:lnTo>
                      <a:pt x="0" y="376"/>
                    </a:lnTo>
                    <a:lnTo>
                      <a:pt x="1" y="37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96" name="任意多边形 131095"/>
              <p:cNvSpPr/>
              <p:nvPr/>
            </p:nvSpPr>
            <p:spPr>
              <a:xfrm>
                <a:off x="1525" y="979"/>
                <a:ext cx="3" cy="323"/>
              </a:xfrm>
              <a:custGeom>
                <a:avLst/>
                <a:gdLst/>
                <a:ahLst/>
                <a:cxnLst/>
                <a:rect l="0" t="0" r="0" b="0"/>
                <a:pathLst>
                  <a:path w="1" h="1506">
                    <a:moveTo>
                      <a:pt x="0" y="0"/>
                    </a:moveTo>
                    <a:lnTo>
                      <a:pt x="0" y="1506"/>
                    </a:lnTo>
                    <a:lnTo>
                      <a:pt x="1" y="150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97" name="任意多边形 131096"/>
              <p:cNvSpPr/>
              <p:nvPr/>
            </p:nvSpPr>
            <p:spPr>
              <a:xfrm>
                <a:off x="1525" y="1342"/>
                <a:ext cx="3" cy="80"/>
              </a:xfrm>
              <a:custGeom>
                <a:avLst/>
                <a:gdLst/>
                <a:ahLst/>
                <a:cxnLst/>
                <a:rect l="0" t="0" r="0" b="0"/>
                <a:pathLst>
                  <a:path w="1" h="377">
                    <a:moveTo>
                      <a:pt x="0" y="0"/>
                    </a:moveTo>
                    <a:lnTo>
                      <a:pt x="0" y="377"/>
                    </a:lnTo>
                    <a:lnTo>
                      <a:pt x="1" y="3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98" name="任意多边形 131097"/>
              <p:cNvSpPr/>
              <p:nvPr/>
            </p:nvSpPr>
            <p:spPr>
              <a:xfrm>
                <a:off x="1525" y="1462"/>
                <a:ext cx="3" cy="323"/>
              </a:xfrm>
              <a:custGeom>
                <a:avLst/>
                <a:gdLst/>
                <a:ahLst/>
                <a:cxnLst/>
                <a:rect l="0" t="0" r="0" b="0"/>
                <a:pathLst>
                  <a:path w="1" h="1505">
                    <a:moveTo>
                      <a:pt x="0" y="0"/>
                    </a:moveTo>
                    <a:lnTo>
                      <a:pt x="0" y="1505"/>
                    </a:lnTo>
                    <a:lnTo>
                      <a:pt x="1" y="150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99" name="任意多边形 131098"/>
              <p:cNvSpPr/>
              <p:nvPr/>
            </p:nvSpPr>
            <p:spPr>
              <a:xfrm>
                <a:off x="1525" y="1825"/>
                <a:ext cx="3" cy="82"/>
              </a:xfrm>
              <a:custGeom>
                <a:avLst/>
                <a:gdLst/>
                <a:ahLst/>
                <a:cxnLst/>
                <a:rect l="0" t="0" r="0" b="0"/>
                <a:pathLst>
                  <a:path w="1" h="376">
                    <a:moveTo>
                      <a:pt x="0" y="0"/>
                    </a:moveTo>
                    <a:lnTo>
                      <a:pt x="0" y="376"/>
                    </a:lnTo>
                    <a:lnTo>
                      <a:pt x="1" y="37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00" name="任意多边形 131099"/>
              <p:cNvSpPr/>
              <p:nvPr/>
            </p:nvSpPr>
            <p:spPr>
              <a:xfrm>
                <a:off x="1525" y="1947"/>
                <a:ext cx="3" cy="241"/>
              </a:xfrm>
              <a:custGeom>
                <a:avLst/>
                <a:gdLst/>
                <a:ahLst/>
                <a:cxnLst/>
                <a:rect l="0" t="0" r="0" b="0"/>
                <a:pathLst>
                  <a:path w="1" h="1129">
                    <a:moveTo>
                      <a:pt x="0" y="0"/>
                    </a:moveTo>
                    <a:lnTo>
                      <a:pt x="0" y="1129"/>
                    </a:lnTo>
                    <a:lnTo>
                      <a:pt x="1" y="11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01" name="任意多边形 131100"/>
              <p:cNvSpPr/>
              <p:nvPr/>
            </p:nvSpPr>
            <p:spPr>
              <a:xfrm>
                <a:off x="1525" y="2322"/>
                <a:ext cx="3" cy="243"/>
              </a:xfrm>
              <a:custGeom>
                <a:avLst/>
                <a:gdLst/>
                <a:ahLst/>
                <a:cxnLst/>
                <a:rect l="0" t="0" r="0" b="0"/>
                <a:pathLst>
                  <a:path w="1" h="1129">
                    <a:moveTo>
                      <a:pt x="0" y="0"/>
                    </a:moveTo>
                    <a:lnTo>
                      <a:pt x="0" y="1129"/>
                    </a:lnTo>
                    <a:lnTo>
                      <a:pt x="1" y="11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02" name="任意多边形 131101"/>
              <p:cNvSpPr/>
              <p:nvPr/>
            </p:nvSpPr>
            <p:spPr>
              <a:xfrm>
                <a:off x="1525" y="2605"/>
                <a:ext cx="3" cy="80"/>
              </a:xfrm>
              <a:custGeom>
                <a:avLst/>
                <a:gdLst/>
                <a:ahLst/>
                <a:cxnLst/>
                <a:rect l="0" t="0" r="0" b="0"/>
                <a:pathLst>
                  <a:path w="1" h="376">
                    <a:moveTo>
                      <a:pt x="0" y="0"/>
                    </a:moveTo>
                    <a:lnTo>
                      <a:pt x="0" y="376"/>
                    </a:lnTo>
                    <a:lnTo>
                      <a:pt x="1" y="37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03" name="任意多边形 131102"/>
              <p:cNvSpPr/>
              <p:nvPr/>
            </p:nvSpPr>
            <p:spPr>
              <a:xfrm>
                <a:off x="1525" y="2727"/>
                <a:ext cx="3" cy="321"/>
              </a:xfrm>
              <a:custGeom>
                <a:avLst/>
                <a:gdLst/>
                <a:ahLst/>
                <a:cxnLst/>
                <a:rect l="0" t="0" r="0" b="0"/>
                <a:pathLst>
                  <a:path w="1" h="1505">
                    <a:moveTo>
                      <a:pt x="0" y="0"/>
                    </a:moveTo>
                    <a:lnTo>
                      <a:pt x="0" y="1505"/>
                    </a:lnTo>
                    <a:lnTo>
                      <a:pt x="1" y="150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04" name="任意多边形 131103"/>
              <p:cNvSpPr/>
              <p:nvPr/>
            </p:nvSpPr>
            <p:spPr>
              <a:xfrm>
                <a:off x="1525" y="3088"/>
                <a:ext cx="3" cy="82"/>
              </a:xfrm>
              <a:custGeom>
                <a:avLst/>
                <a:gdLst/>
                <a:ahLst/>
                <a:cxnLst/>
                <a:rect l="0" t="0" r="0" b="0"/>
                <a:pathLst>
                  <a:path w="1" h="376">
                    <a:moveTo>
                      <a:pt x="0" y="0"/>
                    </a:moveTo>
                    <a:lnTo>
                      <a:pt x="0" y="376"/>
                    </a:lnTo>
                    <a:lnTo>
                      <a:pt x="1" y="37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05" name="任意多边形 131104"/>
              <p:cNvSpPr/>
              <p:nvPr/>
            </p:nvSpPr>
            <p:spPr>
              <a:xfrm>
                <a:off x="1525" y="3210"/>
                <a:ext cx="3" cy="323"/>
              </a:xfrm>
              <a:custGeom>
                <a:avLst/>
                <a:gdLst/>
                <a:ahLst/>
                <a:cxnLst/>
                <a:rect l="0" t="0" r="0" b="0"/>
                <a:pathLst>
                  <a:path w="1" h="1506">
                    <a:moveTo>
                      <a:pt x="0" y="0"/>
                    </a:moveTo>
                    <a:lnTo>
                      <a:pt x="0" y="1506"/>
                    </a:lnTo>
                    <a:lnTo>
                      <a:pt x="1" y="150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06" name="任意多边形 131105"/>
              <p:cNvSpPr/>
              <p:nvPr/>
            </p:nvSpPr>
            <p:spPr>
              <a:xfrm>
                <a:off x="1525" y="3573"/>
                <a:ext cx="3" cy="80"/>
              </a:xfrm>
              <a:custGeom>
                <a:avLst/>
                <a:gdLst/>
                <a:ahLst/>
                <a:cxnLst/>
                <a:rect l="0" t="0" r="0" b="0"/>
                <a:pathLst>
                  <a:path w="1" h="376">
                    <a:moveTo>
                      <a:pt x="0" y="0"/>
                    </a:moveTo>
                    <a:lnTo>
                      <a:pt x="0" y="376"/>
                    </a:lnTo>
                    <a:lnTo>
                      <a:pt x="1" y="37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07" name="任意多边形 131106"/>
              <p:cNvSpPr/>
              <p:nvPr/>
            </p:nvSpPr>
            <p:spPr>
              <a:xfrm>
                <a:off x="1525" y="3693"/>
                <a:ext cx="3" cy="243"/>
              </a:xfrm>
              <a:custGeom>
                <a:avLst/>
                <a:gdLst/>
                <a:ahLst/>
                <a:cxnLst/>
                <a:rect l="0" t="0" r="0" b="0"/>
                <a:pathLst>
                  <a:path w="1" h="1129">
                    <a:moveTo>
                      <a:pt x="0" y="0"/>
                    </a:moveTo>
                    <a:lnTo>
                      <a:pt x="0" y="1129"/>
                    </a:lnTo>
                    <a:lnTo>
                      <a:pt x="1" y="11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08" name="任意多边形 131107"/>
              <p:cNvSpPr/>
              <p:nvPr/>
            </p:nvSpPr>
            <p:spPr>
              <a:xfrm>
                <a:off x="1235" y="767"/>
                <a:ext cx="3" cy="212"/>
              </a:xfrm>
              <a:custGeom>
                <a:avLst/>
                <a:gdLst/>
                <a:ahLst/>
                <a:cxnLst/>
                <a:rect l="0" t="0" r="0" b="0"/>
                <a:pathLst>
                  <a:path w="2" h="986">
                    <a:moveTo>
                      <a:pt x="0" y="0"/>
                    </a:moveTo>
                    <a:lnTo>
                      <a:pt x="0" y="986"/>
                    </a:lnTo>
                    <a:lnTo>
                      <a:pt x="2" y="986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09" name="任意多边形 131108"/>
              <p:cNvSpPr/>
              <p:nvPr/>
            </p:nvSpPr>
            <p:spPr>
              <a:xfrm>
                <a:off x="1235" y="979"/>
                <a:ext cx="575" cy="2"/>
              </a:xfrm>
              <a:custGeom>
                <a:avLst/>
                <a:gdLst/>
                <a:ahLst/>
                <a:cxnLst/>
                <a:rect l="0" t="0" r="0" b="0"/>
                <a:pathLst>
                  <a:path w="2524">
                    <a:moveTo>
                      <a:pt x="0" y="0"/>
                    </a:moveTo>
                    <a:lnTo>
                      <a:pt x="2523" y="0"/>
                    </a:lnTo>
                    <a:lnTo>
                      <a:pt x="2524" y="0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0" name="任意多边形 131109"/>
              <p:cNvSpPr/>
              <p:nvPr/>
            </p:nvSpPr>
            <p:spPr>
              <a:xfrm>
                <a:off x="1810" y="769"/>
                <a:ext cx="5" cy="210"/>
              </a:xfrm>
              <a:custGeom>
                <a:avLst/>
                <a:gdLst/>
                <a:ahLst/>
                <a:cxnLst/>
                <a:rect l="0" t="0" r="0" b="0"/>
                <a:pathLst>
                  <a:path w="22" h="984">
                    <a:moveTo>
                      <a:pt x="0" y="984"/>
                    </a:moveTo>
                    <a:lnTo>
                      <a:pt x="21" y="0"/>
                    </a:lnTo>
                    <a:lnTo>
                      <a:pt x="22" y="0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1" name="任意多边形 131110"/>
              <p:cNvSpPr/>
              <p:nvPr/>
            </p:nvSpPr>
            <p:spPr>
              <a:xfrm>
                <a:off x="3097" y="979"/>
                <a:ext cx="1412" cy="1070"/>
              </a:xfrm>
              <a:custGeom>
                <a:avLst/>
                <a:gdLst/>
                <a:ahLst/>
                <a:cxnLst/>
                <a:rect l="0" t="0" r="0" b="0"/>
                <a:pathLst>
                  <a:path w="6221" h="4992">
                    <a:moveTo>
                      <a:pt x="604" y="0"/>
                    </a:moveTo>
                    <a:lnTo>
                      <a:pt x="204" y="709"/>
                    </a:lnTo>
                    <a:lnTo>
                      <a:pt x="0" y="1498"/>
                    </a:lnTo>
                    <a:lnTo>
                      <a:pt x="7" y="2314"/>
                    </a:lnTo>
                    <a:lnTo>
                      <a:pt x="223" y="3099"/>
                    </a:lnTo>
                    <a:lnTo>
                      <a:pt x="634" y="3802"/>
                    </a:lnTo>
                    <a:lnTo>
                      <a:pt x="1211" y="4377"/>
                    </a:lnTo>
                    <a:lnTo>
                      <a:pt x="1917" y="4782"/>
                    </a:lnTo>
                    <a:lnTo>
                      <a:pt x="2704" y="4992"/>
                    </a:lnTo>
                    <a:lnTo>
                      <a:pt x="3517" y="4992"/>
                    </a:lnTo>
                    <a:lnTo>
                      <a:pt x="4304" y="4782"/>
                    </a:lnTo>
                    <a:lnTo>
                      <a:pt x="5011" y="4377"/>
                    </a:lnTo>
                    <a:lnTo>
                      <a:pt x="5589" y="3802"/>
                    </a:lnTo>
                    <a:lnTo>
                      <a:pt x="5999" y="3099"/>
                    </a:lnTo>
                    <a:lnTo>
                      <a:pt x="6215" y="2314"/>
                    </a:lnTo>
                    <a:lnTo>
                      <a:pt x="6221" y="1498"/>
                    </a:lnTo>
                    <a:lnTo>
                      <a:pt x="6018" y="709"/>
                    </a:lnTo>
                    <a:lnTo>
                      <a:pt x="5618" y="0"/>
                    </a:lnTo>
                    <a:lnTo>
                      <a:pt x="5619" y="0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2" name="任意多边形 131111"/>
              <p:cNvSpPr/>
              <p:nvPr/>
            </p:nvSpPr>
            <p:spPr>
              <a:xfrm>
                <a:off x="928" y="1017"/>
                <a:ext cx="2" cy="730"/>
              </a:xfrm>
              <a:custGeom>
                <a:avLst/>
                <a:gdLst/>
                <a:ahLst/>
                <a:cxnLst/>
                <a:rect l="0" t="0" r="0" b="0"/>
                <a:pathLst>
                  <a:path w="1" h="3411">
                    <a:moveTo>
                      <a:pt x="0" y="0"/>
                    </a:moveTo>
                    <a:lnTo>
                      <a:pt x="0" y="3411"/>
                    </a:lnTo>
                    <a:lnTo>
                      <a:pt x="1" y="3411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3" name="任意多边形 131112"/>
              <p:cNvSpPr/>
              <p:nvPr/>
            </p:nvSpPr>
            <p:spPr>
              <a:xfrm>
                <a:off x="2122" y="1017"/>
                <a:ext cx="3" cy="730"/>
              </a:xfrm>
              <a:custGeom>
                <a:avLst/>
                <a:gdLst/>
                <a:ahLst/>
                <a:cxnLst/>
                <a:rect l="0" t="0" r="0" b="0"/>
                <a:pathLst>
                  <a:path w="1" h="3410">
                    <a:moveTo>
                      <a:pt x="0" y="0"/>
                    </a:moveTo>
                    <a:lnTo>
                      <a:pt x="0" y="3410"/>
                    </a:lnTo>
                    <a:lnTo>
                      <a:pt x="1" y="3410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4" name="任意多边形 131113"/>
              <p:cNvSpPr/>
              <p:nvPr/>
            </p:nvSpPr>
            <p:spPr>
              <a:xfrm>
                <a:off x="2122" y="2765"/>
                <a:ext cx="3" cy="728"/>
              </a:xfrm>
              <a:custGeom>
                <a:avLst/>
                <a:gdLst/>
                <a:ahLst/>
                <a:cxnLst/>
                <a:rect l="0" t="0" r="0" b="0"/>
                <a:pathLst>
                  <a:path w="3" h="3405">
                    <a:moveTo>
                      <a:pt x="0" y="0"/>
                    </a:moveTo>
                    <a:lnTo>
                      <a:pt x="2" y="3405"/>
                    </a:lnTo>
                    <a:lnTo>
                      <a:pt x="3" y="3405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5" name="任意多边形 131114"/>
              <p:cNvSpPr/>
              <p:nvPr/>
            </p:nvSpPr>
            <p:spPr>
              <a:xfrm>
                <a:off x="928" y="2765"/>
                <a:ext cx="2" cy="730"/>
              </a:xfrm>
              <a:custGeom>
                <a:avLst/>
                <a:gdLst/>
                <a:ahLst/>
                <a:cxnLst/>
                <a:rect l="0" t="0" r="0" b="0"/>
                <a:pathLst>
                  <a:path w="1" h="3411">
                    <a:moveTo>
                      <a:pt x="0" y="0"/>
                    </a:moveTo>
                    <a:lnTo>
                      <a:pt x="0" y="3411"/>
                    </a:lnTo>
                    <a:lnTo>
                      <a:pt x="1" y="3411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6" name="任意多边形 131115"/>
              <p:cNvSpPr/>
              <p:nvPr/>
            </p:nvSpPr>
            <p:spPr>
              <a:xfrm>
                <a:off x="928" y="1747"/>
                <a:ext cx="1194" cy="306"/>
              </a:xfrm>
              <a:custGeom>
                <a:avLst/>
                <a:gdLst/>
                <a:ahLst/>
                <a:cxnLst/>
                <a:rect l="0" t="0" r="0" b="0"/>
                <a:pathLst>
                  <a:path w="5262" h="1433">
                    <a:moveTo>
                      <a:pt x="0" y="1"/>
                    </a:moveTo>
                    <a:lnTo>
                      <a:pt x="502" y="598"/>
                    </a:lnTo>
                    <a:lnTo>
                      <a:pt x="1134" y="1051"/>
                    </a:lnTo>
                    <a:lnTo>
                      <a:pt x="1859" y="1336"/>
                    </a:lnTo>
                    <a:lnTo>
                      <a:pt x="2631" y="1433"/>
                    </a:lnTo>
                    <a:lnTo>
                      <a:pt x="3404" y="1336"/>
                    </a:lnTo>
                    <a:lnTo>
                      <a:pt x="4129" y="1051"/>
                    </a:lnTo>
                    <a:lnTo>
                      <a:pt x="4760" y="597"/>
                    </a:lnTo>
                    <a:lnTo>
                      <a:pt x="5261" y="0"/>
                    </a:lnTo>
                    <a:lnTo>
                      <a:pt x="5262" y="0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7" name="任意多边形 131116"/>
              <p:cNvSpPr/>
              <p:nvPr/>
            </p:nvSpPr>
            <p:spPr>
              <a:xfrm>
                <a:off x="1815" y="769"/>
                <a:ext cx="307" cy="248"/>
              </a:xfrm>
              <a:custGeom>
                <a:avLst/>
                <a:gdLst/>
                <a:ahLst/>
                <a:cxnLst/>
                <a:rect l="0" t="0" r="0" b="0"/>
                <a:pathLst>
                  <a:path w="1356" h="1160">
                    <a:moveTo>
                      <a:pt x="1356" y="1160"/>
                    </a:moveTo>
                    <a:lnTo>
                      <a:pt x="762" y="482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8" name="任意多边形 131117"/>
              <p:cNvSpPr/>
              <p:nvPr/>
            </p:nvSpPr>
            <p:spPr>
              <a:xfrm>
                <a:off x="928" y="2456"/>
                <a:ext cx="1194" cy="309"/>
              </a:xfrm>
              <a:custGeom>
                <a:avLst/>
                <a:gdLst/>
                <a:ahLst/>
                <a:cxnLst/>
                <a:rect l="0" t="0" r="0" b="0"/>
                <a:pathLst>
                  <a:path w="5262" h="1434">
                    <a:moveTo>
                      <a:pt x="5262" y="1434"/>
                    </a:moveTo>
                    <a:lnTo>
                      <a:pt x="4761" y="837"/>
                    </a:lnTo>
                    <a:lnTo>
                      <a:pt x="4130" y="382"/>
                    </a:lnTo>
                    <a:lnTo>
                      <a:pt x="3405" y="97"/>
                    </a:lnTo>
                    <a:lnTo>
                      <a:pt x="2632" y="0"/>
                    </a:lnTo>
                    <a:lnTo>
                      <a:pt x="1859" y="97"/>
                    </a:lnTo>
                    <a:lnTo>
                      <a:pt x="1135" y="380"/>
                    </a:lnTo>
                    <a:lnTo>
                      <a:pt x="502" y="835"/>
                    </a:lnTo>
                    <a:lnTo>
                      <a:pt x="0" y="1431"/>
                    </a:lnTo>
                    <a:lnTo>
                      <a:pt x="1" y="1431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9" name="任意多边形 131118"/>
              <p:cNvSpPr/>
              <p:nvPr/>
            </p:nvSpPr>
            <p:spPr>
              <a:xfrm>
                <a:off x="928" y="3493"/>
                <a:ext cx="1194" cy="309"/>
              </a:xfrm>
              <a:custGeom>
                <a:avLst/>
                <a:gdLst/>
                <a:ahLst/>
                <a:cxnLst/>
                <a:rect l="0" t="0" r="0" b="0"/>
                <a:pathLst>
                  <a:path w="5265" h="1435">
                    <a:moveTo>
                      <a:pt x="0" y="3"/>
                    </a:moveTo>
                    <a:lnTo>
                      <a:pt x="503" y="600"/>
                    </a:lnTo>
                    <a:lnTo>
                      <a:pt x="1135" y="1054"/>
                    </a:lnTo>
                    <a:lnTo>
                      <a:pt x="1860" y="1338"/>
                    </a:lnTo>
                    <a:lnTo>
                      <a:pt x="2633" y="1435"/>
                    </a:lnTo>
                    <a:lnTo>
                      <a:pt x="3406" y="1337"/>
                    </a:lnTo>
                    <a:lnTo>
                      <a:pt x="4130" y="1052"/>
                    </a:lnTo>
                    <a:lnTo>
                      <a:pt x="4762" y="597"/>
                    </a:lnTo>
                    <a:lnTo>
                      <a:pt x="5264" y="0"/>
                    </a:lnTo>
                    <a:lnTo>
                      <a:pt x="5265" y="0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0" name="任意多边形 131119"/>
              <p:cNvSpPr/>
              <p:nvPr/>
            </p:nvSpPr>
            <p:spPr>
              <a:xfrm>
                <a:off x="3232" y="717"/>
                <a:ext cx="1139" cy="262"/>
              </a:xfrm>
              <a:custGeom>
                <a:avLst/>
                <a:gdLst/>
                <a:ahLst/>
                <a:cxnLst/>
                <a:rect l="0" t="0" r="0" b="0"/>
                <a:pathLst>
                  <a:path w="5014" h="1227">
                    <a:moveTo>
                      <a:pt x="5014" y="1227"/>
                    </a:moveTo>
                    <a:lnTo>
                      <a:pt x="4434" y="635"/>
                    </a:lnTo>
                    <a:lnTo>
                      <a:pt x="3720" y="216"/>
                    </a:lnTo>
                    <a:lnTo>
                      <a:pt x="2921" y="0"/>
                    </a:lnTo>
                    <a:lnTo>
                      <a:pt x="2093" y="0"/>
                    </a:lnTo>
                    <a:lnTo>
                      <a:pt x="1294" y="216"/>
                    </a:lnTo>
                    <a:lnTo>
                      <a:pt x="579" y="635"/>
                    </a:lnTo>
                    <a:lnTo>
                      <a:pt x="0" y="1227"/>
                    </a:lnTo>
                    <a:lnTo>
                      <a:pt x="1" y="1227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1" name="任意多边形 131120"/>
              <p:cNvSpPr/>
              <p:nvPr/>
            </p:nvSpPr>
            <p:spPr>
              <a:xfrm>
                <a:off x="3589" y="1179"/>
                <a:ext cx="427" cy="405"/>
              </a:xfrm>
              <a:custGeom>
                <a:avLst/>
                <a:gdLst/>
                <a:ahLst/>
                <a:cxnLst/>
                <a:rect l="0" t="0" r="0" b="0"/>
                <a:pathLst>
                  <a:path w="1887" h="1887">
                    <a:moveTo>
                      <a:pt x="1886" y="944"/>
                    </a:moveTo>
                    <a:lnTo>
                      <a:pt x="1814" y="583"/>
                    </a:lnTo>
                    <a:lnTo>
                      <a:pt x="1609" y="277"/>
                    </a:lnTo>
                    <a:lnTo>
                      <a:pt x="1304" y="72"/>
                    </a:lnTo>
                    <a:lnTo>
                      <a:pt x="943" y="0"/>
                    </a:lnTo>
                    <a:lnTo>
                      <a:pt x="582" y="72"/>
                    </a:lnTo>
                    <a:lnTo>
                      <a:pt x="276" y="277"/>
                    </a:lnTo>
                    <a:lnTo>
                      <a:pt x="71" y="583"/>
                    </a:lnTo>
                    <a:lnTo>
                      <a:pt x="0" y="944"/>
                    </a:lnTo>
                    <a:lnTo>
                      <a:pt x="71" y="1304"/>
                    </a:lnTo>
                    <a:lnTo>
                      <a:pt x="276" y="1612"/>
                    </a:lnTo>
                    <a:lnTo>
                      <a:pt x="582" y="1816"/>
                    </a:lnTo>
                    <a:lnTo>
                      <a:pt x="943" y="1887"/>
                    </a:lnTo>
                    <a:lnTo>
                      <a:pt x="1304" y="1816"/>
                    </a:lnTo>
                    <a:lnTo>
                      <a:pt x="1609" y="1612"/>
                    </a:lnTo>
                    <a:lnTo>
                      <a:pt x="1814" y="1304"/>
                    </a:lnTo>
                    <a:lnTo>
                      <a:pt x="1886" y="944"/>
                    </a:lnTo>
                    <a:lnTo>
                      <a:pt x="1887" y="944"/>
                    </a:lnTo>
                  </a:path>
                </a:pathLst>
              </a:custGeom>
              <a:noFill/>
              <a:ln w="762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2" name="任意多边形 131121"/>
              <p:cNvSpPr/>
              <p:nvPr/>
            </p:nvSpPr>
            <p:spPr>
              <a:xfrm>
                <a:off x="710" y="3130"/>
                <a:ext cx="238" cy="3"/>
              </a:xfrm>
              <a:custGeom>
                <a:avLst/>
                <a:gdLst/>
                <a:ahLst/>
                <a:cxnLst/>
                <a:rect l="0" t="0" r="0" b="0"/>
                <a:pathLst>
                  <a:path w="1040">
                    <a:moveTo>
                      <a:pt x="0" y="0"/>
                    </a:moveTo>
                    <a:lnTo>
                      <a:pt x="1039" y="0"/>
                    </a:lnTo>
                    <a:lnTo>
                      <a:pt x="1040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3" name="任意多边形 131122"/>
              <p:cNvSpPr/>
              <p:nvPr/>
            </p:nvSpPr>
            <p:spPr>
              <a:xfrm>
                <a:off x="990" y="3130"/>
                <a:ext cx="85" cy="3"/>
              </a:xfrm>
              <a:custGeom>
                <a:avLst/>
                <a:gdLst/>
                <a:ahLst/>
                <a:cxnLst/>
                <a:rect l="0" t="0" r="0" b="0"/>
                <a:pathLst>
                  <a:path w="377">
                    <a:moveTo>
                      <a:pt x="0" y="0"/>
                    </a:moveTo>
                    <a:lnTo>
                      <a:pt x="376" y="0"/>
                    </a:lnTo>
                    <a:lnTo>
                      <a:pt x="37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4" name="任意多边形 131123"/>
              <p:cNvSpPr/>
              <p:nvPr/>
            </p:nvSpPr>
            <p:spPr>
              <a:xfrm>
                <a:off x="1118" y="3130"/>
                <a:ext cx="342" cy="3"/>
              </a:xfrm>
              <a:custGeom>
                <a:avLst/>
                <a:gdLst/>
                <a:ahLst/>
                <a:cxnLst/>
                <a:rect l="0" t="0" r="0" b="0"/>
                <a:pathLst>
                  <a:path w="1505">
                    <a:moveTo>
                      <a:pt x="0" y="0"/>
                    </a:moveTo>
                    <a:lnTo>
                      <a:pt x="1504" y="0"/>
                    </a:lnTo>
                    <a:lnTo>
                      <a:pt x="1505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5" name="任意多边形 131124"/>
              <p:cNvSpPr/>
              <p:nvPr/>
            </p:nvSpPr>
            <p:spPr>
              <a:xfrm>
                <a:off x="1503" y="3130"/>
                <a:ext cx="84" cy="3"/>
              </a:xfrm>
              <a:custGeom>
                <a:avLst/>
                <a:gdLst/>
                <a:ahLst/>
                <a:cxnLst/>
                <a:rect l="0" t="0" r="0" b="0"/>
                <a:pathLst>
                  <a:path w="377">
                    <a:moveTo>
                      <a:pt x="0" y="0"/>
                    </a:moveTo>
                    <a:lnTo>
                      <a:pt x="376" y="0"/>
                    </a:lnTo>
                    <a:lnTo>
                      <a:pt x="37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6" name="任意多边形 131125"/>
              <p:cNvSpPr/>
              <p:nvPr/>
            </p:nvSpPr>
            <p:spPr>
              <a:xfrm>
                <a:off x="1630" y="3130"/>
                <a:ext cx="342" cy="3"/>
              </a:xfrm>
              <a:custGeom>
                <a:avLst/>
                <a:gdLst/>
                <a:ahLst/>
                <a:cxnLst/>
                <a:rect l="0" t="0" r="0" b="0"/>
                <a:pathLst>
                  <a:path w="1506">
                    <a:moveTo>
                      <a:pt x="0" y="0"/>
                    </a:moveTo>
                    <a:lnTo>
                      <a:pt x="1505" y="0"/>
                    </a:lnTo>
                    <a:lnTo>
                      <a:pt x="1506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7" name="任意多边形 131126"/>
              <p:cNvSpPr/>
              <p:nvPr/>
            </p:nvSpPr>
            <p:spPr>
              <a:xfrm>
                <a:off x="2015" y="3130"/>
                <a:ext cx="85" cy="3"/>
              </a:xfrm>
              <a:custGeom>
                <a:avLst/>
                <a:gdLst/>
                <a:ahLst/>
                <a:cxnLst/>
                <a:rect l="0" t="0" r="0" b="0"/>
                <a:pathLst>
                  <a:path w="378">
                    <a:moveTo>
                      <a:pt x="0" y="0"/>
                    </a:moveTo>
                    <a:lnTo>
                      <a:pt x="376" y="0"/>
                    </a:lnTo>
                    <a:lnTo>
                      <a:pt x="378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8" name="任意多边形 131127"/>
              <p:cNvSpPr/>
              <p:nvPr/>
            </p:nvSpPr>
            <p:spPr>
              <a:xfrm>
                <a:off x="2142" y="3130"/>
                <a:ext cx="238" cy="3"/>
              </a:xfrm>
              <a:custGeom>
                <a:avLst/>
                <a:gdLst/>
                <a:ahLst/>
                <a:cxnLst/>
                <a:rect l="0" t="0" r="0" b="0"/>
                <a:pathLst>
                  <a:path w="1040">
                    <a:moveTo>
                      <a:pt x="0" y="0"/>
                    </a:moveTo>
                    <a:lnTo>
                      <a:pt x="1039" y="0"/>
                    </a:lnTo>
                    <a:lnTo>
                      <a:pt x="1040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9" name="任意多边形 131128"/>
              <p:cNvSpPr/>
              <p:nvPr/>
            </p:nvSpPr>
            <p:spPr>
              <a:xfrm>
                <a:off x="670" y="1382"/>
                <a:ext cx="255" cy="2"/>
              </a:xfrm>
              <a:custGeom>
                <a:avLst/>
                <a:gdLst/>
                <a:ahLst/>
                <a:cxnLst/>
                <a:rect l="0" t="0" r="0" b="0"/>
                <a:pathLst>
                  <a:path w="1129">
                    <a:moveTo>
                      <a:pt x="0" y="0"/>
                    </a:moveTo>
                    <a:lnTo>
                      <a:pt x="1128" y="0"/>
                    </a:lnTo>
                    <a:lnTo>
                      <a:pt x="1129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30" name="任意多边形 131129"/>
              <p:cNvSpPr/>
              <p:nvPr/>
            </p:nvSpPr>
            <p:spPr>
              <a:xfrm>
                <a:off x="970" y="1382"/>
                <a:ext cx="85" cy="2"/>
              </a:xfrm>
              <a:custGeom>
                <a:avLst/>
                <a:gdLst/>
                <a:ahLst/>
                <a:cxnLst/>
                <a:rect l="0" t="0" r="0" b="0"/>
                <a:pathLst>
                  <a:path w="377">
                    <a:moveTo>
                      <a:pt x="0" y="0"/>
                    </a:moveTo>
                    <a:lnTo>
                      <a:pt x="376" y="0"/>
                    </a:lnTo>
                    <a:lnTo>
                      <a:pt x="37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31" name="任意多边形 131130"/>
              <p:cNvSpPr/>
              <p:nvPr/>
            </p:nvSpPr>
            <p:spPr>
              <a:xfrm>
                <a:off x="1098" y="1382"/>
                <a:ext cx="342" cy="2"/>
              </a:xfrm>
              <a:custGeom>
                <a:avLst/>
                <a:gdLst/>
                <a:ahLst/>
                <a:cxnLst/>
                <a:rect l="0" t="0" r="0" b="0"/>
                <a:pathLst>
                  <a:path w="1506">
                    <a:moveTo>
                      <a:pt x="0" y="0"/>
                    </a:moveTo>
                    <a:lnTo>
                      <a:pt x="1505" y="0"/>
                    </a:lnTo>
                    <a:lnTo>
                      <a:pt x="1506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32" name="任意多边形 131131"/>
              <p:cNvSpPr/>
              <p:nvPr/>
            </p:nvSpPr>
            <p:spPr>
              <a:xfrm>
                <a:off x="1483" y="1382"/>
                <a:ext cx="84" cy="2"/>
              </a:xfrm>
              <a:custGeom>
                <a:avLst/>
                <a:gdLst/>
                <a:ahLst/>
                <a:cxnLst/>
                <a:rect l="0" t="0" r="0" b="0"/>
                <a:pathLst>
                  <a:path w="377">
                    <a:moveTo>
                      <a:pt x="0" y="0"/>
                    </a:moveTo>
                    <a:lnTo>
                      <a:pt x="376" y="0"/>
                    </a:lnTo>
                    <a:lnTo>
                      <a:pt x="37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33" name="任意多边形 131132"/>
              <p:cNvSpPr/>
              <p:nvPr/>
            </p:nvSpPr>
            <p:spPr>
              <a:xfrm>
                <a:off x="1610" y="1382"/>
                <a:ext cx="342" cy="2"/>
              </a:xfrm>
              <a:custGeom>
                <a:avLst/>
                <a:gdLst/>
                <a:ahLst/>
                <a:cxnLst/>
                <a:rect l="0" t="0" r="0" b="0"/>
                <a:pathLst>
                  <a:path w="1505">
                    <a:moveTo>
                      <a:pt x="0" y="0"/>
                    </a:moveTo>
                    <a:lnTo>
                      <a:pt x="1504" y="0"/>
                    </a:lnTo>
                    <a:lnTo>
                      <a:pt x="1505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34" name="任意多边形 131133"/>
              <p:cNvSpPr/>
              <p:nvPr/>
            </p:nvSpPr>
            <p:spPr>
              <a:xfrm>
                <a:off x="1995" y="1382"/>
                <a:ext cx="85" cy="2"/>
              </a:xfrm>
              <a:custGeom>
                <a:avLst/>
                <a:gdLst/>
                <a:ahLst/>
                <a:cxnLst/>
                <a:rect l="0" t="0" r="0" b="0"/>
                <a:pathLst>
                  <a:path w="377">
                    <a:moveTo>
                      <a:pt x="0" y="0"/>
                    </a:moveTo>
                    <a:lnTo>
                      <a:pt x="376" y="0"/>
                    </a:lnTo>
                    <a:lnTo>
                      <a:pt x="37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35" name="任意多边形 131134"/>
              <p:cNvSpPr/>
              <p:nvPr/>
            </p:nvSpPr>
            <p:spPr>
              <a:xfrm>
                <a:off x="2122" y="1382"/>
                <a:ext cx="258" cy="2"/>
              </a:xfrm>
              <a:custGeom>
                <a:avLst/>
                <a:gdLst/>
                <a:ahLst/>
                <a:cxnLst/>
                <a:rect l="0" t="0" r="0" b="0"/>
                <a:pathLst>
                  <a:path w="1129">
                    <a:moveTo>
                      <a:pt x="0" y="0"/>
                    </a:moveTo>
                    <a:lnTo>
                      <a:pt x="1128" y="0"/>
                    </a:lnTo>
                    <a:lnTo>
                      <a:pt x="1129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36" name="直接连接符 131135"/>
              <p:cNvSpPr/>
              <p:nvPr/>
            </p:nvSpPr>
            <p:spPr>
              <a:xfrm>
                <a:off x="960" y="1174"/>
                <a:ext cx="115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37" name="直接连接符 131136"/>
              <p:cNvSpPr/>
              <p:nvPr/>
            </p:nvSpPr>
            <p:spPr>
              <a:xfrm>
                <a:off x="960" y="1584"/>
                <a:ext cx="115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38" name="直接连接符 131137"/>
              <p:cNvSpPr/>
              <p:nvPr/>
            </p:nvSpPr>
            <p:spPr>
              <a:xfrm>
                <a:off x="912" y="2901"/>
                <a:ext cx="120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39" name="直接连接符 131138"/>
              <p:cNvSpPr/>
              <p:nvPr/>
            </p:nvSpPr>
            <p:spPr>
              <a:xfrm>
                <a:off x="912" y="3360"/>
                <a:ext cx="120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1140" name="矩形 131139"/>
            <p:cNvSpPr/>
            <p:nvPr/>
          </p:nvSpPr>
          <p:spPr>
            <a:xfrm>
              <a:off x="0" y="3931"/>
              <a:ext cx="2691" cy="326"/>
            </a:xfrm>
            <a:prstGeom prst="rect">
              <a:avLst/>
            </a:prstGeom>
            <a:noFill/>
            <a:ln w="2540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画全阀芯的三视图</a:t>
              </a:r>
              <a:r>
                <a:rPr lang="zh-CN" altLang="en-US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。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205" y="0"/>
            <a:ext cx="895350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组合 132097"/>
          <p:cNvGrpSpPr/>
          <p:nvPr/>
        </p:nvGrpSpPr>
        <p:grpSpPr>
          <a:xfrm>
            <a:off x="2779713" y="1120775"/>
            <a:ext cx="4487862" cy="4763"/>
            <a:chOff x="1736" y="706"/>
            <a:chExt cx="2827" cy="3"/>
          </a:xfrm>
        </p:grpSpPr>
        <p:grpSp>
          <p:nvGrpSpPr>
            <p:cNvPr id="132099" name="组合 132098"/>
            <p:cNvGrpSpPr/>
            <p:nvPr/>
          </p:nvGrpSpPr>
          <p:grpSpPr>
            <a:xfrm>
              <a:off x="3468" y="706"/>
              <a:ext cx="1095" cy="3"/>
              <a:chOff x="3468" y="706"/>
              <a:chExt cx="1095" cy="3"/>
            </a:xfrm>
          </p:grpSpPr>
          <p:sp>
            <p:nvSpPr>
              <p:cNvPr id="132100" name="任意多边形 132099"/>
              <p:cNvSpPr/>
              <p:nvPr/>
            </p:nvSpPr>
            <p:spPr>
              <a:xfrm>
                <a:off x="3468" y="706"/>
                <a:ext cx="157" cy="3"/>
              </a:xfrm>
              <a:custGeom>
                <a:avLst/>
                <a:gdLst/>
                <a:ahLst/>
                <a:cxnLst/>
                <a:rect l="0" t="0" r="0" b="0"/>
                <a:pathLst>
                  <a:path w="599">
                    <a:moveTo>
                      <a:pt x="0" y="0"/>
                    </a:moveTo>
                    <a:lnTo>
                      <a:pt x="598" y="0"/>
                    </a:lnTo>
                    <a:lnTo>
                      <a:pt x="599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01" name="任意多边形 132100"/>
              <p:cNvSpPr/>
              <p:nvPr/>
            </p:nvSpPr>
            <p:spPr>
              <a:xfrm>
                <a:off x="3674" y="706"/>
                <a:ext cx="194" cy="3"/>
              </a:xfrm>
              <a:custGeom>
                <a:avLst/>
                <a:gdLst/>
                <a:ahLst/>
                <a:cxnLst/>
                <a:rect l="0" t="0" r="0" b="0"/>
                <a:pathLst>
                  <a:path w="754">
                    <a:moveTo>
                      <a:pt x="0" y="0"/>
                    </a:moveTo>
                    <a:lnTo>
                      <a:pt x="753" y="0"/>
                    </a:lnTo>
                    <a:lnTo>
                      <a:pt x="75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02" name="任意多边形 132101"/>
              <p:cNvSpPr/>
              <p:nvPr/>
            </p:nvSpPr>
            <p:spPr>
              <a:xfrm>
                <a:off x="3917" y="706"/>
                <a:ext cx="197" cy="3"/>
              </a:xfrm>
              <a:custGeom>
                <a:avLst/>
                <a:gdLst/>
                <a:ahLst/>
                <a:cxnLst/>
                <a:rect l="0" t="0" r="0" b="0"/>
                <a:pathLst>
                  <a:path w="753">
                    <a:moveTo>
                      <a:pt x="0" y="0"/>
                    </a:moveTo>
                    <a:lnTo>
                      <a:pt x="752" y="0"/>
                    </a:lnTo>
                    <a:lnTo>
                      <a:pt x="753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03" name="任意多边形 132102"/>
              <p:cNvSpPr/>
              <p:nvPr/>
            </p:nvSpPr>
            <p:spPr>
              <a:xfrm>
                <a:off x="4163" y="706"/>
                <a:ext cx="194" cy="3"/>
              </a:xfrm>
              <a:custGeom>
                <a:avLst/>
                <a:gdLst/>
                <a:ahLst/>
                <a:cxnLst/>
                <a:rect l="0" t="0" r="0" b="0"/>
                <a:pathLst>
                  <a:path w="753">
                    <a:moveTo>
                      <a:pt x="0" y="0"/>
                    </a:moveTo>
                    <a:lnTo>
                      <a:pt x="752" y="0"/>
                    </a:lnTo>
                    <a:lnTo>
                      <a:pt x="753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04" name="任意多边形 132103"/>
              <p:cNvSpPr/>
              <p:nvPr/>
            </p:nvSpPr>
            <p:spPr>
              <a:xfrm>
                <a:off x="4406" y="706"/>
                <a:ext cx="157" cy="3"/>
              </a:xfrm>
              <a:custGeom>
                <a:avLst/>
                <a:gdLst/>
                <a:ahLst/>
                <a:cxnLst/>
                <a:rect l="0" t="0" r="0" b="0"/>
                <a:pathLst>
                  <a:path w="598">
                    <a:moveTo>
                      <a:pt x="0" y="0"/>
                    </a:moveTo>
                    <a:lnTo>
                      <a:pt x="597" y="0"/>
                    </a:lnTo>
                    <a:lnTo>
                      <a:pt x="598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105" name="任意多边形 132104"/>
            <p:cNvSpPr/>
            <p:nvPr/>
          </p:nvSpPr>
          <p:spPr>
            <a:xfrm>
              <a:off x="1736" y="706"/>
              <a:ext cx="1732" cy="3"/>
            </a:xfrm>
            <a:custGeom>
              <a:avLst/>
              <a:gdLst/>
              <a:ahLst/>
              <a:cxnLst/>
              <a:rect l="0" t="0" r="0" b="0"/>
              <a:pathLst>
                <a:path w="6674">
                  <a:moveTo>
                    <a:pt x="0" y="0"/>
                  </a:moveTo>
                  <a:lnTo>
                    <a:pt x="6673" y="0"/>
                  </a:lnTo>
                  <a:lnTo>
                    <a:pt x="6674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06" name="组合 132105"/>
          <p:cNvGrpSpPr/>
          <p:nvPr/>
        </p:nvGrpSpPr>
        <p:grpSpPr>
          <a:xfrm>
            <a:off x="1735138" y="1120775"/>
            <a:ext cx="1052512" cy="4783138"/>
            <a:chOff x="1078" y="706"/>
            <a:chExt cx="663" cy="3013"/>
          </a:xfrm>
        </p:grpSpPr>
        <p:sp>
          <p:nvSpPr>
            <p:cNvPr id="132107" name="任意多边形 132106"/>
            <p:cNvSpPr/>
            <p:nvPr/>
          </p:nvSpPr>
          <p:spPr>
            <a:xfrm>
              <a:off x="1078" y="706"/>
              <a:ext cx="3" cy="1980"/>
            </a:xfrm>
            <a:custGeom>
              <a:avLst/>
              <a:gdLst/>
              <a:ahLst/>
              <a:cxnLst/>
              <a:rect l="0" t="0" r="0" b="0"/>
              <a:pathLst>
                <a:path w="2" h="7983">
                  <a:moveTo>
                    <a:pt x="0" y="0"/>
                  </a:moveTo>
                  <a:lnTo>
                    <a:pt x="0" y="7983"/>
                  </a:lnTo>
                  <a:lnTo>
                    <a:pt x="2" y="798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08" name="任意多边形 132107"/>
            <p:cNvSpPr/>
            <p:nvPr/>
          </p:nvSpPr>
          <p:spPr>
            <a:xfrm>
              <a:off x="1078" y="2686"/>
              <a:ext cx="3" cy="1019"/>
            </a:xfrm>
            <a:custGeom>
              <a:avLst/>
              <a:gdLst/>
              <a:ahLst/>
              <a:cxnLst/>
              <a:rect l="0" t="0" r="0" b="0"/>
              <a:pathLst>
                <a:path w="2" h="4117">
                  <a:moveTo>
                    <a:pt x="0" y="0"/>
                  </a:moveTo>
                  <a:lnTo>
                    <a:pt x="0" y="4117"/>
                  </a:lnTo>
                  <a:lnTo>
                    <a:pt x="2" y="4117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09" name="任意多边形 132108"/>
            <p:cNvSpPr/>
            <p:nvPr/>
          </p:nvSpPr>
          <p:spPr>
            <a:xfrm>
              <a:off x="1733" y="706"/>
              <a:ext cx="3" cy="1958"/>
            </a:xfrm>
            <a:custGeom>
              <a:avLst/>
              <a:gdLst/>
              <a:ahLst/>
              <a:cxnLst/>
              <a:rect l="0" t="0" r="0" b="0"/>
              <a:pathLst>
                <a:path w="6" h="7899">
                  <a:moveTo>
                    <a:pt x="6" y="0"/>
                  </a:moveTo>
                  <a:lnTo>
                    <a:pt x="0" y="7899"/>
                  </a:lnTo>
                  <a:lnTo>
                    <a:pt x="1" y="789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10" name="任意多边形 132109"/>
            <p:cNvSpPr/>
            <p:nvPr/>
          </p:nvSpPr>
          <p:spPr>
            <a:xfrm>
              <a:off x="1733" y="2664"/>
              <a:ext cx="8" cy="1055"/>
            </a:xfrm>
            <a:custGeom>
              <a:avLst/>
              <a:gdLst/>
              <a:ahLst/>
              <a:cxnLst/>
              <a:rect l="0" t="0" r="0" b="0"/>
              <a:pathLst>
                <a:path w="30" h="4260">
                  <a:moveTo>
                    <a:pt x="0" y="0"/>
                  </a:moveTo>
                  <a:lnTo>
                    <a:pt x="29" y="4260"/>
                  </a:lnTo>
                  <a:lnTo>
                    <a:pt x="30" y="426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11" name="组合 132110"/>
          <p:cNvGrpSpPr/>
          <p:nvPr/>
        </p:nvGrpSpPr>
        <p:grpSpPr>
          <a:xfrm>
            <a:off x="5360988" y="1120775"/>
            <a:ext cx="2074862" cy="4763"/>
            <a:chOff x="3362" y="706"/>
            <a:chExt cx="1307" cy="3"/>
          </a:xfrm>
        </p:grpSpPr>
        <p:sp>
          <p:nvSpPr>
            <p:cNvPr id="132112" name="任意多边形 132111"/>
            <p:cNvSpPr/>
            <p:nvPr/>
          </p:nvSpPr>
          <p:spPr>
            <a:xfrm>
              <a:off x="3362" y="706"/>
              <a:ext cx="106" cy="3"/>
            </a:xfrm>
            <a:custGeom>
              <a:avLst/>
              <a:gdLst/>
              <a:ahLst/>
              <a:cxnLst/>
              <a:rect l="0" t="0" r="0" b="0"/>
              <a:pathLst>
                <a:path w="406">
                  <a:moveTo>
                    <a:pt x="0" y="0"/>
                  </a:moveTo>
                  <a:lnTo>
                    <a:pt x="405" y="0"/>
                  </a:lnTo>
                  <a:lnTo>
                    <a:pt x="406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13" name="任意多边形 132112"/>
            <p:cNvSpPr/>
            <p:nvPr/>
          </p:nvSpPr>
          <p:spPr>
            <a:xfrm>
              <a:off x="4560" y="706"/>
              <a:ext cx="109" cy="3"/>
            </a:xfrm>
            <a:custGeom>
              <a:avLst/>
              <a:gdLst/>
              <a:ahLst/>
              <a:cxnLst/>
              <a:rect l="0" t="0" r="0" b="0"/>
              <a:pathLst>
                <a:path w="416" h="14">
                  <a:moveTo>
                    <a:pt x="0" y="0"/>
                  </a:moveTo>
                  <a:lnTo>
                    <a:pt x="414" y="14"/>
                  </a:lnTo>
                  <a:lnTo>
                    <a:pt x="416" y="14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14" name="组合 132113"/>
          <p:cNvGrpSpPr/>
          <p:nvPr/>
        </p:nvGrpSpPr>
        <p:grpSpPr>
          <a:xfrm>
            <a:off x="5392738" y="728663"/>
            <a:ext cx="2043112" cy="1112837"/>
            <a:chOff x="3382" y="459"/>
            <a:chExt cx="1287" cy="701"/>
          </a:xfrm>
        </p:grpSpPr>
        <p:sp>
          <p:nvSpPr>
            <p:cNvPr id="132115" name="任意多边形 132114"/>
            <p:cNvSpPr/>
            <p:nvPr/>
          </p:nvSpPr>
          <p:spPr>
            <a:xfrm>
              <a:off x="3382" y="474"/>
              <a:ext cx="1287" cy="385"/>
            </a:xfrm>
            <a:custGeom>
              <a:avLst/>
              <a:gdLst/>
              <a:ahLst/>
              <a:cxnLst/>
              <a:rect l="0" t="0" r="0" b="0"/>
              <a:pathLst>
                <a:path w="4950" h="1554">
                  <a:moveTo>
                    <a:pt x="4950" y="1554"/>
                  </a:moveTo>
                  <a:lnTo>
                    <a:pt x="4727" y="1184"/>
                  </a:lnTo>
                  <a:lnTo>
                    <a:pt x="4451" y="852"/>
                  </a:lnTo>
                  <a:lnTo>
                    <a:pt x="4126" y="568"/>
                  </a:lnTo>
                  <a:lnTo>
                    <a:pt x="3763" y="335"/>
                  </a:lnTo>
                  <a:lnTo>
                    <a:pt x="3369" y="161"/>
                  </a:lnTo>
                  <a:lnTo>
                    <a:pt x="2953" y="48"/>
                  </a:lnTo>
                  <a:lnTo>
                    <a:pt x="2524" y="0"/>
                  </a:lnTo>
                  <a:lnTo>
                    <a:pt x="2093" y="20"/>
                  </a:lnTo>
                  <a:lnTo>
                    <a:pt x="1669" y="104"/>
                  </a:lnTo>
                  <a:lnTo>
                    <a:pt x="1264" y="251"/>
                  </a:lnTo>
                  <a:lnTo>
                    <a:pt x="886" y="459"/>
                  </a:lnTo>
                  <a:lnTo>
                    <a:pt x="544" y="723"/>
                  </a:lnTo>
                  <a:lnTo>
                    <a:pt x="247" y="1035"/>
                  </a:lnTo>
                  <a:lnTo>
                    <a:pt x="0" y="1389"/>
                  </a:lnTo>
                  <a:lnTo>
                    <a:pt x="1" y="1389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16" name="直接连接符 132115"/>
            <p:cNvSpPr/>
            <p:nvPr/>
          </p:nvSpPr>
          <p:spPr>
            <a:xfrm rot="21480000" flipV="1">
              <a:off x="4003" y="815"/>
              <a:ext cx="642" cy="345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17" name="文本框 132116"/>
            <p:cNvSpPr txBox="1"/>
            <p:nvPr/>
          </p:nvSpPr>
          <p:spPr>
            <a:xfrm rot="-1939142">
              <a:off x="4199" y="459"/>
              <a:ext cx="388" cy="48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altLang="zh-CN" sz="4400" b="1" baseline="-250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4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2118" name="组合 132117"/>
          <p:cNvGrpSpPr/>
          <p:nvPr/>
        </p:nvGrpSpPr>
        <p:grpSpPr>
          <a:xfrm>
            <a:off x="2268538" y="-128587"/>
            <a:ext cx="1066800" cy="1249362"/>
            <a:chOff x="1414" y="-81"/>
            <a:chExt cx="672" cy="787"/>
          </a:xfrm>
        </p:grpSpPr>
        <p:sp>
          <p:nvSpPr>
            <p:cNvPr id="132119" name="任意多边形 132118"/>
            <p:cNvSpPr/>
            <p:nvPr/>
          </p:nvSpPr>
          <p:spPr>
            <a:xfrm>
              <a:off x="2062" y="251"/>
              <a:ext cx="3" cy="455"/>
            </a:xfrm>
            <a:custGeom>
              <a:avLst/>
              <a:gdLst/>
              <a:ahLst/>
              <a:cxnLst/>
              <a:rect l="0" t="0" r="0" b="0"/>
              <a:pathLst>
                <a:path w="2" h="1843">
                  <a:moveTo>
                    <a:pt x="0" y="1843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0" name="直接连接符 132119"/>
            <p:cNvSpPr/>
            <p:nvPr/>
          </p:nvSpPr>
          <p:spPr>
            <a:xfrm>
              <a:off x="1414" y="432"/>
              <a:ext cx="672" cy="0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1" name="文本框 132120"/>
            <p:cNvSpPr txBox="1"/>
            <p:nvPr/>
          </p:nvSpPr>
          <p:spPr>
            <a:xfrm>
              <a:off x="1439" y="-81"/>
              <a:ext cx="388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CC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altLang="zh-CN" sz="4400" b="1" baseline="-25000">
                  <a:solidFill>
                    <a:srgbClr val="FF33CC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4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2122" name="组合 132121"/>
          <p:cNvGrpSpPr/>
          <p:nvPr/>
        </p:nvGrpSpPr>
        <p:grpSpPr>
          <a:xfrm>
            <a:off x="57150" y="725488"/>
            <a:ext cx="1677988" cy="1176337"/>
            <a:chOff x="21" y="457"/>
            <a:chExt cx="1057" cy="741"/>
          </a:xfrm>
        </p:grpSpPr>
        <p:sp>
          <p:nvSpPr>
            <p:cNvPr id="132123" name="任意多边形 132122"/>
            <p:cNvSpPr/>
            <p:nvPr/>
          </p:nvSpPr>
          <p:spPr>
            <a:xfrm>
              <a:off x="215" y="461"/>
              <a:ext cx="863" cy="3"/>
            </a:xfrm>
            <a:custGeom>
              <a:avLst/>
              <a:gdLst/>
              <a:ahLst/>
              <a:cxnLst/>
              <a:rect l="0" t="0" r="0" b="0"/>
              <a:pathLst>
                <a:path w="3325">
                  <a:moveTo>
                    <a:pt x="332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4" name="文本框 132123"/>
            <p:cNvSpPr txBox="1"/>
            <p:nvPr/>
          </p:nvSpPr>
          <p:spPr>
            <a:xfrm rot="-5400000">
              <a:off x="67" y="576"/>
              <a:ext cx="388" cy="48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altLang="zh-CN" sz="4400" b="1" baseline="-250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4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2125" name="直接连接符 132124"/>
            <p:cNvSpPr/>
            <p:nvPr/>
          </p:nvSpPr>
          <p:spPr>
            <a:xfrm>
              <a:off x="480" y="457"/>
              <a:ext cx="1" cy="74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26" name="组合 132125"/>
          <p:cNvGrpSpPr/>
          <p:nvPr/>
        </p:nvGrpSpPr>
        <p:grpSpPr>
          <a:xfrm>
            <a:off x="1241425" y="4094163"/>
            <a:ext cx="2041525" cy="1952625"/>
            <a:chOff x="767" y="2579"/>
            <a:chExt cx="1286" cy="1230"/>
          </a:xfrm>
        </p:grpSpPr>
        <p:sp>
          <p:nvSpPr>
            <p:cNvPr id="132127" name="任意多边形 132126"/>
            <p:cNvSpPr/>
            <p:nvPr/>
          </p:nvSpPr>
          <p:spPr>
            <a:xfrm>
              <a:off x="767" y="2579"/>
              <a:ext cx="1286" cy="1230"/>
            </a:xfrm>
            <a:custGeom>
              <a:avLst/>
              <a:gdLst/>
              <a:ahLst/>
              <a:cxnLst/>
              <a:rect l="0" t="0" r="0" b="0"/>
              <a:pathLst>
                <a:path w="4947" h="4952">
                  <a:moveTo>
                    <a:pt x="4946" y="2477"/>
                  </a:moveTo>
                  <a:lnTo>
                    <a:pt x="4921" y="2125"/>
                  </a:lnTo>
                  <a:lnTo>
                    <a:pt x="4846" y="1779"/>
                  </a:lnTo>
                  <a:lnTo>
                    <a:pt x="4723" y="1448"/>
                  </a:lnTo>
                  <a:lnTo>
                    <a:pt x="4554" y="1138"/>
                  </a:lnTo>
                  <a:lnTo>
                    <a:pt x="4343" y="855"/>
                  </a:lnTo>
                  <a:lnTo>
                    <a:pt x="4093" y="606"/>
                  </a:lnTo>
                  <a:lnTo>
                    <a:pt x="3810" y="393"/>
                  </a:lnTo>
                  <a:lnTo>
                    <a:pt x="3500" y="224"/>
                  </a:lnTo>
                  <a:lnTo>
                    <a:pt x="3170" y="101"/>
                  </a:lnTo>
                  <a:lnTo>
                    <a:pt x="2825" y="26"/>
                  </a:lnTo>
                  <a:lnTo>
                    <a:pt x="2473" y="0"/>
                  </a:lnTo>
                  <a:lnTo>
                    <a:pt x="2120" y="26"/>
                  </a:lnTo>
                  <a:lnTo>
                    <a:pt x="1776" y="101"/>
                  </a:lnTo>
                  <a:lnTo>
                    <a:pt x="1445" y="224"/>
                  </a:lnTo>
                  <a:lnTo>
                    <a:pt x="1136" y="393"/>
                  </a:lnTo>
                  <a:lnTo>
                    <a:pt x="853" y="606"/>
                  </a:lnTo>
                  <a:lnTo>
                    <a:pt x="603" y="855"/>
                  </a:lnTo>
                  <a:lnTo>
                    <a:pt x="392" y="1138"/>
                  </a:lnTo>
                  <a:lnTo>
                    <a:pt x="223" y="1448"/>
                  </a:lnTo>
                  <a:lnTo>
                    <a:pt x="100" y="1779"/>
                  </a:lnTo>
                  <a:lnTo>
                    <a:pt x="25" y="2125"/>
                  </a:lnTo>
                  <a:lnTo>
                    <a:pt x="0" y="2477"/>
                  </a:lnTo>
                  <a:lnTo>
                    <a:pt x="25" y="2829"/>
                  </a:lnTo>
                  <a:lnTo>
                    <a:pt x="100" y="3174"/>
                  </a:lnTo>
                  <a:lnTo>
                    <a:pt x="223" y="3506"/>
                  </a:lnTo>
                  <a:lnTo>
                    <a:pt x="392" y="3815"/>
                  </a:lnTo>
                  <a:lnTo>
                    <a:pt x="603" y="4098"/>
                  </a:lnTo>
                  <a:lnTo>
                    <a:pt x="853" y="4348"/>
                  </a:lnTo>
                  <a:lnTo>
                    <a:pt x="1136" y="4559"/>
                  </a:lnTo>
                  <a:lnTo>
                    <a:pt x="1445" y="4728"/>
                  </a:lnTo>
                  <a:lnTo>
                    <a:pt x="1776" y="4852"/>
                  </a:lnTo>
                  <a:lnTo>
                    <a:pt x="2120" y="4928"/>
                  </a:lnTo>
                  <a:lnTo>
                    <a:pt x="2473" y="4952"/>
                  </a:lnTo>
                  <a:lnTo>
                    <a:pt x="2825" y="4928"/>
                  </a:lnTo>
                  <a:lnTo>
                    <a:pt x="3170" y="4852"/>
                  </a:lnTo>
                  <a:lnTo>
                    <a:pt x="3500" y="4728"/>
                  </a:lnTo>
                  <a:lnTo>
                    <a:pt x="3810" y="4559"/>
                  </a:lnTo>
                  <a:lnTo>
                    <a:pt x="4093" y="4348"/>
                  </a:lnTo>
                  <a:lnTo>
                    <a:pt x="4343" y="4098"/>
                  </a:lnTo>
                  <a:lnTo>
                    <a:pt x="4554" y="3815"/>
                  </a:lnTo>
                  <a:lnTo>
                    <a:pt x="4723" y="3506"/>
                  </a:lnTo>
                  <a:lnTo>
                    <a:pt x="4846" y="3174"/>
                  </a:lnTo>
                  <a:lnTo>
                    <a:pt x="4921" y="2829"/>
                  </a:lnTo>
                  <a:lnTo>
                    <a:pt x="4946" y="2477"/>
                  </a:lnTo>
                  <a:lnTo>
                    <a:pt x="4947" y="2477"/>
                  </a:lnTo>
                </a:path>
              </a:pathLst>
            </a:custGeom>
            <a:noFill/>
            <a:ln w="2857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8" name="直接连接符 132127"/>
            <p:cNvSpPr/>
            <p:nvPr/>
          </p:nvSpPr>
          <p:spPr>
            <a:xfrm rot="21420000" flipV="1">
              <a:off x="1392" y="3024"/>
              <a:ext cx="624" cy="144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9" name="文本框 132128"/>
            <p:cNvSpPr txBox="1"/>
            <p:nvPr/>
          </p:nvSpPr>
          <p:spPr>
            <a:xfrm rot="-1207689">
              <a:off x="1328" y="2712"/>
              <a:ext cx="388" cy="48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CC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altLang="zh-CN" sz="4400" b="1" baseline="-25000">
                  <a:solidFill>
                    <a:srgbClr val="FF33CC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4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2130" name="组合 132129"/>
          <p:cNvGrpSpPr/>
          <p:nvPr/>
        </p:nvGrpSpPr>
        <p:grpSpPr>
          <a:xfrm>
            <a:off x="26988" y="1828800"/>
            <a:ext cx="1139825" cy="685800"/>
            <a:chOff x="2" y="1152"/>
            <a:chExt cx="718" cy="432"/>
          </a:xfrm>
        </p:grpSpPr>
        <p:sp>
          <p:nvSpPr>
            <p:cNvPr id="132131" name="直接连接符 132130"/>
            <p:cNvSpPr/>
            <p:nvPr/>
          </p:nvSpPr>
          <p:spPr>
            <a:xfrm flipH="1">
              <a:off x="240" y="1584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2" name="直接连接符 132131"/>
            <p:cNvSpPr/>
            <p:nvPr/>
          </p:nvSpPr>
          <p:spPr>
            <a:xfrm>
              <a:off x="480" y="1152"/>
              <a:ext cx="0" cy="43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3" name="文本框 132132"/>
            <p:cNvSpPr txBox="1"/>
            <p:nvPr/>
          </p:nvSpPr>
          <p:spPr>
            <a:xfrm rot="16200000">
              <a:off x="48" y="1116"/>
              <a:ext cx="388" cy="48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altLang="zh-CN" sz="44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4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2134" name="组合 132133"/>
          <p:cNvGrpSpPr/>
          <p:nvPr/>
        </p:nvGrpSpPr>
        <p:grpSpPr>
          <a:xfrm>
            <a:off x="450850" y="44450"/>
            <a:ext cx="8335963" cy="6813550"/>
            <a:chOff x="269" y="28"/>
            <a:chExt cx="5251" cy="4292"/>
          </a:xfrm>
        </p:grpSpPr>
        <p:sp>
          <p:nvSpPr>
            <p:cNvPr id="132135" name="任意多边形 132134"/>
            <p:cNvSpPr/>
            <p:nvPr/>
          </p:nvSpPr>
          <p:spPr>
            <a:xfrm>
              <a:off x="269" y="1172"/>
              <a:ext cx="17" cy="3"/>
            </a:xfrm>
            <a:custGeom>
              <a:avLst/>
              <a:gdLst/>
              <a:ahLst/>
              <a:cxnLst/>
              <a:rect l="0" t="0" r="0" b="0"/>
              <a:pathLst>
                <a:path w="68">
                  <a:moveTo>
                    <a:pt x="0" y="0"/>
                  </a:moveTo>
                  <a:lnTo>
                    <a:pt x="67" y="0"/>
                  </a:lnTo>
                  <a:lnTo>
                    <a:pt x="68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6" name="任意多边形 132135"/>
            <p:cNvSpPr/>
            <p:nvPr/>
          </p:nvSpPr>
          <p:spPr>
            <a:xfrm>
              <a:off x="269" y="3196"/>
              <a:ext cx="3" cy="2"/>
            </a:xfrm>
            <a:custGeom>
              <a:avLst/>
              <a:gdLst/>
              <a:ahLst/>
              <a:cxnLst/>
              <a:rect l="0" t="0" r="0" b="0"/>
              <a:pathLst>
                <a:path w="15">
                  <a:moveTo>
                    <a:pt x="0" y="0"/>
                  </a:moveTo>
                  <a:lnTo>
                    <a:pt x="14" y="0"/>
                  </a:lnTo>
                  <a:lnTo>
                    <a:pt x="15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7" name="文本框 132136"/>
            <p:cNvSpPr txBox="1"/>
            <p:nvPr/>
          </p:nvSpPr>
          <p:spPr>
            <a:xfrm>
              <a:off x="3158" y="2345"/>
              <a:ext cx="116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endParaRPr sz="4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32138" name="组合 132137"/>
            <p:cNvGrpSpPr/>
            <p:nvPr/>
          </p:nvGrpSpPr>
          <p:grpSpPr>
            <a:xfrm>
              <a:off x="2829" y="240"/>
              <a:ext cx="2118" cy="1865"/>
              <a:chOff x="2829" y="240"/>
              <a:chExt cx="2118" cy="1865"/>
            </a:xfrm>
          </p:grpSpPr>
          <p:grpSp>
            <p:nvGrpSpPr>
              <p:cNvPr id="132139" name="组合 132138"/>
              <p:cNvGrpSpPr/>
              <p:nvPr/>
            </p:nvGrpSpPr>
            <p:grpSpPr>
              <a:xfrm>
                <a:off x="4014" y="240"/>
                <a:ext cx="3" cy="1865"/>
                <a:chOff x="4014" y="240"/>
                <a:chExt cx="3" cy="1865"/>
              </a:xfrm>
            </p:grpSpPr>
            <p:sp>
              <p:nvSpPr>
                <p:cNvPr id="132140" name="任意多边形 132139"/>
                <p:cNvSpPr/>
                <p:nvPr/>
              </p:nvSpPr>
              <p:spPr>
                <a:xfrm>
                  <a:off x="4014" y="240"/>
                  <a:ext cx="3" cy="28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29">
                      <a:moveTo>
                        <a:pt x="0" y="0"/>
                      </a:moveTo>
                      <a:lnTo>
                        <a:pt x="0" y="1129"/>
                      </a:lnTo>
                      <a:lnTo>
                        <a:pt x="1" y="1129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41" name="任意多边形 132140"/>
                <p:cNvSpPr/>
                <p:nvPr/>
              </p:nvSpPr>
              <p:spPr>
                <a:xfrm>
                  <a:off x="4014" y="567"/>
                  <a:ext cx="3" cy="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76">
                      <a:moveTo>
                        <a:pt x="0" y="0"/>
                      </a:moveTo>
                      <a:lnTo>
                        <a:pt x="0" y="376"/>
                      </a:lnTo>
                      <a:lnTo>
                        <a:pt x="1" y="376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42" name="任意多边形 132141"/>
                <p:cNvSpPr/>
                <p:nvPr/>
              </p:nvSpPr>
              <p:spPr>
                <a:xfrm>
                  <a:off x="4014" y="706"/>
                  <a:ext cx="3" cy="3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506">
                      <a:moveTo>
                        <a:pt x="0" y="0"/>
                      </a:moveTo>
                      <a:lnTo>
                        <a:pt x="0" y="1506"/>
                      </a:lnTo>
                      <a:lnTo>
                        <a:pt x="1" y="1506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43" name="任意多边形 132142"/>
                <p:cNvSpPr/>
                <p:nvPr/>
              </p:nvSpPr>
              <p:spPr>
                <a:xfrm>
                  <a:off x="4014" y="1126"/>
                  <a:ext cx="3" cy="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77">
                      <a:moveTo>
                        <a:pt x="0" y="0"/>
                      </a:moveTo>
                      <a:lnTo>
                        <a:pt x="0" y="377"/>
                      </a:lnTo>
                      <a:lnTo>
                        <a:pt x="1" y="377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44" name="任意多边形 132143"/>
                <p:cNvSpPr/>
                <p:nvPr/>
              </p:nvSpPr>
              <p:spPr>
                <a:xfrm>
                  <a:off x="4014" y="1265"/>
                  <a:ext cx="3" cy="3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505">
                      <a:moveTo>
                        <a:pt x="0" y="0"/>
                      </a:moveTo>
                      <a:lnTo>
                        <a:pt x="0" y="1505"/>
                      </a:lnTo>
                      <a:lnTo>
                        <a:pt x="1" y="1505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45" name="任意多边形 132144"/>
                <p:cNvSpPr/>
                <p:nvPr/>
              </p:nvSpPr>
              <p:spPr>
                <a:xfrm>
                  <a:off x="4014" y="1685"/>
                  <a:ext cx="3" cy="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76">
                      <a:moveTo>
                        <a:pt x="0" y="0"/>
                      </a:moveTo>
                      <a:lnTo>
                        <a:pt x="0" y="376"/>
                      </a:lnTo>
                      <a:lnTo>
                        <a:pt x="1" y="376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46" name="任意多边形 132145"/>
                <p:cNvSpPr/>
                <p:nvPr/>
              </p:nvSpPr>
              <p:spPr>
                <a:xfrm>
                  <a:off x="4014" y="1827"/>
                  <a:ext cx="3" cy="2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29">
                      <a:moveTo>
                        <a:pt x="0" y="0"/>
                      </a:moveTo>
                      <a:lnTo>
                        <a:pt x="0" y="1129"/>
                      </a:lnTo>
                      <a:lnTo>
                        <a:pt x="1" y="1129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2147" name="组合 132146"/>
              <p:cNvGrpSpPr/>
              <p:nvPr/>
            </p:nvGrpSpPr>
            <p:grpSpPr>
              <a:xfrm>
                <a:off x="2829" y="1172"/>
                <a:ext cx="2118" cy="3"/>
                <a:chOff x="2874" y="1172"/>
                <a:chExt cx="2118" cy="3"/>
              </a:xfrm>
            </p:grpSpPr>
            <p:sp>
              <p:nvSpPr>
                <p:cNvPr id="132148" name="任意多边形 132147"/>
                <p:cNvSpPr/>
                <p:nvPr/>
              </p:nvSpPr>
              <p:spPr>
                <a:xfrm>
                  <a:off x="2874" y="1172"/>
                  <a:ext cx="377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3">
                      <a:moveTo>
                        <a:pt x="0" y="0"/>
                      </a:moveTo>
                      <a:lnTo>
                        <a:pt x="1442" y="0"/>
                      </a:lnTo>
                      <a:lnTo>
                        <a:pt x="1443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49" name="任意多边形 132148"/>
                <p:cNvSpPr/>
                <p:nvPr/>
              </p:nvSpPr>
              <p:spPr>
                <a:xfrm>
                  <a:off x="3300" y="1172"/>
                  <a:ext cx="97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7">
                      <a:moveTo>
                        <a:pt x="0" y="0"/>
                      </a:moveTo>
                      <a:lnTo>
                        <a:pt x="376" y="0"/>
                      </a:lnTo>
                      <a:lnTo>
                        <a:pt x="377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50" name="任意多边形 132149"/>
                <p:cNvSpPr/>
                <p:nvPr/>
              </p:nvSpPr>
              <p:spPr>
                <a:xfrm>
                  <a:off x="3445" y="1172"/>
                  <a:ext cx="392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6">
                      <a:moveTo>
                        <a:pt x="0" y="0"/>
                      </a:moveTo>
                      <a:lnTo>
                        <a:pt x="1505" y="0"/>
                      </a:lnTo>
                      <a:lnTo>
                        <a:pt x="1506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51" name="任意多边形 132150"/>
                <p:cNvSpPr/>
                <p:nvPr/>
              </p:nvSpPr>
              <p:spPr>
                <a:xfrm>
                  <a:off x="3886" y="1172"/>
                  <a:ext cx="97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7">
                      <a:moveTo>
                        <a:pt x="0" y="0"/>
                      </a:moveTo>
                      <a:lnTo>
                        <a:pt x="376" y="0"/>
                      </a:lnTo>
                      <a:lnTo>
                        <a:pt x="377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52" name="任意多边形 132151"/>
                <p:cNvSpPr/>
                <p:nvPr/>
              </p:nvSpPr>
              <p:spPr>
                <a:xfrm>
                  <a:off x="4031" y="1172"/>
                  <a:ext cx="392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5">
                      <a:moveTo>
                        <a:pt x="0" y="0"/>
                      </a:moveTo>
                      <a:lnTo>
                        <a:pt x="1504" y="0"/>
                      </a:lnTo>
                      <a:lnTo>
                        <a:pt x="1505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53" name="任意多边形 132152"/>
                <p:cNvSpPr/>
                <p:nvPr/>
              </p:nvSpPr>
              <p:spPr>
                <a:xfrm>
                  <a:off x="4472" y="1172"/>
                  <a:ext cx="97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7">
                      <a:moveTo>
                        <a:pt x="0" y="0"/>
                      </a:moveTo>
                      <a:lnTo>
                        <a:pt x="376" y="0"/>
                      </a:lnTo>
                      <a:lnTo>
                        <a:pt x="377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54" name="任意多边形 132153"/>
                <p:cNvSpPr/>
                <p:nvPr/>
              </p:nvSpPr>
              <p:spPr>
                <a:xfrm>
                  <a:off x="4617" y="1172"/>
                  <a:ext cx="375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2">
                      <a:moveTo>
                        <a:pt x="0" y="0"/>
                      </a:moveTo>
                      <a:lnTo>
                        <a:pt x="1441" y="0"/>
                      </a:lnTo>
                      <a:lnTo>
                        <a:pt x="1442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2155" name="任意多边形 132154"/>
              <p:cNvSpPr/>
              <p:nvPr/>
            </p:nvSpPr>
            <p:spPr>
              <a:xfrm>
                <a:off x="3202" y="706"/>
                <a:ext cx="1624" cy="1244"/>
              </a:xfrm>
              <a:custGeom>
                <a:avLst/>
                <a:gdLst/>
                <a:ahLst/>
                <a:cxnLst/>
                <a:rect l="0" t="0" r="0" b="0"/>
                <a:pathLst>
                  <a:path w="6251" h="5011">
                    <a:moveTo>
                      <a:pt x="619" y="0"/>
                    </a:moveTo>
                    <a:lnTo>
                      <a:pt x="377" y="377"/>
                    </a:lnTo>
                    <a:lnTo>
                      <a:pt x="191" y="783"/>
                    </a:lnTo>
                    <a:lnTo>
                      <a:pt x="65" y="1213"/>
                    </a:lnTo>
                    <a:lnTo>
                      <a:pt x="0" y="1655"/>
                    </a:lnTo>
                    <a:lnTo>
                      <a:pt x="0" y="2104"/>
                    </a:lnTo>
                    <a:lnTo>
                      <a:pt x="64" y="2547"/>
                    </a:lnTo>
                    <a:lnTo>
                      <a:pt x="189" y="2976"/>
                    </a:lnTo>
                    <a:lnTo>
                      <a:pt x="375" y="3384"/>
                    </a:lnTo>
                    <a:lnTo>
                      <a:pt x="616" y="3760"/>
                    </a:lnTo>
                    <a:lnTo>
                      <a:pt x="910" y="4099"/>
                    </a:lnTo>
                    <a:lnTo>
                      <a:pt x="1247" y="4393"/>
                    </a:lnTo>
                    <a:lnTo>
                      <a:pt x="1623" y="4634"/>
                    </a:lnTo>
                    <a:lnTo>
                      <a:pt x="2030" y="4820"/>
                    </a:lnTo>
                    <a:lnTo>
                      <a:pt x="2459" y="4947"/>
                    </a:lnTo>
                    <a:lnTo>
                      <a:pt x="2902" y="5011"/>
                    </a:lnTo>
                    <a:lnTo>
                      <a:pt x="3349" y="5011"/>
                    </a:lnTo>
                    <a:lnTo>
                      <a:pt x="3792" y="4947"/>
                    </a:lnTo>
                    <a:lnTo>
                      <a:pt x="4221" y="4820"/>
                    </a:lnTo>
                    <a:lnTo>
                      <a:pt x="4628" y="4634"/>
                    </a:lnTo>
                    <a:lnTo>
                      <a:pt x="5004" y="4393"/>
                    </a:lnTo>
                    <a:lnTo>
                      <a:pt x="5343" y="4099"/>
                    </a:lnTo>
                    <a:lnTo>
                      <a:pt x="5635" y="3760"/>
                    </a:lnTo>
                    <a:lnTo>
                      <a:pt x="5877" y="3384"/>
                    </a:lnTo>
                    <a:lnTo>
                      <a:pt x="6063" y="2976"/>
                    </a:lnTo>
                    <a:lnTo>
                      <a:pt x="6189" y="2547"/>
                    </a:lnTo>
                    <a:lnTo>
                      <a:pt x="6251" y="2104"/>
                    </a:lnTo>
                    <a:lnTo>
                      <a:pt x="6251" y="1655"/>
                    </a:lnTo>
                    <a:lnTo>
                      <a:pt x="6188" y="1213"/>
                    </a:lnTo>
                    <a:lnTo>
                      <a:pt x="6062" y="783"/>
                    </a:lnTo>
                    <a:lnTo>
                      <a:pt x="5875" y="377"/>
                    </a:lnTo>
                    <a:lnTo>
                      <a:pt x="5633" y="0"/>
                    </a:lnTo>
                    <a:lnTo>
                      <a:pt x="5634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56" name="任意多边形 132155"/>
              <p:cNvSpPr/>
              <p:nvPr/>
            </p:nvSpPr>
            <p:spPr>
              <a:xfrm>
                <a:off x="3362" y="398"/>
                <a:ext cx="1304" cy="308"/>
              </a:xfrm>
              <a:custGeom>
                <a:avLst/>
                <a:gdLst/>
                <a:ahLst/>
                <a:cxnLst/>
                <a:rect l="0" t="0" r="0" b="0"/>
                <a:pathLst>
                  <a:path w="5014" h="1247">
                    <a:moveTo>
                      <a:pt x="5014" y="1247"/>
                    </a:moveTo>
                    <a:lnTo>
                      <a:pt x="4721" y="909"/>
                    </a:lnTo>
                    <a:lnTo>
                      <a:pt x="4383" y="616"/>
                    </a:lnTo>
                    <a:lnTo>
                      <a:pt x="4007" y="375"/>
                    </a:lnTo>
                    <a:lnTo>
                      <a:pt x="3601" y="190"/>
                    </a:lnTo>
                    <a:lnTo>
                      <a:pt x="3172" y="64"/>
                    </a:lnTo>
                    <a:lnTo>
                      <a:pt x="2730" y="0"/>
                    </a:lnTo>
                    <a:lnTo>
                      <a:pt x="2283" y="0"/>
                    </a:lnTo>
                    <a:lnTo>
                      <a:pt x="1841" y="64"/>
                    </a:lnTo>
                    <a:lnTo>
                      <a:pt x="1412" y="190"/>
                    </a:lnTo>
                    <a:lnTo>
                      <a:pt x="1006" y="375"/>
                    </a:lnTo>
                    <a:lnTo>
                      <a:pt x="630" y="616"/>
                    </a:lnTo>
                    <a:lnTo>
                      <a:pt x="293" y="909"/>
                    </a:lnTo>
                    <a:lnTo>
                      <a:pt x="0" y="1247"/>
                    </a:lnTo>
                    <a:lnTo>
                      <a:pt x="1" y="1247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57" name="任意多边形 132156"/>
              <p:cNvSpPr/>
              <p:nvPr/>
            </p:nvSpPr>
            <p:spPr>
              <a:xfrm>
                <a:off x="3771" y="938"/>
                <a:ext cx="489" cy="469"/>
              </a:xfrm>
              <a:custGeom>
                <a:avLst/>
                <a:gdLst/>
                <a:ahLst/>
                <a:cxnLst/>
                <a:rect l="0" t="0" r="0" b="0"/>
                <a:pathLst>
                  <a:path w="1887" h="1887">
                    <a:moveTo>
                      <a:pt x="1886" y="944"/>
                    </a:moveTo>
                    <a:lnTo>
                      <a:pt x="1854" y="699"/>
                    </a:lnTo>
                    <a:lnTo>
                      <a:pt x="1759" y="472"/>
                    </a:lnTo>
                    <a:lnTo>
                      <a:pt x="1609" y="277"/>
                    </a:lnTo>
                    <a:lnTo>
                      <a:pt x="1414" y="126"/>
                    </a:lnTo>
                    <a:lnTo>
                      <a:pt x="1187" y="32"/>
                    </a:lnTo>
                    <a:lnTo>
                      <a:pt x="943" y="0"/>
                    </a:lnTo>
                    <a:lnTo>
                      <a:pt x="699" y="32"/>
                    </a:lnTo>
                    <a:lnTo>
                      <a:pt x="471" y="126"/>
                    </a:lnTo>
                    <a:lnTo>
                      <a:pt x="276" y="277"/>
                    </a:lnTo>
                    <a:lnTo>
                      <a:pt x="126" y="472"/>
                    </a:lnTo>
                    <a:lnTo>
                      <a:pt x="32" y="699"/>
                    </a:lnTo>
                    <a:lnTo>
                      <a:pt x="0" y="944"/>
                    </a:lnTo>
                    <a:lnTo>
                      <a:pt x="32" y="1188"/>
                    </a:lnTo>
                    <a:lnTo>
                      <a:pt x="126" y="1415"/>
                    </a:lnTo>
                    <a:lnTo>
                      <a:pt x="276" y="1612"/>
                    </a:lnTo>
                    <a:lnTo>
                      <a:pt x="471" y="1761"/>
                    </a:lnTo>
                    <a:lnTo>
                      <a:pt x="699" y="1855"/>
                    </a:lnTo>
                    <a:lnTo>
                      <a:pt x="943" y="1887"/>
                    </a:lnTo>
                    <a:lnTo>
                      <a:pt x="1187" y="1855"/>
                    </a:lnTo>
                    <a:lnTo>
                      <a:pt x="1414" y="1761"/>
                    </a:lnTo>
                    <a:lnTo>
                      <a:pt x="1609" y="1612"/>
                    </a:lnTo>
                    <a:lnTo>
                      <a:pt x="1759" y="1415"/>
                    </a:lnTo>
                    <a:lnTo>
                      <a:pt x="1854" y="1188"/>
                    </a:lnTo>
                    <a:lnTo>
                      <a:pt x="1886" y="944"/>
                    </a:lnTo>
                    <a:lnTo>
                      <a:pt x="1887" y="944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2158" name="组合 132157"/>
            <p:cNvGrpSpPr/>
            <p:nvPr/>
          </p:nvGrpSpPr>
          <p:grpSpPr>
            <a:xfrm>
              <a:off x="288" y="384"/>
              <a:ext cx="1956" cy="1865"/>
              <a:chOff x="288" y="384"/>
              <a:chExt cx="1956" cy="1865"/>
            </a:xfrm>
          </p:grpSpPr>
          <p:grpSp>
            <p:nvGrpSpPr>
              <p:cNvPr id="132159" name="组合 132158"/>
              <p:cNvGrpSpPr/>
              <p:nvPr/>
            </p:nvGrpSpPr>
            <p:grpSpPr>
              <a:xfrm>
                <a:off x="1414" y="384"/>
                <a:ext cx="3" cy="1865"/>
                <a:chOff x="1410" y="240"/>
                <a:chExt cx="3" cy="1865"/>
              </a:xfrm>
            </p:grpSpPr>
            <p:sp>
              <p:nvSpPr>
                <p:cNvPr id="132160" name="任意多边形 132159"/>
                <p:cNvSpPr/>
                <p:nvPr/>
              </p:nvSpPr>
              <p:spPr>
                <a:xfrm>
                  <a:off x="1410" y="1126"/>
                  <a:ext cx="3" cy="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77">
                      <a:moveTo>
                        <a:pt x="0" y="0"/>
                      </a:moveTo>
                      <a:lnTo>
                        <a:pt x="0" y="377"/>
                      </a:lnTo>
                      <a:lnTo>
                        <a:pt x="1" y="377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61" name="任意多边形 132160"/>
                <p:cNvSpPr/>
                <p:nvPr/>
              </p:nvSpPr>
              <p:spPr>
                <a:xfrm>
                  <a:off x="1410" y="240"/>
                  <a:ext cx="3" cy="28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29">
                      <a:moveTo>
                        <a:pt x="0" y="0"/>
                      </a:moveTo>
                      <a:lnTo>
                        <a:pt x="0" y="1129"/>
                      </a:lnTo>
                      <a:lnTo>
                        <a:pt x="1" y="1129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62" name="任意多边形 132161"/>
                <p:cNvSpPr/>
                <p:nvPr/>
              </p:nvSpPr>
              <p:spPr>
                <a:xfrm>
                  <a:off x="1410" y="567"/>
                  <a:ext cx="3" cy="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76">
                      <a:moveTo>
                        <a:pt x="0" y="0"/>
                      </a:moveTo>
                      <a:lnTo>
                        <a:pt x="0" y="376"/>
                      </a:lnTo>
                      <a:lnTo>
                        <a:pt x="1" y="376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63" name="任意多边形 132162"/>
                <p:cNvSpPr/>
                <p:nvPr/>
              </p:nvSpPr>
              <p:spPr>
                <a:xfrm>
                  <a:off x="1410" y="706"/>
                  <a:ext cx="3" cy="3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506">
                      <a:moveTo>
                        <a:pt x="0" y="0"/>
                      </a:moveTo>
                      <a:lnTo>
                        <a:pt x="0" y="1506"/>
                      </a:lnTo>
                      <a:lnTo>
                        <a:pt x="1" y="1506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64" name="任意多边形 132163"/>
                <p:cNvSpPr/>
                <p:nvPr/>
              </p:nvSpPr>
              <p:spPr>
                <a:xfrm>
                  <a:off x="1410" y="1265"/>
                  <a:ext cx="3" cy="3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505">
                      <a:moveTo>
                        <a:pt x="0" y="0"/>
                      </a:moveTo>
                      <a:lnTo>
                        <a:pt x="0" y="1505"/>
                      </a:lnTo>
                      <a:lnTo>
                        <a:pt x="1" y="1505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65" name="任意多边形 132164"/>
                <p:cNvSpPr/>
                <p:nvPr/>
              </p:nvSpPr>
              <p:spPr>
                <a:xfrm>
                  <a:off x="1410" y="1685"/>
                  <a:ext cx="3" cy="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76">
                      <a:moveTo>
                        <a:pt x="0" y="0"/>
                      </a:moveTo>
                      <a:lnTo>
                        <a:pt x="0" y="376"/>
                      </a:lnTo>
                      <a:lnTo>
                        <a:pt x="1" y="376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66" name="任意多边形 132165"/>
                <p:cNvSpPr/>
                <p:nvPr/>
              </p:nvSpPr>
              <p:spPr>
                <a:xfrm>
                  <a:off x="1410" y="1827"/>
                  <a:ext cx="3" cy="2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29">
                      <a:moveTo>
                        <a:pt x="0" y="0"/>
                      </a:moveTo>
                      <a:lnTo>
                        <a:pt x="0" y="1129"/>
                      </a:lnTo>
                      <a:lnTo>
                        <a:pt x="1" y="1129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2167" name="组合 132166"/>
              <p:cNvGrpSpPr/>
              <p:nvPr/>
            </p:nvGrpSpPr>
            <p:grpSpPr>
              <a:xfrm>
                <a:off x="288" y="1176"/>
                <a:ext cx="1956" cy="3"/>
                <a:chOff x="432" y="1172"/>
                <a:chExt cx="1956" cy="3"/>
              </a:xfrm>
            </p:grpSpPr>
            <p:sp>
              <p:nvSpPr>
                <p:cNvPr id="132168" name="任意多边形 132167"/>
                <p:cNvSpPr/>
                <p:nvPr/>
              </p:nvSpPr>
              <p:spPr>
                <a:xfrm>
                  <a:off x="432" y="1172"/>
                  <a:ext cx="292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29">
                      <a:moveTo>
                        <a:pt x="0" y="0"/>
                      </a:moveTo>
                      <a:lnTo>
                        <a:pt x="1128" y="0"/>
                      </a:lnTo>
                      <a:lnTo>
                        <a:pt x="1129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69" name="任意多边形 132168"/>
                <p:cNvSpPr/>
                <p:nvPr/>
              </p:nvSpPr>
              <p:spPr>
                <a:xfrm>
                  <a:off x="775" y="1172"/>
                  <a:ext cx="97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7">
                      <a:moveTo>
                        <a:pt x="0" y="0"/>
                      </a:moveTo>
                      <a:lnTo>
                        <a:pt x="376" y="0"/>
                      </a:lnTo>
                      <a:lnTo>
                        <a:pt x="377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70" name="任意多边形 132169"/>
                <p:cNvSpPr/>
                <p:nvPr/>
              </p:nvSpPr>
              <p:spPr>
                <a:xfrm>
                  <a:off x="921" y="1172"/>
                  <a:ext cx="392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6">
                      <a:moveTo>
                        <a:pt x="0" y="0"/>
                      </a:moveTo>
                      <a:lnTo>
                        <a:pt x="1505" y="0"/>
                      </a:lnTo>
                      <a:lnTo>
                        <a:pt x="1506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71" name="任意多边形 132170"/>
                <p:cNvSpPr/>
                <p:nvPr/>
              </p:nvSpPr>
              <p:spPr>
                <a:xfrm>
                  <a:off x="1361" y="1172"/>
                  <a:ext cx="97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7">
                      <a:moveTo>
                        <a:pt x="0" y="0"/>
                      </a:moveTo>
                      <a:lnTo>
                        <a:pt x="376" y="0"/>
                      </a:lnTo>
                      <a:lnTo>
                        <a:pt x="377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72" name="任意多边形 132171"/>
                <p:cNvSpPr/>
                <p:nvPr/>
              </p:nvSpPr>
              <p:spPr>
                <a:xfrm>
                  <a:off x="1507" y="1172"/>
                  <a:ext cx="392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5">
                      <a:moveTo>
                        <a:pt x="0" y="0"/>
                      </a:moveTo>
                      <a:lnTo>
                        <a:pt x="1504" y="0"/>
                      </a:lnTo>
                      <a:lnTo>
                        <a:pt x="1505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73" name="任意多边形 132172"/>
                <p:cNvSpPr/>
                <p:nvPr/>
              </p:nvSpPr>
              <p:spPr>
                <a:xfrm>
                  <a:off x="1947" y="1172"/>
                  <a:ext cx="98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7">
                      <a:moveTo>
                        <a:pt x="0" y="0"/>
                      </a:moveTo>
                      <a:lnTo>
                        <a:pt x="376" y="0"/>
                      </a:lnTo>
                      <a:lnTo>
                        <a:pt x="377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74" name="任意多边形 132173"/>
                <p:cNvSpPr/>
                <p:nvPr/>
              </p:nvSpPr>
              <p:spPr>
                <a:xfrm>
                  <a:off x="2093" y="1172"/>
                  <a:ext cx="295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29">
                      <a:moveTo>
                        <a:pt x="0" y="0"/>
                      </a:moveTo>
                      <a:lnTo>
                        <a:pt x="1128" y="0"/>
                      </a:lnTo>
                      <a:lnTo>
                        <a:pt x="1129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2175" name="任意多边形 132174"/>
              <p:cNvSpPr/>
              <p:nvPr/>
            </p:nvSpPr>
            <p:spPr>
              <a:xfrm>
                <a:off x="727" y="461"/>
                <a:ext cx="35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361" h="1162">
                    <a:moveTo>
                      <a:pt x="1361" y="0"/>
                    </a:moveTo>
                    <a:lnTo>
                      <a:pt x="962" y="213"/>
                    </a:lnTo>
                    <a:lnTo>
                      <a:pt x="596" y="481"/>
                    </a:lnTo>
                    <a:lnTo>
                      <a:pt x="274" y="800"/>
                    </a:lnTo>
                    <a:lnTo>
                      <a:pt x="0" y="1162"/>
                    </a:lnTo>
                    <a:lnTo>
                      <a:pt x="1" y="1162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76" name="任意多边形 132175"/>
              <p:cNvSpPr/>
              <p:nvPr/>
            </p:nvSpPr>
            <p:spPr>
              <a:xfrm>
                <a:off x="1078" y="461"/>
                <a:ext cx="3" cy="245"/>
              </a:xfrm>
              <a:custGeom>
                <a:avLst/>
                <a:gdLst/>
                <a:ahLst/>
                <a:cxnLst/>
                <a:rect l="0" t="0" r="0" b="0"/>
                <a:pathLst>
                  <a:path w="2" h="986">
                    <a:moveTo>
                      <a:pt x="0" y="0"/>
                    </a:moveTo>
                    <a:lnTo>
                      <a:pt x="0" y="986"/>
                    </a:lnTo>
                    <a:lnTo>
                      <a:pt x="2" y="986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77" name="任意多边形 132176"/>
              <p:cNvSpPr/>
              <p:nvPr/>
            </p:nvSpPr>
            <p:spPr>
              <a:xfrm>
                <a:off x="1078" y="706"/>
                <a:ext cx="658" cy="3"/>
              </a:xfrm>
              <a:custGeom>
                <a:avLst/>
                <a:gdLst/>
                <a:ahLst/>
                <a:cxnLst/>
                <a:rect l="0" t="0" r="0" b="0"/>
                <a:pathLst>
                  <a:path w="2524">
                    <a:moveTo>
                      <a:pt x="0" y="0"/>
                    </a:moveTo>
                    <a:lnTo>
                      <a:pt x="2523" y="0"/>
                    </a:lnTo>
                    <a:lnTo>
                      <a:pt x="2524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78" name="任意多边形 132177"/>
              <p:cNvSpPr/>
              <p:nvPr/>
            </p:nvSpPr>
            <p:spPr>
              <a:xfrm>
                <a:off x="1736" y="464"/>
                <a:ext cx="5" cy="242"/>
              </a:xfrm>
              <a:custGeom>
                <a:avLst/>
                <a:gdLst/>
                <a:ahLst/>
                <a:cxnLst/>
                <a:rect l="0" t="0" r="0" b="0"/>
                <a:pathLst>
                  <a:path w="22" h="984">
                    <a:moveTo>
                      <a:pt x="0" y="984"/>
                    </a:moveTo>
                    <a:lnTo>
                      <a:pt x="21" y="0"/>
                    </a:lnTo>
                    <a:lnTo>
                      <a:pt x="22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79" name="任意多边形 132178"/>
              <p:cNvSpPr/>
              <p:nvPr/>
            </p:nvSpPr>
            <p:spPr>
              <a:xfrm>
                <a:off x="727" y="750"/>
                <a:ext cx="2" cy="845"/>
              </a:xfrm>
              <a:custGeom>
                <a:avLst/>
                <a:gdLst/>
                <a:ahLst/>
                <a:cxnLst/>
                <a:rect l="0" t="0" r="0" b="0"/>
                <a:pathLst>
                  <a:path w="1" h="3411">
                    <a:moveTo>
                      <a:pt x="0" y="0"/>
                    </a:moveTo>
                    <a:lnTo>
                      <a:pt x="0" y="3411"/>
                    </a:lnTo>
                    <a:lnTo>
                      <a:pt x="1" y="3411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0" name="任意多边形 132179"/>
              <p:cNvSpPr/>
              <p:nvPr/>
            </p:nvSpPr>
            <p:spPr>
              <a:xfrm>
                <a:off x="2093" y="750"/>
                <a:ext cx="3" cy="845"/>
              </a:xfrm>
              <a:custGeom>
                <a:avLst/>
                <a:gdLst/>
                <a:ahLst/>
                <a:cxnLst/>
                <a:rect l="0" t="0" r="0" b="0"/>
                <a:pathLst>
                  <a:path w="1" h="3410">
                    <a:moveTo>
                      <a:pt x="0" y="0"/>
                    </a:moveTo>
                    <a:lnTo>
                      <a:pt x="0" y="3410"/>
                    </a:lnTo>
                    <a:lnTo>
                      <a:pt x="1" y="341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1" name="任意多边形 132180"/>
              <p:cNvSpPr/>
              <p:nvPr/>
            </p:nvSpPr>
            <p:spPr>
              <a:xfrm>
                <a:off x="727" y="1595"/>
                <a:ext cx="1366" cy="355"/>
              </a:xfrm>
              <a:custGeom>
                <a:avLst/>
                <a:gdLst/>
                <a:ahLst/>
                <a:cxnLst/>
                <a:rect l="0" t="0" r="0" b="0"/>
                <a:pathLst>
                  <a:path w="5262" h="1433">
                    <a:moveTo>
                      <a:pt x="0" y="1"/>
                    </a:moveTo>
                    <a:lnTo>
                      <a:pt x="269" y="358"/>
                    </a:lnTo>
                    <a:lnTo>
                      <a:pt x="584" y="672"/>
                    </a:lnTo>
                    <a:lnTo>
                      <a:pt x="942" y="938"/>
                    </a:lnTo>
                    <a:lnTo>
                      <a:pt x="1333" y="1152"/>
                    </a:lnTo>
                    <a:lnTo>
                      <a:pt x="1752" y="1307"/>
                    </a:lnTo>
                    <a:lnTo>
                      <a:pt x="2187" y="1401"/>
                    </a:lnTo>
                    <a:lnTo>
                      <a:pt x="2631" y="1433"/>
                    </a:lnTo>
                    <a:lnTo>
                      <a:pt x="3076" y="1400"/>
                    </a:lnTo>
                    <a:lnTo>
                      <a:pt x="3511" y="1307"/>
                    </a:lnTo>
                    <a:lnTo>
                      <a:pt x="3928" y="1150"/>
                    </a:lnTo>
                    <a:lnTo>
                      <a:pt x="4321" y="938"/>
                    </a:lnTo>
                    <a:lnTo>
                      <a:pt x="4677" y="671"/>
                    </a:lnTo>
                    <a:lnTo>
                      <a:pt x="4993" y="356"/>
                    </a:lnTo>
                    <a:lnTo>
                      <a:pt x="5261" y="0"/>
                    </a:lnTo>
                    <a:lnTo>
                      <a:pt x="5262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2" name="任意多边形 132181"/>
              <p:cNvSpPr/>
              <p:nvPr/>
            </p:nvSpPr>
            <p:spPr>
              <a:xfrm>
                <a:off x="1741" y="464"/>
                <a:ext cx="352" cy="286"/>
              </a:xfrm>
              <a:custGeom>
                <a:avLst/>
                <a:gdLst/>
                <a:ahLst/>
                <a:cxnLst/>
                <a:rect l="0" t="0" r="0" b="0"/>
                <a:pathLst>
                  <a:path w="1356" h="1160">
                    <a:moveTo>
                      <a:pt x="1356" y="1160"/>
                    </a:moveTo>
                    <a:lnTo>
                      <a:pt x="1084" y="799"/>
                    </a:lnTo>
                    <a:lnTo>
                      <a:pt x="762" y="482"/>
                    </a:lnTo>
                    <a:lnTo>
                      <a:pt x="398" y="212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3" name="直接连接符 132182"/>
              <p:cNvSpPr/>
              <p:nvPr/>
            </p:nvSpPr>
            <p:spPr>
              <a:xfrm>
                <a:off x="720" y="934"/>
                <a:ext cx="13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4" name="直接连接符 132183"/>
              <p:cNvSpPr/>
              <p:nvPr/>
            </p:nvSpPr>
            <p:spPr>
              <a:xfrm flipH="1">
                <a:off x="720" y="1414"/>
                <a:ext cx="13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2185" name="组合 132184"/>
            <p:cNvGrpSpPr/>
            <p:nvPr/>
          </p:nvGrpSpPr>
          <p:grpSpPr>
            <a:xfrm>
              <a:off x="336" y="2328"/>
              <a:ext cx="1910" cy="1868"/>
              <a:chOff x="336" y="2328"/>
              <a:chExt cx="1910" cy="1868"/>
            </a:xfrm>
          </p:grpSpPr>
          <p:grpSp>
            <p:nvGrpSpPr>
              <p:cNvPr id="132186" name="组合 132185"/>
              <p:cNvGrpSpPr/>
              <p:nvPr/>
            </p:nvGrpSpPr>
            <p:grpSpPr>
              <a:xfrm>
                <a:off x="1410" y="2328"/>
                <a:ext cx="3" cy="1868"/>
                <a:chOff x="1410" y="2260"/>
                <a:chExt cx="3" cy="1868"/>
              </a:xfrm>
            </p:grpSpPr>
            <p:sp>
              <p:nvSpPr>
                <p:cNvPr id="132187" name="任意多边形 132186"/>
                <p:cNvSpPr/>
                <p:nvPr/>
              </p:nvSpPr>
              <p:spPr>
                <a:xfrm>
                  <a:off x="1410" y="2260"/>
                  <a:ext cx="3" cy="28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29">
                      <a:moveTo>
                        <a:pt x="0" y="0"/>
                      </a:moveTo>
                      <a:lnTo>
                        <a:pt x="0" y="1129"/>
                      </a:lnTo>
                      <a:lnTo>
                        <a:pt x="1" y="1129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88" name="任意多边形 132187"/>
                <p:cNvSpPr/>
                <p:nvPr/>
              </p:nvSpPr>
              <p:spPr>
                <a:xfrm>
                  <a:off x="1410" y="2588"/>
                  <a:ext cx="3" cy="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76">
                      <a:moveTo>
                        <a:pt x="0" y="0"/>
                      </a:moveTo>
                      <a:lnTo>
                        <a:pt x="0" y="376"/>
                      </a:lnTo>
                      <a:lnTo>
                        <a:pt x="1" y="376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89" name="任意多边形 132188"/>
                <p:cNvSpPr/>
                <p:nvPr/>
              </p:nvSpPr>
              <p:spPr>
                <a:xfrm>
                  <a:off x="1410" y="2729"/>
                  <a:ext cx="3" cy="3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505">
                      <a:moveTo>
                        <a:pt x="0" y="0"/>
                      </a:moveTo>
                      <a:lnTo>
                        <a:pt x="0" y="1505"/>
                      </a:lnTo>
                      <a:lnTo>
                        <a:pt x="1" y="1505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90" name="任意多边形 132189"/>
                <p:cNvSpPr/>
                <p:nvPr/>
              </p:nvSpPr>
              <p:spPr>
                <a:xfrm>
                  <a:off x="1410" y="3146"/>
                  <a:ext cx="3" cy="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76">
                      <a:moveTo>
                        <a:pt x="0" y="0"/>
                      </a:moveTo>
                      <a:lnTo>
                        <a:pt x="0" y="376"/>
                      </a:lnTo>
                      <a:lnTo>
                        <a:pt x="1" y="376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91" name="任意多边形 132190"/>
                <p:cNvSpPr/>
                <p:nvPr/>
              </p:nvSpPr>
              <p:spPr>
                <a:xfrm>
                  <a:off x="1410" y="3288"/>
                  <a:ext cx="3" cy="3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506">
                      <a:moveTo>
                        <a:pt x="0" y="0"/>
                      </a:moveTo>
                      <a:lnTo>
                        <a:pt x="0" y="1506"/>
                      </a:lnTo>
                      <a:lnTo>
                        <a:pt x="1" y="1506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92" name="任意多边形 132191"/>
                <p:cNvSpPr/>
                <p:nvPr/>
              </p:nvSpPr>
              <p:spPr>
                <a:xfrm>
                  <a:off x="1410" y="3708"/>
                  <a:ext cx="3" cy="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76">
                      <a:moveTo>
                        <a:pt x="0" y="0"/>
                      </a:moveTo>
                      <a:lnTo>
                        <a:pt x="0" y="376"/>
                      </a:lnTo>
                      <a:lnTo>
                        <a:pt x="1" y="376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93" name="任意多边形 132192"/>
                <p:cNvSpPr/>
                <p:nvPr/>
              </p:nvSpPr>
              <p:spPr>
                <a:xfrm>
                  <a:off x="1410" y="3847"/>
                  <a:ext cx="3" cy="28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29">
                      <a:moveTo>
                        <a:pt x="0" y="0"/>
                      </a:moveTo>
                      <a:lnTo>
                        <a:pt x="0" y="1129"/>
                      </a:lnTo>
                      <a:lnTo>
                        <a:pt x="1" y="1129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2194" name="任意多边形 132193"/>
              <p:cNvSpPr/>
              <p:nvPr/>
            </p:nvSpPr>
            <p:spPr>
              <a:xfrm>
                <a:off x="2093" y="2773"/>
                <a:ext cx="3" cy="842"/>
              </a:xfrm>
              <a:custGeom>
                <a:avLst/>
                <a:gdLst/>
                <a:ahLst/>
                <a:cxnLst/>
                <a:rect l="0" t="0" r="0" b="0"/>
                <a:pathLst>
                  <a:path w="3" h="3405">
                    <a:moveTo>
                      <a:pt x="0" y="0"/>
                    </a:moveTo>
                    <a:lnTo>
                      <a:pt x="2" y="3405"/>
                    </a:lnTo>
                    <a:lnTo>
                      <a:pt x="3" y="3405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95" name="任意多边形 132194"/>
              <p:cNvSpPr/>
              <p:nvPr/>
            </p:nvSpPr>
            <p:spPr>
              <a:xfrm>
                <a:off x="727" y="2773"/>
                <a:ext cx="2" cy="845"/>
              </a:xfrm>
              <a:custGeom>
                <a:avLst/>
                <a:gdLst/>
                <a:ahLst/>
                <a:cxnLst/>
                <a:rect l="0" t="0" r="0" b="0"/>
                <a:pathLst>
                  <a:path w="1" h="3411">
                    <a:moveTo>
                      <a:pt x="0" y="0"/>
                    </a:moveTo>
                    <a:lnTo>
                      <a:pt x="0" y="3411"/>
                    </a:lnTo>
                    <a:lnTo>
                      <a:pt x="1" y="3411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96" name="任意多边形 132195"/>
              <p:cNvSpPr/>
              <p:nvPr/>
            </p:nvSpPr>
            <p:spPr>
              <a:xfrm>
                <a:off x="727" y="2416"/>
                <a:ext cx="1366" cy="357"/>
              </a:xfrm>
              <a:custGeom>
                <a:avLst/>
                <a:gdLst/>
                <a:ahLst/>
                <a:cxnLst/>
                <a:rect l="0" t="0" r="0" b="0"/>
                <a:pathLst>
                  <a:path w="5262" h="1434">
                    <a:moveTo>
                      <a:pt x="5262" y="1434"/>
                    </a:moveTo>
                    <a:lnTo>
                      <a:pt x="4994" y="1077"/>
                    </a:lnTo>
                    <a:lnTo>
                      <a:pt x="4678" y="762"/>
                    </a:lnTo>
                    <a:lnTo>
                      <a:pt x="4322" y="495"/>
                    </a:lnTo>
                    <a:lnTo>
                      <a:pt x="3929" y="282"/>
                    </a:lnTo>
                    <a:lnTo>
                      <a:pt x="3512" y="127"/>
                    </a:lnTo>
                    <a:lnTo>
                      <a:pt x="3077" y="32"/>
                    </a:lnTo>
                    <a:lnTo>
                      <a:pt x="2632" y="0"/>
                    </a:lnTo>
                    <a:lnTo>
                      <a:pt x="2188" y="31"/>
                    </a:lnTo>
                    <a:lnTo>
                      <a:pt x="1752" y="126"/>
                    </a:lnTo>
                    <a:lnTo>
                      <a:pt x="1335" y="281"/>
                    </a:lnTo>
                    <a:lnTo>
                      <a:pt x="942" y="494"/>
                    </a:lnTo>
                    <a:lnTo>
                      <a:pt x="586" y="760"/>
                    </a:lnTo>
                    <a:lnTo>
                      <a:pt x="269" y="1075"/>
                    </a:lnTo>
                    <a:lnTo>
                      <a:pt x="0" y="1431"/>
                    </a:lnTo>
                    <a:lnTo>
                      <a:pt x="1" y="1431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97" name="任意多边形 132196"/>
              <p:cNvSpPr/>
              <p:nvPr/>
            </p:nvSpPr>
            <p:spPr>
              <a:xfrm>
                <a:off x="727" y="3615"/>
                <a:ext cx="1366" cy="358"/>
              </a:xfrm>
              <a:custGeom>
                <a:avLst/>
                <a:gdLst/>
                <a:ahLst/>
                <a:cxnLst/>
                <a:rect l="0" t="0" r="0" b="0"/>
                <a:pathLst>
                  <a:path w="5265" h="1435">
                    <a:moveTo>
                      <a:pt x="0" y="3"/>
                    </a:moveTo>
                    <a:lnTo>
                      <a:pt x="269" y="360"/>
                    </a:lnTo>
                    <a:lnTo>
                      <a:pt x="586" y="674"/>
                    </a:lnTo>
                    <a:lnTo>
                      <a:pt x="943" y="940"/>
                    </a:lnTo>
                    <a:lnTo>
                      <a:pt x="1335" y="1154"/>
                    </a:lnTo>
                    <a:lnTo>
                      <a:pt x="1753" y="1309"/>
                    </a:lnTo>
                    <a:lnTo>
                      <a:pt x="2188" y="1403"/>
                    </a:lnTo>
                    <a:lnTo>
                      <a:pt x="2633" y="1435"/>
                    </a:lnTo>
                    <a:lnTo>
                      <a:pt x="3077" y="1403"/>
                    </a:lnTo>
                    <a:lnTo>
                      <a:pt x="3513" y="1308"/>
                    </a:lnTo>
                    <a:lnTo>
                      <a:pt x="3930" y="1152"/>
                    </a:lnTo>
                    <a:lnTo>
                      <a:pt x="4322" y="938"/>
                    </a:lnTo>
                    <a:lnTo>
                      <a:pt x="4679" y="671"/>
                    </a:lnTo>
                    <a:lnTo>
                      <a:pt x="4995" y="357"/>
                    </a:lnTo>
                    <a:lnTo>
                      <a:pt x="5264" y="0"/>
                    </a:lnTo>
                    <a:lnTo>
                      <a:pt x="5265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2198" name="组合 132197"/>
              <p:cNvGrpSpPr/>
              <p:nvPr/>
            </p:nvGrpSpPr>
            <p:grpSpPr>
              <a:xfrm>
                <a:off x="336" y="3189"/>
                <a:ext cx="1910" cy="2"/>
                <a:chOff x="478" y="3196"/>
                <a:chExt cx="1910" cy="2"/>
              </a:xfrm>
            </p:grpSpPr>
            <p:sp>
              <p:nvSpPr>
                <p:cNvPr id="132199" name="任意多边形 132198"/>
                <p:cNvSpPr/>
                <p:nvPr/>
              </p:nvSpPr>
              <p:spPr>
                <a:xfrm>
                  <a:off x="478" y="3196"/>
                  <a:ext cx="271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40">
                      <a:moveTo>
                        <a:pt x="0" y="0"/>
                      </a:moveTo>
                      <a:lnTo>
                        <a:pt x="1039" y="0"/>
                      </a:lnTo>
                      <a:lnTo>
                        <a:pt x="1040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200" name="任意多边形 132199"/>
                <p:cNvSpPr/>
                <p:nvPr/>
              </p:nvSpPr>
              <p:spPr>
                <a:xfrm>
                  <a:off x="798" y="3196"/>
                  <a:ext cx="97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7">
                      <a:moveTo>
                        <a:pt x="0" y="0"/>
                      </a:moveTo>
                      <a:lnTo>
                        <a:pt x="376" y="0"/>
                      </a:lnTo>
                      <a:lnTo>
                        <a:pt x="377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201" name="任意多边形 132200"/>
                <p:cNvSpPr/>
                <p:nvPr/>
              </p:nvSpPr>
              <p:spPr>
                <a:xfrm>
                  <a:off x="944" y="3196"/>
                  <a:ext cx="392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5">
                      <a:moveTo>
                        <a:pt x="0" y="0"/>
                      </a:moveTo>
                      <a:lnTo>
                        <a:pt x="1504" y="0"/>
                      </a:lnTo>
                      <a:lnTo>
                        <a:pt x="1505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202" name="任意多边形 132201"/>
                <p:cNvSpPr/>
                <p:nvPr/>
              </p:nvSpPr>
              <p:spPr>
                <a:xfrm>
                  <a:off x="1384" y="3196"/>
                  <a:ext cx="97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7">
                      <a:moveTo>
                        <a:pt x="0" y="0"/>
                      </a:moveTo>
                      <a:lnTo>
                        <a:pt x="376" y="0"/>
                      </a:lnTo>
                      <a:lnTo>
                        <a:pt x="377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203" name="任意多边形 132202"/>
                <p:cNvSpPr/>
                <p:nvPr/>
              </p:nvSpPr>
              <p:spPr>
                <a:xfrm>
                  <a:off x="1530" y="3196"/>
                  <a:ext cx="392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6">
                      <a:moveTo>
                        <a:pt x="0" y="0"/>
                      </a:moveTo>
                      <a:lnTo>
                        <a:pt x="1505" y="0"/>
                      </a:lnTo>
                      <a:lnTo>
                        <a:pt x="1506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204" name="任意多边形 132203"/>
                <p:cNvSpPr/>
                <p:nvPr/>
              </p:nvSpPr>
              <p:spPr>
                <a:xfrm>
                  <a:off x="1970" y="3196"/>
                  <a:ext cx="97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8">
                      <a:moveTo>
                        <a:pt x="0" y="0"/>
                      </a:moveTo>
                      <a:lnTo>
                        <a:pt x="376" y="0"/>
                      </a:lnTo>
                      <a:lnTo>
                        <a:pt x="378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205" name="任意多边形 132204"/>
                <p:cNvSpPr/>
                <p:nvPr/>
              </p:nvSpPr>
              <p:spPr>
                <a:xfrm>
                  <a:off x="2116" y="3196"/>
                  <a:ext cx="272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40">
                      <a:moveTo>
                        <a:pt x="0" y="0"/>
                      </a:moveTo>
                      <a:lnTo>
                        <a:pt x="1039" y="0"/>
                      </a:lnTo>
                      <a:lnTo>
                        <a:pt x="1040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2206" name="直接连接符 132205"/>
              <p:cNvSpPr/>
              <p:nvPr/>
            </p:nvSpPr>
            <p:spPr>
              <a:xfrm>
                <a:off x="720" y="2928"/>
                <a:ext cx="13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07" name="直接连接符 132206"/>
              <p:cNvSpPr/>
              <p:nvPr/>
            </p:nvSpPr>
            <p:spPr>
              <a:xfrm>
                <a:off x="720" y="3456"/>
                <a:ext cx="13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2208" name="组合 132207"/>
            <p:cNvGrpSpPr/>
            <p:nvPr/>
          </p:nvGrpSpPr>
          <p:grpSpPr>
            <a:xfrm>
              <a:off x="3072" y="2064"/>
              <a:ext cx="2448" cy="2256"/>
              <a:chOff x="3072" y="1920"/>
              <a:chExt cx="2448" cy="2256"/>
            </a:xfrm>
          </p:grpSpPr>
          <p:graphicFrame>
            <p:nvGraphicFramePr>
              <p:cNvPr id="132209" name="文本占位符 132208"/>
              <p:cNvGraphicFramePr>
                <a:graphicFrameLocks/>
              </p:cNvGraphicFramePr>
              <p:nvPr>
                <p:ph type="body" idx="1"/>
              </p:nvPr>
            </p:nvGraphicFramePr>
            <p:xfrm>
              <a:off x="3072" y="1920"/>
              <a:ext cx="2448" cy="2256"/>
            </p:xfrm>
            <a:graphic>
              <a:graphicData uri="http://schemas.openxmlformats.org/presentationml/2006/ole">
                <p:oleObj spid="_x0000_s65537" r:id="rId3" imgW="1600000" imgH="1600000" progId="PBrush">
                  <p:embed/>
                </p:oleObj>
              </a:graphicData>
            </a:graphic>
          </p:graphicFrame>
          <p:sp>
            <p:nvSpPr>
              <p:cNvPr id="132210" name="文本框 132209"/>
              <p:cNvSpPr txBox="1"/>
              <p:nvPr/>
            </p:nvSpPr>
            <p:spPr>
              <a:xfrm>
                <a:off x="4479" y="2122"/>
                <a:ext cx="272" cy="365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P</a:t>
                </a:r>
                <a:endPara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2211" name="文本框 132210"/>
              <p:cNvSpPr txBox="1"/>
              <p:nvPr/>
            </p:nvSpPr>
            <p:spPr>
              <a:xfrm>
                <a:off x="3717" y="2397"/>
                <a:ext cx="315" cy="365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Q</a:t>
                </a:r>
                <a:endPara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2212" name="文本框 132211"/>
              <p:cNvSpPr txBox="1"/>
              <p:nvPr/>
            </p:nvSpPr>
            <p:spPr>
              <a:xfrm>
                <a:off x="4346" y="2386"/>
                <a:ext cx="324" cy="404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R</a:t>
                </a:r>
                <a:endPara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2213" name="直接连接符 132212"/>
              <p:cNvSpPr/>
              <p:nvPr/>
            </p:nvSpPr>
            <p:spPr>
              <a:xfrm flipV="1">
                <a:off x="3962" y="2473"/>
                <a:ext cx="178" cy="13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14" name="文本框 132213"/>
              <p:cNvSpPr txBox="1"/>
              <p:nvPr/>
            </p:nvSpPr>
            <p:spPr>
              <a:xfrm>
                <a:off x="3653" y="3362"/>
                <a:ext cx="276" cy="404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S</a:t>
                </a:r>
                <a:endPara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2215" name="文本框 132214"/>
            <p:cNvSpPr txBox="1"/>
            <p:nvPr/>
          </p:nvSpPr>
          <p:spPr>
            <a:xfrm>
              <a:off x="2495" y="28"/>
              <a:ext cx="563" cy="326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作图</a:t>
              </a:r>
            </a:p>
          </p:txBody>
        </p:sp>
      </p:grpSp>
      <p:grpSp>
        <p:nvGrpSpPr>
          <p:cNvPr id="132216" name="组合 132215"/>
          <p:cNvGrpSpPr/>
          <p:nvPr/>
        </p:nvGrpSpPr>
        <p:grpSpPr>
          <a:xfrm>
            <a:off x="3833813" y="1195388"/>
            <a:ext cx="3265487" cy="1336675"/>
            <a:chOff x="2400" y="753"/>
            <a:chExt cx="2057" cy="842"/>
          </a:xfrm>
        </p:grpSpPr>
        <p:sp>
          <p:nvSpPr>
            <p:cNvPr id="132217" name="文本框 132216"/>
            <p:cNvSpPr txBox="1"/>
            <p:nvPr/>
          </p:nvSpPr>
          <p:spPr>
            <a:xfrm rot="16191771">
              <a:off x="2446" y="1154"/>
              <a:ext cx="388" cy="48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altLang="zh-CN" sz="44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4400" b="1">
                <a:solidFill>
                  <a:srgbClr val="33CC33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32218" name="组合 132217"/>
            <p:cNvGrpSpPr/>
            <p:nvPr/>
          </p:nvGrpSpPr>
          <p:grpSpPr>
            <a:xfrm>
              <a:off x="2544" y="753"/>
              <a:ext cx="1913" cy="842"/>
              <a:chOff x="2544" y="753"/>
              <a:chExt cx="1913" cy="842"/>
            </a:xfrm>
          </p:grpSpPr>
          <p:sp>
            <p:nvSpPr>
              <p:cNvPr id="132219" name="任意多边形 132218"/>
              <p:cNvSpPr/>
              <p:nvPr/>
            </p:nvSpPr>
            <p:spPr>
              <a:xfrm>
                <a:off x="3574" y="753"/>
                <a:ext cx="883" cy="842"/>
              </a:xfrm>
              <a:custGeom>
                <a:avLst/>
                <a:gdLst/>
                <a:ahLst/>
                <a:cxnLst/>
                <a:rect l="0" t="0" r="0" b="0"/>
                <a:pathLst>
                  <a:path w="3399" h="3400">
                    <a:moveTo>
                      <a:pt x="3398" y="1700"/>
                    </a:moveTo>
                    <a:lnTo>
                      <a:pt x="3315" y="1174"/>
                    </a:lnTo>
                    <a:lnTo>
                      <a:pt x="3073" y="701"/>
                    </a:lnTo>
                    <a:lnTo>
                      <a:pt x="2697" y="324"/>
                    </a:lnTo>
                    <a:lnTo>
                      <a:pt x="2224" y="83"/>
                    </a:lnTo>
                    <a:lnTo>
                      <a:pt x="1699" y="0"/>
                    </a:lnTo>
                    <a:lnTo>
                      <a:pt x="1174" y="83"/>
                    </a:lnTo>
                    <a:lnTo>
                      <a:pt x="700" y="324"/>
                    </a:lnTo>
                    <a:lnTo>
                      <a:pt x="325" y="701"/>
                    </a:lnTo>
                    <a:lnTo>
                      <a:pt x="84" y="1174"/>
                    </a:lnTo>
                    <a:lnTo>
                      <a:pt x="0" y="1700"/>
                    </a:lnTo>
                    <a:lnTo>
                      <a:pt x="84" y="2225"/>
                    </a:lnTo>
                    <a:lnTo>
                      <a:pt x="325" y="2699"/>
                    </a:lnTo>
                    <a:lnTo>
                      <a:pt x="700" y="3075"/>
                    </a:lnTo>
                    <a:lnTo>
                      <a:pt x="1174" y="3317"/>
                    </a:lnTo>
                    <a:lnTo>
                      <a:pt x="1699" y="3400"/>
                    </a:lnTo>
                    <a:lnTo>
                      <a:pt x="2224" y="3317"/>
                    </a:lnTo>
                    <a:lnTo>
                      <a:pt x="2697" y="3075"/>
                    </a:lnTo>
                    <a:lnTo>
                      <a:pt x="3073" y="2699"/>
                    </a:lnTo>
                    <a:lnTo>
                      <a:pt x="3315" y="2225"/>
                    </a:lnTo>
                    <a:lnTo>
                      <a:pt x="3398" y="1700"/>
                    </a:lnTo>
                    <a:lnTo>
                      <a:pt x="3399" y="1700"/>
                    </a:ln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20" name="直接连接符 132219"/>
              <p:cNvSpPr/>
              <p:nvPr/>
            </p:nvSpPr>
            <p:spPr>
              <a:xfrm flipH="1">
                <a:off x="2544" y="1584"/>
                <a:ext cx="1488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21" name="直接连接符 132220"/>
              <p:cNvSpPr/>
              <p:nvPr/>
            </p:nvSpPr>
            <p:spPr>
              <a:xfrm>
                <a:off x="2928" y="1200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2222" name="文本框 132221"/>
          <p:cNvSpPr txBox="1"/>
          <p:nvPr/>
        </p:nvSpPr>
        <p:spPr>
          <a:xfrm>
            <a:off x="6950075" y="6521450"/>
            <a:ext cx="2193925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完成后的三视图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22" name="组合 133121"/>
          <p:cNvGrpSpPr/>
          <p:nvPr/>
        </p:nvGrpSpPr>
        <p:grpSpPr>
          <a:xfrm>
            <a:off x="4400550" y="3048000"/>
            <a:ext cx="4075113" cy="3810000"/>
            <a:chOff x="3072" y="2064"/>
            <a:chExt cx="2208" cy="2016"/>
          </a:xfrm>
        </p:grpSpPr>
        <p:graphicFrame>
          <p:nvGraphicFramePr>
            <p:cNvPr id="133123" name="文本占位符 133122"/>
            <p:cNvGraphicFramePr>
              <a:graphicFrameLocks/>
            </p:cNvGraphicFramePr>
            <p:nvPr>
              <p:ph type="body" idx="1"/>
            </p:nvPr>
          </p:nvGraphicFramePr>
          <p:xfrm>
            <a:off x="3072" y="2064"/>
            <a:ext cx="2208" cy="2016"/>
          </p:xfrm>
          <a:graphic>
            <a:graphicData uri="http://schemas.openxmlformats.org/presentationml/2006/ole">
              <p:oleObj spid="_x0000_s67585" r:id="rId3" imgW="1600000" imgH="1600000" progId="PBrush">
                <p:embed/>
              </p:oleObj>
            </a:graphicData>
          </a:graphic>
        </p:graphicFrame>
        <p:sp>
          <p:nvSpPr>
            <p:cNvPr id="133124" name="文本框 133123"/>
            <p:cNvSpPr txBox="1"/>
            <p:nvPr/>
          </p:nvSpPr>
          <p:spPr>
            <a:xfrm>
              <a:off x="4337" y="2216"/>
              <a:ext cx="251" cy="339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25" name="文本框 133124"/>
            <p:cNvSpPr txBox="1"/>
            <p:nvPr/>
          </p:nvSpPr>
          <p:spPr>
            <a:xfrm>
              <a:off x="3652" y="2459"/>
              <a:ext cx="292" cy="339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Q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26" name="文本框 133125"/>
            <p:cNvSpPr txBox="1"/>
            <p:nvPr/>
          </p:nvSpPr>
          <p:spPr>
            <a:xfrm>
              <a:off x="4220" y="2416"/>
              <a:ext cx="279" cy="339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27" name="直接连接符 133126"/>
            <p:cNvSpPr/>
            <p:nvPr/>
          </p:nvSpPr>
          <p:spPr>
            <a:xfrm flipV="1">
              <a:off x="3875" y="2558"/>
              <a:ext cx="160" cy="12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28" name="文本框 133127"/>
            <p:cNvSpPr txBox="1"/>
            <p:nvPr/>
          </p:nvSpPr>
          <p:spPr>
            <a:xfrm>
              <a:off x="3601" y="3356"/>
              <a:ext cx="237" cy="339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29" name="文本框 133128"/>
          <p:cNvSpPr txBox="1"/>
          <p:nvPr/>
        </p:nvSpPr>
        <p:spPr>
          <a:xfrm>
            <a:off x="1763395" y="44450"/>
            <a:ext cx="5260340" cy="51816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完成后的三视图</a:t>
            </a:r>
          </a:p>
        </p:txBody>
      </p:sp>
      <p:grpSp>
        <p:nvGrpSpPr>
          <p:cNvPr id="133130" name="组合 133129"/>
          <p:cNvGrpSpPr/>
          <p:nvPr/>
        </p:nvGrpSpPr>
        <p:grpSpPr>
          <a:xfrm>
            <a:off x="-19050" y="379730"/>
            <a:ext cx="7772400" cy="6478905"/>
            <a:chOff x="240" y="192"/>
            <a:chExt cx="4409" cy="3876"/>
          </a:xfrm>
        </p:grpSpPr>
        <p:sp>
          <p:nvSpPr>
            <p:cNvPr id="133131" name="任意多边形 133130"/>
            <p:cNvSpPr/>
            <p:nvPr/>
          </p:nvSpPr>
          <p:spPr>
            <a:xfrm>
              <a:off x="336" y="1121"/>
              <a:ext cx="16" cy="3"/>
            </a:xfrm>
            <a:custGeom>
              <a:avLst/>
              <a:gdLst/>
              <a:ahLst/>
              <a:cxnLst/>
              <a:rect l="0" t="0" r="0" b="0"/>
              <a:pathLst>
                <a:path w="68">
                  <a:moveTo>
                    <a:pt x="0" y="0"/>
                  </a:moveTo>
                  <a:lnTo>
                    <a:pt x="66" y="0"/>
                  </a:lnTo>
                  <a:lnTo>
                    <a:pt x="68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2" name="任意多边形 133131"/>
            <p:cNvSpPr/>
            <p:nvPr/>
          </p:nvSpPr>
          <p:spPr>
            <a:xfrm>
              <a:off x="336" y="3139"/>
              <a:ext cx="3" cy="2"/>
            </a:xfrm>
            <a:custGeom>
              <a:avLst/>
              <a:gdLst/>
              <a:ahLst/>
              <a:cxnLst/>
              <a:rect l="0" t="0" r="0" b="0"/>
              <a:pathLst>
                <a:path w="15">
                  <a:moveTo>
                    <a:pt x="0" y="0"/>
                  </a:moveTo>
                  <a:lnTo>
                    <a:pt x="14" y="0"/>
                  </a:lnTo>
                  <a:lnTo>
                    <a:pt x="15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3" name="任意多边形 133132"/>
            <p:cNvSpPr/>
            <p:nvPr/>
          </p:nvSpPr>
          <p:spPr>
            <a:xfrm>
              <a:off x="2717" y="1121"/>
              <a:ext cx="342" cy="3"/>
            </a:xfrm>
            <a:custGeom>
              <a:avLst/>
              <a:gdLst/>
              <a:ahLst/>
              <a:cxnLst/>
              <a:rect l="0" t="0" r="0" b="0"/>
              <a:pathLst>
                <a:path w="1443">
                  <a:moveTo>
                    <a:pt x="0" y="0"/>
                  </a:moveTo>
                  <a:lnTo>
                    <a:pt x="1442" y="0"/>
                  </a:lnTo>
                  <a:lnTo>
                    <a:pt x="1443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4" name="任意多边形 133133"/>
            <p:cNvSpPr/>
            <p:nvPr/>
          </p:nvSpPr>
          <p:spPr>
            <a:xfrm>
              <a:off x="3103" y="1121"/>
              <a:ext cx="89" cy="3"/>
            </a:xfrm>
            <a:custGeom>
              <a:avLst/>
              <a:gdLst/>
              <a:ahLst/>
              <a:cxnLst/>
              <a:rect l="0" t="0" r="0" b="0"/>
              <a:pathLst>
                <a:path w="377">
                  <a:moveTo>
                    <a:pt x="0" y="0"/>
                  </a:moveTo>
                  <a:lnTo>
                    <a:pt x="376" y="0"/>
                  </a:lnTo>
                  <a:lnTo>
                    <a:pt x="377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5" name="任意多边形 133134"/>
            <p:cNvSpPr/>
            <p:nvPr/>
          </p:nvSpPr>
          <p:spPr>
            <a:xfrm>
              <a:off x="3237" y="1121"/>
              <a:ext cx="357" cy="3"/>
            </a:xfrm>
            <a:custGeom>
              <a:avLst/>
              <a:gdLst/>
              <a:ahLst/>
              <a:cxnLst/>
              <a:rect l="0" t="0" r="0" b="0"/>
              <a:pathLst>
                <a:path w="1505">
                  <a:moveTo>
                    <a:pt x="0" y="0"/>
                  </a:moveTo>
                  <a:lnTo>
                    <a:pt x="1504" y="0"/>
                  </a:lnTo>
                  <a:lnTo>
                    <a:pt x="1505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6" name="任意多边形 133135"/>
            <p:cNvSpPr/>
            <p:nvPr/>
          </p:nvSpPr>
          <p:spPr>
            <a:xfrm>
              <a:off x="3638" y="1121"/>
              <a:ext cx="89" cy="3"/>
            </a:xfrm>
            <a:custGeom>
              <a:avLst/>
              <a:gdLst/>
              <a:ahLst/>
              <a:cxnLst/>
              <a:rect l="0" t="0" r="0" b="0"/>
              <a:pathLst>
                <a:path w="377">
                  <a:moveTo>
                    <a:pt x="0" y="0"/>
                  </a:moveTo>
                  <a:lnTo>
                    <a:pt x="376" y="0"/>
                  </a:lnTo>
                  <a:lnTo>
                    <a:pt x="377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7" name="任意多边形 133136"/>
            <p:cNvSpPr/>
            <p:nvPr/>
          </p:nvSpPr>
          <p:spPr>
            <a:xfrm>
              <a:off x="3772" y="1121"/>
              <a:ext cx="357" cy="3"/>
            </a:xfrm>
            <a:custGeom>
              <a:avLst/>
              <a:gdLst/>
              <a:ahLst/>
              <a:cxnLst/>
              <a:rect l="0" t="0" r="0" b="0"/>
              <a:pathLst>
                <a:path w="1506">
                  <a:moveTo>
                    <a:pt x="0" y="0"/>
                  </a:moveTo>
                  <a:lnTo>
                    <a:pt x="1505" y="0"/>
                  </a:lnTo>
                  <a:lnTo>
                    <a:pt x="1506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8" name="任意多边形 133137"/>
            <p:cNvSpPr/>
            <p:nvPr/>
          </p:nvSpPr>
          <p:spPr>
            <a:xfrm>
              <a:off x="4174" y="1121"/>
              <a:ext cx="88" cy="3"/>
            </a:xfrm>
            <a:custGeom>
              <a:avLst/>
              <a:gdLst/>
              <a:ahLst/>
              <a:cxnLst/>
              <a:rect l="0" t="0" r="0" b="0"/>
              <a:pathLst>
                <a:path w="377">
                  <a:moveTo>
                    <a:pt x="0" y="0"/>
                  </a:moveTo>
                  <a:lnTo>
                    <a:pt x="376" y="0"/>
                  </a:lnTo>
                  <a:lnTo>
                    <a:pt x="377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9" name="任意多边形 133138"/>
            <p:cNvSpPr/>
            <p:nvPr/>
          </p:nvSpPr>
          <p:spPr>
            <a:xfrm>
              <a:off x="4307" y="1121"/>
              <a:ext cx="342" cy="3"/>
            </a:xfrm>
            <a:custGeom>
              <a:avLst/>
              <a:gdLst/>
              <a:ahLst/>
              <a:cxnLst/>
              <a:rect l="0" t="0" r="0" b="0"/>
              <a:pathLst>
                <a:path w="1442">
                  <a:moveTo>
                    <a:pt x="0" y="0"/>
                  </a:moveTo>
                  <a:lnTo>
                    <a:pt x="1441" y="0"/>
                  </a:lnTo>
                  <a:lnTo>
                    <a:pt x="1442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0" name="任意多边形 133139"/>
            <p:cNvSpPr/>
            <p:nvPr/>
          </p:nvSpPr>
          <p:spPr>
            <a:xfrm>
              <a:off x="3759" y="192"/>
              <a:ext cx="3" cy="280"/>
            </a:xfrm>
            <a:custGeom>
              <a:avLst/>
              <a:gdLst/>
              <a:ahLst/>
              <a:cxnLst/>
              <a:rect l="0" t="0" r="0" b="0"/>
              <a:pathLst>
                <a:path w="1" h="1129">
                  <a:moveTo>
                    <a:pt x="0" y="0"/>
                  </a:moveTo>
                  <a:lnTo>
                    <a:pt x="0" y="1129"/>
                  </a:lnTo>
                  <a:lnTo>
                    <a:pt x="1" y="1129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1" name="任意多边形 133140"/>
            <p:cNvSpPr/>
            <p:nvPr/>
          </p:nvSpPr>
          <p:spPr>
            <a:xfrm>
              <a:off x="3759" y="518"/>
              <a:ext cx="3" cy="92"/>
            </a:xfrm>
            <a:custGeom>
              <a:avLst/>
              <a:gdLst/>
              <a:ahLst/>
              <a:cxnLst/>
              <a:rect l="0" t="0" r="0" b="0"/>
              <a:pathLst>
                <a:path w="1" h="376">
                  <a:moveTo>
                    <a:pt x="0" y="0"/>
                  </a:moveTo>
                  <a:lnTo>
                    <a:pt x="0" y="376"/>
                  </a:lnTo>
                  <a:lnTo>
                    <a:pt x="1" y="376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2" name="任意多边形 133141"/>
            <p:cNvSpPr/>
            <p:nvPr/>
          </p:nvSpPr>
          <p:spPr>
            <a:xfrm>
              <a:off x="3759" y="657"/>
              <a:ext cx="3" cy="372"/>
            </a:xfrm>
            <a:custGeom>
              <a:avLst/>
              <a:gdLst/>
              <a:ahLst/>
              <a:cxnLst/>
              <a:rect l="0" t="0" r="0" b="0"/>
              <a:pathLst>
                <a:path w="1" h="1506">
                  <a:moveTo>
                    <a:pt x="0" y="0"/>
                  </a:moveTo>
                  <a:lnTo>
                    <a:pt x="0" y="1506"/>
                  </a:lnTo>
                  <a:lnTo>
                    <a:pt x="1" y="1506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3" name="任意多边形 133142"/>
            <p:cNvSpPr/>
            <p:nvPr/>
          </p:nvSpPr>
          <p:spPr>
            <a:xfrm>
              <a:off x="3759" y="1075"/>
              <a:ext cx="3" cy="92"/>
            </a:xfrm>
            <a:custGeom>
              <a:avLst/>
              <a:gdLst/>
              <a:ahLst/>
              <a:cxnLst/>
              <a:rect l="0" t="0" r="0" b="0"/>
              <a:pathLst>
                <a:path w="1" h="377">
                  <a:moveTo>
                    <a:pt x="0" y="0"/>
                  </a:moveTo>
                  <a:lnTo>
                    <a:pt x="0" y="377"/>
                  </a:lnTo>
                  <a:lnTo>
                    <a:pt x="1" y="377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4" name="任意多边形 133143"/>
            <p:cNvSpPr/>
            <p:nvPr/>
          </p:nvSpPr>
          <p:spPr>
            <a:xfrm>
              <a:off x="3759" y="1215"/>
              <a:ext cx="3" cy="372"/>
            </a:xfrm>
            <a:custGeom>
              <a:avLst/>
              <a:gdLst/>
              <a:ahLst/>
              <a:cxnLst/>
              <a:rect l="0" t="0" r="0" b="0"/>
              <a:pathLst>
                <a:path w="1" h="1505">
                  <a:moveTo>
                    <a:pt x="0" y="0"/>
                  </a:moveTo>
                  <a:lnTo>
                    <a:pt x="0" y="1505"/>
                  </a:lnTo>
                  <a:lnTo>
                    <a:pt x="1" y="1505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5" name="任意多边形 133144"/>
            <p:cNvSpPr/>
            <p:nvPr/>
          </p:nvSpPr>
          <p:spPr>
            <a:xfrm>
              <a:off x="3759" y="1633"/>
              <a:ext cx="3" cy="94"/>
            </a:xfrm>
            <a:custGeom>
              <a:avLst/>
              <a:gdLst/>
              <a:ahLst/>
              <a:cxnLst/>
              <a:rect l="0" t="0" r="0" b="0"/>
              <a:pathLst>
                <a:path w="1" h="376">
                  <a:moveTo>
                    <a:pt x="0" y="0"/>
                  </a:moveTo>
                  <a:lnTo>
                    <a:pt x="0" y="376"/>
                  </a:lnTo>
                  <a:lnTo>
                    <a:pt x="1" y="376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6" name="任意多边形 133145"/>
            <p:cNvSpPr/>
            <p:nvPr/>
          </p:nvSpPr>
          <p:spPr>
            <a:xfrm>
              <a:off x="3759" y="1774"/>
              <a:ext cx="3" cy="277"/>
            </a:xfrm>
            <a:custGeom>
              <a:avLst/>
              <a:gdLst/>
              <a:ahLst/>
              <a:cxnLst/>
              <a:rect l="0" t="0" r="0" b="0"/>
              <a:pathLst>
                <a:path w="1" h="1129">
                  <a:moveTo>
                    <a:pt x="0" y="0"/>
                  </a:moveTo>
                  <a:lnTo>
                    <a:pt x="0" y="1129"/>
                  </a:lnTo>
                  <a:lnTo>
                    <a:pt x="1" y="1129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7" name="任意多边形 133146"/>
            <p:cNvSpPr/>
            <p:nvPr/>
          </p:nvSpPr>
          <p:spPr>
            <a:xfrm>
              <a:off x="754" y="412"/>
              <a:ext cx="321" cy="289"/>
            </a:xfrm>
            <a:custGeom>
              <a:avLst/>
              <a:gdLst/>
              <a:ahLst/>
              <a:cxnLst/>
              <a:rect l="0" t="0" r="0" b="0"/>
              <a:pathLst>
                <a:path w="1361" h="1162">
                  <a:moveTo>
                    <a:pt x="1361" y="0"/>
                  </a:moveTo>
                  <a:lnTo>
                    <a:pt x="596" y="481"/>
                  </a:lnTo>
                  <a:lnTo>
                    <a:pt x="0" y="1162"/>
                  </a:lnTo>
                  <a:lnTo>
                    <a:pt x="1" y="1162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8" name="任意多边形 133147"/>
            <p:cNvSpPr/>
            <p:nvPr/>
          </p:nvSpPr>
          <p:spPr>
            <a:xfrm>
              <a:off x="1378" y="192"/>
              <a:ext cx="2" cy="280"/>
            </a:xfrm>
            <a:custGeom>
              <a:avLst/>
              <a:gdLst/>
              <a:ahLst/>
              <a:cxnLst/>
              <a:rect l="0" t="0" r="0" b="0"/>
              <a:pathLst>
                <a:path w="1" h="1129">
                  <a:moveTo>
                    <a:pt x="0" y="0"/>
                  </a:moveTo>
                  <a:lnTo>
                    <a:pt x="0" y="1129"/>
                  </a:lnTo>
                  <a:lnTo>
                    <a:pt x="1" y="1129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9" name="任意多边形 133148"/>
            <p:cNvSpPr/>
            <p:nvPr/>
          </p:nvSpPr>
          <p:spPr>
            <a:xfrm>
              <a:off x="1378" y="518"/>
              <a:ext cx="2" cy="92"/>
            </a:xfrm>
            <a:custGeom>
              <a:avLst/>
              <a:gdLst/>
              <a:ahLst/>
              <a:cxnLst/>
              <a:rect l="0" t="0" r="0" b="0"/>
              <a:pathLst>
                <a:path w="1" h="376">
                  <a:moveTo>
                    <a:pt x="0" y="0"/>
                  </a:moveTo>
                  <a:lnTo>
                    <a:pt x="0" y="376"/>
                  </a:lnTo>
                  <a:lnTo>
                    <a:pt x="1" y="376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0" name="任意多边形 133149"/>
            <p:cNvSpPr/>
            <p:nvPr/>
          </p:nvSpPr>
          <p:spPr>
            <a:xfrm>
              <a:off x="1378" y="657"/>
              <a:ext cx="2" cy="372"/>
            </a:xfrm>
            <a:custGeom>
              <a:avLst/>
              <a:gdLst/>
              <a:ahLst/>
              <a:cxnLst/>
              <a:rect l="0" t="0" r="0" b="0"/>
              <a:pathLst>
                <a:path w="1" h="1506">
                  <a:moveTo>
                    <a:pt x="0" y="0"/>
                  </a:moveTo>
                  <a:lnTo>
                    <a:pt x="0" y="1506"/>
                  </a:lnTo>
                  <a:lnTo>
                    <a:pt x="1" y="1506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1" name="任意多边形 133150"/>
            <p:cNvSpPr/>
            <p:nvPr/>
          </p:nvSpPr>
          <p:spPr>
            <a:xfrm>
              <a:off x="1378" y="1075"/>
              <a:ext cx="2" cy="92"/>
            </a:xfrm>
            <a:custGeom>
              <a:avLst/>
              <a:gdLst/>
              <a:ahLst/>
              <a:cxnLst/>
              <a:rect l="0" t="0" r="0" b="0"/>
              <a:pathLst>
                <a:path w="1" h="377">
                  <a:moveTo>
                    <a:pt x="0" y="0"/>
                  </a:moveTo>
                  <a:lnTo>
                    <a:pt x="0" y="377"/>
                  </a:lnTo>
                  <a:lnTo>
                    <a:pt x="1" y="377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2" name="任意多边形 133151"/>
            <p:cNvSpPr/>
            <p:nvPr/>
          </p:nvSpPr>
          <p:spPr>
            <a:xfrm>
              <a:off x="1378" y="1215"/>
              <a:ext cx="2" cy="372"/>
            </a:xfrm>
            <a:custGeom>
              <a:avLst/>
              <a:gdLst/>
              <a:ahLst/>
              <a:cxnLst/>
              <a:rect l="0" t="0" r="0" b="0"/>
              <a:pathLst>
                <a:path w="1" h="1505">
                  <a:moveTo>
                    <a:pt x="0" y="0"/>
                  </a:moveTo>
                  <a:lnTo>
                    <a:pt x="0" y="1505"/>
                  </a:lnTo>
                  <a:lnTo>
                    <a:pt x="1" y="1505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3" name="任意多边形 133152"/>
            <p:cNvSpPr/>
            <p:nvPr/>
          </p:nvSpPr>
          <p:spPr>
            <a:xfrm>
              <a:off x="1378" y="1633"/>
              <a:ext cx="2" cy="94"/>
            </a:xfrm>
            <a:custGeom>
              <a:avLst/>
              <a:gdLst/>
              <a:ahLst/>
              <a:cxnLst/>
              <a:rect l="0" t="0" r="0" b="0"/>
              <a:pathLst>
                <a:path w="1" h="376">
                  <a:moveTo>
                    <a:pt x="0" y="0"/>
                  </a:moveTo>
                  <a:lnTo>
                    <a:pt x="0" y="376"/>
                  </a:lnTo>
                  <a:lnTo>
                    <a:pt x="1" y="376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4" name="任意多边形 133153"/>
            <p:cNvSpPr/>
            <p:nvPr/>
          </p:nvSpPr>
          <p:spPr>
            <a:xfrm>
              <a:off x="1378" y="1774"/>
              <a:ext cx="2" cy="277"/>
            </a:xfrm>
            <a:custGeom>
              <a:avLst/>
              <a:gdLst/>
              <a:ahLst/>
              <a:cxnLst/>
              <a:rect l="0" t="0" r="0" b="0"/>
              <a:pathLst>
                <a:path w="1" h="1129">
                  <a:moveTo>
                    <a:pt x="0" y="0"/>
                  </a:moveTo>
                  <a:lnTo>
                    <a:pt x="0" y="1129"/>
                  </a:lnTo>
                  <a:lnTo>
                    <a:pt x="1" y="1129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5" name="任意多边形 133154"/>
            <p:cNvSpPr/>
            <p:nvPr/>
          </p:nvSpPr>
          <p:spPr>
            <a:xfrm>
              <a:off x="1378" y="2207"/>
              <a:ext cx="2" cy="280"/>
            </a:xfrm>
            <a:custGeom>
              <a:avLst/>
              <a:gdLst/>
              <a:ahLst/>
              <a:cxnLst/>
              <a:rect l="0" t="0" r="0" b="0"/>
              <a:pathLst>
                <a:path w="1" h="1129">
                  <a:moveTo>
                    <a:pt x="0" y="0"/>
                  </a:moveTo>
                  <a:lnTo>
                    <a:pt x="0" y="1129"/>
                  </a:lnTo>
                  <a:lnTo>
                    <a:pt x="1" y="1129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6" name="任意多边形 133155"/>
            <p:cNvSpPr/>
            <p:nvPr/>
          </p:nvSpPr>
          <p:spPr>
            <a:xfrm>
              <a:off x="1378" y="2533"/>
              <a:ext cx="2" cy="92"/>
            </a:xfrm>
            <a:custGeom>
              <a:avLst/>
              <a:gdLst/>
              <a:ahLst/>
              <a:cxnLst/>
              <a:rect l="0" t="0" r="0" b="0"/>
              <a:pathLst>
                <a:path w="1" h="376">
                  <a:moveTo>
                    <a:pt x="0" y="0"/>
                  </a:moveTo>
                  <a:lnTo>
                    <a:pt x="0" y="376"/>
                  </a:lnTo>
                  <a:lnTo>
                    <a:pt x="1" y="376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7" name="任意多边形 133156"/>
            <p:cNvSpPr/>
            <p:nvPr/>
          </p:nvSpPr>
          <p:spPr>
            <a:xfrm>
              <a:off x="1378" y="2673"/>
              <a:ext cx="2" cy="371"/>
            </a:xfrm>
            <a:custGeom>
              <a:avLst/>
              <a:gdLst/>
              <a:ahLst/>
              <a:cxnLst/>
              <a:rect l="0" t="0" r="0" b="0"/>
              <a:pathLst>
                <a:path w="1" h="1505">
                  <a:moveTo>
                    <a:pt x="0" y="0"/>
                  </a:moveTo>
                  <a:lnTo>
                    <a:pt x="0" y="1505"/>
                  </a:lnTo>
                  <a:lnTo>
                    <a:pt x="1" y="1505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8" name="任意多边形 133157"/>
            <p:cNvSpPr/>
            <p:nvPr/>
          </p:nvSpPr>
          <p:spPr>
            <a:xfrm>
              <a:off x="1378" y="3090"/>
              <a:ext cx="2" cy="95"/>
            </a:xfrm>
            <a:custGeom>
              <a:avLst/>
              <a:gdLst/>
              <a:ahLst/>
              <a:cxnLst/>
              <a:rect l="0" t="0" r="0" b="0"/>
              <a:pathLst>
                <a:path w="1" h="376">
                  <a:moveTo>
                    <a:pt x="0" y="0"/>
                  </a:moveTo>
                  <a:lnTo>
                    <a:pt x="0" y="376"/>
                  </a:lnTo>
                  <a:lnTo>
                    <a:pt x="1" y="376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9" name="任意多边形 133158"/>
            <p:cNvSpPr/>
            <p:nvPr/>
          </p:nvSpPr>
          <p:spPr>
            <a:xfrm>
              <a:off x="1378" y="3231"/>
              <a:ext cx="2" cy="373"/>
            </a:xfrm>
            <a:custGeom>
              <a:avLst/>
              <a:gdLst/>
              <a:ahLst/>
              <a:cxnLst/>
              <a:rect l="0" t="0" r="0" b="0"/>
              <a:pathLst>
                <a:path w="1" h="1506">
                  <a:moveTo>
                    <a:pt x="0" y="0"/>
                  </a:moveTo>
                  <a:lnTo>
                    <a:pt x="0" y="1506"/>
                  </a:lnTo>
                  <a:lnTo>
                    <a:pt x="1" y="1506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0" name="任意多边形 133159"/>
            <p:cNvSpPr/>
            <p:nvPr/>
          </p:nvSpPr>
          <p:spPr>
            <a:xfrm>
              <a:off x="1378" y="3650"/>
              <a:ext cx="2" cy="92"/>
            </a:xfrm>
            <a:custGeom>
              <a:avLst/>
              <a:gdLst/>
              <a:ahLst/>
              <a:cxnLst/>
              <a:rect l="0" t="0" r="0" b="0"/>
              <a:pathLst>
                <a:path w="1" h="376">
                  <a:moveTo>
                    <a:pt x="0" y="0"/>
                  </a:moveTo>
                  <a:lnTo>
                    <a:pt x="0" y="376"/>
                  </a:lnTo>
                  <a:lnTo>
                    <a:pt x="1" y="376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1" name="任意多边形 133160"/>
            <p:cNvSpPr/>
            <p:nvPr/>
          </p:nvSpPr>
          <p:spPr>
            <a:xfrm>
              <a:off x="1378" y="3788"/>
              <a:ext cx="2" cy="280"/>
            </a:xfrm>
            <a:custGeom>
              <a:avLst/>
              <a:gdLst/>
              <a:ahLst/>
              <a:cxnLst/>
              <a:rect l="0" t="0" r="0" b="0"/>
              <a:pathLst>
                <a:path w="1" h="1129">
                  <a:moveTo>
                    <a:pt x="0" y="0"/>
                  </a:moveTo>
                  <a:lnTo>
                    <a:pt x="0" y="1129"/>
                  </a:lnTo>
                  <a:lnTo>
                    <a:pt x="1" y="1129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2" name="任意多边形 133161"/>
            <p:cNvSpPr/>
            <p:nvPr/>
          </p:nvSpPr>
          <p:spPr>
            <a:xfrm>
              <a:off x="1075" y="412"/>
              <a:ext cx="2" cy="245"/>
            </a:xfrm>
            <a:custGeom>
              <a:avLst/>
              <a:gdLst/>
              <a:ahLst/>
              <a:cxnLst/>
              <a:rect l="0" t="0" r="0" b="0"/>
              <a:pathLst>
                <a:path w="1" h="986">
                  <a:moveTo>
                    <a:pt x="0" y="0"/>
                  </a:moveTo>
                  <a:lnTo>
                    <a:pt x="0" y="986"/>
                  </a:lnTo>
                  <a:lnTo>
                    <a:pt x="1" y="986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3" name="任意多边形 133162"/>
            <p:cNvSpPr/>
            <p:nvPr/>
          </p:nvSpPr>
          <p:spPr>
            <a:xfrm>
              <a:off x="1075" y="657"/>
              <a:ext cx="601" cy="3"/>
            </a:xfrm>
            <a:custGeom>
              <a:avLst/>
              <a:gdLst/>
              <a:ahLst/>
              <a:cxnLst/>
              <a:rect l="0" t="0" r="0" b="0"/>
              <a:pathLst>
                <a:path w="2524">
                  <a:moveTo>
                    <a:pt x="0" y="0"/>
                  </a:moveTo>
                  <a:lnTo>
                    <a:pt x="2523" y="0"/>
                  </a:lnTo>
                  <a:lnTo>
                    <a:pt x="2524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4" name="任意多边形 133163"/>
            <p:cNvSpPr/>
            <p:nvPr/>
          </p:nvSpPr>
          <p:spPr>
            <a:xfrm>
              <a:off x="1676" y="415"/>
              <a:ext cx="5" cy="242"/>
            </a:xfrm>
            <a:custGeom>
              <a:avLst/>
              <a:gdLst/>
              <a:ahLst/>
              <a:cxnLst/>
              <a:rect l="0" t="0" r="0" b="0"/>
              <a:pathLst>
                <a:path w="21" h="984">
                  <a:moveTo>
                    <a:pt x="0" y="984"/>
                  </a:moveTo>
                  <a:lnTo>
                    <a:pt x="20" y="0"/>
                  </a:lnTo>
                  <a:lnTo>
                    <a:pt x="2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5" name="任意多边形 133164"/>
            <p:cNvSpPr/>
            <p:nvPr/>
          </p:nvSpPr>
          <p:spPr>
            <a:xfrm>
              <a:off x="3020" y="657"/>
              <a:ext cx="1475" cy="1234"/>
            </a:xfrm>
            <a:custGeom>
              <a:avLst/>
              <a:gdLst/>
              <a:ahLst/>
              <a:cxnLst/>
              <a:rect l="0" t="0" r="0" b="0"/>
              <a:pathLst>
                <a:path w="6221" h="4992">
                  <a:moveTo>
                    <a:pt x="603" y="0"/>
                  </a:moveTo>
                  <a:lnTo>
                    <a:pt x="204" y="709"/>
                  </a:lnTo>
                  <a:lnTo>
                    <a:pt x="0" y="1498"/>
                  </a:lnTo>
                  <a:lnTo>
                    <a:pt x="6" y="2314"/>
                  </a:lnTo>
                  <a:lnTo>
                    <a:pt x="223" y="3099"/>
                  </a:lnTo>
                  <a:lnTo>
                    <a:pt x="633" y="3802"/>
                  </a:lnTo>
                  <a:lnTo>
                    <a:pt x="1211" y="4377"/>
                  </a:lnTo>
                  <a:lnTo>
                    <a:pt x="1917" y="4782"/>
                  </a:lnTo>
                  <a:lnTo>
                    <a:pt x="2704" y="4992"/>
                  </a:lnTo>
                  <a:lnTo>
                    <a:pt x="3517" y="4992"/>
                  </a:lnTo>
                  <a:lnTo>
                    <a:pt x="4304" y="4782"/>
                  </a:lnTo>
                  <a:lnTo>
                    <a:pt x="5011" y="4377"/>
                  </a:lnTo>
                  <a:lnTo>
                    <a:pt x="5588" y="3802"/>
                  </a:lnTo>
                  <a:lnTo>
                    <a:pt x="5999" y="3099"/>
                  </a:lnTo>
                  <a:lnTo>
                    <a:pt x="6214" y="2314"/>
                  </a:lnTo>
                  <a:lnTo>
                    <a:pt x="6221" y="1498"/>
                  </a:lnTo>
                  <a:lnTo>
                    <a:pt x="6017" y="709"/>
                  </a:lnTo>
                  <a:lnTo>
                    <a:pt x="5617" y="0"/>
                  </a:lnTo>
                  <a:lnTo>
                    <a:pt x="5619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6" name="任意多边形 133165"/>
            <p:cNvSpPr/>
            <p:nvPr/>
          </p:nvSpPr>
          <p:spPr>
            <a:xfrm>
              <a:off x="754" y="701"/>
              <a:ext cx="2" cy="842"/>
            </a:xfrm>
            <a:custGeom>
              <a:avLst/>
              <a:gdLst/>
              <a:ahLst/>
              <a:cxnLst/>
              <a:rect l="0" t="0" r="0" b="0"/>
              <a:pathLst>
                <a:path w="1" h="3411">
                  <a:moveTo>
                    <a:pt x="0" y="0"/>
                  </a:moveTo>
                  <a:lnTo>
                    <a:pt x="0" y="3411"/>
                  </a:lnTo>
                  <a:lnTo>
                    <a:pt x="1" y="341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7" name="任意多边形 133166"/>
            <p:cNvSpPr/>
            <p:nvPr/>
          </p:nvSpPr>
          <p:spPr>
            <a:xfrm>
              <a:off x="2002" y="701"/>
              <a:ext cx="2" cy="842"/>
            </a:xfrm>
            <a:custGeom>
              <a:avLst/>
              <a:gdLst/>
              <a:ahLst/>
              <a:cxnLst/>
              <a:rect l="0" t="0" r="0" b="0"/>
              <a:pathLst>
                <a:path w="1" h="3410">
                  <a:moveTo>
                    <a:pt x="0" y="0"/>
                  </a:moveTo>
                  <a:lnTo>
                    <a:pt x="0" y="3410"/>
                  </a:lnTo>
                  <a:lnTo>
                    <a:pt x="1" y="341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8" name="任意多边形 133167"/>
            <p:cNvSpPr/>
            <p:nvPr/>
          </p:nvSpPr>
          <p:spPr>
            <a:xfrm>
              <a:off x="2002" y="2717"/>
              <a:ext cx="2" cy="841"/>
            </a:xfrm>
            <a:custGeom>
              <a:avLst/>
              <a:gdLst/>
              <a:ahLst/>
              <a:cxnLst/>
              <a:rect l="0" t="0" r="0" b="0"/>
              <a:pathLst>
                <a:path w="2" h="3405">
                  <a:moveTo>
                    <a:pt x="0" y="0"/>
                  </a:moveTo>
                  <a:lnTo>
                    <a:pt x="1" y="3405"/>
                  </a:lnTo>
                  <a:lnTo>
                    <a:pt x="2" y="3405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9" name="任意多边形 133168"/>
            <p:cNvSpPr/>
            <p:nvPr/>
          </p:nvSpPr>
          <p:spPr>
            <a:xfrm>
              <a:off x="754" y="2717"/>
              <a:ext cx="2" cy="843"/>
            </a:xfrm>
            <a:custGeom>
              <a:avLst/>
              <a:gdLst/>
              <a:ahLst/>
              <a:cxnLst/>
              <a:rect l="0" t="0" r="0" b="0"/>
              <a:pathLst>
                <a:path w="1" h="3411">
                  <a:moveTo>
                    <a:pt x="0" y="0"/>
                  </a:moveTo>
                  <a:lnTo>
                    <a:pt x="0" y="3411"/>
                  </a:lnTo>
                  <a:lnTo>
                    <a:pt x="1" y="341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0" name="任意多边形 133169"/>
            <p:cNvSpPr/>
            <p:nvPr/>
          </p:nvSpPr>
          <p:spPr>
            <a:xfrm>
              <a:off x="754" y="1543"/>
              <a:ext cx="1248" cy="353"/>
            </a:xfrm>
            <a:custGeom>
              <a:avLst/>
              <a:gdLst/>
              <a:ahLst/>
              <a:cxnLst/>
              <a:rect l="0" t="0" r="0" b="0"/>
              <a:pathLst>
                <a:path w="5262" h="1433">
                  <a:moveTo>
                    <a:pt x="0" y="1"/>
                  </a:moveTo>
                  <a:lnTo>
                    <a:pt x="501" y="598"/>
                  </a:lnTo>
                  <a:lnTo>
                    <a:pt x="1134" y="1051"/>
                  </a:lnTo>
                  <a:lnTo>
                    <a:pt x="1859" y="1336"/>
                  </a:lnTo>
                  <a:lnTo>
                    <a:pt x="2631" y="1433"/>
                  </a:lnTo>
                  <a:lnTo>
                    <a:pt x="3403" y="1336"/>
                  </a:lnTo>
                  <a:lnTo>
                    <a:pt x="4129" y="1051"/>
                  </a:lnTo>
                  <a:lnTo>
                    <a:pt x="4760" y="597"/>
                  </a:lnTo>
                  <a:lnTo>
                    <a:pt x="5261" y="0"/>
                  </a:lnTo>
                  <a:lnTo>
                    <a:pt x="5262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1" name="任意多边形 133170"/>
            <p:cNvSpPr/>
            <p:nvPr/>
          </p:nvSpPr>
          <p:spPr>
            <a:xfrm>
              <a:off x="1681" y="415"/>
              <a:ext cx="321" cy="286"/>
            </a:xfrm>
            <a:custGeom>
              <a:avLst/>
              <a:gdLst/>
              <a:ahLst/>
              <a:cxnLst/>
              <a:rect l="0" t="0" r="0" b="0"/>
              <a:pathLst>
                <a:path w="1357" h="1160">
                  <a:moveTo>
                    <a:pt x="1357" y="1160"/>
                  </a:moveTo>
                  <a:lnTo>
                    <a:pt x="762" y="482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2" name="任意多边形 133171"/>
            <p:cNvSpPr/>
            <p:nvPr/>
          </p:nvSpPr>
          <p:spPr>
            <a:xfrm>
              <a:off x="754" y="2361"/>
              <a:ext cx="1248" cy="356"/>
            </a:xfrm>
            <a:custGeom>
              <a:avLst/>
              <a:gdLst/>
              <a:ahLst/>
              <a:cxnLst/>
              <a:rect l="0" t="0" r="0" b="0"/>
              <a:pathLst>
                <a:path w="5262" h="1434">
                  <a:moveTo>
                    <a:pt x="5262" y="1434"/>
                  </a:moveTo>
                  <a:lnTo>
                    <a:pt x="4761" y="837"/>
                  </a:lnTo>
                  <a:lnTo>
                    <a:pt x="4130" y="382"/>
                  </a:lnTo>
                  <a:lnTo>
                    <a:pt x="3404" y="97"/>
                  </a:lnTo>
                  <a:lnTo>
                    <a:pt x="2632" y="0"/>
                  </a:lnTo>
                  <a:lnTo>
                    <a:pt x="1859" y="97"/>
                  </a:lnTo>
                  <a:lnTo>
                    <a:pt x="1135" y="380"/>
                  </a:lnTo>
                  <a:lnTo>
                    <a:pt x="501" y="835"/>
                  </a:lnTo>
                  <a:lnTo>
                    <a:pt x="0" y="1431"/>
                  </a:lnTo>
                  <a:lnTo>
                    <a:pt x="1" y="143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3" name="任意多边形 133172"/>
            <p:cNvSpPr/>
            <p:nvPr/>
          </p:nvSpPr>
          <p:spPr>
            <a:xfrm>
              <a:off x="754" y="3558"/>
              <a:ext cx="1248" cy="355"/>
            </a:xfrm>
            <a:custGeom>
              <a:avLst/>
              <a:gdLst/>
              <a:ahLst/>
              <a:cxnLst/>
              <a:rect l="0" t="0" r="0" b="0"/>
              <a:pathLst>
                <a:path w="5264" h="1435">
                  <a:moveTo>
                    <a:pt x="0" y="3"/>
                  </a:moveTo>
                  <a:lnTo>
                    <a:pt x="502" y="600"/>
                  </a:lnTo>
                  <a:lnTo>
                    <a:pt x="1135" y="1054"/>
                  </a:lnTo>
                  <a:lnTo>
                    <a:pt x="1860" y="1338"/>
                  </a:lnTo>
                  <a:lnTo>
                    <a:pt x="2633" y="1435"/>
                  </a:lnTo>
                  <a:lnTo>
                    <a:pt x="3405" y="1337"/>
                  </a:lnTo>
                  <a:lnTo>
                    <a:pt x="4130" y="1052"/>
                  </a:lnTo>
                  <a:lnTo>
                    <a:pt x="4762" y="597"/>
                  </a:lnTo>
                  <a:lnTo>
                    <a:pt x="5263" y="0"/>
                  </a:lnTo>
                  <a:lnTo>
                    <a:pt x="5264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4" name="任意多边形 133173"/>
            <p:cNvSpPr/>
            <p:nvPr/>
          </p:nvSpPr>
          <p:spPr>
            <a:xfrm>
              <a:off x="3354" y="703"/>
              <a:ext cx="806" cy="840"/>
            </a:xfrm>
            <a:custGeom>
              <a:avLst/>
              <a:gdLst/>
              <a:ahLst/>
              <a:cxnLst/>
              <a:rect l="0" t="0" r="0" b="0"/>
              <a:pathLst>
                <a:path w="3397" h="3400">
                  <a:moveTo>
                    <a:pt x="3396" y="1700"/>
                  </a:moveTo>
                  <a:lnTo>
                    <a:pt x="3313" y="1174"/>
                  </a:lnTo>
                  <a:lnTo>
                    <a:pt x="3072" y="701"/>
                  </a:lnTo>
                  <a:lnTo>
                    <a:pt x="2696" y="324"/>
                  </a:lnTo>
                  <a:lnTo>
                    <a:pt x="2223" y="83"/>
                  </a:lnTo>
                  <a:lnTo>
                    <a:pt x="1698" y="0"/>
                  </a:lnTo>
                  <a:lnTo>
                    <a:pt x="1173" y="83"/>
                  </a:lnTo>
                  <a:lnTo>
                    <a:pt x="699" y="324"/>
                  </a:lnTo>
                  <a:lnTo>
                    <a:pt x="324" y="701"/>
                  </a:lnTo>
                  <a:lnTo>
                    <a:pt x="83" y="1174"/>
                  </a:lnTo>
                  <a:lnTo>
                    <a:pt x="0" y="1700"/>
                  </a:lnTo>
                  <a:lnTo>
                    <a:pt x="83" y="2225"/>
                  </a:lnTo>
                  <a:lnTo>
                    <a:pt x="324" y="2699"/>
                  </a:lnTo>
                  <a:lnTo>
                    <a:pt x="699" y="3075"/>
                  </a:lnTo>
                  <a:lnTo>
                    <a:pt x="1173" y="3317"/>
                  </a:lnTo>
                  <a:lnTo>
                    <a:pt x="1698" y="3400"/>
                  </a:lnTo>
                  <a:lnTo>
                    <a:pt x="2223" y="3317"/>
                  </a:lnTo>
                  <a:lnTo>
                    <a:pt x="2696" y="3075"/>
                  </a:lnTo>
                  <a:lnTo>
                    <a:pt x="3072" y="2699"/>
                  </a:lnTo>
                  <a:lnTo>
                    <a:pt x="3313" y="2225"/>
                  </a:lnTo>
                  <a:lnTo>
                    <a:pt x="3396" y="1700"/>
                  </a:lnTo>
                  <a:lnTo>
                    <a:pt x="3397" y="170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5" name="任意多边形 133174"/>
            <p:cNvSpPr/>
            <p:nvPr/>
          </p:nvSpPr>
          <p:spPr>
            <a:xfrm>
              <a:off x="3534" y="888"/>
              <a:ext cx="447" cy="467"/>
            </a:xfrm>
            <a:custGeom>
              <a:avLst/>
              <a:gdLst/>
              <a:ahLst/>
              <a:cxnLst/>
              <a:rect l="0" t="0" r="0" b="0"/>
              <a:pathLst>
                <a:path w="1887" h="1887">
                  <a:moveTo>
                    <a:pt x="1886" y="944"/>
                  </a:moveTo>
                  <a:lnTo>
                    <a:pt x="1814" y="583"/>
                  </a:lnTo>
                  <a:lnTo>
                    <a:pt x="1609" y="277"/>
                  </a:lnTo>
                  <a:lnTo>
                    <a:pt x="1304" y="72"/>
                  </a:lnTo>
                  <a:lnTo>
                    <a:pt x="943" y="0"/>
                  </a:lnTo>
                  <a:lnTo>
                    <a:pt x="582" y="72"/>
                  </a:lnTo>
                  <a:lnTo>
                    <a:pt x="276" y="277"/>
                  </a:lnTo>
                  <a:lnTo>
                    <a:pt x="71" y="583"/>
                  </a:lnTo>
                  <a:lnTo>
                    <a:pt x="0" y="944"/>
                  </a:lnTo>
                  <a:lnTo>
                    <a:pt x="71" y="1304"/>
                  </a:lnTo>
                  <a:lnTo>
                    <a:pt x="276" y="1612"/>
                  </a:lnTo>
                  <a:lnTo>
                    <a:pt x="582" y="1816"/>
                  </a:lnTo>
                  <a:lnTo>
                    <a:pt x="943" y="1887"/>
                  </a:lnTo>
                  <a:lnTo>
                    <a:pt x="1304" y="1816"/>
                  </a:lnTo>
                  <a:lnTo>
                    <a:pt x="1609" y="1612"/>
                  </a:lnTo>
                  <a:lnTo>
                    <a:pt x="1814" y="1304"/>
                  </a:lnTo>
                  <a:lnTo>
                    <a:pt x="1886" y="944"/>
                  </a:lnTo>
                  <a:lnTo>
                    <a:pt x="1887" y="94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6" name="任意多边形 133175"/>
            <p:cNvSpPr/>
            <p:nvPr/>
          </p:nvSpPr>
          <p:spPr>
            <a:xfrm>
              <a:off x="527" y="3139"/>
              <a:ext cx="247" cy="2"/>
            </a:xfrm>
            <a:custGeom>
              <a:avLst/>
              <a:gdLst/>
              <a:ahLst/>
              <a:cxnLst/>
              <a:rect l="0" t="0" r="0" b="0"/>
              <a:pathLst>
                <a:path w="1040">
                  <a:moveTo>
                    <a:pt x="0" y="0"/>
                  </a:moveTo>
                  <a:lnTo>
                    <a:pt x="1039" y="0"/>
                  </a:lnTo>
                  <a:lnTo>
                    <a:pt x="1040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7" name="任意多边形 133176"/>
            <p:cNvSpPr/>
            <p:nvPr/>
          </p:nvSpPr>
          <p:spPr>
            <a:xfrm>
              <a:off x="819" y="3139"/>
              <a:ext cx="88" cy="2"/>
            </a:xfrm>
            <a:custGeom>
              <a:avLst/>
              <a:gdLst/>
              <a:ahLst/>
              <a:cxnLst/>
              <a:rect l="0" t="0" r="0" b="0"/>
              <a:pathLst>
                <a:path w="377">
                  <a:moveTo>
                    <a:pt x="0" y="0"/>
                  </a:moveTo>
                  <a:lnTo>
                    <a:pt x="376" y="0"/>
                  </a:lnTo>
                  <a:lnTo>
                    <a:pt x="377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8" name="任意多边形 133177"/>
            <p:cNvSpPr/>
            <p:nvPr/>
          </p:nvSpPr>
          <p:spPr>
            <a:xfrm>
              <a:off x="952" y="3139"/>
              <a:ext cx="358" cy="2"/>
            </a:xfrm>
            <a:custGeom>
              <a:avLst/>
              <a:gdLst/>
              <a:ahLst/>
              <a:cxnLst/>
              <a:rect l="0" t="0" r="0" b="0"/>
              <a:pathLst>
                <a:path w="1505">
                  <a:moveTo>
                    <a:pt x="0" y="0"/>
                  </a:moveTo>
                  <a:lnTo>
                    <a:pt x="1504" y="0"/>
                  </a:lnTo>
                  <a:lnTo>
                    <a:pt x="1505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9" name="任意多边形 133178"/>
            <p:cNvSpPr/>
            <p:nvPr/>
          </p:nvSpPr>
          <p:spPr>
            <a:xfrm>
              <a:off x="1355" y="3139"/>
              <a:ext cx="88" cy="2"/>
            </a:xfrm>
            <a:custGeom>
              <a:avLst/>
              <a:gdLst/>
              <a:ahLst/>
              <a:cxnLst/>
              <a:rect l="0" t="0" r="0" b="0"/>
              <a:pathLst>
                <a:path w="377">
                  <a:moveTo>
                    <a:pt x="0" y="0"/>
                  </a:moveTo>
                  <a:lnTo>
                    <a:pt x="376" y="0"/>
                  </a:lnTo>
                  <a:lnTo>
                    <a:pt x="377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0" name="任意多边形 133179"/>
            <p:cNvSpPr/>
            <p:nvPr/>
          </p:nvSpPr>
          <p:spPr>
            <a:xfrm>
              <a:off x="1487" y="3139"/>
              <a:ext cx="358" cy="2"/>
            </a:xfrm>
            <a:custGeom>
              <a:avLst/>
              <a:gdLst/>
              <a:ahLst/>
              <a:cxnLst/>
              <a:rect l="0" t="0" r="0" b="0"/>
              <a:pathLst>
                <a:path w="1506">
                  <a:moveTo>
                    <a:pt x="0" y="0"/>
                  </a:moveTo>
                  <a:lnTo>
                    <a:pt x="1505" y="0"/>
                  </a:lnTo>
                  <a:lnTo>
                    <a:pt x="1506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1" name="任意多边形 133180"/>
            <p:cNvSpPr/>
            <p:nvPr/>
          </p:nvSpPr>
          <p:spPr>
            <a:xfrm>
              <a:off x="1890" y="3139"/>
              <a:ext cx="89" cy="2"/>
            </a:xfrm>
            <a:custGeom>
              <a:avLst/>
              <a:gdLst/>
              <a:ahLst/>
              <a:cxnLst/>
              <a:rect l="0" t="0" r="0" b="0"/>
              <a:pathLst>
                <a:path w="377">
                  <a:moveTo>
                    <a:pt x="0" y="0"/>
                  </a:moveTo>
                  <a:lnTo>
                    <a:pt x="376" y="0"/>
                  </a:lnTo>
                  <a:lnTo>
                    <a:pt x="377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2" name="任意多边形 133181"/>
            <p:cNvSpPr/>
            <p:nvPr/>
          </p:nvSpPr>
          <p:spPr>
            <a:xfrm>
              <a:off x="2023" y="3139"/>
              <a:ext cx="247" cy="2"/>
            </a:xfrm>
            <a:custGeom>
              <a:avLst/>
              <a:gdLst/>
              <a:ahLst/>
              <a:cxnLst/>
              <a:rect l="0" t="0" r="0" b="0"/>
              <a:pathLst>
                <a:path w="1040">
                  <a:moveTo>
                    <a:pt x="0" y="0"/>
                  </a:moveTo>
                  <a:lnTo>
                    <a:pt x="1039" y="0"/>
                  </a:lnTo>
                  <a:lnTo>
                    <a:pt x="1040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3" name="任意多边形 133182"/>
            <p:cNvSpPr/>
            <p:nvPr/>
          </p:nvSpPr>
          <p:spPr>
            <a:xfrm>
              <a:off x="484" y="1121"/>
              <a:ext cx="270" cy="3"/>
            </a:xfrm>
            <a:custGeom>
              <a:avLst/>
              <a:gdLst/>
              <a:ahLst/>
              <a:cxnLst/>
              <a:rect l="0" t="0" r="0" b="0"/>
              <a:pathLst>
                <a:path w="1129">
                  <a:moveTo>
                    <a:pt x="0" y="0"/>
                  </a:moveTo>
                  <a:lnTo>
                    <a:pt x="1128" y="0"/>
                  </a:lnTo>
                  <a:lnTo>
                    <a:pt x="1129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4" name="任意多边形 133183"/>
            <p:cNvSpPr/>
            <p:nvPr/>
          </p:nvSpPr>
          <p:spPr>
            <a:xfrm>
              <a:off x="798" y="1121"/>
              <a:ext cx="89" cy="3"/>
            </a:xfrm>
            <a:custGeom>
              <a:avLst/>
              <a:gdLst/>
              <a:ahLst/>
              <a:cxnLst/>
              <a:rect l="0" t="0" r="0" b="0"/>
              <a:pathLst>
                <a:path w="377">
                  <a:moveTo>
                    <a:pt x="0" y="0"/>
                  </a:moveTo>
                  <a:lnTo>
                    <a:pt x="376" y="0"/>
                  </a:lnTo>
                  <a:lnTo>
                    <a:pt x="377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5" name="任意多边形 133184"/>
            <p:cNvSpPr/>
            <p:nvPr/>
          </p:nvSpPr>
          <p:spPr>
            <a:xfrm>
              <a:off x="932" y="1121"/>
              <a:ext cx="357" cy="3"/>
            </a:xfrm>
            <a:custGeom>
              <a:avLst/>
              <a:gdLst/>
              <a:ahLst/>
              <a:cxnLst/>
              <a:rect l="0" t="0" r="0" b="0"/>
              <a:pathLst>
                <a:path w="1506">
                  <a:moveTo>
                    <a:pt x="0" y="0"/>
                  </a:moveTo>
                  <a:lnTo>
                    <a:pt x="1505" y="0"/>
                  </a:lnTo>
                  <a:lnTo>
                    <a:pt x="1506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6" name="任意多边形 133185"/>
            <p:cNvSpPr/>
            <p:nvPr/>
          </p:nvSpPr>
          <p:spPr>
            <a:xfrm>
              <a:off x="1334" y="1121"/>
              <a:ext cx="88" cy="3"/>
            </a:xfrm>
            <a:custGeom>
              <a:avLst/>
              <a:gdLst/>
              <a:ahLst/>
              <a:cxnLst/>
              <a:rect l="0" t="0" r="0" b="0"/>
              <a:pathLst>
                <a:path w="377">
                  <a:moveTo>
                    <a:pt x="0" y="0"/>
                  </a:moveTo>
                  <a:lnTo>
                    <a:pt x="376" y="0"/>
                  </a:lnTo>
                  <a:lnTo>
                    <a:pt x="377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7" name="任意多边形 133186"/>
            <p:cNvSpPr/>
            <p:nvPr/>
          </p:nvSpPr>
          <p:spPr>
            <a:xfrm>
              <a:off x="1467" y="1121"/>
              <a:ext cx="357" cy="3"/>
            </a:xfrm>
            <a:custGeom>
              <a:avLst/>
              <a:gdLst/>
              <a:ahLst/>
              <a:cxnLst/>
              <a:rect l="0" t="0" r="0" b="0"/>
              <a:pathLst>
                <a:path w="1505">
                  <a:moveTo>
                    <a:pt x="0" y="0"/>
                  </a:moveTo>
                  <a:lnTo>
                    <a:pt x="1504" y="0"/>
                  </a:lnTo>
                  <a:lnTo>
                    <a:pt x="1505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8" name="任意多边形 133187"/>
            <p:cNvSpPr/>
            <p:nvPr/>
          </p:nvSpPr>
          <p:spPr>
            <a:xfrm>
              <a:off x="1869" y="1121"/>
              <a:ext cx="88" cy="3"/>
            </a:xfrm>
            <a:custGeom>
              <a:avLst/>
              <a:gdLst/>
              <a:ahLst/>
              <a:cxnLst/>
              <a:rect l="0" t="0" r="0" b="0"/>
              <a:pathLst>
                <a:path w="377">
                  <a:moveTo>
                    <a:pt x="0" y="0"/>
                  </a:moveTo>
                  <a:lnTo>
                    <a:pt x="376" y="0"/>
                  </a:lnTo>
                  <a:lnTo>
                    <a:pt x="377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9" name="任意多边形 133188"/>
            <p:cNvSpPr/>
            <p:nvPr/>
          </p:nvSpPr>
          <p:spPr>
            <a:xfrm>
              <a:off x="2002" y="1121"/>
              <a:ext cx="268" cy="3"/>
            </a:xfrm>
            <a:custGeom>
              <a:avLst/>
              <a:gdLst/>
              <a:ahLst/>
              <a:cxnLst/>
              <a:rect l="0" t="0" r="0" b="0"/>
              <a:pathLst>
                <a:path w="1130">
                  <a:moveTo>
                    <a:pt x="0" y="0"/>
                  </a:moveTo>
                  <a:lnTo>
                    <a:pt x="1129" y="0"/>
                  </a:lnTo>
                  <a:lnTo>
                    <a:pt x="1130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0" name="任意多边形 133189"/>
            <p:cNvSpPr/>
            <p:nvPr/>
          </p:nvSpPr>
          <p:spPr>
            <a:xfrm>
              <a:off x="3258" y="657"/>
              <a:ext cx="143" cy="3"/>
            </a:xfrm>
            <a:custGeom>
              <a:avLst/>
              <a:gdLst/>
              <a:ahLst/>
              <a:cxnLst/>
              <a:rect l="0" t="0" r="0" b="0"/>
              <a:pathLst>
                <a:path w="599">
                  <a:moveTo>
                    <a:pt x="0" y="0"/>
                  </a:moveTo>
                  <a:lnTo>
                    <a:pt x="598" y="0"/>
                  </a:lnTo>
                  <a:lnTo>
                    <a:pt x="59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1" name="任意多边形 133190"/>
            <p:cNvSpPr/>
            <p:nvPr/>
          </p:nvSpPr>
          <p:spPr>
            <a:xfrm>
              <a:off x="3446" y="657"/>
              <a:ext cx="177" cy="3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0" y="0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2" name="任意多边形 133191"/>
            <p:cNvSpPr/>
            <p:nvPr/>
          </p:nvSpPr>
          <p:spPr>
            <a:xfrm>
              <a:off x="3668" y="657"/>
              <a:ext cx="179" cy="3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0" y="0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3" name="任意多边形 133192"/>
            <p:cNvSpPr/>
            <p:nvPr/>
          </p:nvSpPr>
          <p:spPr>
            <a:xfrm>
              <a:off x="3892" y="657"/>
              <a:ext cx="178" cy="3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0" y="0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4" name="任意多边形 133193"/>
            <p:cNvSpPr/>
            <p:nvPr/>
          </p:nvSpPr>
          <p:spPr>
            <a:xfrm>
              <a:off x="4114" y="657"/>
              <a:ext cx="143" cy="3"/>
            </a:xfrm>
            <a:custGeom>
              <a:avLst/>
              <a:gdLst/>
              <a:ahLst/>
              <a:cxnLst/>
              <a:rect l="0" t="0" r="0" b="0"/>
              <a:pathLst>
                <a:path w="598">
                  <a:moveTo>
                    <a:pt x="0" y="0"/>
                  </a:moveTo>
                  <a:lnTo>
                    <a:pt x="597" y="0"/>
                  </a:lnTo>
                  <a:lnTo>
                    <a:pt x="598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5" name="任意多边形 133194"/>
            <p:cNvSpPr/>
            <p:nvPr/>
          </p:nvSpPr>
          <p:spPr>
            <a:xfrm>
              <a:off x="1075" y="2530"/>
              <a:ext cx="598" cy="84"/>
            </a:xfrm>
            <a:custGeom>
              <a:avLst/>
              <a:gdLst/>
              <a:ahLst/>
              <a:cxnLst/>
              <a:rect l="0" t="0" r="0" b="0"/>
              <a:pathLst>
                <a:path w="2521" h="342">
                  <a:moveTo>
                    <a:pt x="2521" y="325"/>
                  </a:moveTo>
                  <a:lnTo>
                    <a:pt x="2040" y="109"/>
                  </a:lnTo>
                  <a:lnTo>
                    <a:pt x="1522" y="0"/>
                  </a:lnTo>
                  <a:lnTo>
                    <a:pt x="994" y="3"/>
                  </a:lnTo>
                  <a:lnTo>
                    <a:pt x="478" y="120"/>
                  </a:lnTo>
                  <a:lnTo>
                    <a:pt x="0" y="342"/>
                  </a:lnTo>
                  <a:lnTo>
                    <a:pt x="1" y="342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6" name="任意多边形 133195"/>
            <p:cNvSpPr/>
            <p:nvPr/>
          </p:nvSpPr>
          <p:spPr>
            <a:xfrm>
              <a:off x="1075" y="2612"/>
              <a:ext cx="2" cy="1051"/>
            </a:xfrm>
            <a:custGeom>
              <a:avLst/>
              <a:gdLst/>
              <a:ahLst/>
              <a:cxnLst/>
              <a:rect l="0" t="0" r="0" b="0"/>
              <a:pathLst>
                <a:path w="1" h="4250">
                  <a:moveTo>
                    <a:pt x="0" y="0"/>
                  </a:moveTo>
                  <a:lnTo>
                    <a:pt x="0" y="4250"/>
                  </a:lnTo>
                  <a:lnTo>
                    <a:pt x="1" y="425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7" name="任意多边形 133196"/>
            <p:cNvSpPr/>
            <p:nvPr/>
          </p:nvSpPr>
          <p:spPr>
            <a:xfrm>
              <a:off x="1673" y="2608"/>
              <a:ext cx="8" cy="1052"/>
            </a:xfrm>
            <a:custGeom>
              <a:avLst/>
              <a:gdLst/>
              <a:ahLst/>
              <a:cxnLst/>
              <a:rect l="0" t="0" r="0" b="0"/>
              <a:pathLst>
                <a:path w="31" h="4260">
                  <a:moveTo>
                    <a:pt x="0" y="0"/>
                  </a:moveTo>
                  <a:lnTo>
                    <a:pt x="30" y="4260"/>
                  </a:lnTo>
                  <a:lnTo>
                    <a:pt x="31" y="426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8" name="任意多边形 133197"/>
            <p:cNvSpPr/>
            <p:nvPr/>
          </p:nvSpPr>
          <p:spPr>
            <a:xfrm>
              <a:off x="3164" y="657"/>
              <a:ext cx="96" cy="3"/>
            </a:xfrm>
            <a:custGeom>
              <a:avLst/>
              <a:gdLst/>
              <a:ahLst/>
              <a:cxnLst/>
              <a:rect l="0" t="0" r="0" b="0"/>
              <a:pathLst>
                <a:path w="407">
                  <a:moveTo>
                    <a:pt x="0" y="0"/>
                  </a:moveTo>
                  <a:lnTo>
                    <a:pt x="406" y="0"/>
                  </a:lnTo>
                  <a:lnTo>
                    <a:pt x="407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9" name="任意多边形 133198"/>
            <p:cNvSpPr/>
            <p:nvPr/>
          </p:nvSpPr>
          <p:spPr>
            <a:xfrm>
              <a:off x="4257" y="657"/>
              <a:ext cx="97" cy="3"/>
            </a:xfrm>
            <a:custGeom>
              <a:avLst/>
              <a:gdLst/>
              <a:ahLst/>
              <a:cxnLst/>
              <a:rect l="0" t="0" r="0" b="0"/>
              <a:pathLst>
                <a:path w="416" h="14">
                  <a:moveTo>
                    <a:pt x="0" y="0"/>
                  </a:moveTo>
                  <a:lnTo>
                    <a:pt x="415" y="14"/>
                  </a:lnTo>
                  <a:lnTo>
                    <a:pt x="416" y="1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0" name="任意多边形 133199"/>
            <p:cNvSpPr/>
            <p:nvPr/>
          </p:nvSpPr>
          <p:spPr>
            <a:xfrm>
              <a:off x="3258" y="426"/>
              <a:ext cx="999" cy="231"/>
            </a:xfrm>
            <a:custGeom>
              <a:avLst/>
              <a:gdLst/>
              <a:ahLst/>
              <a:cxnLst/>
              <a:rect l="0" t="0" r="0" b="0"/>
              <a:pathLst>
                <a:path w="4203" h="932">
                  <a:moveTo>
                    <a:pt x="4203" y="932"/>
                  </a:moveTo>
                  <a:lnTo>
                    <a:pt x="3892" y="633"/>
                  </a:lnTo>
                  <a:lnTo>
                    <a:pt x="3539" y="385"/>
                  </a:lnTo>
                  <a:lnTo>
                    <a:pt x="3154" y="195"/>
                  </a:lnTo>
                  <a:lnTo>
                    <a:pt x="2743" y="65"/>
                  </a:lnTo>
                  <a:lnTo>
                    <a:pt x="2317" y="0"/>
                  </a:lnTo>
                  <a:lnTo>
                    <a:pt x="1886" y="0"/>
                  </a:lnTo>
                  <a:lnTo>
                    <a:pt x="1461" y="65"/>
                  </a:lnTo>
                  <a:lnTo>
                    <a:pt x="1050" y="195"/>
                  </a:lnTo>
                  <a:lnTo>
                    <a:pt x="663" y="385"/>
                  </a:lnTo>
                  <a:lnTo>
                    <a:pt x="311" y="633"/>
                  </a:lnTo>
                  <a:lnTo>
                    <a:pt x="0" y="932"/>
                  </a:lnTo>
                  <a:lnTo>
                    <a:pt x="1" y="932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1" name="任意多边形 133200"/>
            <p:cNvSpPr/>
            <p:nvPr/>
          </p:nvSpPr>
          <p:spPr>
            <a:xfrm>
              <a:off x="1072" y="3660"/>
              <a:ext cx="609" cy="91"/>
            </a:xfrm>
            <a:custGeom>
              <a:avLst/>
              <a:gdLst/>
              <a:ahLst/>
              <a:cxnLst/>
              <a:rect l="0" t="0" r="0" b="0"/>
              <a:pathLst>
                <a:path w="2558" h="357">
                  <a:moveTo>
                    <a:pt x="0" y="0"/>
                  </a:moveTo>
                  <a:lnTo>
                    <a:pt x="402" y="196"/>
                  </a:lnTo>
                  <a:lnTo>
                    <a:pt x="832" y="317"/>
                  </a:lnTo>
                  <a:lnTo>
                    <a:pt x="1278" y="357"/>
                  </a:lnTo>
                  <a:lnTo>
                    <a:pt x="1724" y="318"/>
                  </a:lnTo>
                  <a:lnTo>
                    <a:pt x="2155" y="198"/>
                  </a:lnTo>
                  <a:lnTo>
                    <a:pt x="2557" y="3"/>
                  </a:lnTo>
                  <a:lnTo>
                    <a:pt x="2558" y="3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2" name="任意多边形 133201"/>
            <p:cNvSpPr/>
            <p:nvPr/>
          </p:nvSpPr>
          <p:spPr>
            <a:xfrm>
              <a:off x="754" y="2883"/>
              <a:ext cx="156" cy="3"/>
            </a:xfrm>
            <a:custGeom>
              <a:avLst/>
              <a:gdLst/>
              <a:ahLst/>
              <a:cxnLst/>
              <a:rect l="0" t="0" r="0" b="0"/>
              <a:pathLst>
                <a:path w="659">
                  <a:moveTo>
                    <a:pt x="0" y="0"/>
                  </a:moveTo>
                  <a:lnTo>
                    <a:pt x="657" y="0"/>
                  </a:lnTo>
                  <a:lnTo>
                    <a:pt x="65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3" name="任意多边形 133202"/>
            <p:cNvSpPr/>
            <p:nvPr/>
          </p:nvSpPr>
          <p:spPr>
            <a:xfrm>
              <a:off x="955" y="2883"/>
              <a:ext cx="178" cy="3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0" y="0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4" name="任意多边形 133203"/>
            <p:cNvSpPr/>
            <p:nvPr/>
          </p:nvSpPr>
          <p:spPr>
            <a:xfrm>
              <a:off x="1177" y="2883"/>
              <a:ext cx="178" cy="3"/>
            </a:xfrm>
            <a:custGeom>
              <a:avLst/>
              <a:gdLst/>
              <a:ahLst/>
              <a:cxnLst/>
              <a:rect l="0" t="0" r="0" b="0"/>
              <a:pathLst>
                <a:path w="752">
                  <a:moveTo>
                    <a:pt x="0" y="0"/>
                  </a:moveTo>
                  <a:lnTo>
                    <a:pt x="751" y="0"/>
                  </a:lnTo>
                  <a:lnTo>
                    <a:pt x="752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5" name="任意多边形 133204"/>
            <p:cNvSpPr/>
            <p:nvPr/>
          </p:nvSpPr>
          <p:spPr>
            <a:xfrm>
              <a:off x="1398" y="2883"/>
              <a:ext cx="181" cy="3"/>
            </a:xfrm>
            <a:custGeom>
              <a:avLst/>
              <a:gdLst/>
              <a:ahLst/>
              <a:cxnLst/>
              <a:rect l="0" t="0" r="0" b="0"/>
              <a:pathLst>
                <a:path w="754">
                  <a:moveTo>
                    <a:pt x="0" y="0"/>
                  </a:moveTo>
                  <a:lnTo>
                    <a:pt x="753" y="0"/>
                  </a:lnTo>
                  <a:lnTo>
                    <a:pt x="754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6" name="任意多边形 133205"/>
            <p:cNvSpPr/>
            <p:nvPr/>
          </p:nvSpPr>
          <p:spPr>
            <a:xfrm>
              <a:off x="1623" y="2883"/>
              <a:ext cx="178" cy="3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0" y="0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7" name="任意多边形 133206"/>
            <p:cNvSpPr/>
            <p:nvPr/>
          </p:nvSpPr>
          <p:spPr>
            <a:xfrm>
              <a:off x="1845" y="2883"/>
              <a:ext cx="157" cy="3"/>
            </a:xfrm>
            <a:custGeom>
              <a:avLst/>
              <a:gdLst/>
              <a:ahLst/>
              <a:cxnLst/>
              <a:rect l="0" t="0" r="0" b="0"/>
              <a:pathLst>
                <a:path w="657">
                  <a:moveTo>
                    <a:pt x="0" y="0"/>
                  </a:moveTo>
                  <a:lnTo>
                    <a:pt x="656" y="0"/>
                  </a:lnTo>
                  <a:lnTo>
                    <a:pt x="657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8" name="任意多边形 133207"/>
            <p:cNvSpPr/>
            <p:nvPr/>
          </p:nvSpPr>
          <p:spPr>
            <a:xfrm>
              <a:off x="754" y="3392"/>
              <a:ext cx="156" cy="2"/>
            </a:xfrm>
            <a:custGeom>
              <a:avLst/>
              <a:gdLst/>
              <a:ahLst/>
              <a:cxnLst/>
              <a:rect l="0" t="0" r="0" b="0"/>
              <a:pathLst>
                <a:path w="659">
                  <a:moveTo>
                    <a:pt x="0" y="0"/>
                  </a:moveTo>
                  <a:lnTo>
                    <a:pt x="657" y="0"/>
                  </a:lnTo>
                  <a:lnTo>
                    <a:pt x="65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9" name="任意多边形 133208"/>
            <p:cNvSpPr/>
            <p:nvPr/>
          </p:nvSpPr>
          <p:spPr>
            <a:xfrm>
              <a:off x="955" y="3392"/>
              <a:ext cx="178" cy="2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0" y="0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0" name="任意多边形 133209"/>
            <p:cNvSpPr/>
            <p:nvPr/>
          </p:nvSpPr>
          <p:spPr>
            <a:xfrm>
              <a:off x="1177" y="3392"/>
              <a:ext cx="180" cy="2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0" y="0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1" name="任意多边形 133210"/>
            <p:cNvSpPr/>
            <p:nvPr/>
          </p:nvSpPr>
          <p:spPr>
            <a:xfrm>
              <a:off x="1398" y="3392"/>
              <a:ext cx="181" cy="2"/>
            </a:xfrm>
            <a:custGeom>
              <a:avLst/>
              <a:gdLst/>
              <a:ahLst/>
              <a:cxnLst/>
              <a:rect l="0" t="0" r="0" b="0"/>
              <a:pathLst>
                <a:path w="754">
                  <a:moveTo>
                    <a:pt x="0" y="0"/>
                  </a:moveTo>
                  <a:lnTo>
                    <a:pt x="753" y="0"/>
                  </a:lnTo>
                  <a:lnTo>
                    <a:pt x="754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2" name="任意多边形 133211"/>
            <p:cNvSpPr/>
            <p:nvPr/>
          </p:nvSpPr>
          <p:spPr>
            <a:xfrm>
              <a:off x="1623" y="3392"/>
              <a:ext cx="178" cy="2"/>
            </a:xfrm>
            <a:custGeom>
              <a:avLst/>
              <a:gdLst/>
              <a:ahLst/>
              <a:cxnLst/>
              <a:rect l="0" t="0" r="0" b="0"/>
              <a:pathLst>
                <a:path w="752">
                  <a:moveTo>
                    <a:pt x="0" y="0"/>
                  </a:moveTo>
                  <a:lnTo>
                    <a:pt x="751" y="0"/>
                  </a:lnTo>
                  <a:lnTo>
                    <a:pt x="752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3" name="任意多边形 133212"/>
            <p:cNvSpPr/>
            <p:nvPr/>
          </p:nvSpPr>
          <p:spPr>
            <a:xfrm>
              <a:off x="1845" y="3392"/>
              <a:ext cx="157" cy="2"/>
            </a:xfrm>
            <a:custGeom>
              <a:avLst/>
              <a:gdLst/>
              <a:ahLst/>
              <a:cxnLst/>
              <a:rect l="0" t="0" r="0" b="0"/>
              <a:pathLst>
                <a:path w="657">
                  <a:moveTo>
                    <a:pt x="0" y="0"/>
                  </a:moveTo>
                  <a:lnTo>
                    <a:pt x="656" y="0"/>
                  </a:lnTo>
                  <a:lnTo>
                    <a:pt x="657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4" name="任意多边形 133213"/>
            <p:cNvSpPr/>
            <p:nvPr/>
          </p:nvSpPr>
          <p:spPr>
            <a:xfrm>
              <a:off x="754" y="888"/>
              <a:ext cx="153" cy="2"/>
            </a:xfrm>
            <a:custGeom>
              <a:avLst/>
              <a:gdLst/>
              <a:ahLst/>
              <a:cxnLst/>
              <a:rect l="0" t="0" r="0" b="0"/>
              <a:pathLst>
                <a:path w="657">
                  <a:moveTo>
                    <a:pt x="0" y="0"/>
                  </a:moveTo>
                  <a:lnTo>
                    <a:pt x="656" y="0"/>
                  </a:lnTo>
                  <a:lnTo>
                    <a:pt x="657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5" name="任意多边形 133214"/>
            <p:cNvSpPr/>
            <p:nvPr/>
          </p:nvSpPr>
          <p:spPr>
            <a:xfrm>
              <a:off x="952" y="888"/>
              <a:ext cx="181" cy="2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0" y="0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6" name="任意多边形 133215"/>
            <p:cNvSpPr/>
            <p:nvPr/>
          </p:nvSpPr>
          <p:spPr>
            <a:xfrm>
              <a:off x="1177" y="888"/>
              <a:ext cx="178" cy="2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0" y="0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7" name="任意多边形 133216"/>
            <p:cNvSpPr/>
            <p:nvPr/>
          </p:nvSpPr>
          <p:spPr>
            <a:xfrm>
              <a:off x="1398" y="888"/>
              <a:ext cx="181" cy="2"/>
            </a:xfrm>
            <a:custGeom>
              <a:avLst/>
              <a:gdLst/>
              <a:ahLst/>
              <a:cxnLst/>
              <a:rect l="0" t="0" r="0" b="0"/>
              <a:pathLst>
                <a:path w="754">
                  <a:moveTo>
                    <a:pt x="0" y="0"/>
                  </a:moveTo>
                  <a:lnTo>
                    <a:pt x="753" y="0"/>
                  </a:lnTo>
                  <a:lnTo>
                    <a:pt x="754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8" name="任意多边形 133217"/>
            <p:cNvSpPr/>
            <p:nvPr/>
          </p:nvSpPr>
          <p:spPr>
            <a:xfrm>
              <a:off x="1623" y="888"/>
              <a:ext cx="178" cy="2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0" y="0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9" name="任意多边形 133218"/>
            <p:cNvSpPr/>
            <p:nvPr/>
          </p:nvSpPr>
          <p:spPr>
            <a:xfrm>
              <a:off x="1845" y="888"/>
              <a:ext cx="157" cy="2"/>
            </a:xfrm>
            <a:custGeom>
              <a:avLst/>
              <a:gdLst/>
              <a:ahLst/>
              <a:cxnLst/>
              <a:rect l="0" t="0" r="0" b="0"/>
              <a:pathLst>
                <a:path w="657">
                  <a:moveTo>
                    <a:pt x="0" y="0"/>
                  </a:moveTo>
                  <a:lnTo>
                    <a:pt x="656" y="0"/>
                  </a:lnTo>
                  <a:lnTo>
                    <a:pt x="657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0" name="任意多边形 133219"/>
            <p:cNvSpPr/>
            <p:nvPr/>
          </p:nvSpPr>
          <p:spPr>
            <a:xfrm>
              <a:off x="754" y="1355"/>
              <a:ext cx="153" cy="3"/>
            </a:xfrm>
            <a:custGeom>
              <a:avLst/>
              <a:gdLst/>
              <a:ahLst/>
              <a:cxnLst/>
              <a:rect l="0" t="0" r="0" b="0"/>
              <a:pathLst>
                <a:path w="657">
                  <a:moveTo>
                    <a:pt x="0" y="0"/>
                  </a:moveTo>
                  <a:lnTo>
                    <a:pt x="656" y="0"/>
                  </a:lnTo>
                  <a:lnTo>
                    <a:pt x="657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1" name="任意多边形 133220"/>
            <p:cNvSpPr/>
            <p:nvPr/>
          </p:nvSpPr>
          <p:spPr>
            <a:xfrm>
              <a:off x="955" y="1355"/>
              <a:ext cx="178" cy="3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0" y="0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2" name="任意多边形 133221"/>
            <p:cNvSpPr/>
            <p:nvPr/>
          </p:nvSpPr>
          <p:spPr>
            <a:xfrm>
              <a:off x="1177" y="1355"/>
              <a:ext cx="178" cy="3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0" y="0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3" name="任意多边形 133222"/>
            <p:cNvSpPr/>
            <p:nvPr/>
          </p:nvSpPr>
          <p:spPr>
            <a:xfrm>
              <a:off x="1398" y="1355"/>
              <a:ext cx="181" cy="3"/>
            </a:xfrm>
            <a:custGeom>
              <a:avLst/>
              <a:gdLst/>
              <a:ahLst/>
              <a:cxnLst/>
              <a:rect l="0" t="0" r="0" b="0"/>
              <a:pathLst>
                <a:path w="754">
                  <a:moveTo>
                    <a:pt x="0" y="0"/>
                  </a:moveTo>
                  <a:lnTo>
                    <a:pt x="753" y="0"/>
                  </a:lnTo>
                  <a:lnTo>
                    <a:pt x="754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4" name="任意多边形 133223"/>
            <p:cNvSpPr/>
            <p:nvPr/>
          </p:nvSpPr>
          <p:spPr>
            <a:xfrm>
              <a:off x="1623" y="1355"/>
              <a:ext cx="178" cy="3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0" y="0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5" name="任意多边形 133224"/>
            <p:cNvSpPr/>
            <p:nvPr/>
          </p:nvSpPr>
          <p:spPr>
            <a:xfrm>
              <a:off x="1845" y="1355"/>
              <a:ext cx="157" cy="3"/>
            </a:xfrm>
            <a:custGeom>
              <a:avLst/>
              <a:gdLst/>
              <a:ahLst/>
              <a:cxnLst/>
              <a:rect l="0" t="0" r="0" b="0"/>
              <a:pathLst>
                <a:path w="657">
                  <a:moveTo>
                    <a:pt x="0" y="0"/>
                  </a:moveTo>
                  <a:lnTo>
                    <a:pt x="656" y="0"/>
                  </a:lnTo>
                  <a:lnTo>
                    <a:pt x="657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6" name="直接连接符 133225"/>
            <p:cNvSpPr/>
            <p:nvPr/>
          </p:nvSpPr>
          <p:spPr>
            <a:xfrm>
              <a:off x="1679" y="575"/>
              <a:ext cx="576" cy="48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7" name="直接连接符 133226"/>
            <p:cNvSpPr/>
            <p:nvPr/>
          </p:nvSpPr>
          <p:spPr>
            <a:xfrm>
              <a:off x="2256" y="1056"/>
              <a:ext cx="432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8" name="直接连接符 133227"/>
            <p:cNvSpPr/>
            <p:nvPr/>
          </p:nvSpPr>
          <p:spPr>
            <a:xfrm>
              <a:off x="1440" y="672"/>
              <a:ext cx="720" cy="120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9" name="直接连接符 133228"/>
            <p:cNvSpPr/>
            <p:nvPr/>
          </p:nvSpPr>
          <p:spPr>
            <a:xfrm>
              <a:off x="2160" y="1872"/>
              <a:ext cx="432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0" name="直接连接符 133229"/>
            <p:cNvSpPr/>
            <p:nvPr/>
          </p:nvSpPr>
          <p:spPr>
            <a:xfrm flipH="1">
              <a:off x="576" y="576"/>
              <a:ext cx="480" cy="38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1" name="直接连接符 133230"/>
            <p:cNvSpPr/>
            <p:nvPr/>
          </p:nvSpPr>
          <p:spPr>
            <a:xfrm flipH="1">
              <a:off x="240" y="960"/>
              <a:ext cx="33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2" name="文本框 133231"/>
            <p:cNvSpPr txBox="1"/>
            <p:nvPr/>
          </p:nvSpPr>
          <p:spPr>
            <a:xfrm>
              <a:off x="278" y="508"/>
              <a:ext cx="378" cy="383"/>
            </a:xfrm>
            <a:prstGeom prst="rect">
              <a:avLst/>
            </a:prstGeom>
            <a:noFill/>
            <a:ln w="25400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Q'</a:t>
              </a:r>
            </a:p>
          </p:txBody>
        </p:sp>
        <p:sp>
          <p:nvSpPr>
            <p:cNvPr id="133233" name="文本框 133232"/>
            <p:cNvSpPr txBox="1"/>
            <p:nvPr/>
          </p:nvSpPr>
          <p:spPr>
            <a:xfrm>
              <a:off x="2342" y="604"/>
              <a:ext cx="335" cy="383"/>
            </a:xfrm>
            <a:prstGeom prst="rect">
              <a:avLst/>
            </a:prstGeom>
            <a:noFill/>
            <a:ln w="25400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P'</a:t>
              </a:r>
            </a:p>
          </p:txBody>
        </p:sp>
        <p:sp>
          <p:nvSpPr>
            <p:cNvPr id="133234" name="文本框 133233"/>
            <p:cNvSpPr txBox="1"/>
            <p:nvPr/>
          </p:nvSpPr>
          <p:spPr>
            <a:xfrm>
              <a:off x="2246" y="1420"/>
              <a:ext cx="364" cy="383"/>
            </a:xfrm>
            <a:prstGeom prst="rect">
              <a:avLst/>
            </a:prstGeom>
            <a:noFill/>
            <a:ln w="25400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R'</a:t>
              </a:r>
            </a:p>
          </p:txBody>
        </p:sp>
        <p:sp>
          <p:nvSpPr>
            <p:cNvPr id="133235" name="文本框 133234"/>
            <p:cNvSpPr txBox="1"/>
            <p:nvPr/>
          </p:nvSpPr>
          <p:spPr>
            <a:xfrm>
              <a:off x="3360" y="336"/>
              <a:ext cx="818" cy="383"/>
            </a:xfrm>
            <a:prstGeom prst="rect">
              <a:avLst/>
            </a:prstGeom>
            <a:noFill/>
            <a:ln w="25400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Q" P"</a:t>
              </a:r>
            </a:p>
          </p:txBody>
        </p:sp>
      </p:grpSp>
      <p:sp>
        <p:nvSpPr>
          <p:cNvPr id="133236" name="直接连接符 133235"/>
          <p:cNvSpPr/>
          <p:nvPr/>
        </p:nvSpPr>
        <p:spPr>
          <a:xfrm>
            <a:off x="6610350" y="838200"/>
            <a:ext cx="914400" cy="20574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37" name="直接连接符 133236"/>
          <p:cNvSpPr/>
          <p:nvPr/>
        </p:nvSpPr>
        <p:spPr>
          <a:xfrm>
            <a:off x="7524750" y="2895600"/>
            <a:ext cx="6858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38" name="文本框 133237"/>
          <p:cNvSpPr txBox="1"/>
          <p:nvPr/>
        </p:nvSpPr>
        <p:spPr>
          <a:xfrm>
            <a:off x="7585075" y="2178050"/>
            <a:ext cx="768350" cy="641350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R"</a:t>
            </a:r>
          </a:p>
        </p:txBody>
      </p:sp>
      <p:sp>
        <p:nvSpPr>
          <p:cNvPr id="133239" name="文本框 133238"/>
          <p:cNvSpPr txBox="1"/>
          <p:nvPr/>
        </p:nvSpPr>
        <p:spPr>
          <a:xfrm>
            <a:off x="5695950" y="1905000"/>
            <a:ext cx="692150" cy="641350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S"</a:t>
            </a:r>
          </a:p>
        </p:txBody>
      </p:sp>
      <p:sp>
        <p:nvSpPr>
          <p:cNvPr id="133240" name="直接连接符 133239"/>
          <p:cNvSpPr/>
          <p:nvPr/>
        </p:nvSpPr>
        <p:spPr>
          <a:xfrm>
            <a:off x="1276350" y="2590800"/>
            <a:ext cx="6096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41" name="直接连接符 133240"/>
          <p:cNvSpPr/>
          <p:nvPr/>
        </p:nvSpPr>
        <p:spPr>
          <a:xfrm flipH="1" flipV="1">
            <a:off x="895350" y="2209800"/>
            <a:ext cx="381000" cy="3810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42" name="文本框 133241"/>
          <p:cNvSpPr txBox="1"/>
          <p:nvPr/>
        </p:nvSpPr>
        <p:spPr>
          <a:xfrm>
            <a:off x="1276350" y="1981200"/>
            <a:ext cx="565150" cy="641350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S'</a:t>
            </a:r>
          </a:p>
        </p:txBody>
      </p:sp>
      <p:sp>
        <p:nvSpPr>
          <p:cNvPr id="133243" name="文本框 133242"/>
          <p:cNvSpPr txBox="1"/>
          <p:nvPr/>
        </p:nvSpPr>
        <p:spPr>
          <a:xfrm>
            <a:off x="1962150" y="4648200"/>
            <a:ext cx="514350" cy="641350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33244" name="直接连接符 133243"/>
          <p:cNvSpPr/>
          <p:nvPr/>
        </p:nvSpPr>
        <p:spPr>
          <a:xfrm flipV="1">
            <a:off x="2495550" y="3810000"/>
            <a:ext cx="685800" cy="1066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45" name="直接连接符 133244"/>
          <p:cNvSpPr/>
          <p:nvPr/>
        </p:nvSpPr>
        <p:spPr>
          <a:xfrm>
            <a:off x="3181350" y="3810000"/>
            <a:ext cx="6858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46" name="文本框 133245"/>
          <p:cNvSpPr txBox="1"/>
          <p:nvPr/>
        </p:nvSpPr>
        <p:spPr>
          <a:xfrm>
            <a:off x="3333750" y="3276600"/>
            <a:ext cx="463550" cy="641350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P</a:t>
            </a:r>
          </a:p>
        </p:txBody>
      </p:sp>
      <p:sp>
        <p:nvSpPr>
          <p:cNvPr id="133247" name="直接连接符 133246"/>
          <p:cNvSpPr/>
          <p:nvPr/>
        </p:nvSpPr>
        <p:spPr>
          <a:xfrm flipH="1" flipV="1">
            <a:off x="895350" y="3886200"/>
            <a:ext cx="533400" cy="685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48" name="直接连接符 133247"/>
          <p:cNvSpPr/>
          <p:nvPr/>
        </p:nvSpPr>
        <p:spPr>
          <a:xfrm flipH="1">
            <a:off x="285750" y="3886200"/>
            <a:ext cx="6096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49" name="文本框 133248"/>
          <p:cNvSpPr txBox="1"/>
          <p:nvPr/>
        </p:nvSpPr>
        <p:spPr>
          <a:xfrm>
            <a:off x="269875" y="3244850"/>
            <a:ext cx="539750" cy="641350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Q</a:t>
            </a:r>
          </a:p>
        </p:txBody>
      </p:sp>
      <p:sp>
        <p:nvSpPr>
          <p:cNvPr id="133250" name="直接连接符 133249"/>
          <p:cNvSpPr/>
          <p:nvPr/>
        </p:nvSpPr>
        <p:spPr>
          <a:xfrm flipH="1">
            <a:off x="-19050" y="6172200"/>
            <a:ext cx="5334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51" name="文本框 133250"/>
          <p:cNvSpPr txBox="1"/>
          <p:nvPr/>
        </p:nvSpPr>
        <p:spPr>
          <a:xfrm>
            <a:off x="193675" y="5378450"/>
            <a:ext cx="438150" cy="641350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</a:t>
            </a:r>
          </a:p>
        </p:txBody>
      </p:sp>
      <p:sp>
        <p:nvSpPr>
          <p:cNvPr id="133252" name="直接连接符 133251"/>
          <p:cNvSpPr/>
          <p:nvPr/>
        </p:nvSpPr>
        <p:spPr>
          <a:xfrm flipV="1">
            <a:off x="438150" y="5791200"/>
            <a:ext cx="381000" cy="3810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54" name="矩形 133253"/>
          <p:cNvSpPr/>
          <p:nvPr/>
        </p:nvSpPr>
        <p:spPr>
          <a:xfrm>
            <a:off x="7219950" y="6521450"/>
            <a:ext cx="1924050" cy="336550"/>
          </a:xfrm>
          <a:prstGeom prst="rect">
            <a:avLst/>
          </a:prstGeom>
          <a:noFill/>
          <a:ln w="317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二  立体与立体相交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6257"/>
          <p:cNvGrpSpPr/>
          <p:nvPr/>
        </p:nvGrpSpPr>
        <p:grpSpPr>
          <a:xfrm>
            <a:off x="6019800" y="3124200"/>
            <a:ext cx="2514600" cy="3505200"/>
            <a:chOff x="3264" y="1920"/>
            <a:chExt cx="1584" cy="2208"/>
          </a:xfrm>
        </p:grpSpPr>
        <p:sp>
          <p:nvSpPr>
            <p:cNvPr id="96259" name="任意多边形 96258"/>
            <p:cNvSpPr/>
            <p:nvPr/>
          </p:nvSpPr>
          <p:spPr>
            <a:xfrm>
              <a:off x="4725" y="2163"/>
              <a:ext cx="121" cy="380"/>
            </a:xfrm>
            <a:custGeom>
              <a:avLst/>
              <a:gdLst/>
              <a:ahLst/>
              <a:cxnLst/>
              <a:rect l="0" t="0" r="0" b="0"/>
              <a:pathLst>
                <a:path w="757" h="2359">
                  <a:moveTo>
                    <a:pt x="757" y="235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0" name="任意多边形 96259"/>
            <p:cNvSpPr/>
            <p:nvPr/>
          </p:nvSpPr>
          <p:spPr>
            <a:xfrm>
              <a:off x="4269" y="2543"/>
              <a:ext cx="577" cy="732"/>
            </a:xfrm>
            <a:custGeom>
              <a:avLst/>
              <a:gdLst/>
              <a:ahLst/>
              <a:cxnLst/>
              <a:rect l="0" t="0" r="0" b="0"/>
              <a:pathLst>
                <a:path w="3622" h="4549">
                  <a:moveTo>
                    <a:pt x="0" y="4549"/>
                  </a:moveTo>
                  <a:lnTo>
                    <a:pt x="3621" y="0"/>
                  </a:lnTo>
                  <a:lnTo>
                    <a:pt x="3622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1" name="任意多边形 96260"/>
            <p:cNvSpPr/>
            <p:nvPr/>
          </p:nvSpPr>
          <p:spPr>
            <a:xfrm>
              <a:off x="3264" y="1961"/>
              <a:ext cx="577" cy="731"/>
            </a:xfrm>
            <a:custGeom>
              <a:avLst/>
              <a:gdLst/>
              <a:ahLst/>
              <a:cxnLst/>
              <a:rect l="0" t="0" r="0" b="0"/>
              <a:pathLst>
                <a:path w="3621" h="4549">
                  <a:moveTo>
                    <a:pt x="3621" y="0"/>
                  </a:moveTo>
                  <a:lnTo>
                    <a:pt x="0" y="4549"/>
                  </a:lnTo>
                  <a:lnTo>
                    <a:pt x="1" y="4549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2" name="任意多边形 96261"/>
            <p:cNvSpPr/>
            <p:nvPr/>
          </p:nvSpPr>
          <p:spPr>
            <a:xfrm>
              <a:off x="3841" y="1920"/>
              <a:ext cx="468" cy="41"/>
            </a:xfrm>
            <a:custGeom>
              <a:avLst/>
              <a:gdLst/>
              <a:ahLst/>
              <a:cxnLst/>
              <a:rect l="0" t="0" r="0" b="0"/>
              <a:pathLst>
                <a:path w="2947" h="252">
                  <a:moveTo>
                    <a:pt x="2947" y="0"/>
                  </a:moveTo>
                  <a:lnTo>
                    <a:pt x="0" y="252"/>
                  </a:lnTo>
                  <a:lnTo>
                    <a:pt x="1" y="252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3" name="任意多边形 96262"/>
            <p:cNvSpPr/>
            <p:nvPr/>
          </p:nvSpPr>
          <p:spPr>
            <a:xfrm>
              <a:off x="4309" y="1920"/>
              <a:ext cx="416" cy="243"/>
            </a:xfrm>
            <a:custGeom>
              <a:avLst/>
              <a:gdLst/>
              <a:ahLst/>
              <a:cxnLst/>
              <a:rect l="0" t="0" r="0" b="0"/>
              <a:pathLst>
                <a:path w="2611" h="1515">
                  <a:moveTo>
                    <a:pt x="2611" y="151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4" name="任意多边形 96263"/>
            <p:cNvSpPr/>
            <p:nvPr/>
          </p:nvSpPr>
          <p:spPr>
            <a:xfrm>
              <a:off x="3478" y="3275"/>
              <a:ext cx="791" cy="67"/>
            </a:xfrm>
            <a:custGeom>
              <a:avLst/>
              <a:gdLst/>
              <a:ahLst/>
              <a:cxnLst/>
              <a:rect l="0" t="0" r="0" b="0"/>
              <a:pathLst>
                <a:path w="4969" h="421">
                  <a:moveTo>
                    <a:pt x="0" y="421"/>
                  </a:moveTo>
                  <a:lnTo>
                    <a:pt x="4968" y="0"/>
                  </a:lnTo>
                  <a:lnTo>
                    <a:pt x="4969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5" name="任意多边形 96264"/>
            <p:cNvSpPr/>
            <p:nvPr/>
          </p:nvSpPr>
          <p:spPr>
            <a:xfrm>
              <a:off x="3264" y="2692"/>
              <a:ext cx="214" cy="650"/>
            </a:xfrm>
            <a:custGeom>
              <a:avLst/>
              <a:gdLst/>
              <a:ahLst/>
              <a:cxnLst/>
              <a:rect l="0" t="0" r="0" b="0"/>
              <a:pathLst>
                <a:path w="1348" h="4043">
                  <a:moveTo>
                    <a:pt x="0" y="0"/>
                  </a:moveTo>
                  <a:lnTo>
                    <a:pt x="1347" y="4043"/>
                  </a:lnTo>
                  <a:lnTo>
                    <a:pt x="1348" y="4043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6" name="任意多边形 96265"/>
            <p:cNvSpPr/>
            <p:nvPr/>
          </p:nvSpPr>
          <p:spPr>
            <a:xfrm>
              <a:off x="3264" y="2692"/>
              <a:ext cx="2" cy="840"/>
            </a:xfrm>
            <a:custGeom>
              <a:avLst/>
              <a:gdLst/>
              <a:ahLst/>
              <a:cxnLst/>
              <a:rect l="0" t="0" r="0" b="0"/>
              <a:pathLst>
                <a:path w="1" h="5222">
                  <a:moveTo>
                    <a:pt x="0" y="0"/>
                  </a:moveTo>
                  <a:lnTo>
                    <a:pt x="0" y="5222"/>
                  </a:lnTo>
                  <a:lnTo>
                    <a:pt x="1" y="5222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任意多边形 96266"/>
            <p:cNvSpPr/>
            <p:nvPr/>
          </p:nvSpPr>
          <p:spPr>
            <a:xfrm>
              <a:off x="4309" y="1920"/>
              <a:ext cx="336" cy="54"/>
            </a:xfrm>
            <a:custGeom>
              <a:avLst/>
              <a:gdLst/>
              <a:ahLst/>
              <a:cxnLst/>
              <a:rect l="0" t="0" r="0" b="0"/>
              <a:pathLst>
                <a:path w="2106" h="336">
                  <a:moveTo>
                    <a:pt x="2106" y="33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8" name="任意多边形 96267"/>
            <p:cNvSpPr/>
            <p:nvPr/>
          </p:nvSpPr>
          <p:spPr>
            <a:xfrm>
              <a:off x="4645" y="1974"/>
              <a:ext cx="80" cy="189"/>
            </a:xfrm>
            <a:custGeom>
              <a:avLst/>
              <a:gdLst/>
              <a:ahLst/>
              <a:cxnLst/>
              <a:rect l="0" t="0" r="0" b="0"/>
              <a:pathLst>
                <a:path w="505" h="1179">
                  <a:moveTo>
                    <a:pt x="505" y="117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9" name="任意多边形 96268"/>
            <p:cNvSpPr/>
            <p:nvPr/>
          </p:nvSpPr>
          <p:spPr>
            <a:xfrm>
              <a:off x="4846" y="2543"/>
              <a:ext cx="2" cy="1245"/>
            </a:xfrm>
            <a:custGeom>
              <a:avLst/>
              <a:gdLst/>
              <a:ahLst/>
              <a:cxnLst/>
              <a:rect l="0" t="0" r="0" b="0"/>
              <a:pathLst>
                <a:path w="1" h="7749">
                  <a:moveTo>
                    <a:pt x="0" y="774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0" name="任意多边形 96269"/>
            <p:cNvSpPr/>
            <p:nvPr/>
          </p:nvSpPr>
          <p:spPr>
            <a:xfrm>
              <a:off x="3478" y="4006"/>
              <a:ext cx="791" cy="122"/>
            </a:xfrm>
            <a:custGeom>
              <a:avLst/>
              <a:gdLst/>
              <a:ahLst/>
              <a:cxnLst/>
              <a:rect l="0" t="0" r="0" b="0"/>
              <a:pathLst>
                <a:path w="4969" h="758">
                  <a:moveTo>
                    <a:pt x="0" y="0"/>
                  </a:moveTo>
                  <a:lnTo>
                    <a:pt x="4968" y="758"/>
                  </a:lnTo>
                  <a:lnTo>
                    <a:pt x="4969" y="758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任意多边形 96270"/>
            <p:cNvSpPr/>
            <p:nvPr/>
          </p:nvSpPr>
          <p:spPr>
            <a:xfrm>
              <a:off x="4269" y="3275"/>
              <a:ext cx="2" cy="853"/>
            </a:xfrm>
            <a:custGeom>
              <a:avLst/>
              <a:gdLst/>
              <a:ahLst/>
              <a:cxnLst/>
              <a:rect l="0" t="0" r="0" b="0"/>
              <a:pathLst>
                <a:path w="1" h="5307">
                  <a:moveTo>
                    <a:pt x="0" y="530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2" name="任意多边形 96271"/>
            <p:cNvSpPr/>
            <p:nvPr/>
          </p:nvSpPr>
          <p:spPr>
            <a:xfrm>
              <a:off x="3264" y="3532"/>
              <a:ext cx="214" cy="474"/>
            </a:xfrm>
            <a:custGeom>
              <a:avLst/>
              <a:gdLst/>
              <a:ahLst/>
              <a:cxnLst/>
              <a:rect l="0" t="0" r="0" b="0"/>
              <a:pathLst>
                <a:path w="1348" h="2949">
                  <a:moveTo>
                    <a:pt x="0" y="0"/>
                  </a:moveTo>
                  <a:lnTo>
                    <a:pt x="1347" y="2949"/>
                  </a:lnTo>
                  <a:lnTo>
                    <a:pt x="1348" y="2949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任意多边形 96272"/>
            <p:cNvSpPr/>
            <p:nvPr/>
          </p:nvSpPr>
          <p:spPr>
            <a:xfrm>
              <a:off x="3478" y="3342"/>
              <a:ext cx="2" cy="664"/>
            </a:xfrm>
            <a:custGeom>
              <a:avLst/>
              <a:gdLst/>
              <a:ahLst/>
              <a:cxnLst/>
              <a:rect l="0" t="0" r="0" b="0"/>
              <a:pathLst>
                <a:path w="1" h="4128">
                  <a:moveTo>
                    <a:pt x="0" y="412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4" name="任意多边形 96273"/>
            <p:cNvSpPr/>
            <p:nvPr/>
          </p:nvSpPr>
          <p:spPr>
            <a:xfrm>
              <a:off x="4269" y="3788"/>
              <a:ext cx="577" cy="340"/>
            </a:xfrm>
            <a:custGeom>
              <a:avLst/>
              <a:gdLst/>
              <a:ahLst/>
              <a:cxnLst/>
              <a:rect l="0" t="0" r="0" b="0"/>
              <a:pathLst>
                <a:path w="3622" h="2107">
                  <a:moveTo>
                    <a:pt x="0" y="2107"/>
                  </a:moveTo>
                  <a:lnTo>
                    <a:pt x="3621" y="0"/>
                  </a:lnTo>
                  <a:lnTo>
                    <a:pt x="3622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75" name="文本框 96274"/>
          <p:cNvSpPr txBox="1"/>
          <p:nvPr/>
        </p:nvSpPr>
        <p:spPr>
          <a:xfrm>
            <a:off x="8305800" y="3124200"/>
            <a:ext cx="522288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96276" name="文本框 96275"/>
          <p:cNvSpPr txBox="1"/>
          <p:nvPr/>
        </p:nvSpPr>
        <p:spPr>
          <a:xfrm>
            <a:off x="7878763" y="3654425"/>
            <a:ext cx="550862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96277" name="文本框 96276"/>
          <p:cNvSpPr txBox="1"/>
          <p:nvPr/>
        </p:nvSpPr>
        <p:spPr>
          <a:xfrm>
            <a:off x="7315200" y="2514600"/>
            <a:ext cx="550863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96278" name="文本框 96277"/>
          <p:cNvSpPr txBox="1"/>
          <p:nvPr/>
        </p:nvSpPr>
        <p:spPr>
          <a:xfrm>
            <a:off x="6781800" y="3124200"/>
            <a:ext cx="550863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96279" name="文本框 96278"/>
          <p:cNvSpPr txBox="1"/>
          <p:nvPr/>
        </p:nvSpPr>
        <p:spPr>
          <a:xfrm>
            <a:off x="6064250" y="3883025"/>
            <a:ext cx="522288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96280" name="文本框 96279"/>
          <p:cNvSpPr txBox="1"/>
          <p:nvPr/>
        </p:nvSpPr>
        <p:spPr>
          <a:xfrm>
            <a:off x="6324600" y="5257800"/>
            <a:ext cx="493713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96281" name="文本框 96280"/>
          <p:cNvSpPr txBox="1"/>
          <p:nvPr/>
        </p:nvSpPr>
        <p:spPr>
          <a:xfrm>
            <a:off x="7620000" y="4953000"/>
            <a:ext cx="579438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  <p:grpSp>
        <p:nvGrpSpPr>
          <p:cNvPr id="3" name="组合 96281"/>
          <p:cNvGrpSpPr/>
          <p:nvPr/>
        </p:nvGrpSpPr>
        <p:grpSpPr>
          <a:xfrm>
            <a:off x="252413" y="533400"/>
            <a:ext cx="6324600" cy="6019800"/>
            <a:chOff x="288" y="240"/>
            <a:chExt cx="3552" cy="3552"/>
          </a:xfrm>
        </p:grpSpPr>
        <p:sp>
          <p:nvSpPr>
            <p:cNvPr id="96283" name="任意多边形 96282"/>
            <p:cNvSpPr/>
            <p:nvPr/>
          </p:nvSpPr>
          <p:spPr>
            <a:xfrm>
              <a:off x="1079" y="240"/>
              <a:ext cx="2" cy="165"/>
            </a:xfrm>
            <a:custGeom>
              <a:avLst/>
              <a:gdLst/>
              <a:ahLst/>
              <a:cxnLst/>
              <a:rect l="0" t="0" r="0" b="0"/>
              <a:pathLst>
                <a:path w="1" h="608">
                  <a:moveTo>
                    <a:pt x="0" y="0"/>
                  </a:moveTo>
                  <a:lnTo>
                    <a:pt x="0" y="608"/>
                  </a:lnTo>
                  <a:lnTo>
                    <a:pt x="1" y="608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4" name="任意多边形 96283"/>
            <p:cNvSpPr/>
            <p:nvPr/>
          </p:nvSpPr>
          <p:spPr>
            <a:xfrm>
              <a:off x="1079" y="442"/>
              <a:ext cx="2" cy="73"/>
            </a:xfrm>
            <a:custGeom>
              <a:avLst/>
              <a:gdLst/>
              <a:ahLst/>
              <a:cxnLst/>
              <a:rect l="0" t="0" r="0" b="0"/>
              <a:pathLst>
                <a:path w="1" h="269">
                  <a:moveTo>
                    <a:pt x="0" y="0"/>
                  </a:moveTo>
                  <a:lnTo>
                    <a:pt x="0" y="269"/>
                  </a:lnTo>
                  <a:lnTo>
                    <a:pt x="1" y="269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5" name="任意多边形 96284"/>
            <p:cNvSpPr/>
            <p:nvPr/>
          </p:nvSpPr>
          <p:spPr>
            <a:xfrm>
              <a:off x="1079" y="551"/>
              <a:ext cx="2" cy="290"/>
            </a:xfrm>
            <a:custGeom>
              <a:avLst/>
              <a:gdLst/>
              <a:ahLst/>
              <a:cxnLst/>
              <a:rect l="0" t="0" r="0" b="0"/>
              <a:pathLst>
                <a:path w="1" h="1074">
                  <a:moveTo>
                    <a:pt x="0" y="0"/>
                  </a:moveTo>
                  <a:lnTo>
                    <a:pt x="0" y="1074"/>
                  </a:lnTo>
                  <a:lnTo>
                    <a:pt x="1" y="1074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6" name="任意多边形 96285"/>
            <p:cNvSpPr/>
            <p:nvPr/>
          </p:nvSpPr>
          <p:spPr>
            <a:xfrm>
              <a:off x="1079" y="877"/>
              <a:ext cx="2" cy="73"/>
            </a:xfrm>
            <a:custGeom>
              <a:avLst/>
              <a:gdLst/>
              <a:ahLst/>
              <a:cxnLst/>
              <a:rect l="0" t="0" r="0" b="0"/>
              <a:pathLst>
                <a:path w="1" h="268">
                  <a:moveTo>
                    <a:pt x="0" y="0"/>
                  </a:moveTo>
                  <a:lnTo>
                    <a:pt x="0" y="268"/>
                  </a:lnTo>
                  <a:lnTo>
                    <a:pt x="1" y="268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7" name="任意多边形 96286"/>
            <p:cNvSpPr/>
            <p:nvPr/>
          </p:nvSpPr>
          <p:spPr>
            <a:xfrm>
              <a:off x="1079" y="987"/>
              <a:ext cx="2" cy="289"/>
            </a:xfrm>
            <a:custGeom>
              <a:avLst/>
              <a:gdLst/>
              <a:ahLst/>
              <a:cxnLst/>
              <a:rect l="0" t="0" r="0" b="0"/>
              <a:pathLst>
                <a:path w="1" h="1073">
                  <a:moveTo>
                    <a:pt x="0" y="0"/>
                  </a:moveTo>
                  <a:lnTo>
                    <a:pt x="0" y="1073"/>
                  </a:lnTo>
                  <a:lnTo>
                    <a:pt x="1" y="1073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8" name="任意多边形 96287"/>
            <p:cNvSpPr/>
            <p:nvPr/>
          </p:nvSpPr>
          <p:spPr>
            <a:xfrm>
              <a:off x="1079" y="1313"/>
              <a:ext cx="2" cy="73"/>
            </a:xfrm>
            <a:custGeom>
              <a:avLst/>
              <a:gdLst/>
              <a:ahLst/>
              <a:cxnLst/>
              <a:rect l="0" t="0" r="0" b="0"/>
              <a:pathLst>
                <a:path w="1" h="268">
                  <a:moveTo>
                    <a:pt x="0" y="0"/>
                  </a:moveTo>
                  <a:lnTo>
                    <a:pt x="0" y="268"/>
                  </a:lnTo>
                  <a:lnTo>
                    <a:pt x="1" y="268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9" name="任意多边形 96288"/>
            <p:cNvSpPr/>
            <p:nvPr/>
          </p:nvSpPr>
          <p:spPr>
            <a:xfrm>
              <a:off x="1079" y="1420"/>
              <a:ext cx="2" cy="292"/>
            </a:xfrm>
            <a:custGeom>
              <a:avLst/>
              <a:gdLst/>
              <a:ahLst/>
              <a:cxnLst/>
              <a:rect l="0" t="0" r="0" b="0"/>
              <a:pathLst>
                <a:path w="1" h="1074">
                  <a:moveTo>
                    <a:pt x="0" y="0"/>
                  </a:moveTo>
                  <a:lnTo>
                    <a:pt x="0" y="1074"/>
                  </a:lnTo>
                  <a:lnTo>
                    <a:pt x="1" y="107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0" name="任意多边形 96289"/>
            <p:cNvSpPr/>
            <p:nvPr/>
          </p:nvSpPr>
          <p:spPr>
            <a:xfrm>
              <a:off x="1079" y="1748"/>
              <a:ext cx="2" cy="73"/>
            </a:xfrm>
            <a:custGeom>
              <a:avLst/>
              <a:gdLst/>
              <a:ahLst/>
              <a:cxnLst/>
              <a:rect l="0" t="0" r="0" b="0"/>
              <a:pathLst>
                <a:path w="1" h="268">
                  <a:moveTo>
                    <a:pt x="0" y="0"/>
                  </a:moveTo>
                  <a:lnTo>
                    <a:pt x="0" y="268"/>
                  </a:lnTo>
                  <a:lnTo>
                    <a:pt x="1" y="26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1" name="任意多边形 96290"/>
            <p:cNvSpPr/>
            <p:nvPr/>
          </p:nvSpPr>
          <p:spPr>
            <a:xfrm>
              <a:off x="1079" y="1855"/>
              <a:ext cx="2" cy="166"/>
            </a:xfrm>
            <a:custGeom>
              <a:avLst/>
              <a:gdLst/>
              <a:ahLst/>
              <a:cxnLst/>
              <a:rect l="0" t="0" r="0" b="0"/>
              <a:pathLst>
                <a:path w="1" h="609">
                  <a:moveTo>
                    <a:pt x="0" y="0"/>
                  </a:moveTo>
                  <a:lnTo>
                    <a:pt x="0" y="609"/>
                  </a:lnTo>
                  <a:lnTo>
                    <a:pt x="1" y="60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2" name="任意多边形 96291"/>
            <p:cNvSpPr/>
            <p:nvPr/>
          </p:nvSpPr>
          <p:spPr>
            <a:xfrm>
              <a:off x="473" y="2483"/>
              <a:ext cx="1209" cy="1046"/>
            </a:xfrm>
            <a:custGeom>
              <a:avLst/>
              <a:gdLst/>
              <a:ahLst/>
              <a:cxnLst/>
              <a:rect l="0" t="0" r="0" b="0"/>
              <a:pathLst>
                <a:path w="4471" h="3875">
                  <a:moveTo>
                    <a:pt x="4470" y="1938"/>
                  </a:moveTo>
                  <a:lnTo>
                    <a:pt x="3352" y="0"/>
                  </a:lnTo>
                  <a:lnTo>
                    <a:pt x="1118" y="0"/>
                  </a:lnTo>
                  <a:lnTo>
                    <a:pt x="0" y="1938"/>
                  </a:lnTo>
                  <a:lnTo>
                    <a:pt x="1118" y="3875"/>
                  </a:lnTo>
                  <a:lnTo>
                    <a:pt x="3352" y="3875"/>
                  </a:lnTo>
                  <a:lnTo>
                    <a:pt x="4470" y="1938"/>
                  </a:lnTo>
                  <a:lnTo>
                    <a:pt x="4471" y="1938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3" name="任意多边形 96292"/>
            <p:cNvSpPr/>
            <p:nvPr/>
          </p:nvSpPr>
          <p:spPr>
            <a:xfrm>
              <a:off x="473" y="1259"/>
              <a:ext cx="2" cy="660"/>
            </a:xfrm>
            <a:custGeom>
              <a:avLst/>
              <a:gdLst/>
              <a:ahLst/>
              <a:cxnLst/>
              <a:rect l="0" t="0" r="0" b="0"/>
              <a:pathLst>
                <a:path w="1" h="2439">
                  <a:moveTo>
                    <a:pt x="0" y="243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4" name="任意多边形 96293"/>
            <p:cNvSpPr/>
            <p:nvPr/>
          </p:nvSpPr>
          <p:spPr>
            <a:xfrm>
              <a:off x="777" y="987"/>
              <a:ext cx="3" cy="932"/>
            </a:xfrm>
            <a:custGeom>
              <a:avLst/>
              <a:gdLst/>
              <a:ahLst/>
              <a:cxnLst/>
              <a:rect l="0" t="0" r="0" b="0"/>
              <a:pathLst>
                <a:path w="1" h="3445">
                  <a:moveTo>
                    <a:pt x="0" y="344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5" name="任意多边形 96294"/>
            <p:cNvSpPr/>
            <p:nvPr/>
          </p:nvSpPr>
          <p:spPr>
            <a:xfrm>
              <a:off x="1380" y="442"/>
              <a:ext cx="3" cy="1477"/>
            </a:xfrm>
            <a:custGeom>
              <a:avLst/>
              <a:gdLst/>
              <a:ahLst/>
              <a:cxnLst/>
              <a:rect l="0" t="0" r="0" b="0"/>
              <a:pathLst>
                <a:path w="1" h="5460">
                  <a:moveTo>
                    <a:pt x="0" y="546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6" name="任意多边形 96295"/>
            <p:cNvSpPr/>
            <p:nvPr/>
          </p:nvSpPr>
          <p:spPr>
            <a:xfrm>
              <a:off x="1682" y="284"/>
              <a:ext cx="2" cy="1635"/>
            </a:xfrm>
            <a:custGeom>
              <a:avLst/>
              <a:gdLst/>
              <a:ahLst/>
              <a:cxnLst/>
              <a:rect l="0" t="0" r="0" b="0"/>
              <a:pathLst>
                <a:path w="1" h="6041">
                  <a:moveTo>
                    <a:pt x="0" y="604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7" name="任意多边形 96296"/>
            <p:cNvSpPr/>
            <p:nvPr/>
          </p:nvSpPr>
          <p:spPr>
            <a:xfrm>
              <a:off x="473" y="1919"/>
              <a:ext cx="1209" cy="2"/>
            </a:xfrm>
            <a:custGeom>
              <a:avLst/>
              <a:gdLst/>
              <a:ahLst/>
              <a:cxnLst/>
              <a:rect l="0" t="0" r="0" b="0"/>
              <a:pathLst>
                <a:path w="4471">
                  <a:moveTo>
                    <a:pt x="0" y="0"/>
                  </a:moveTo>
                  <a:lnTo>
                    <a:pt x="4470" y="0"/>
                  </a:lnTo>
                  <a:lnTo>
                    <a:pt x="447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8" name="任意多边形 96297"/>
            <p:cNvSpPr/>
            <p:nvPr/>
          </p:nvSpPr>
          <p:spPr>
            <a:xfrm>
              <a:off x="473" y="284"/>
              <a:ext cx="1083" cy="975"/>
            </a:xfrm>
            <a:custGeom>
              <a:avLst/>
              <a:gdLst/>
              <a:ahLst/>
              <a:cxnLst/>
              <a:rect l="0" t="0" r="0" b="0"/>
              <a:pathLst>
                <a:path w="3998" h="3602">
                  <a:moveTo>
                    <a:pt x="3998" y="0"/>
                  </a:moveTo>
                  <a:lnTo>
                    <a:pt x="0" y="3602"/>
                  </a:lnTo>
                  <a:lnTo>
                    <a:pt x="1" y="3602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9" name="任意多边形 96298"/>
            <p:cNvSpPr/>
            <p:nvPr/>
          </p:nvSpPr>
          <p:spPr>
            <a:xfrm>
              <a:off x="473" y="1179"/>
              <a:ext cx="2" cy="80"/>
            </a:xfrm>
            <a:custGeom>
              <a:avLst/>
              <a:gdLst/>
              <a:ahLst/>
              <a:cxnLst/>
              <a:rect l="0" t="0" r="0" b="0"/>
              <a:pathLst>
                <a:path w="1" h="290">
                  <a:moveTo>
                    <a:pt x="0" y="29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0" name="任意多边形 96299"/>
            <p:cNvSpPr/>
            <p:nvPr/>
          </p:nvSpPr>
          <p:spPr>
            <a:xfrm>
              <a:off x="473" y="1143"/>
              <a:ext cx="2" cy="19"/>
            </a:xfrm>
            <a:custGeom>
              <a:avLst/>
              <a:gdLst/>
              <a:ahLst/>
              <a:cxnLst/>
              <a:rect l="0" t="0" r="0" b="0"/>
              <a:pathLst>
                <a:path w="1" h="68">
                  <a:moveTo>
                    <a:pt x="0" y="6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1" name="任意多边形 96300"/>
            <p:cNvSpPr/>
            <p:nvPr/>
          </p:nvSpPr>
          <p:spPr>
            <a:xfrm>
              <a:off x="473" y="1106"/>
              <a:ext cx="2" cy="20"/>
            </a:xfrm>
            <a:custGeom>
              <a:avLst/>
              <a:gdLst/>
              <a:ahLst/>
              <a:cxnLst/>
              <a:rect l="0" t="0" r="0" b="0"/>
              <a:pathLst>
                <a:path w="1" h="67">
                  <a:moveTo>
                    <a:pt x="0" y="6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2" name="任意多边形 96301"/>
            <p:cNvSpPr/>
            <p:nvPr/>
          </p:nvSpPr>
          <p:spPr>
            <a:xfrm>
              <a:off x="473" y="999"/>
              <a:ext cx="2" cy="90"/>
            </a:xfrm>
            <a:custGeom>
              <a:avLst/>
              <a:gdLst/>
              <a:ahLst/>
              <a:cxnLst/>
              <a:rect l="0" t="0" r="0" b="0"/>
              <a:pathLst>
                <a:path w="1" h="336">
                  <a:moveTo>
                    <a:pt x="0" y="33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3" name="任意多边形 96302"/>
            <p:cNvSpPr/>
            <p:nvPr/>
          </p:nvSpPr>
          <p:spPr>
            <a:xfrm>
              <a:off x="473" y="963"/>
              <a:ext cx="2" cy="17"/>
            </a:xfrm>
            <a:custGeom>
              <a:avLst/>
              <a:gdLst/>
              <a:ahLst/>
              <a:cxnLst/>
              <a:rect l="0" t="0" r="0" b="0"/>
              <a:pathLst>
                <a:path w="1" h="67">
                  <a:moveTo>
                    <a:pt x="0" y="6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4" name="任意多边形 96303"/>
            <p:cNvSpPr/>
            <p:nvPr/>
          </p:nvSpPr>
          <p:spPr>
            <a:xfrm>
              <a:off x="473" y="926"/>
              <a:ext cx="2" cy="17"/>
            </a:xfrm>
            <a:custGeom>
              <a:avLst/>
              <a:gdLst/>
              <a:ahLst/>
              <a:cxnLst/>
              <a:rect l="0" t="0" r="0" b="0"/>
              <a:pathLst>
                <a:path w="1" h="68">
                  <a:moveTo>
                    <a:pt x="0" y="6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5" name="任意多边形 96304"/>
            <p:cNvSpPr/>
            <p:nvPr/>
          </p:nvSpPr>
          <p:spPr>
            <a:xfrm>
              <a:off x="473" y="817"/>
              <a:ext cx="2" cy="90"/>
            </a:xfrm>
            <a:custGeom>
              <a:avLst/>
              <a:gdLst/>
              <a:ahLst/>
              <a:cxnLst/>
              <a:rect l="0" t="0" r="0" b="0"/>
              <a:pathLst>
                <a:path w="1" h="335">
                  <a:moveTo>
                    <a:pt x="0" y="33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6" name="任意多边形 96305"/>
            <p:cNvSpPr/>
            <p:nvPr/>
          </p:nvSpPr>
          <p:spPr>
            <a:xfrm>
              <a:off x="473" y="780"/>
              <a:ext cx="2" cy="20"/>
            </a:xfrm>
            <a:custGeom>
              <a:avLst/>
              <a:gdLst/>
              <a:ahLst/>
              <a:cxnLst/>
              <a:rect l="0" t="0" r="0" b="0"/>
              <a:pathLst>
                <a:path w="1" h="67">
                  <a:moveTo>
                    <a:pt x="0" y="6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7" name="任意多边形 96306"/>
            <p:cNvSpPr/>
            <p:nvPr/>
          </p:nvSpPr>
          <p:spPr>
            <a:xfrm>
              <a:off x="473" y="744"/>
              <a:ext cx="2" cy="19"/>
            </a:xfrm>
            <a:custGeom>
              <a:avLst/>
              <a:gdLst/>
              <a:ahLst/>
              <a:cxnLst/>
              <a:rect l="0" t="0" r="0" b="0"/>
              <a:pathLst>
                <a:path w="1" h="67">
                  <a:moveTo>
                    <a:pt x="0" y="6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8" name="任意多边形 96307"/>
            <p:cNvSpPr/>
            <p:nvPr/>
          </p:nvSpPr>
          <p:spPr>
            <a:xfrm>
              <a:off x="473" y="637"/>
              <a:ext cx="2" cy="90"/>
            </a:xfrm>
            <a:custGeom>
              <a:avLst/>
              <a:gdLst/>
              <a:ahLst/>
              <a:cxnLst/>
              <a:rect l="0" t="0" r="0" b="0"/>
              <a:pathLst>
                <a:path w="1" h="335">
                  <a:moveTo>
                    <a:pt x="0" y="33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9" name="任意多边形 96308"/>
            <p:cNvSpPr/>
            <p:nvPr/>
          </p:nvSpPr>
          <p:spPr>
            <a:xfrm>
              <a:off x="473" y="600"/>
              <a:ext cx="2" cy="17"/>
            </a:xfrm>
            <a:custGeom>
              <a:avLst/>
              <a:gdLst/>
              <a:ahLst/>
              <a:cxnLst/>
              <a:rect l="0" t="0" r="0" b="0"/>
              <a:pathLst>
                <a:path w="1" h="67">
                  <a:moveTo>
                    <a:pt x="0" y="6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0" name="任意多边形 96309"/>
            <p:cNvSpPr/>
            <p:nvPr/>
          </p:nvSpPr>
          <p:spPr>
            <a:xfrm>
              <a:off x="473" y="564"/>
              <a:ext cx="2" cy="17"/>
            </a:xfrm>
            <a:custGeom>
              <a:avLst/>
              <a:gdLst/>
              <a:ahLst/>
              <a:cxnLst/>
              <a:rect l="0" t="0" r="0" b="0"/>
              <a:pathLst>
                <a:path w="1" h="66">
                  <a:moveTo>
                    <a:pt x="0" y="6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1" name="任意多边形 96310"/>
            <p:cNvSpPr/>
            <p:nvPr/>
          </p:nvSpPr>
          <p:spPr>
            <a:xfrm>
              <a:off x="473" y="454"/>
              <a:ext cx="2" cy="90"/>
            </a:xfrm>
            <a:custGeom>
              <a:avLst/>
              <a:gdLst/>
              <a:ahLst/>
              <a:cxnLst/>
              <a:rect l="0" t="0" r="0" b="0"/>
              <a:pathLst>
                <a:path w="1" h="336">
                  <a:moveTo>
                    <a:pt x="0" y="33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2" name="任意多边形 96311"/>
            <p:cNvSpPr/>
            <p:nvPr/>
          </p:nvSpPr>
          <p:spPr>
            <a:xfrm>
              <a:off x="473" y="418"/>
              <a:ext cx="2" cy="17"/>
            </a:xfrm>
            <a:custGeom>
              <a:avLst/>
              <a:gdLst/>
              <a:ahLst/>
              <a:cxnLst/>
              <a:rect l="0" t="0" r="0" b="0"/>
              <a:pathLst>
                <a:path w="1" h="67">
                  <a:moveTo>
                    <a:pt x="0" y="6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3" name="任意多边形 96312"/>
            <p:cNvSpPr/>
            <p:nvPr/>
          </p:nvSpPr>
          <p:spPr>
            <a:xfrm>
              <a:off x="473" y="381"/>
              <a:ext cx="2" cy="20"/>
            </a:xfrm>
            <a:custGeom>
              <a:avLst/>
              <a:gdLst/>
              <a:ahLst/>
              <a:cxnLst/>
              <a:rect l="0" t="0" r="0" b="0"/>
              <a:pathLst>
                <a:path w="1" h="67">
                  <a:moveTo>
                    <a:pt x="0" y="6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4" name="任意多边形 96313"/>
            <p:cNvSpPr/>
            <p:nvPr/>
          </p:nvSpPr>
          <p:spPr>
            <a:xfrm>
              <a:off x="473" y="284"/>
              <a:ext cx="2" cy="80"/>
            </a:xfrm>
            <a:custGeom>
              <a:avLst/>
              <a:gdLst/>
              <a:ahLst/>
              <a:cxnLst/>
              <a:rect l="0" t="0" r="0" b="0"/>
              <a:pathLst>
                <a:path w="1" h="291">
                  <a:moveTo>
                    <a:pt x="0" y="29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5" name="任意多边形 96314"/>
            <p:cNvSpPr/>
            <p:nvPr/>
          </p:nvSpPr>
          <p:spPr>
            <a:xfrm>
              <a:off x="1421" y="284"/>
              <a:ext cx="135" cy="2"/>
            </a:xfrm>
            <a:custGeom>
              <a:avLst/>
              <a:gdLst/>
              <a:ahLst/>
              <a:cxnLst/>
              <a:rect l="0" t="0" r="0" b="0"/>
              <a:pathLst>
                <a:path w="490">
                  <a:moveTo>
                    <a:pt x="490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6" name="任意多边形 96315"/>
            <p:cNvSpPr/>
            <p:nvPr/>
          </p:nvSpPr>
          <p:spPr>
            <a:xfrm>
              <a:off x="1385" y="284"/>
              <a:ext cx="19" cy="2"/>
            </a:xfrm>
            <a:custGeom>
              <a:avLst/>
              <a:gdLst/>
              <a:ahLst/>
              <a:cxnLst/>
              <a:rect l="0" t="0" r="0" b="0"/>
              <a:pathLst>
                <a:path w="67">
                  <a:moveTo>
                    <a:pt x="67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7" name="任意多边形 96316"/>
            <p:cNvSpPr/>
            <p:nvPr/>
          </p:nvSpPr>
          <p:spPr>
            <a:xfrm>
              <a:off x="1348" y="284"/>
              <a:ext cx="20" cy="2"/>
            </a:xfrm>
            <a:custGeom>
              <a:avLst/>
              <a:gdLst/>
              <a:ahLst/>
              <a:cxnLst/>
              <a:rect l="0" t="0" r="0" b="0"/>
              <a:pathLst>
                <a:path w="67">
                  <a:moveTo>
                    <a:pt x="67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8" name="任意多边形 96317"/>
            <p:cNvSpPr/>
            <p:nvPr/>
          </p:nvSpPr>
          <p:spPr>
            <a:xfrm>
              <a:off x="1242" y="284"/>
              <a:ext cx="89" cy="2"/>
            </a:xfrm>
            <a:custGeom>
              <a:avLst/>
              <a:gdLst/>
              <a:ahLst/>
              <a:cxnLst/>
              <a:rect l="0" t="0" r="0" b="0"/>
              <a:pathLst>
                <a:path w="335">
                  <a:moveTo>
                    <a:pt x="33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9" name="任意多边形 96318"/>
            <p:cNvSpPr/>
            <p:nvPr/>
          </p:nvSpPr>
          <p:spPr>
            <a:xfrm>
              <a:off x="1206" y="284"/>
              <a:ext cx="17" cy="2"/>
            </a:xfrm>
            <a:custGeom>
              <a:avLst/>
              <a:gdLst/>
              <a:ahLst/>
              <a:cxnLst/>
              <a:rect l="0" t="0" r="0" b="0"/>
              <a:pathLst>
                <a:path w="68">
                  <a:moveTo>
                    <a:pt x="68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0" name="任意多边形 96319"/>
            <p:cNvSpPr/>
            <p:nvPr/>
          </p:nvSpPr>
          <p:spPr>
            <a:xfrm>
              <a:off x="1169" y="284"/>
              <a:ext cx="17" cy="2"/>
            </a:xfrm>
            <a:custGeom>
              <a:avLst/>
              <a:gdLst/>
              <a:ahLst/>
              <a:cxnLst/>
              <a:rect l="0" t="0" r="0" b="0"/>
              <a:pathLst>
                <a:path w="67">
                  <a:moveTo>
                    <a:pt x="67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1" name="任意多边形 96320"/>
            <p:cNvSpPr/>
            <p:nvPr/>
          </p:nvSpPr>
          <p:spPr>
            <a:xfrm>
              <a:off x="1060" y="284"/>
              <a:ext cx="90" cy="2"/>
            </a:xfrm>
            <a:custGeom>
              <a:avLst/>
              <a:gdLst/>
              <a:ahLst/>
              <a:cxnLst/>
              <a:rect l="0" t="0" r="0" b="0"/>
              <a:pathLst>
                <a:path w="336">
                  <a:moveTo>
                    <a:pt x="336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2" name="任意多边形 96321"/>
            <p:cNvSpPr/>
            <p:nvPr/>
          </p:nvSpPr>
          <p:spPr>
            <a:xfrm>
              <a:off x="1023" y="284"/>
              <a:ext cx="19" cy="2"/>
            </a:xfrm>
            <a:custGeom>
              <a:avLst/>
              <a:gdLst/>
              <a:ahLst/>
              <a:cxnLst/>
              <a:rect l="0" t="0" r="0" b="0"/>
              <a:pathLst>
                <a:path w="67">
                  <a:moveTo>
                    <a:pt x="67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3" name="任意多边形 96322"/>
            <p:cNvSpPr/>
            <p:nvPr/>
          </p:nvSpPr>
          <p:spPr>
            <a:xfrm>
              <a:off x="986" y="284"/>
              <a:ext cx="20" cy="2"/>
            </a:xfrm>
            <a:custGeom>
              <a:avLst/>
              <a:gdLst/>
              <a:ahLst/>
              <a:cxnLst/>
              <a:rect l="0" t="0" r="0" b="0"/>
              <a:pathLst>
                <a:path w="68">
                  <a:moveTo>
                    <a:pt x="68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4" name="任意多边形 96323"/>
            <p:cNvSpPr/>
            <p:nvPr/>
          </p:nvSpPr>
          <p:spPr>
            <a:xfrm>
              <a:off x="879" y="284"/>
              <a:ext cx="90" cy="2"/>
            </a:xfrm>
            <a:custGeom>
              <a:avLst/>
              <a:gdLst/>
              <a:ahLst/>
              <a:cxnLst/>
              <a:rect l="0" t="0" r="0" b="0"/>
              <a:pathLst>
                <a:path w="335">
                  <a:moveTo>
                    <a:pt x="33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5" name="任意多边形 96324"/>
            <p:cNvSpPr/>
            <p:nvPr/>
          </p:nvSpPr>
          <p:spPr>
            <a:xfrm>
              <a:off x="843" y="284"/>
              <a:ext cx="17" cy="2"/>
            </a:xfrm>
            <a:custGeom>
              <a:avLst/>
              <a:gdLst/>
              <a:ahLst/>
              <a:cxnLst/>
              <a:rect l="0" t="0" r="0" b="0"/>
              <a:pathLst>
                <a:path w="67">
                  <a:moveTo>
                    <a:pt x="67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6" name="任意多边形 96325"/>
            <p:cNvSpPr/>
            <p:nvPr/>
          </p:nvSpPr>
          <p:spPr>
            <a:xfrm>
              <a:off x="806" y="284"/>
              <a:ext cx="17" cy="2"/>
            </a:xfrm>
            <a:custGeom>
              <a:avLst/>
              <a:gdLst/>
              <a:ahLst/>
              <a:cxnLst/>
              <a:rect l="0" t="0" r="0" b="0"/>
              <a:pathLst>
                <a:path w="67">
                  <a:moveTo>
                    <a:pt x="67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7" name="任意多边形 96326"/>
            <p:cNvSpPr/>
            <p:nvPr/>
          </p:nvSpPr>
          <p:spPr>
            <a:xfrm>
              <a:off x="697" y="284"/>
              <a:ext cx="90" cy="2"/>
            </a:xfrm>
            <a:custGeom>
              <a:avLst/>
              <a:gdLst/>
              <a:ahLst/>
              <a:cxnLst/>
              <a:rect l="0" t="0" r="0" b="0"/>
              <a:pathLst>
                <a:path w="335">
                  <a:moveTo>
                    <a:pt x="33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8" name="任意多边形 96327"/>
            <p:cNvSpPr/>
            <p:nvPr/>
          </p:nvSpPr>
          <p:spPr>
            <a:xfrm>
              <a:off x="660" y="284"/>
              <a:ext cx="20" cy="2"/>
            </a:xfrm>
            <a:custGeom>
              <a:avLst/>
              <a:gdLst/>
              <a:ahLst/>
              <a:cxnLst/>
              <a:rect l="0" t="0" r="0" b="0"/>
              <a:pathLst>
                <a:path w="66">
                  <a:moveTo>
                    <a:pt x="66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9" name="任意多边形 96328"/>
            <p:cNvSpPr/>
            <p:nvPr/>
          </p:nvSpPr>
          <p:spPr>
            <a:xfrm>
              <a:off x="624" y="284"/>
              <a:ext cx="19" cy="2"/>
            </a:xfrm>
            <a:custGeom>
              <a:avLst/>
              <a:gdLst/>
              <a:ahLst/>
              <a:cxnLst/>
              <a:rect l="0" t="0" r="0" b="0"/>
              <a:pathLst>
                <a:path w="67">
                  <a:moveTo>
                    <a:pt x="67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0" name="任意多边形 96329"/>
            <p:cNvSpPr/>
            <p:nvPr/>
          </p:nvSpPr>
          <p:spPr>
            <a:xfrm>
              <a:off x="473" y="284"/>
              <a:ext cx="133" cy="2"/>
            </a:xfrm>
            <a:custGeom>
              <a:avLst/>
              <a:gdLst/>
              <a:ahLst/>
              <a:cxnLst/>
              <a:rect l="0" t="0" r="0" b="0"/>
              <a:pathLst>
                <a:path w="490">
                  <a:moveTo>
                    <a:pt x="490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1" name="任意多边形 96330"/>
            <p:cNvSpPr/>
            <p:nvPr/>
          </p:nvSpPr>
          <p:spPr>
            <a:xfrm>
              <a:off x="777" y="863"/>
              <a:ext cx="3" cy="124"/>
            </a:xfrm>
            <a:custGeom>
              <a:avLst/>
              <a:gdLst/>
              <a:ahLst/>
              <a:cxnLst/>
              <a:rect l="0" t="0" r="0" b="0"/>
              <a:pathLst>
                <a:path w="1" h="459">
                  <a:moveTo>
                    <a:pt x="0" y="45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2" name="任意多边形 96331"/>
            <p:cNvSpPr/>
            <p:nvPr/>
          </p:nvSpPr>
          <p:spPr>
            <a:xfrm>
              <a:off x="777" y="826"/>
              <a:ext cx="3" cy="17"/>
            </a:xfrm>
            <a:custGeom>
              <a:avLst/>
              <a:gdLst/>
              <a:ahLst/>
              <a:cxnLst/>
              <a:rect l="0" t="0" r="0" b="0"/>
              <a:pathLst>
                <a:path w="1" h="67">
                  <a:moveTo>
                    <a:pt x="0" y="6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3" name="任意多边形 96332"/>
            <p:cNvSpPr/>
            <p:nvPr/>
          </p:nvSpPr>
          <p:spPr>
            <a:xfrm>
              <a:off x="777" y="790"/>
              <a:ext cx="3" cy="17"/>
            </a:xfrm>
            <a:custGeom>
              <a:avLst/>
              <a:gdLst/>
              <a:ahLst/>
              <a:cxnLst/>
              <a:rect l="0" t="0" r="0" b="0"/>
              <a:pathLst>
                <a:path w="1" h="67">
                  <a:moveTo>
                    <a:pt x="0" y="6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4" name="任意多边形 96333"/>
            <p:cNvSpPr/>
            <p:nvPr/>
          </p:nvSpPr>
          <p:spPr>
            <a:xfrm>
              <a:off x="777" y="680"/>
              <a:ext cx="3" cy="90"/>
            </a:xfrm>
            <a:custGeom>
              <a:avLst/>
              <a:gdLst/>
              <a:ahLst/>
              <a:cxnLst/>
              <a:rect l="0" t="0" r="0" b="0"/>
              <a:pathLst>
                <a:path w="1" h="335">
                  <a:moveTo>
                    <a:pt x="0" y="33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5" name="任意多边形 96334"/>
            <p:cNvSpPr/>
            <p:nvPr/>
          </p:nvSpPr>
          <p:spPr>
            <a:xfrm>
              <a:off x="777" y="644"/>
              <a:ext cx="3" cy="19"/>
            </a:xfrm>
            <a:custGeom>
              <a:avLst/>
              <a:gdLst/>
              <a:ahLst/>
              <a:cxnLst/>
              <a:rect l="0" t="0" r="0" b="0"/>
              <a:pathLst>
                <a:path w="1" h="67">
                  <a:moveTo>
                    <a:pt x="0" y="6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6" name="任意多边形 96335"/>
            <p:cNvSpPr/>
            <p:nvPr/>
          </p:nvSpPr>
          <p:spPr>
            <a:xfrm>
              <a:off x="777" y="607"/>
              <a:ext cx="3" cy="20"/>
            </a:xfrm>
            <a:custGeom>
              <a:avLst/>
              <a:gdLst/>
              <a:ahLst/>
              <a:cxnLst/>
              <a:rect l="0" t="0" r="0" b="0"/>
              <a:pathLst>
                <a:path w="1" h="67">
                  <a:moveTo>
                    <a:pt x="0" y="6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7" name="任意多边形 96336"/>
            <p:cNvSpPr/>
            <p:nvPr/>
          </p:nvSpPr>
          <p:spPr>
            <a:xfrm>
              <a:off x="777" y="500"/>
              <a:ext cx="3" cy="90"/>
            </a:xfrm>
            <a:custGeom>
              <a:avLst/>
              <a:gdLst/>
              <a:ahLst/>
              <a:cxnLst/>
              <a:rect l="0" t="0" r="0" b="0"/>
              <a:pathLst>
                <a:path w="1" h="335">
                  <a:moveTo>
                    <a:pt x="0" y="33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8" name="任意多边形 96337"/>
            <p:cNvSpPr/>
            <p:nvPr/>
          </p:nvSpPr>
          <p:spPr>
            <a:xfrm>
              <a:off x="777" y="464"/>
              <a:ext cx="3" cy="17"/>
            </a:xfrm>
            <a:custGeom>
              <a:avLst/>
              <a:gdLst/>
              <a:ahLst/>
              <a:cxnLst/>
              <a:rect l="0" t="0" r="0" b="0"/>
              <a:pathLst>
                <a:path w="1" h="67">
                  <a:moveTo>
                    <a:pt x="0" y="6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9" name="任意多边形 96338"/>
            <p:cNvSpPr/>
            <p:nvPr/>
          </p:nvSpPr>
          <p:spPr>
            <a:xfrm>
              <a:off x="777" y="427"/>
              <a:ext cx="3" cy="17"/>
            </a:xfrm>
            <a:custGeom>
              <a:avLst/>
              <a:gdLst/>
              <a:ahLst/>
              <a:cxnLst/>
              <a:rect l="0" t="0" r="0" b="0"/>
              <a:pathLst>
                <a:path w="1" h="68">
                  <a:moveTo>
                    <a:pt x="0" y="6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0" name="任意多边形 96339"/>
            <p:cNvSpPr/>
            <p:nvPr/>
          </p:nvSpPr>
          <p:spPr>
            <a:xfrm>
              <a:off x="777" y="284"/>
              <a:ext cx="3" cy="124"/>
            </a:xfrm>
            <a:custGeom>
              <a:avLst/>
              <a:gdLst/>
              <a:ahLst/>
              <a:cxnLst/>
              <a:rect l="0" t="0" r="0" b="0"/>
              <a:pathLst>
                <a:path w="1" h="459">
                  <a:moveTo>
                    <a:pt x="0" y="45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1" name="任意多边形 96340"/>
            <p:cNvSpPr/>
            <p:nvPr/>
          </p:nvSpPr>
          <p:spPr>
            <a:xfrm>
              <a:off x="1380" y="284"/>
              <a:ext cx="3" cy="158"/>
            </a:xfrm>
            <a:custGeom>
              <a:avLst/>
              <a:gdLst/>
              <a:ahLst/>
              <a:cxnLst/>
              <a:rect l="0" t="0" r="0" b="0"/>
              <a:pathLst>
                <a:path w="1" h="581">
                  <a:moveTo>
                    <a:pt x="0" y="58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2" name="任意多边形 96341"/>
            <p:cNvSpPr/>
            <p:nvPr/>
          </p:nvSpPr>
          <p:spPr>
            <a:xfrm>
              <a:off x="2791" y="1919"/>
              <a:ext cx="1047" cy="2"/>
            </a:xfrm>
            <a:custGeom>
              <a:avLst/>
              <a:gdLst/>
              <a:ahLst/>
              <a:cxnLst/>
              <a:rect l="0" t="0" r="0" b="0"/>
              <a:pathLst>
                <a:path w="3872">
                  <a:moveTo>
                    <a:pt x="0" y="0"/>
                  </a:moveTo>
                  <a:lnTo>
                    <a:pt x="3871" y="0"/>
                  </a:lnTo>
                  <a:lnTo>
                    <a:pt x="3872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3" name="任意多边形 96342"/>
            <p:cNvSpPr/>
            <p:nvPr/>
          </p:nvSpPr>
          <p:spPr>
            <a:xfrm>
              <a:off x="1556" y="284"/>
              <a:ext cx="126" cy="2"/>
            </a:xfrm>
            <a:custGeom>
              <a:avLst/>
              <a:gdLst/>
              <a:ahLst/>
              <a:cxnLst/>
              <a:rect l="0" t="0" r="0" b="0"/>
              <a:pathLst>
                <a:path w="473">
                  <a:moveTo>
                    <a:pt x="0" y="0"/>
                  </a:moveTo>
                  <a:lnTo>
                    <a:pt x="472" y="0"/>
                  </a:lnTo>
                  <a:lnTo>
                    <a:pt x="473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4" name="任意多边形 96343"/>
            <p:cNvSpPr/>
            <p:nvPr/>
          </p:nvSpPr>
          <p:spPr>
            <a:xfrm>
              <a:off x="1556" y="2785"/>
              <a:ext cx="2" cy="443"/>
            </a:xfrm>
            <a:custGeom>
              <a:avLst/>
              <a:gdLst/>
              <a:ahLst/>
              <a:cxnLst/>
              <a:rect l="0" t="0" r="0" b="0"/>
              <a:pathLst>
                <a:path w="1" h="1636">
                  <a:moveTo>
                    <a:pt x="0" y="0"/>
                  </a:moveTo>
                  <a:lnTo>
                    <a:pt x="0" y="1636"/>
                  </a:lnTo>
                  <a:lnTo>
                    <a:pt x="1" y="1636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5" name="任意多边形 96344"/>
            <p:cNvSpPr/>
            <p:nvPr/>
          </p:nvSpPr>
          <p:spPr>
            <a:xfrm>
              <a:off x="3093" y="284"/>
              <a:ext cx="443" cy="2"/>
            </a:xfrm>
            <a:custGeom>
              <a:avLst/>
              <a:gdLst/>
              <a:ahLst/>
              <a:cxnLst/>
              <a:rect l="0" t="0" r="0" b="0"/>
              <a:pathLst>
                <a:path w="1635">
                  <a:moveTo>
                    <a:pt x="0" y="0"/>
                  </a:moveTo>
                  <a:lnTo>
                    <a:pt x="1634" y="0"/>
                  </a:lnTo>
                  <a:lnTo>
                    <a:pt x="1635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6" name="任意多边形 96345"/>
            <p:cNvSpPr/>
            <p:nvPr/>
          </p:nvSpPr>
          <p:spPr>
            <a:xfrm>
              <a:off x="3533" y="284"/>
              <a:ext cx="305" cy="158"/>
            </a:xfrm>
            <a:custGeom>
              <a:avLst/>
              <a:gdLst/>
              <a:ahLst/>
              <a:cxnLst/>
              <a:rect l="0" t="0" r="0" b="0"/>
              <a:pathLst>
                <a:path w="1119" h="581">
                  <a:moveTo>
                    <a:pt x="0" y="0"/>
                  </a:moveTo>
                  <a:lnTo>
                    <a:pt x="1118" y="581"/>
                  </a:lnTo>
                  <a:lnTo>
                    <a:pt x="1119" y="581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7" name="任意多边形 96346"/>
            <p:cNvSpPr/>
            <p:nvPr/>
          </p:nvSpPr>
          <p:spPr>
            <a:xfrm>
              <a:off x="3838" y="442"/>
              <a:ext cx="2" cy="545"/>
            </a:xfrm>
            <a:custGeom>
              <a:avLst/>
              <a:gdLst/>
              <a:ahLst/>
              <a:cxnLst/>
              <a:rect l="0" t="0" r="0" b="0"/>
              <a:pathLst>
                <a:path w="1" h="2015">
                  <a:moveTo>
                    <a:pt x="0" y="0"/>
                  </a:moveTo>
                  <a:lnTo>
                    <a:pt x="0" y="2015"/>
                  </a:lnTo>
                  <a:lnTo>
                    <a:pt x="1" y="2015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8" name="任意多边形 96347"/>
            <p:cNvSpPr/>
            <p:nvPr/>
          </p:nvSpPr>
          <p:spPr>
            <a:xfrm>
              <a:off x="3315" y="987"/>
              <a:ext cx="523" cy="272"/>
            </a:xfrm>
            <a:custGeom>
              <a:avLst/>
              <a:gdLst/>
              <a:ahLst/>
              <a:cxnLst/>
              <a:rect l="0" t="0" r="0" b="0"/>
              <a:pathLst>
                <a:path w="1935" h="1006">
                  <a:moveTo>
                    <a:pt x="1935" y="0"/>
                  </a:moveTo>
                  <a:lnTo>
                    <a:pt x="0" y="1006"/>
                  </a:lnTo>
                  <a:lnTo>
                    <a:pt x="1" y="1006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9" name="任意多边形 96348"/>
            <p:cNvSpPr/>
            <p:nvPr/>
          </p:nvSpPr>
          <p:spPr>
            <a:xfrm>
              <a:off x="2791" y="987"/>
              <a:ext cx="524" cy="272"/>
            </a:xfrm>
            <a:custGeom>
              <a:avLst/>
              <a:gdLst/>
              <a:ahLst/>
              <a:cxnLst/>
              <a:rect l="0" t="0" r="0" b="0"/>
              <a:pathLst>
                <a:path w="1936" h="1006">
                  <a:moveTo>
                    <a:pt x="1936" y="100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0" name="任意多边形 96349"/>
            <p:cNvSpPr/>
            <p:nvPr/>
          </p:nvSpPr>
          <p:spPr>
            <a:xfrm>
              <a:off x="2791" y="442"/>
              <a:ext cx="2" cy="545"/>
            </a:xfrm>
            <a:custGeom>
              <a:avLst/>
              <a:gdLst/>
              <a:ahLst/>
              <a:cxnLst/>
              <a:rect l="0" t="0" r="0" b="0"/>
              <a:pathLst>
                <a:path w="1" h="2015">
                  <a:moveTo>
                    <a:pt x="0" y="201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1" name="任意多边形 96350"/>
            <p:cNvSpPr/>
            <p:nvPr/>
          </p:nvSpPr>
          <p:spPr>
            <a:xfrm>
              <a:off x="2791" y="284"/>
              <a:ext cx="302" cy="158"/>
            </a:xfrm>
            <a:custGeom>
              <a:avLst/>
              <a:gdLst/>
              <a:ahLst/>
              <a:cxnLst/>
              <a:rect l="0" t="0" r="0" b="0"/>
              <a:pathLst>
                <a:path w="1120" h="581">
                  <a:moveTo>
                    <a:pt x="0" y="581"/>
                  </a:moveTo>
                  <a:lnTo>
                    <a:pt x="1119" y="0"/>
                  </a:lnTo>
                  <a:lnTo>
                    <a:pt x="1120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2" name="任意多边形 96351"/>
            <p:cNvSpPr/>
            <p:nvPr/>
          </p:nvSpPr>
          <p:spPr>
            <a:xfrm>
              <a:off x="2791" y="987"/>
              <a:ext cx="2" cy="932"/>
            </a:xfrm>
            <a:custGeom>
              <a:avLst/>
              <a:gdLst/>
              <a:ahLst/>
              <a:cxnLst/>
              <a:rect l="0" t="0" r="0" b="0"/>
              <a:pathLst>
                <a:path w="1" h="3445">
                  <a:moveTo>
                    <a:pt x="0" y="0"/>
                  </a:moveTo>
                  <a:lnTo>
                    <a:pt x="0" y="3445"/>
                  </a:lnTo>
                  <a:lnTo>
                    <a:pt x="1" y="3445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3" name="任意多边形 96352"/>
            <p:cNvSpPr/>
            <p:nvPr/>
          </p:nvSpPr>
          <p:spPr>
            <a:xfrm>
              <a:off x="2791" y="1919"/>
              <a:ext cx="1047" cy="2"/>
            </a:xfrm>
            <a:custGeom>
              <a:avLst/>
              <a:gdLst/>
              <a:ahLst/>
              <a:cxnLst/>
              <a:rect l="0" t="0" r="0" b="0"/>
              <a:pathLst>
                <a:path w="3872">
                  <a:moveTo>
                    <a:pt x="0" y="0"/>
                  </a:moveTo>
                  <a:lnTo>
                    <a:pt x="3871" y="0"/>
                  </a:lnTo>
                  <a:lnTo>
                    <a:pt x="3872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4" name="任意多边形 96353"/>
            <p:cNvSpPr/>
            <p:nvPr/>
          </p:nvSpPr>
          <p:spPr>
            <a:xfrm>
              <a:off x="3838" y="987"/>
              <a:ext cx="2" cy="932"/>
            </a:xfrm>
            <a:custGeom>
              <a:avLst/>
              <a:gdLst/>
              <a:ahLst/>
              <a:cxnLst/>
              <a:rect l="0" t="0" r="0" b="0"/>
              <a:pathLst>
                <a:path w="1" h="3445">
                  <a:moveTo>
                    <a:pt x="0" y="344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5" name="任意多边形 96354"/>
            <p:cNvSpPr/>
            <p:nvPr/>
          </p:nvSpPr>
          <p:spPr>
            <a:xfrm>
              <a:off x="3315" y="1259"/>
              <a:ext cx="2" cy="660"/>
            </a:xfrm>
            <a:custGeom>
              <a:avLst/>
              <a:gdLst/>
              <a:ahLst/>
              <a:cxnLst/>
              <a:rect l="0" t="0" r="0" b="0"/>
              <a:pathLst>
                <a:path w="1" h="2439">
                  <a:moveTo>
                    <a:pt x="0" y="0"/>
                  </a:moveTo>
                  <a:lnTo>
                    <a:pt x="0" y="2439"/>
                  </a:lnTo>
                  <a:lnTo>
                    <a:pt x="1" y="2439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6" name="任意多边形 96355"/>
            <p:cNvSpPr/>
            <p:nvPr/>
          </p:nvSpPr>
          <p:spPr>
            <a:xfrm>
              <a:off x="1079" y="2335"/>
              <a:ext cx="2" cy="221"/>
            </a:xfrm>
            <a:custGeom>
              <a:avLst/>
              <a:gdLst/>
              <a:ahLst/>
              <a:cxnLst/>
              <a:rect l="0" t="0" r="0" b="0"/>
              <a:pathLst>
                <a:path w="1" h="817">
                  <a:moveTo>
                    <a:pt x="0" y="0"/>
                  </a:moveTo>
                  <a:lnTo>
                    <a:pt x="0" y="817"/>
                  </a:lnTo>
                  <a:lnTo>
                    <a:pt x="1" y="81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7" name="任意多边形 96356"/>
            <p:cNvSpPr/>
            <p:nvPr/>
          </p:nvSpPr>
          <p:spPr>
            <a:xfrm>
              <a:off x="1079" y="2593"/>
              <a:ext cx="2" cy="73"/>
            </a:xfrm>
            <a:custGeom>
              <a:avLst/>
              <a:gdLst/>
              <a:ahLst/>
              <a:cxnLst/>
              <a:rect l="0" t="0" r="0" b="0"/>
              <a:pathLst>
                <a:path w="1" h="269">
                  <a:moveTo>
                    <a:pt x="0" y="0"/>
                  </a:moveTo>
                  <a:lnTo>
                    <a:pt x="0" y="269"/>
                  </a:lnTo>
                  <a:lnTo>
                    <a:pt x="1" y="26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8" name="任意多边形 96357"/>
            <p:cNvSpPr/>
            <p:nvPr/>
          </p:nvSpPr>
          <p:spPr>
            <a:xfrm>
              <a:off x="1079" y="2702"/>
              <a:ext cx="2" cy="290"/>
            </a:xfrm>
            <a:custGeom>
              <a:avLst/>
              <a:gdLst/>
              <a:ahLst/>
              <a:cxnLst/>
              <a:rect l="0" t="0" r="0" b="0"/>
              <a:pathLst>
                <a:path w="1" h="1074">
                  <a:moveTo>
                    <a:pt x="0" y="0"/>
                  </a:moveTo>
                  <a:lnTo>
                    <a:pt x="0" y="1074"/>
                  </a:lnTo>
                  <a:lnTo>
                    <a:pt x="1" y="107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9" name="任意多边形 96358"/>
            <p:cNvSpPr/>
            <p:nvPr/>
          </p:nvSpPr>
          <p:spPr>
            <a:xfrm>
              <a:off x="1079" y="3028"/>
              <a:ext cx="2" cy="73"/>
            </a:xfrm>
            <a:custGeom>
              <a:avLst/>
              <a:gdLst/>
              <a:ahLst/>
              <a:cxnLst/>
              <a:rect l="0" t="0" r="0" b="0"/>
              <a:pathLst>
                <a:path w="1" h="268">
                  <a:moveTo>
                    <a:pt x="0" y="0"/>
                  </a:moveTo>
                  <a:lnTo>
                    <a:pt x="0" y="268"/>
                  </a:lnTo>
                  <a:lnTo>
                    <a:pt x="1" y="26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0" name="任意多边形 96359"/>
            <p:cNvSpPr/>
            <p:nvPr/>
          </p:nvSpPr>
          <p:spPr>
            <a:xfrm>
              <a:off x="1079" y="3138"/>
              <a:ext cx="2" cy="289"/>
            </a:xfrm>
            <a:custGeom>
              <a:avLst/>
              <a:gdLst/>
              <a:ahLst/>
              <a:cxnLst/>
              <a:rect l="0" t="0" r="0" b="0"/>
              <a:pathLst>
                <a:path w="1" h="1074">
                  <a:moveTo>
                    <a:pt x="0" y="0"/>
                  </a:moveTo>
                  <a:lnTo>
                    <a:pt x="0" y="1074"/>
                  </a:lnTo>
                  <a:lnTo>
                    <a:pt x="1" y="107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1" name="任意多边形 96360"/>
            <p:cNvSpPr/>
            <p:nvPr/>
          </p:nvSpPr>
          <p:spPr>
            <a:xfrm>
              <a:off x="1079" y="3464"/>
              <a:ext cx="2" cy="73"/>
            </a:xfrm>
            <a:custGeom>
              <a:avLst/>
              <a:gdLst/>
              <a:ahLst/>
              <a:cxnLst/>
              <a:rect l="0" t="0" r="0" b="0"/>
              <a:pathLst>
                <a:path w="1" h="268">
                  <a:moveTo>
                    <a:pt x="0" y="0"/>
                  </a:moveTo>
                  <a:lnTo>
                    <a:pt x="0" y="268"/>
                  </a:lnTo>
                  <a:lnTo>
                    <a:pt x="1" y="26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2" name="任意多边形 96361"/>
            <p:cNvSpPr/>
            <p:nvPr/>
          </p:nvSpPr>
          <p:spPr>
            <a:xfrm>
              <a:off x="1079" y="3573"/>
              <a:ext cx="2" cy="219"/>
            </a:xfrm>
            <a:custGeom>
              <a:avLst/>
              <a:gdLst/>
              <a:ahLst/>
              <a:cxnLst/>
              <a:rect l="0" t="0" r="0" b="0"/>
              <a:pathLst>
                <a:path w="1" h="817">
                  <a:moveTo>
                    <a:pt x="0" y="0"/>
                  </a:moveTo>
                  <a:lnTo>
                    <a:pt x="0" y="817"/>
                  </a:lnTo>
                  <a:lnTo>
                    <a:pt x="1" y="81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3" name="任意多边形 96362"/>
            <p:cNvSpPr/>
            <p:nvPr/>
          </p:nvSpPr>
          <p:spPr>
            <a:xfrm>
              <a:off x="288" y="3016"/>
              <a:ext cx="258" cy="2"/>
            </a:xfrm>
            <a:custGeom>
              <a:avLst/>
              <a:gdLst/>
              <a:ahLst/>
              <a:cxnLst/>
              <a:rect l="0" t="0" r="0" b="0"/>
              <a:pathLst>
                <a:path w="955">
                  <a:moveTo>
                    <a:pt x="0" y="0"/>
                  </a:moveTo>
                  <a:lnTo>
                    <a:pt x="954" y="0"/>
                  </a:lnTo>
                  <a:lnTo>
                    <a:pt x="955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4" name="任意多边形 96363"/>
            <p:cNvSpPr/>
            <p:nvPr/>
          </p:nvSpPr>
          <p:spPr>
            <a:xfrm>
              <a:off x="582" y="3016"/>
              <a:ext cx="74" cy="2"/>
            </a:xfrm>
            <a:custGeom>
              <a:avLst/>
              <a:gdLst/>
              <a:ahLst/>
              <a:cxnLst/>
              <a:rect l="0" t="0" r="0" b="0"/>
              <a:pathLst>
                <a:path w="269">
                  <a:moveTo>
                    <a:pt x="0" y="0"/>
                  </a:moveTo>
                  <a:lnTo>
                    <a:pt x="268" y="0"/>
                  </a:lnTo>
                  <a:lnTo>
                    <a:pt x="26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5" name="任意多边形 96364"/>
            <p:cNvSpPr/>
            <p:nvPr/>
          </p:nvSpPr>
          <p:spPr>
            <a:xfrm>
              <a:off x="690" y="3016"/>
              <a:ext cx="291" cy="2"/>
            </a:xfrm>
            <a:custGeom>
              <a:avLst/>
              <a:gdLst/>
              <a:ahLst/>
              <a:cxnLst/>
              <a:rect l="0" t="0" r="0" b="0"/>
              <a:pathLst>
                <a:path w="1074">
                  <a:moveTo>
                    <a:pt x="0" y="0"/>
                  </a:moveTo>
                  <a:lnTo>
                    <a:pt x="1073" y="0"/>
                  </a:lnTo>
                  <a:lnTo>
                    <a:pt x="1074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6" name="任意多边形 96365"/>
            <p:cNvSpPr/>
            <p:nvPr/>
          </p:nvSpPr>
          <p:spPr>
            <a:xfrm>
              <a:off x="1015" y="3016"/>
              <a:ext cx="73" cy="2"/>
            </a:xfrm>
            <a:custGeom>
              <a:avLst/>
              <a:gdLst/>
              <a:ahLst/>
              <a:cxnLst/>
              <a:rect l="0" t="0" r="0" b="0"/>
              <a:pathLst>
                <a:path w="270">
                  <a:moveTo>
                    <a:pt x="0" y="0"/>
                  </a:moveTo>
                  <a:lnTo>
                    <a:pt x="269" y="0"/>
                  </a:lnTo>
                  <a:lnTo>
                    <a:pt x="27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7" name="任意多边形 96366"/>
            <p:cNvSpPr/>
            <p:nvPr/>
          </p:nvSpPr>
          <p:spPr>
            <a:xfrm>
              <a:off x="1125" y="3016"/>
              <a:ext cx="292" cy="2"/>
            </a:xfrm>
            <a:custGeom>
              <a:avLst/>
              <a:gdLst/>
              <a:ahLst/>
              <a:cxnLst/>
              <a:rect l="0" t="0" r="0" b="0"/>
              <a:pathLst>
                <a:path w="1074">
                  <a:moveTo>
                    <a:pt x="0" y="0"/>
                  </a:moveTo>
                  <a:lnTo>
                    <a:pt x="1073" y="0"/>
                  </a:lnTo>
                  <a:lnTo>
                    <a:pt x="1074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8" name="任意多边形 96367"/>
            <p:cNvSpPr/>
            <p:nvPr/>
          </p:nvSpPr>
          <p:spPr>
            <a:xfrm>
              <a:off x="1451" y="3016"/>
              <a:ext cx="73" cy="2"/>
            </a:xfrm>
            <a:custGeom>
              <a:avLst/>
              <a:gdLst/>
              <a:ahLst/>
              <a:cxnLst/>
              <a:rect l="0" t="0" r="0" b="0"/>
              <a:pathLst>
                <a:path w="269">
                  <a:moveTo>
                    <a:pt x="0" y="0"/>
                  </a:moveTo>
                  <a:lnTo>
                    <a:pt x="268" y="0"/>
                  </a:lnTo>
                  <a:lnTo>
                    <a:pt x="26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9" name="任意多边形 96368"/>
            <p:cNvSpPr/>
            <p:nvPr/>
          </p:nvSpPr>
          <p:spPr>
            <a:xfrm>
              <a:off x="1561" y="3016"/>
              <a:ext cx="258" cy="2"/>
            </a:xfrm>
            <a:custGeom>
              <a:avLst/>
              <a:gdLst/>
              <a:ahLst/>
              <a:cxnLst/>
              <a:rect l="0" t="0" r="0" b="0"/>
              <a:pathLst>
                <a:path w="954">
                  <a:moveTo>
                    <a:pt x="0" y="0"/>
                  </a:moveTo>
                  <a:lnTo>
                    <a:pt x="953" y="0"/>
                  </a:lnTo>
                  <a:lnTo>
                    <a:pt x="954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0" name="任意多边形 96369"/>
            <p:cNvSpPr/>
            <p:nvPr/>
          </p:nvSpPr>
          <p:spPr>
            <a:xfrm>
              <a:off x="3315" y="1152"/>
              <a:ext cx="2" cy="107"/>
            </a:xfrm>
            <a:custGeom>
              <a:avLst/>
              <a:gdLst/>
              <a:ahLst/>
              <a:cxnLst/>
              <a:rect l="0" t="0" r="0" b="0"/>
              <a:pathLst>
                <a:path w="1" h="391">
                  <a:moveTo>
                    <a:pt x="0" y="39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1" name="任意多边形 96370"/>
            <p:cNvSpPr/>
            <p:nvPr/>
          </p:nvSpPr>
          <p:spPr>
            <a:xfrm>
              <a:off x="3315" y="972"/>
              <a:ext cx="2" cy="144"/>
            </a:xfrm>
            <a:custGeom>
              <a:avLst/>
              <a:gdLst/>
              <a:ahLst/>
              <a:cxnLst/>
              <a:rect l="0" t="0" r="0" b="0"/>
              <a:pathLst>
                <a:path w="1" h="537">
                  <a:moveTo>
                    <a:pt x="0" y="53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2" name="任意多边形 96371"/>
            <p:cNvSpPr/>
            <p:nvPr/>
          </p:nvSpPr>
          <p:spPr>
            <a:xfrm>
              <a:off x="3315" y="790"/>
              <a:ext cx="2" cy="146"/>
            </a:xfrm>
            <a:custGeom>
              <a:avLst/>
              <a:gdLst/>
              <a:ahLst/>
              <a:cxnLst/>
              <a:rect l="0" t="0" r="0" b="0"/>
              <a:pathLst>
                <a:path w="1" h="537">
                  <a:moveTo>
                    <a:pt x="0" y="53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3" name="任意多边形 96372"/>
            <p:cNvSpPr/>
            <p:nvPr/>
          </p:nvSpPr>
          <p:spPr>
            <a:xfrm>
              <a:off x="3315" y="607"/>
              <a:ext cx="2" cy="146"/>
            </a:xfrm>
            <a:custGeom>
              <a:avLst/>
              <a:gdLst/>
              <a:ahLst/>
              <a:cxnLst/>
              <a:rect l="0" t="0" r="0" b="0"/>
              <a:pathLst>
                <a:path w="1" h="537">
                  <a:moveTo>
                    <a:pt x="0" y="53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4" name="任意多边形 96373"/>
            <p:cNvSpPr/>
            <p:nvPr/>
          </p:nvSpPr>
          <p:spPr>
            <a:xfrm>
              <a:off x="3315" y="427"/>
              <a:ext cx="2" cy="144"/>
            </a:xfrm>
            <a:custGeom>
              <a:avLst/>
              <a:gdLst/>
              <a:ahLst/>
              <a:cxnLst/>
              <a:rect l="0" t="0" r="0" b="0"/>
              <a:pathLst>
                <a:path w="1" h="537">
                  <a:moveTo>
                    <a:pt x="0" y="53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5" name="任意多边形 96374"/>
            <p:cNvSpPr/>
            <p:nvPr/>
          </p:nvSpPr>
          <p:spPr>
            <a:xfrm>
              <a:off x="3315" y="284"/>
              <a:ext cx="2" cy="107"/>
            </a:xfrm>
            <a:custGeom>
              <a:avLst/>
              <a:gdLst/>
              <a:ahLst/>
              <a:cxnLst/>
              <a:rect l="0" t="0" r="0" b="0"/>
              <a:pathLst>
                <a:path w="1" h="392">
                  <a:moveTo>
                    <a:pt x="0" y="39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376" name="文本框 96375"/>
          <p:cNvSpPr txBox="1"/>
          <p:nvPr/>
        </p:nvSpPr>
        <p:spPr>
          <a:xfrm>
            <a:off x="2081213" y="5791200"/>
            <a:ext cx="438150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96377" name="文本框 96376"/>
          <p:cNvSpPr txBox="1"/>
          <p:nvPr/>
        </p:nvSpPr>
        <p:spPr>
          <a:xfrm>
            <a:off x="2538413" y="5181600"/>
            <a:ext cx="466725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96378" name="文本框 96377"/>
          <p:cNvSpPr txBox="1"/>
          <p:nvPr/>
        </p:nvSpPr>
        <p:spPr>
          <a:xfrm>
            <a:off x="2462213" y="4267200"/>
            <a:ext cx="409575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96379" name="文本框 96378"/>
          <p:cNvSpPr txBox="1"/>
          <p:nvPr/>
        </p:nvSpPr>
        <p:spPr>
          <a:xfrm>
            <a:off x="2157413" y="3657600"/>
            <a:ext cx="466725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96380" name="文本框 96379"/>
          <p:cNvSpPr txBox="1"/>
          <p:nvPr/>
        </p:nvSpPr>
        <p:spPr>
          <a:xfrm>
            <a:off x="733425" y="3730625"/>
            <a:ext cx="409575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96381" name="文本框 96380"/>
          <p:cNvSpPr txBox="1"/>
          <p:nvPr/>
        </p:nvSpPr>
        <p:spPr>
          <a:xfrm>
            <a:off x="228600" y="4648200"/>
            <a:ext cx="304800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96382" name="文本框 96381"/>
          <p:cNvSpPr txBox="1"/>
          <p:nvPr/>
        </p:nvSpPr>
        <p:spPr>
          <a:xfrm>
            <a:off x="719138" y="5635625"/>
            <a:ext cx="438150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  <p:sp>
        <p:nvSpPr>
          <p:cNvPr id="96383" name="文本框 96382"/>
          <p:cNvSpPr txBox="1"/>
          <p:nvPr/>
        </p:nvSpPr>
        <p:spPr>
          <a:xfrm>
            <a:off x="1447800" y="838200"/>
            <a:ext cx="1447800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a'(d')</a:t>
            </a:r>
          </a:p>
        </p:txBody>
      </p:sp>
      <p:sp>
        <p:nvSpPr>
          <p:cNvPr id="96384" name="文本框 96383"/>
          <p:cNvSpPr txBox="1"/>
          <p:nvPr/>
        </p:nvSpPr>
        <p:spPr>
          <a:xfrm>
            <a:off x="1752600" y="0"/>
            <a:ext cx="1314450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b'(c')</a:t>
            </a:r>
          </a:p>
        </p:txBody>
      </p:sp>
      <p:sp>
        <p:nvSpPr>
          <p:cNvPr id="96385" name="文本框 96384"/>
          <p:cNvSpPr txBox="1"/>
          <p:nvPr/>
        </p:nvSpPr>
        <p:spPr>
          <a:xfrm>
            <a:off x="228600" y="1066800"/>
            <a:ext cx="1285875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g'(e')</a:t>
            </a:r>
          </a:p>
        </p:txBody>
      </p:sp>
      <p:sp>
        <p:nvSpPr>
          <p:cNvPr id="96386" name="文本框 96385"/>
          <p:cNvSpPr txBox="1"/>
          <p:nvPr/>
        </p:nvSpPr>
        <p:spPr>
          <a:xfrm>
            <a:off x="533400" y="2057400"/>
            <a:ext cx="495300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f'</a:t>
            </a:r>
          </a:p>
        </p:txBody>
      </p:sp>
      <p:sp>
        <p:nvSpPr>
          <p:cNvPr id="96387" name="文本框 96386"/>
          <p:cNvSpPr txBox="1"/>
          <p:nvPr/>
        </p:nvSpPr>
        <p:spPr>
          <a:xfrm>
            <a:off x="1981200" y="457200"/>
            <a:ext cx="419100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endParaRPr lang="en-US" altLang="zh-CN" sz="40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88" name="文本框 96387"/>
          <p:cNvSpPr txBox="1"/>
          <p:nvPr/>
        </p:nvSpPr>
        <p:spPr>
          <a:xfrm>
            <a:off x="914400" y="1371600"/>
            <a:ext cx="419100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endParaRPr lang="en-US" altLang="zh-CN" sz="40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89" name="文本框 96388"/>
          <p:cNvSpPr txBox="1"/>
          <p:nvPr/>
        </p:nvSpPr>
        <p:spPr>
          <a:xfrm>
            <a:off x="5638800" y="2057400"/>
            <a:ext cx="636588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f"</a:t>
            </a:r>
          </a:p>
        </p:txBody>
      </p:sp>
      <p:sp>
        <p:nvSpPr>
          <p:cNvPr id="96390" name="文本框 96389"/>
          <p:cNvSpPr txBox="1"/>
          <p:nvPr/>
        </p:nvSpPr>
        <p:spPr>
          <a:xfrm>
            <a:off x="6553200" y="1371600"/>
            <a:ext cx="720725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g"</a:t>
            </a:r>
          </a:p>
        </p:txBody>
      </p:sp>
      <p:sp>
        <p:nvSpPr>
          <p:cNvPr id="96391" name="文本框 96390"/>
          <p:cNvSpPr txBox="1"/>
          <p:nvPr/>
        </p:nvSpPr>
        <p:spPr>
          <a:xfrm>
            <a:off x="6553200" y="457200"/>
            <a:ext cx="720725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a"</a:t>
            </a:r>
          </a:p>
        </p:txBody>
      </p:sp>
      <p:sp>
        <p:nvSpPr>
          <p:cNvPr id="96392" name="文本框 96391"/>
          <p:cNvSpPr txBox="1"/>
          <p:nvPr/>
        </p:nvSpPr>
        <p:spPr>
          <a:xfrm>
            <a:off x="5715000" y="0"/>
            <a:ext cx="749300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b"</a:t>
            </a:r>
          </a:p>
        </p:txBody>
      </p:sp>
      <p:sp>
        <p:nvSpPr>
          <p:cNvPr id="96393" name="文本框 96392"/>
          <p:cNvSpPr txBox="1"/>
          <p:nvPr/>
        </p:nvSpPr>
        <p:spPr>
          <a:xfrm>
            <a:off x="4876800" y="0"/>
            <a:ext cx="692150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c"</a:t>
            </a:r>
          </a:p>
        </p:txBody>
      </p:sp>
      <p:sp>
        <p:nvSpPr>
          <p:cNvPr id="96394" name="文本框 96393"/>
          <p:cNvSpPr txBox="1"/>
          <p:nvPr/>
        </p:nvSpPr>
        <p:spPr>
          <a:xfrm>
            <a:off x="4044950" y="377825"/>
            <a:ext cx="749300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d"</a:t>
            </a:r>
          </a:p>
        </p:txBody>
      </p:sp>
      <p:sp>
        <p:nvSpPr>
          <p:cNvPr id="96395" name="文本框 96394"/>
          <p:cNvSpPr txBox="1"/>
          <p:nvPr/>
        </p:nvSpPr>
        <p:spPr>
          <a:xfrm>
            <a:off x="4038600" y="1371600"/>
            <a:ext cx="692150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e"</a:t>
            </a:r>
          </a:p>
        </p:txBody>
      </p:sp>
      <p:sp>
        <p:nvSpPr>
          <p:cNvPr id="96396" name="文本框 96395"/>
          <p:cNvSpPr txBox="1"/>
          <p:nvPr/>
        </p:nvSpPr>
        <p:spPr>
          <a:xfrm>
            <a:off x="7113588" y="0"/>
            <a:ext cx="2030412" cy="11887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题50 试画全被切割六棱柱的第三个投影。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组合 126977"/>
          <p:cNvGrpSpPr/>
          <p:nvPr/>
        </p:nvGrpSpPr>
        <p:grpSpPr>
          <a:xfrm>
            <a:off x="213995" y="727710"/>
            <a:ext cx="6000750" cy="6064250"/>
            <a:chOff x="336" y="144"/>
            <a:chExt cx="4080" cy="3936"/>
          </a:xfrm>
        </p:grpSpPr>
        <p:sp>
          <p:nvSpPr>
            <p:cNvPr id="126979" name="任意多边形 126978"/>
            <p:cNvSpPr/>
            <p:nvPr/>
          </p:nvSpPr>
          <p:spPr>
            <a:xfrm>
              <a:off x="1288" y="359"/>
              <a:ext cx="84" cy="177"/>
            </a:xfrm>
            <a:custGeom>
              <a:avLst/>
              <a:gdLst/>
              <a:ahLst/>
              <a:cxnLst/>
              <a:rect l="0" t="0" r="0" b="0"/>
              <a:pathLst>
                <a:path w="353" h="705">
                  <a:moveTo>
                    <a:pt x="0" y="0"/>
                  </a:moveTo>
                  <a:lnTo>
                    <a:pt x="352" y="705"/>
                  </a:lnTo>
                  <a:lnTo>
                    <a:pt x="353" y="705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80" name="任意多边形 126979"/>
            <p:cNvSpPr/>
            <p:nvPr/>
          </p:nvSpPr>
          <p:spPr>
            <a:xfrm>
              <a:off x="1384" y="563"/>
              <a:ext cx="13" cy="27"/>
            </a:xfrm>
            <a:custGeom>
              <a:avLst/>
              <a:gdLst/>
              <a:ahLst/>
              <a:cxnLst/>
              <a:rect l="0" t="0" r="0" b="0"/>
              <a:pathLst>
                <a:path w="55" h="109">
                  <a:moveTo>
                    <a:pt x="0" y="0"/>
                  </a:moveTo>
                  <a:lnTo>
                    <a:pt x="54" y="109"/>
                  </a:lnTo>
                  <a:lnTo>
                    <a:pt x="55" y="109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81" name="任意多边形 126980"/>
            <p:cNvSpPr/>
            <p:nvPr/>
          </p:nvSpPr>
          <p:spPr>
            <a:xfrm>
              <a:off x="1410" y="616"/>
              <a:ext cx="13" cy="27"/>
            </a:xfrm>
            <a:custGeom>
              <a:avLst/>
              <a:gdLst/>
              <a:ahLst/>
              <a:cxnLst/>
              <a:rect l="0" t="0" r="0" b="0"/>
              <a:pathLst>
                <a:path w="56" h="110">
                  <a:moveTo>
                    <a:pt x="0" y="0"/>
                  </a:moveTo>
                  <a:lnTo>
                    <a:pt x="55" y="110"/>
                  </a:lnTo>
                  <a:lnTo>
                    <a:pt x="56" y="11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82" name="任意多边形 126981"/>
            <p:cNvSpPr/>
            <p:nvPr/>
          </p:nvSpPr>
          <p:spPr>
            <a:xfrm>
              <a:off x="1436" y="670"/>
              <a:ext cx="84" cy="177"/>
            </a:xfrm>
            <a:custGeom>
              <a:avLst/>
              <a:gdLst/>
              <a:ahLst/>
              <a:cxnLst/>
              <a:rect l="0" t="0" r="0" b="0"/>
              <a:pathLst>
                <a:path w="352" h="704">
                  <a:moveTo>
                    <a:pt x="0" y="0"/>
                  </a:moveTo>
                  <a:lnTo>
                    <a:pt x="351" y="704"/>
                  </a:lnTo>
                  <a:lnTo>
                    <a:pt x="352" y="704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83" name="任意多边形 126982"/>
            <p:cNvSpPr/>
            <p:nvPr/>
          </p:nvSpPr>
          <p:spPr>
            <a:xfrm>
              <a:off x="845" y="1107"/>
              <a:ext cx="45" cy="80"/>
            </a:xfrm>
            <a:custGeom>
              <a:avLst/>
              <a:gdLst/>
              <a:ahLst/>
              <a:cxnLst/>
              <a:rect l="0" t="0" r="0" b="0"/>
              <a:pathLst>
                <a:path w="184" h="330">
                  <a:moveTo>
                    <a:pt x="0" y="330"/>
                  </a:moveTo>
                  <a:lnTo>
                    <a:pt x="183" y="0"/>
                  </a:lnTo>
                  <a:lnTo>
                    <a:pt x="184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84" name="任意多边形 126983"/>
            <p:cNvSpPr/>
            <p:nvPr/>
          </p:nvSpPr>
          <p:spPr>
            <a:xfrm>
              <a:off x="903" y="1053"/>
              <a:ext cx="15" cy="27"/>
            </a:xfrm>
            <a:custGeom>
              <a:avLst/>
              <a:gdLst/>
              <a:ahLst/>
              <a:cxnLst/>
              <a:rect l="0" t="0" r="0" b="0"/>
              <a:pathLst>
                <a:path w="60" h="107">
                  <a:moveTo>
                    <a:pt x="0" y="107"/>
                  </a:moveTo>
                  <a:lnTo>
                    <a:pt x="59" y="0"/>
                  </a:lnTo>
                  <a:lnTo>
                    <a:pt x="6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85" name="任意多边形 126984"/>
            <p:cNvSpPr/>
            <p:nvPr/>
          </p:nvSpPr>
          <p:spPr>
            <a:xfrm>
              <a:off x="931" y="999"/>
              <a:ext cx="15" cy="27"/>
            </a:xfrm>
            <a:custGeom>
              <a:avLst/>
              <a:gdLst/>
              <a:ahLst/>
              <a:cxnLst/>
              <a:rect l="0" t="0" r="0" b="0"/>
              <a:pathLst>
                <a:path w="60" h="107">
                  <a:moveTo>
                    <a:pt x="0" y="107"/>
                  </a:moveTo>
                  <a:lnTo>
                    <a:pt x="59" y="0"/>
                  </a:lnTo>
                  <a:lnTo>
                    <a:pt x="6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86" name="任意多边形 126985"/>
            <p:cNvSpPr/>
            <p:nvPr/>
          </p:nvSpPr>
          <p:spPr>
            <a:xfrm>
              <a:off x="961" y="840"/>
              <a:ext cx="71" cy="132"/>
            </a:xfrm>
            <a:custGeom>
              <a:avLst/>
              <a:gdLst/>
              <a:ahLst/>
              <a:cxnLst/>
              <a:rect l="0" t="0" r="0" b="0"/>
              <a:pathLst>
                <a:path w="297" h="534">
                  <a:moveTo>
                    <a:pt x="0" y="534"/>
                  </a:moveTo>
                  <a:lnTo>
                    <a:pt x="296" y="0"/>
                  </a:lnTo>
                  <a:lnTo>
                    <a:pt x="297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87" name="任意多边形 126986"/>
            <p:cNvSpPr/>
            <p:nvPr/>
          </p:nvSpPr>
          <p:spPr>
            <a:xfrm>
              <a:off x="1045" y="787"/>
              <a:ext cx="15" cy="26"/>
            </a:xfrm>
            <a:custGeom>
              <a:avLst/>
              <a:gdLst/>
              <a:ahLst/>
              <a:cxnLst/>
              <a:rect l="0" t="0" r="0" b="0"/>
              <a:pathLst>
                <a:path w="60" h="107">
                  <a:moveTo>
                    <a:pt x="0" y="107"/>
                  </a:moveTo>
                  <a:lnTo>
                    <a:pt x="59" y="0"/>
                  </a:lnTo>
                  <a:lnTo>
                    <a:pt x="6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88" name="任意多边形 126987"/>
            <p:cNvSpPr/>
            <p:nvPr/>
          </p:nvSpPr>
          <p:spPr>
            <a:xfrm>
              <a:off x="1073" y="735"/>
              <a:ext cx="15" cy="25"/>
            </a:xfrm>
            <a:custGeom>
              <a:avLst/>
              <a:gdLst/>
              <a:ahLst/>
              <a:cxnLst/>
              <a:rect l="0" t="0" r="0" b="0"/>
              <a:pathLst>
                <a:path w="60" h="107">
                  <a:moveTo>
                    <a:pt x="0" y="107"/>
                  </a:moveTo>
                  <a:lnTo>
                    <a:pt x="59" y="0"/>
                  </a:lnTo>
                  <a:lnTo>
                    <a:pt x="6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89" name="任意多边形 126988"/>
            <p:cNvSpPr/>
            <p:nvPr/>
          </p:nvSpPr>
          <p:spPr>
            <a:xfrm>
              <a:off x="1101" y="574"/>
              <a:ext cx="71" cy="134"/>
            </a:xfrm>
            <a:custGeom>
              <a:avLst/>
              <a:gdLst/>
              <a:ahLst/>
              <a:cxnLst/>
              <a:rect l="0" t="0" r="0" b="0"/>
              <a:pathLst>
                <a:path w="297" h="534">
                  <a:moveTo>
                    <a:pt x="0" y="534"/>
                  </a:moveTo>
                  <a:lnTo>
                    <a:pt x="296" y="0"/>
                  </a:lnTo>
                  <a:lnTo>
                    <a:pt x="297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0" name="任意多边形 126989"/>
            <p:cNvSpPr/>
            <p:nvPr/>
          </p:nvSpPr>
          <p:spPr>
            <a:xfrm>
              <a:off x="1187" y="522"/>
              <a:ext cx="15" cy="25"/>
            </a:xfrm>
            <a:custGeom>
              <a:avLst/>
              <a:gdLst/>
              <a:ahLst/>
              <a:cxnLst/>
              <a:rect l="0" t="0" r="0" b="0"/>
              <a:pathLst>
                <a:path w="60" h="106">
                  <a:moveTo>
                    <a:pt x="0" y="106"/>
                  </a:moveTo>
                  <a:lnTo>
                    <a:pt x="59" y="0"/>
                  </a:lnTo>
                  <a:lnTo>
                    <a:pt x="6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1" name="任意多边形 126990"/>
            <p:cNvSpPr/>
            <p:nvPr/>
          </p:nvSpPr>
          <p:spPr>
            <a:xfrm>
              <a:off x="1215" y="469"/>
              <a:ext cx="15" cy="27"/>
            </a:xfrm>
            <a:custGeom>
              <a:avLst/>
              <a:gdLst/>
              <a:ahLst/>
              <a:cxnLst/>
              <a:rect l="0" t="0" r="0" b="0"/>
              <a:pathLst>
                <a:path w="60" h="107">
                  <a:moveTo>
                    <a:pt x="0" y="107"/>
                  </a:moveTo>
                  <a:lnTo>
                    <a:pt x="59" y="0"/>
                  </a:lnTo>
                  <a:lnTo>
                    <a:pt x="6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2" name="任意多边形 126991"/>
            <p:cNvSpPr/>
            <p:nvPr/>
          </p:nvSpPr>
          <p:spPr>
            <a:xfrm>
              <a:off x="1243" y="359"/>
              <a:ext cx="45" cy="83"/>
            </a:xfrm>
            <a:custGeom>
              <a:avLst/>
              <a:gdLst/>
              <a:ahLst/>
              <a:cxnLst/>
              <a:rect l="0" t="0" r="0" b="0"/>
              <a:pathLst>
                <a:path w="184" h="330">
                  <a:moveTo>
                    <a:pt x="0" y="330"/>
                  </a:moveTo>
                  <a:lnTo>
                    <a:pt x="183" y="0"/>
                  </a:lnTo>
                  <a:lnTo>
                    <a:pt x="184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3" name="任意多边形 126992"/>
            <p:cNvSpPr/>
            <p:nvPr/>
          </p:nvSpPr>
          <p:spPr>
            <a:xfrm>
              <a:off x="845" y="1187"/>
              <a:ext cx="2" cy="1744"/>
            </a:xfrm>
            <a:custGeom>
              <a:avLst/>
              <a:gdLst/>
              <a:ahLst/>
              <a:cxnLst/>
              <a:rect l="0" t="0" r="0" b="0"/>
              <a:pathLst>
                <a:path w="1" h="7011">
                  <a:moveTo>
                    <a:pt x="0" y="0"/>
                  </a:moveTo>
                  <a:lnTo>
                    <a:pt x="0" y="7011"/>
                  </a:lnTo>
                  <a:lnTo>
                    <a:pt x="1" y="7011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4" name="任意多边形 126993"/>
            <p:cNvSpPr/>
            <p:nvPr/>
          </p:nvSpPr>
          <p:spPr>
            <a:xfrm>
              <a:off x="1215" y="921"/>
              <a:ext cx="13" cy="107"/>
            </a:xfrm>
            <a:custGeom>
              <a:avLst/>
              <a:gdLst/>
              <a:ahLst/>
              <a:cxnLst/>
              <a:rect l="0" t="0" r="0" b="0"/>
              <a:pathLst>
                <a:path w="48" h="435">
                  <a:moveTo>
                    <a:pt x="0" y="435"/>
                  </a:moveTo>
                  <a:lnTo>
                    <a:pt x="47" y="0"/>
                  </a:lnTo>
                  <a:lnTo>
                    <a:pt x="48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5" name="任意多边形 126994"/>
            <p:cNvSpPr/>
            <p:nvPr/>
          </p:nvSpPr>
          <p:spPr>
            <a:xfrm>
              <a:off x="1230" y="860"/>
              <a:ext cx="4" cy="32"/>
            </a:xfrm>
            <a:custGeom>
              <a:avLst/>
              <a:gdLst/>
              <a:ahLst/>
              <a:cxnLst/>
              <a:rect l="0" t="0" r="0" b="0"/>
              <a:pathLst>
                <a:path w="15" h="122">
                  <a:moveTo>
                    <a:pt x="0" y="122"/>
                  </a:moveTo>
                  <a:lnTo>
                    <a:pt x="14" y="0"/>
                  </a:lnTo>
                  <a:lnTo>
                    <a:pt x="15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6" name="任意多边形 126995"/>
            <p:cNvSpPr/>
            <p:nvPr/>
          </p:nvSpPr>
          <p:spPr>
            <a:xfrm>
              <a:off x="1236" y="800"/>
              <a:ext cx="5" cy="31"/>
            </a:xfrm>
            <a:custGeom>
              <a:avLst/>
              <a:gdLst/>
              <a:ahLst/>
              <a:cxnLst/>
              <a:rect l="0" t="0" r="0" b="0"/>
              <a:pathLst>
                <a:path w="14" h="121">
                  <a:moveTo>
                    <a:pt x="0" y="121"/>
                  </a:moveTo>
                  <a:lnTo>
                    <a:pt x="13" y="0"/>
                  </a:lnTo>
                  <a:lnTo>
                    <a:pt x="14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7" name="任意多边形 126996"/>
            <p:cNvSpPr/>
            <p:nvPr/>
          </p:nvSpPr>
          <p:spPr>
            <a:xfrm>
              <a:off x="1243" y="619"/>
              <a:ext cx="17" cy="152"/>
            </a:xfrm>
            <a:custGeom>
              <a:avLst/>
              <a:gdLst/>
              <a:ahLst/>
              <a:cxnLst/>
              <a:rect l="0" t="0" r="0" b="0"/>
              <a:pathLst>
                <a:path w="69" h="608">
                  <a:moveTo>
                    <a:pt x="0" y="608"/>
                  </a:moveTo>
                  <a:lnTo>
                    <a:pt x="68" y="0"/>
                  </a:lnTo>
                  <a:lnTo>
                    <a:pt x="69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8" name="任意多边形 126997"/>
            <p:cNvSpPr/>
            <p:nvPr/>
          </p:nvSpPr>
          <p:spPr>
            <a:xfrm>
              <a:off x="1262" y="558"/>
              <a:ext cx="4" cy="32"/>
            </a:xfrm>
            <a:custGeom>
              <a:avLst/>
              <a:gdLst/>
              <a:ahLst/>
              <a:cxnLst/>
              <a:rect l="0" t="0" r="0" b="0"/>
              <a:pathLst>
                <a:path w="14" h="121">
                  <a:moveTo>
                    <a:pt x="0" y="121"/>
                  </a:moveTo>
                  <a:lnTo>
                    <a:pt x="13" y="0"/>
                  </a:lnTo>
                  <a:lnTo>
                    <a:pt x="14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9" name="任意多边形 126998"/>
            <p:cNvSpPr/>
            <p:nvPr/>
          </p:nvSpPr>
          <p:spPr>
            <a:xfrm>
              <a:off x="1268" y="498"/>
              <a:ext cx="5" cy="31"/>
            </a:xfrm>
            <a:custGeom>
              <a:avLst/>
              <a:gdLst/>
              <a:ahLst/>
              <a:cxnLst/>
              <a:rect l="0" t="0" r="0" b="0"/>
              <a:pathLst>
                <a:path w="14" h="123">
                  <a:moveTo>
                    <a:pt x="0" y="123"/>
                  </a:moveTo>
                  <a:lnTo>
                    <a:pt x="13" y="0"/>
                  </a:lnTo>
                  <a:lnTo>
                    <a:pt x="14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0" name="任意多边形 126999"/>
            <p:cNvSpPr/>
            <p:nvPr/>
          </p:nvSpPr>
          <p:spPr>
            <a:xfrm>
              <a:off x="1275" y="359"/>
              <a:ext cx="13" cy="110"/>
            </a:xfrm>
            <a:custGeom>
              <a:avLst/>
              <a:gdLst/>
              <a:ahLst/>
              <a:cxnLst/>
              <a:rect l="0" t="0" r="0" b="0"/>
              <a:pathLst>
                <a:path w="49" h="435">
                  <a:moveTo>
                    <a:pt x="0" y="435"/>
                  </a:moveTo>
                  <a:lnTo>
                    <a:pt x="48" y="0"/>
                  </a:lnTo>
                  <a:lnTo>
                    <a:pt x="49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1" name="任意多边形 127000"/>
            <p:cNvSpPr/>
            <p:nvPr/>
          </p:nvSpPr>
          <p:spPr>
            <a:xfrm>
              <a:off x="1215" y="1028"/>
              <a:ext cx="2" cy="2416"/>
            </a:xfrm>
            <a:custGeom>
              <a:avLst/>
              <a:gdLst/>
              <a:ahLst/>
              <a:cxnLst/>
              <a:rect l="0" t="0" r="0" b="0"/>
              <a:pathLst>
                <a:path w="1" h="9705">
                  <a:moveTo>
                    <a:pt x="0" y="0"/>
                  </a:moveTo>
                  <a:lnTo>
                    <a:pt x="0" y="9705"/>
                  </a:lnTo>
                  <a:lnTo>
                    <a:pt x="1" y="9705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2" name="任意多边形 127001"/>
            <p:cNvSpPr/>
            <p:nvPr/>
          </p:nvSpPr>
          <p:spPr>
            <a:xfrm>
              <a:off x="1541" y="890"/>
              <a:ext cx="2" cy="1880"/>
            </a:xfrm>
            <a:custGeom>
              <a:avLst/>
              <a:gdLst/>
              <a:ahLst/>
              <a:cxnLst/>
              <a:rect l="0" t="0" r="0" b="0"/>
              <a:pathLst>
                <a:path w="1" h="7556">
                  <a:moveTo>
                    <a:pt x="0" y="0"/>
                  </a:moveTo>
                  <a:lnTo>
                    <a:pt x="0" y="7556"/>
                  </a:lnTo>
                  <a:lnTo>
                    <a:pt x="1" y="7556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3" name="任意多边形 127002"/>
            <p:cNvSpPr/>
            <p:nvPr/>
          </p:nvSpPr>
          <p:spPr>
            <a:xfrm>
              <a:off x="3290" y="359"/>
              <a:ext cx="95" cy="197"/>
            </a:xfrm>
            <a:custGeom>
              <a:avLst/>
              <a:gdLst/>
              <a:ahLst/>
              <a:cxnLst/>
              <a:rect l="0" t="0" r="0" b="0"/>
              <a:pathLst>
                <a:path w="395" h="792">
                  <a:moveTo>
                    <a:pt x="395" y="0"/>
                  </a:moveTo>
                  <a:lnTo>
                    <a:pt x="0" y="792"/>
                  </a:lnTo>
                  <a:lnTo>
                    <a:pt x="1" y="792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4" name="任意多边形 127003"/>
            <p:cNvSpPr/>
            <p:nvPr/>
          </p:nvSpPr>
          <p:spPr>
            <a:xfrm>
              <a:off x="3264" y="585"/>
              <a:ext cx="13" cy="27"/>
            </a:xfrm>
            <a:custGeom>
              <a:avLst/>
              <a:gdLst/>
              <a:ahLst/>
              <a:cxnLst/>
              <a:rect l="0" t="0" r="0" b="0"/>
              <a:pathLst>
                <a:path w="55" h="109">
                  <a:moveTo>
                    <a:pt x="55" y="0"/>
                  </a:moveTo>
                  <a:lnTo>
                    <a:pt x="0" y="109"/>
                  </a:lnTo>
                  <a:lnTo>
                    <a:pt x="1" y="109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5" name="任意多边形 127004"/>
            <p:cNvSpPr/>
            <p:nvPr/>
          </p:nvSpPr>
          <p:spPr>
            <a:xfrm>
              <a:off x="3239" y="639"/>
              <a:ext cx="13" cy="27"/>
            </a:xfrm>
            <a:custGeom>
              <a:avLst/>
              <a:gdLst/>
              <a:ahLst/>
              <a:cxnLst/>
              <a:rect l="0" t="0" r="0" b="0"/>
              <a:pathLst>
                <a:path w="55" h="109">
                  <a:moveTo>
                    <a:pt x="55" y="0"/>
                  </a:moveTo>
                  <a:lnTo>
                    <a:pt x="0" y="109"/>
                  </a:lnTo>
                  <a:lnTo>
                    <a:pt x="1" y="109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6" name="任意多边形 127005"/>
            <p:cNvSpPr/>
            <p:nvPr/>
          </p:nvSpPr>
          <p:spPr>
            <a:xfrm>
              <a:off x="3131" y="693"/>
              <a:ext cx="95" cy="197"/>
            </a:xfrm>
            <a:custGeom>
              <a:avLst/>
              <a:gdLst/>
              <a:ahLst/>
              <a:cxnLst/>
              <a:rect l="0" t="0" r="0" b="0"/>
              <a:pathLst>
                <a:path w="395" h="792">
                  <a:moveTo>
                    <a:pt x="395" y="0"/>
                  </a:moveTo>
                  <a:lnTo>
                    <a:pt x="0" y="792"/>
                  </a:lnTo>
                  <a:lnTo>
                    <a:pt x="1" y="792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7" name="任意多边形 127006"/>
            <p:cNvSpPr/>
            <p:nvPr/>
          </p:nvSpPr>
          <p:spPr>
            <a:xfrm>
              <a:off x="3363" y="359"/>
              <a:ext cx="22" cy="181"/>
            </a:xfrm>
            <a:custGeom>
              <a:avLst/>
              <a:gdLst/>
              <a:ahLst/>
              <a:cxnLst/>
              <a:rect l="0" t="0" r="0" b="0"/>
              <a:pathLst>
                <a:path w="91" h="729">
                  <a:moveTo>
                    <a:pt x="91" y="0"/>
                  </a:moveTo>
                  <a:lnTo>
                    <a:pt x="0" y="729"/>
                  </a:lnTo>
                  <a:lnTo>
                    <a:pt x="1" y="729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8" name="任意多边形 127007"/>
            <p:cNvSpPr/>
            <p:nvPr/>
          </p:nvSpPr>
          <p:spPr>
            <a:xfrm>
              <a:off x="3357" y="572"/>
              <a:ext cx="2" cy="29"/>
            </a:xfrm>
            <a:custGeom>
              <a:avLst/>
              <a:gdLst/>
              <a:ahLst/>
              <a:cxnLst/>
              <a:rect l="0" t="0" r="0" b="0"/>
              <a:pathLst>
                <a:path w="15" h="121">
                  <a:moveTo>
                    <a:pt x="15" y="0"/>
                  </a:moveTo>
                  <a:lnTo>
                    <a:pt x="0" y="121"/>
                  </a:lnTo>
                  <a:lnTo>
                    <a:pt x="1" y="121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9" name="任意多边形 127008"/>
            <p:cNvSpPr/>
            <p:nvPr/>
          </p:nvSpPr>
          <p:spPr>
            <a:xfrm>
              <a:off x="3348" y="632"/>
              <a:ext cx="4" cy="29"/>
            </a:xfrm>
            <a:custGeom>
              <a:avLst/>
              <a:gdLst/>
              <a:ahLst/>
              <a:cxnLst/>
              <a:rect l="0" t="0" r="0" b="0"/>
              <a:pathLst>
                <a:path w="14" h="122">
                  <a:moveTo>
                    <a:pt x="14" y="0"/>
                  </a:moveTo>
                  <a:lnTo>
                    <a:pt x="0" y="122"/>
                  </a:lnTo>
                  <a:lnTo>
                    <a:pt x="1" y="122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0" name="任意多边形 127009"/>
            <p:cNvSpPr/>
            <p:nvPr/>
          </p:nvSpPr>
          <p:spPr>
            <a:xfrm>
              <a:off x="3327" y="693"/>
              <a:ext cx="19" cy="150"/>
            </a:xfrm>
            <a:custGeom>
              <a:avLst/>
              <a:gdLst/>
              <a:ahLst/>
              <a:cxnLst/>
              <a:rect l="0" t="0" r="0" b="0"/>
              <a:pathLst>
                <a:path w="75" h="606">
                  <a:moveTo>
                    <a:pt x="75" y="0"/>
                  </a:moveTo>
                  <a:lnTo>
                    <a:pt x="0" y="606"/>
                  </a:lnTo>
                  <a:lnTo>
                    <a:pt x="1" y="606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1" name="任意多边形 127010"/>
            <p:cNvSpPr/>
            <p:nvPr/>
          </p:nvSpPr>
          <p:spPr>
            <a:xfrm>
              <a:off x="3320" y="872"/>
              <a:ext cx="5" cy="31"/>
            </a:xfrm>
            <a:custGeom>
              <a:avLst/>
              <a:gdLst/>
              <a:ahLst/>
              <a:cxnLst/>
              <a:rect l="0" t="0" r="0" b="0"/>
              <a:pathLst>
                <a:path w="15" h="121">
                  <a:moveTo>
                    <a:pt x="15" y="0"/>
                  </a:moveTo>
                  <a:lnTo>
                    <a:pt x="0" y="121"/>
                  </a:lnTo>
                  <a:lnTo>
                    <a:pt x="1" y="121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2" name="任意多边形 127011"/>
            <p:cNvSpPr/>
            <p:nvPr/>
          </p:nvSpPr>
          <p:spPr>
            <a:xfrm>
              <a:off x="3314" y="932"/>
              <a:ext cx="2" cy="31"/>
            </a:xfrm>
            <a:custGeom>
              <a:avLst/>
              <a:gdLst/>
              <a:ahLst/>
              <a:cxnLst/>
              <a:rect l="0" t="0" r="0" b="0"/>
              <a:pathLst>
                <a:path w="16" h="121">
                  <a:moveTo>
                    <a:pt x="16" y="0"/>
                  </a:moveTo>
                  <a:lnTo>
                    <a:pt x="0" y="121"/>
                  </a:lnTo>
                  <a:lnTo>
                    <a:pt x="1" y="121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3" name="任意多边形 127012"/>
            <p:cNvSpPr/>
            <p:nvPr/>
          </p:nvSpPr>
          <p:spPr>
            <a:xfrm>
              <a:off x="3288" y="993"/>
              <a:ext cx="22" cy="181"/>
            </a:xfrm>
            <a:custGeom>
              <a:avLst/>
              <a:gdLst/>
              <a:ahLst/>
              <a:cxnLst/>
              <a:rect l="0" t="0" r="0" b="0"/>
              <a:pathLst>
                <a:path w="90" h="729">
                  <a:moveTo>
                    <a:pt x="90" y="0"/>
                  </a:moveTo>
                  <a:lnTo>
                    <a:pt x="0" y="729"/>
                  </a:lnTo>
                  <a:lnTo>
                    <a:pt x="1" y="729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4" name="任意多边形 127013"/>
            <p:cNvSpPr/>
            <p:nvPr/>
          </p:nvSpPr>
          <p:spPr>
            <a:xfrm>
              <a:off x="1541" y="890"/>
              <a:ext cx="1590" cy="2"/>
            </a:xfrm>
            <a:custGeom>
              <a:avLst/>
              <a:gdLst/>
              <a:ahLst/>
              <a:cxnLst/>
              <a:rect l="0" t="0" r="0" b="0"/>
              <a:pathLst>
                <a:path w="6661">
                  <a:moveTo>
                    <a:pt x="0" y="0"/>
                  </a:moveTo>
                  <a:lnTo>
                    <a:pt x="6660" y="0"/>
                  </a:lnTo>
                  <a:lnTo>
                    <a:pt x="666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5" name="任意多边形 127014"/>
            <p:cNvSpPr/>
            <p:nvPr/>
          </p:nvSpPr>
          <p:spPr>
            <a:xfrm>
              <a:off x="1215" y="1028"/>
              <a:ext cx="2563" cy="3"/>
            </a:xfrm>
            <a:custGeom>
              <a:avLst/>
              <a:gdLst/>
              <a:ahLst/>
              <a:cxnLst/>
              <a:rect l="0" t="0" r="0" b="0"/>
              <a:pathLst>
                <a:path w="10729">
                  <a:moveTo>
                    <a:pt x="0" y="0"/>
                  </a:moveTo>
                  <a:lnTo>
                    <a:pt x="10728" y="0"/>
                  </a:lnTo>
                  <a:lnTo>
                    <a:pt x="10729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6" name="任意多边形 127015"/>
            <p:cNvSpPr/>
            <p:nvPr/>
          </p:nvSpPr>
          <p:spPr>
            <a:xfrm>
              <a:off x="845" y="1187"/>
              <a:ext cx="2441" cy="3"/>
            </a:xfrm>
            <a:custGeom>
              <a:avLst/>
              <a:gdLst/>
              <a:ahLst/>
              <a:cxnLst/>
              <a:rect l="0" t="0" r="0" b="0"/>
              <a:pathLst>
                <a:path w="10226">
                  <a:moveTo>
                    <a:pt x="0" y="0"/>
                  </a:moveTo>
                  <a:lnTo>
                    <a:pt x="10225" y="0"/>
                  </a:lnTo>
                  <a:lnTo>
                    <a:pt x="10226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7" name="任意多边形 127016"/>
            <p:cNvSpPr/>
            <p:nvPr/>
          </p:nvSpPr>
          <p:spPr>
            <a:xfrm>
              <a:off x="3694" y="890"/>
              <a:ext cx="82" cy="138"/>
            </a:xfrm>
            <a:custGeom>
              <a:avLst/>
              <a:gdLst/>
              <a:ahLst/>
              <a:cxnLst/>
              <a:rect l="0" t="0" r="0" b="0"/>
              <a:pathLst>
                <a:path w="344" h="565">
                  <a:moveTo>
                    <a:pt x="344" y="56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8" name="任意多边形 127017"/>
            <p:cNvSpPr/>
            <p:nvPr/>
          </p:nvSpPr>
          <p:spPr>
            <a:xfrm>
              <a:off x="3664" y="838"/>
              <a:ext cx="15" cy="25"/>
            </a:xfrm>
            <a:custGeom>
              <a:avLst/>
              <a:gdLst/>
              <a:ahLst/>
              <a:cxnLst/>
              <a:rect l="0" t="0" r="0" b="0"/>
              <a:pathLst>
                <a:path w="64" h="104">
                  <a:moveTo>
                    <a:pt x="64" y="10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9" name="任意多边形 127018"/>
            <p:cNvSpPr/>
            <p:nvPr/>
          </p:nvSpPr>
          <p:spPr>
            <a:xfrm>
              <a:off x="3634" y="784"/>
              <a:ext cx="15" cy="27"/>
            </a:xfrm>
            <a:custGeom>
              <a:avLst/>
              <a:gdLst/>
              <a:ahLst/>
              <a:cxnLst/>
              <a:rect l="0" t="0" r="0" b="0"/>
              <a:pathLst>
                <a:path w="64" h="104">
                  <a:moveTo>
                    <a:pt x="64" y="10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0" name="任意多边形 127019"/>
            <p:cNvSpPr/>
            <p:nvPr/>
          </p:nvSpPr>
          <p:spPr>
            <a:xfrm>
              <a:off x="3544" y="630"/>
              <a:ext cx="75" cy="130"/>
            </a:xfrm>
            <a:custGeom>
              <a:avLst/>
              <a:gdLst/>
              <a:ahLst/>
              <a:cxnLst/>
              <a:rect l="0" t="0" r="0" b="0"/>
              <a:pathLst>
                <a:path w="318" h="522">
                  <a:moveTo>
                    <a:pt x="318" y="52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1" name="任意多边形 127020"/>
            <p:cNvSpPr/>
            <p:nvPr/>
          </p:nvSpPr>
          <p:spPr>
            <a:xfrm>
              <a:off x="3511" y="578"/>
              <a:ext cx="16" cy="25"/>
            </a:xfrm>
            <a:custGeom>
              <a:avLst/>
              <a:gdLst/>
              <a:ahLst/>
              <a:cxnLst/>
              <a:rect l="0" t="0" r="0" b="0"/>
              <a:pathLst>
                <a:path w="63" h="104">
                  <a:moveTo>
                    <a:pt x="63" y="10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2" name="任意多边形 127021"/>
            <p:cNvSpPr/>
            <p:nvPr/>
          </p:nvSpPr>
          <p:spPr>
            <a:xfrm>
              <a:off x="3481" y="527"/>
              <a:ext cx="15" cy="24"/>
            </a:xfrm>
            <a:custGeom>
              <a:avLst/>
              <a:gdLst/>
              <a:ahLst/>
              <a:cxnLst/>
              <a:rect l="0" t="0" r="0" b="0"/>
              <a:pathLst>
                <a:path w="64" h="104">
                  <a:moveTo>
                    <a:pt x="64" y="10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3" name="任意多边形 127022"/>
            <p:cNvSpPr/>
            <p:nvPr/>
          </p:nvSpPr>
          <p:spPr>
            <a:xfrm>
              <a:off x="3385" y="359"/>
              <a:ext cx="81" cy="141"/>
            </a:xfrm>
            <a:custGeom>
              <a:avLst/>
              <a:gdLst/>
              <a:ahLst/>
              <a:cxnLst/>
              <a:rect l="0" t="0" r="0" b="0"/>
              <a:pathLst>
                <a:path w="343" h="565">
                  <a:moveTo>
                    <a:pt x="343" y="56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4" name="任意多边形 127023"/>
            <p:cNvSpPr/>
            <p:nvPr/>
          </p:nvSpPr>
          <p:spPr>
            <a:xfrm>
              <a:off x="845" y="2931"/>
              <a:ext cx="151" cy="36"/>
            </a:xfrm>
            <a:custGeom>
              <a:avLst/>
              <a:gdLst/>
              <a:ahLst/>
              <a:cxnLst/>
              <a:rect l="0" t="0" r="0" b="0"/>
              <a:pathLst>
                <a:path w="627" h="138">
                  <a:moveTo>
                    <a:pt x="0" y="0"/>
                  </a:moveTo>
                  <a:lnTo>
                    <a:pt x="626" y="138"/>
                  </a:lnTo>
                  <a:lnTo>
                    <a:pt x="627" y="138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5" name="任意多边形 127024"/>
            <p:cNvSpPr/>
            <p:nvPr/>
          </p:nvSpPr>
          <p:spPr>
            <a:xfrm>
              <a:off x="1024" y="2974"/>
              <a:ext cx="27" cy="7"/>
            </a:xfrm>
            <a:custGeom>
              <a:avLst/>
              <a:gdLst/>
              <a:ahLst/>
              <a:cxnLst/>
              <a:rect l="0" t="0" r="0" b="0"/>
              <a:pathLst>
                <a:path w="120" h="26">
                  <a:moveTo>
                    <a:pt x="0" y="0"/>
                  </a:moveTo>
                  <a:lnTo>
                    <a:pt x="119" y="26"/>
                  </a:lnTo>
                  <a:lnTo>
                    <a:pt x="120" y="26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6" name="任意多边形 127025"/>
            <p:cNvSpPr/>
            <p:nvPr/>
          </p:nvSpPr>
          <p:spPr>
            <a:xfrm>
              <a:off x="1082" y="2987"/>
              <a:ext cx="27" cy="7"/>
            </a:xfrm>
            <a:custGeom>
              <a:avLst/>
              <a:gdLst/>
              <a:ahLst/>
              <a:cxnLst/>
              <a:rect l="0" t="0" r="0" b="0"/>
              <a:pathLst>
                <a:path w="120" h="26">
                  <a:moveTo>
                    <a:pt x="0" y="0"/>
                  </a:moveTo>
                  <a:lnTo>
                    <a:pt x="119" y="26"/>
                  </a:lnTo>
                  <a:lnTo>
                    <a:pt x="120" y="26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7" name="任意多边形 127026"/>
            <p:cNvSpPr/>
            <p:nvPr/>
          </p:nvSpPr>
          <p:spPr>
            <a:xfrm>
              <a:off x="1137" y="3001"/>
              <a:ext cx="151" cy="33"/>
            </a:xfrm>
            <a:custGeom>
              <a:avLst/>
              <a:gdLst/>
              <a:ahLst/>
              <a:cxnLst/>
              <a:rect l="0" t="0" r="0" b="0"/>
              <a:pathLst>
                <a:path w="626" h="139">
                  <a:moveTo>
                    <a:pt x="0" y="0"/>
                  </a:moveTo>
                  <a:lnTo>
                    <a:pt x="625" y="139"/>
                  </a:lnTo>
                  <a:lnTo>
                    <a:pt x="626" y="139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8" name="任意多边形 127027"/>
            <p:cNvSpPr/>
            <p:nvPr/>
          </p:nvSpPr>
          <p:spPr>
            <a:xfrm>
              <a:off x="1258" y="3034"/>
              <a:ext cx="30" cy="164"/>
            </a:xfrm>
            <a:custGeom>
              <a:avLst/>
              <a:gdLst/>
              <a:ahLst/>
              <a:cxnLst/>
              <a:rect l="0" t="0" r="0" b="0"/>
              <a:pathLst>
                <a:path w="119" h="659">
                  <a:moveTo>
                    <a:pt x="119" y="0"/>
                  </a:moveTo>
                  <a:lnTo>
                    <a:pt x="0" y="659"/>
                  </a:lnTo>
                  <a:lnTo>
                    <a:pt x="1" y="659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9" name="任意多边形 127028"/>
            <p:cNvSpPr/>
            <p:nvPr/>
          </p:nvSpPr>
          <p:spPr>
            <a:xfrm>
              <a:off x="1247" y="3229"/>
              <a:ext cx="6" cy="29"/>
            </a:xfrm>
            <a:custGeom>
              <a:avLst/>
              <a:gdLst/>
              <a:ahLst/>
              <a:cxnLst/>
              <a:rect l="0" t="0" r="0" b="0"/>
              <a:pathLst>
                <a:path w="21" h="120">
                  <a:moveTo>
                    <a:pt x="21" y="0"/>
                  </a:moveTo>
                  <a:lnTo>
                    <a:pt x="0" y="120"/>
                  </a:lnTo>
                  <a:lnTo>
                    <a:pt x="1" y="12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0" name="任意多边形 127029"/>
            <p:cNvSpPr/>
            <p:nvPr/>
          </p:nvSpPr>
          <p:spPr>
            <a:xfrm>
              <a:off x="1238" y="3287"/>
              <a:ext cx="5" cy="32"/>
            </a:xfrm>
            <a:custGeom>
              <a:avLst/>
              <a:gdLst/>
              <a:ahLst/>
              <a:cxnLst/>
              <a:rect l="0" t="0" r="0" b="0"/>
              <a:pathLst>
                <a:path w="22" h="120">
                  <a:moveTo>
                    <a:pt x="22" y="0"/>
                  </a:moveTo>
                  <a:lnTo>
                    <a:pt x="0" y="120"/>
                  </a:lnTo>
                  <a:lnTo>
                    <a:pt x="1" y="12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1" name="任意多边形 127030"/>
            <p:cNvSpPr/>
            <p:nvPr/>
          </p:nvSpPr>
          <p:spPr>
            <a:xfrm>
              <a:off x="1204" y="3348"/>
              <a:ext cx="28" cy="163"/>
            </a:xfrm>
            <a:custGeom>
              <a:avLst/>
              <a:gdLst/>
              <a:ahLst/>
              <a:cxnLst/>
              <a:rect l="0" t="0" r="0" b="0"/>
              <a:pathLst>
                <a:path w="119" h="658">
                  <a:moveTo>
                    <a:pt x="119" y="0"/>
                  </a:moveTo>
                  <a:lnTo>
                    <a:pt x="0" y="658"/>
                  </a:lnTo>
                  <a:lnTo>
                    <a:pt x="1" y="658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2" name="任意多边形 127031"/>
            <p:cNvSpPr/>
            <p:nvPr/>
          </p:nvSpPr>
          <p:spPr>
            <a:xfrm>
              <a:off x="1466" y="2770"/>
              <a:ext cx="75" cy="79"/>
            </a:xfrm>
            <a:custGeom>
              <a:avLst/>
              <a:gdLst/>
              <a:ahLst/>
              <a:cxnLst/>
              <a:rect l="0" t="0" r="0" b="0"/>
              <a:pathLst>
                <a:path w="316" h="316">
                  <a:moveTo>
                    <a:pt x="316" y="0"/>
                  </a:moveTo>
                  <a:lnTo>
                    <a:pt x="0" y="316"/>
                  </a:lnTo>
                  <a:lnTo>
                    <a:pt x="1" y="316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3" name="任意多边形 127032"/>
            <p:cNvSpPr/>
            <p:nvPr/>
          </p:nvSpPr>
          <p:spPr>
            <a:xfrm>
              <a:off x="1423" y="2869"/>
              <a:ext cx="22" cy="22"/>
            </a:xfrm>
            <a:custGeom>
              <a:avLst/>
              <a:gdLst/>
              <a:ahLst/>
              <a:cxnLst/>
              <a:rect l="0" t="0" r="0" b="0"/>
              <a:pathLst>
                <a:path w="86" h="87">
                  <a:moveTo>
                    <a:pt x="86" y="0"/>
                  </a:moveTo>
                  <a:lnTo>
                    <a:pt x="0" y="87"/>
                  </a:lnTo>
                  <a:lnTo>
                    <a:pt x="1" y="87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4" name="任意多边形 127033"/>
            <p:cNvSpPr/>
            <p:nvPr/>
          </p:nvSpPr>
          <p:spPr>
            <a:xfrm>
              <a:off x="1382" y="2914"/>
              <a:ext cx="22" cy="20"/>
            </a:xfrm>
            <a:custGeom>
              <a:avLst/>
              <a:gdLst/>
              <a:ahLst/>
              <a:cxnLst/>
              <a:rect l="0" t="0" r="0" b="0"/>
              <a:pathLst>
                <a:path w="86" h="87">
                  <a:moveTo>
                    <a:pt x="86" y="0"/>
                  </a:moveTo>
                  <a:lnTo>
                    <a:pt x="0" y="87"/>
                  </a:lnTo>
                  <a:lnTo>
                    <a:pt x="1" y="87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5" name="任意多边形 127034"/>
            <p:cNvSpPr/>
            <p:nvPr/>
          </p:nvSpPr>
          <p:spPr>
            <a:xfrm>
              <a:off x="1288" y="2956"/>
              <a:ext cx="75" cy="78"/>
            </a:xfrm>
            <a:custGeom>
              <a:avLst/>
              <a:gdLst/>
              <a:ahLst/>
              <a:cxnLst/>
              <a:rect l="0" t="0" r="0" b="0"/>
              <a:pathLst>
                <a:path w="316" h="317">
                  <a:moveTo>
                    <a:pt x="316" y="0"/>
                  </a:moveTo>
                  <a:lnTo>
                    <a:pt x="0" y="317"/>
                  </a:lnTo>
                  <a:lnTo>
                    <a:pt x="1" y="317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6" name="任意多边形 127035"/>
            <p:cNvSpPr/>
            <p:nvPr/>
          </p:nvSpPr>
          <p:spPr>
            <a:xfrm>
              <a:off x="1236" y="184"/>
              <a:ext cx="78" cy="83"/>
            </a:xfrm>
            <a:custGeom>
              <a:avLst/>
              <a:gdLst/>
              <a:ahLst/>
              <a:cxnLst/>
              <a:rect l="0" t="0" r="0" b="0"/>
              <a:pathLst>
                <a:path w="326" h="326">
                  <a:moveTo>
                    <a:pt x="0" y="326"/>
                  </a:moveTo>
                  <a:lnTo>
                    <a:pt x="244" y="326"/>
                  </a:lnTo>
                  <a:lnTo>
                    <a:pt x="325" y="245"/>
                  </a:lnTo>
                  <a:lnTo>
                    <a:pt x="244" y="163"/>
                  </a:lnTo>
                  <a:lnTo>
                    <a:pt x="81" y="163"/>
                  </a:lnTo>
                  <a:lnTo>
                    <a:pt x="0" y="82"/>
                  </a:lnTo>
                  <a:lnTo>
                    <a:pt x="81" y="0"/>
                  </a:lnTo>
                  <a:lnTo>
                    <a:pt x="325" y="0"/>
                  </a:lnTo>
                  <a:lnTo>
                    <a:pt x="326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7" name="任意多边形 127036"/>
            <p:cNvSpPr/>
            <p:nvPr/>
          </p:nvSpPr>
          <p:spPr>
            <a:xfrm>
              <a:off x="1352" y="144"/>
              <a:ext cx="20" cy="40"/>
            </a:xfrm>
            <a:custGeom>
              <a:avLst/>
              <a:gdLst/>
              <a:ahLst/>
              <a:cxnLst/>
              <a:rect l="0" t="0" r="0" b="0"/>
              <a:pathLst>
                <a:path w="83" h="163">
                  <a:moveTo>
                    <a:pt x="0" y="163"/>
                  </a:moveTo>
                  <a:lnTo>
                    <a:pt x="82" y="0"/>
                  </a:lnTo>
                  <a:lnTo>
                    <a:pt x="8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8" name="任意多边形 127037"/>
            <p:cNvSpPr/>
            <p:nvPr/>
          </p:nvSpPr>
          <p:spPr>
            <a:xfrm>
              <a:off x="3385" y="225"/>
              <a:ext cx="77" cy="80"/>
            </a:xfrm>
            <a:custGeom>
              <a:avLst/>
              <a:gdLst/>
              <a:ahLst/>
              <a:cxnLst/>
              <a:rect l="0" t="0" r="0" b="0"/>
              <a:pathLst>
                <a:path w="326" h="326">
                  <a:moveTo>
                    <a:pt x="0" y="326"/>
                  </a:moveTo>
                  <a:lnTo>
                    <a:pt x="243" y="326"/>
                  </a:lnTo>
                  <a:lnTo>
                    <a:pt x="325" y="244"/>
                  </a:lnTo>
                  <a:lnTo>
                    <a:pt x="243" y="163"/>
                  </a:lnTo>
                  <a:lnTo>
                    <a:pt x="81" y="163"/>
                  </a:lnTo>
                  <a:lnTo>
                    <a:pt x="0" y="81"/>
                  </a:lnTo>
                  <a:lnTo>
                    <a:pt x="81" y="0"/>
                  </a:lnTo>
                  <a:lnTo>
                    <a:pt x="325" y="0"/>
                  </a:lnTo>
                  <a:lnTo>
                    <a:pt x="326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9" name="任意多边形 127038"/>
            <p:cNvSpPr/>
            <p:nvPr/>
          </p:nvSpPr>
          <p:spPr>
            <a:xfrm>
              <a:off x="3501" y="184"/>
              <a:ext cx="19" cy="41"/>
            </a:xfrm>
            <a:custGeom>
              <a:avLst/>
              <a:gdLst/>
              <a:ahLst/>
              <a:cxnLst/>
              <a:rect l="0" t="0" r="0" b="0"/>
              <a:pathLst>
                <a:path w="82" h="163">
                  <a:moveTo>
                    <a:pt x="0" y="163"/>
                  </a:moveTo>
                  <a:lnTo>
                    <a:pt x="81" y="0"/>
                  </a:lnTo>
                  <a:lnTo>
                    <a:pt x="82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40" name="任意多边形 127039"/>
            <p:cNvSpPr/>
            <p:nvPr/>
          </p:nvSpPr>
          <p:spPr>
            <a:xfrm>
              <a:off x="3559" y="184"/>
              <a:ext cx="19" cy="41"/>
            </a:xfrm>
            <a:custGeom>
              <a:avLst/>
              <a:gdLst/>
              <a:ahLst/>
              <a:cxnLst/>
              <a:rect l="0" t="0" r="0" b="0"/>
              <a:pathLst>
                <a:path w="83" h="163">
                  <a:moveTo>
                    <a:pt x="0" y="163"/>
                  </a:moveTo>
                  <a:lnTo>
                    <a:pt x="82" y="0"/>
                  </a:lnTo>
                  <a:lnTo>
                    <a:pt x="8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41" name="任意多边形 127040"/>
            <p:cNvSpPr/>
            <p:nvPr/>
          </p:nvSpPr>
          <p:spPr>
            <a:xfrm>
              <a:off x="648" y="1120"/>
              <a:ext cx="21" cy="123"/>
            </a:xfrm>
            <a:custGeom>
              <a:avLst/>
              <a:gdLst/>
              <a:ahLst/>
              <a:cxnLst/>
              <a:rect l="0" t="0" r="0" b="0"/>
              <a:pathLst>
                <a:path w="82" h="489">
                  <a:moveTo>
                    <a:pt x="0" y="81"/>
                  </a:moveTo>
                  <a:lnTo>
                    <a:pt x="81" y="0"/>
                  </a:lnTo>
                  <a:lnTo>
                    <a:pt x="81" y="489"/>
                  </a:lnTo>
                  <a:lnTo>
                    <a:pt x="82" y="48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42" name="任意多边形 127041"/>
            <p:cNvSpPr/>
            <p:nvPr/>
          </p:nvSpPr>
          <p:spPr>
            <a:xfrm>
              <a:off x="648" y="1243"/>
              <a:ext cx="40" cy="3"/>
            </a:xfrm>
            <a:custGeom>
              <a:avLst/>
              <a:gdLst/>
              <a:ahLst/>
              <a:cxnLst/>
              <a:rect l="0" t="0" r="0" b="0"/>
              <a:pathLst>
                <a:path w="164">
                  <a:moveTo>
                    <a:pt x="0" y="0"/>
                  </a:moveTo>
                  <a:lnTo>
                    <a:pt x="163" y="0"/>
                  </a:lnTo>
                  <a:lnTo>
                    <a:pt x="164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43" name="任意多边形 127042"/>
            <p:cNvSpPr/>
            <p:nvPr/>
          </p:nvSpPr>
          <p:spPr>
            <a:xfrm>
              <a:off x="727" y="1120"/>
              <a:ext cx="19" cy="40"/>
            </a:xfrm>
            <a:custGeom>
              <a:avLst/>
              <a:gdLst/>
              <a:ahLst/>
              <a:cxnLst/>
              <a:rect l="0" t="0" r="0" b="0"/>
              <a:pathLst>
                <a:path w="82" h="163">
                  <a:moveTo>
                    <a:pt x="0" y="163"/>
                  </a:moveTo>
                  <a:lnTo>
                    <a:pt x="81" y="0"/>
                  </a:lnTo>
                  <a:lnTo>
                    <a:pt x="82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44" name="任意多边形 127043"/>
            <p:cNvSpPr/>
            <p:nvPr/>
          </p:nvSpPr>
          <p:spPr>
            <a:xfrm>
              <a:off x="1086" y="874"/>
              <a:ext cx="77" cy="121"/>
            </a:xfrm>
            <a:custGeom>
              <a:avLst/>
              <a:gdLst/>
              <a:ahLst/>
              <a:cxnLst/>
              <a:rect l="0" t="0" r="0" b="0"/>
              <a:pathLst>
                <a:path w="328" h="489">
                  <a:moveTo>
                    <a:pt x="0" y="82"/>
                  </a:moveTo>
                  <a:lnTo>
                    <a:pt x="82" y="0"/>
                  </a:lnTo>
                  <a:lnTo>
                    <a:pt x="245" y="0"/>
                  </a:lnTo>
                  <a:lnTo>
                    <a:pt x="327" y="82"/>
                  </a:lnTo>
                  <a:lnTo>
                    <a:pt x="327" y="163"/>
                  </a:lnTo>
                  <a:lnTo>
                    <a:pt x="245" y="245"/>
                  </a:lnTo>
                  <a:lnTo>
                    <a:pt x="82" y="245"/>
                  </a:lnTo>
                  <a:lnTo>
                    <a:pt x="0" y="326"/>
                  </a:lnTo>
                  <a:lnTo>
                    <a:pt x="0" y="489"/>
                  </a:lnTo>
                  <a:lnTo>
                    <a:pt x="327" y="489"/>
                  </a:lnTo>
                  <a:lnTo>
                    <a:pt x="328" y="48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45" name="任意多边形 127044"/>
            <p:cNvSpPr/>
            <p:nvPr/>
          </p:nvSpPr>
          <p:spPr>
            <a:xfrm>
              <a:off x="1202" y="874"/>
              <a:ext cx="19" cy="40"/>
            </a:xfrm>
            <a:custGeom>
              <a:avLst/>
              <a:gdLst/>
              <a:ahLst/>
              <a:cxnLst/>
              <a:rect l="0" t="0" r="0" b="0"/>
              <a:pathLst>
                <a:path w="82" h="163">
                  <a:moveTo>
                    <a:pt x="0" y="163"/>
                  </a:moveTo>
                  <a:lnTo>
                    <a:pt x="81" y="0"/>
                  </a:lnTo>
                  <a:lnTo>
                    <a:pt x="82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46" name="任意多边形 127045"/>
            <p:cNvSpPr/>
            <p:nvPr/>
          </p:nvSpPr>
          <p:spPr>
            <a:xfrm>
              <a:off x="1561" y="690"/>
              <a:ext cx="77" cy="63"/>
            </a:xfrm>
            <a:custGeom>
              <a:avLst/>
              <a:gdLst/>
              <a:ahLst/>
              <a:cxnLst/>
              <a:rect l="0" t="0" r="0" b="0"/>
              <a:pathLst>
                <a:path w="325" h="244">
                  <a:moveTo>
                    <a:pt x="0" y="81"/>
                  </a:moveTo>
                  <a:lnTo>
                    <a:pt x="82" y="0"/>
                  </a:lnTo>
                  <a:lnTo>
                    <a:pt x="244" y="0"/>
                  </a:lnTo>
                  <a:lnTo>
                    <a:pt x="325" y="81"/>
                  </a:lnTo>
                  <a:lnTo>
                    <a:pt x="325" y="163"/>
                  </a:lnTo>
                  <a:lnTo>
                    <a:pt x="244" y="244"/>
                  </a:lnTo>
                  <a:lnTo>
                    <a:pt x="162" y="244"/>
                  </a:lnTo>
                  <a:lnTo>
                    <a:pt x="163" y="24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47" name="任意多边形 127046"/>
            <p:cNvSpPr/>
            <p:nvPr/>
          </p:nvSpPr>
          <p:spPr>
            <a:xfrm>
              <a:off x="1561" y="753"/>
              <a:ext cx="77" cy="60"/>
            </a:xfrm>
            <a:custGeom>
              <a:avLst/>
              <a:gdLst/>
              <a:ahLst/>
              <a:cxnLst/>
              <a:rect l="0" t="0" r="0" b="0"/>
              <a:pathLst>
                <a:path w="325" h="245">
                  <a:moveTo>
                    <a:pt x="244" y="0"/>
                  </a:moveTo>
                  <a:lnTo>
                    <a:pt x="325" y="82"/>
                  </a:lnTo>
                  <a:lnTo>
                    <a:pt x="325" y="163"/>
                  </a:lnTo>
                  <a:lnTo>
                    <a:pt x="244" y="245"/>
                  </a:lnTo>
                  <a:lnTo>
                    <a:pt x="82" y="245"/>
                  </a:lnTo>
                  <a:lnTo>
                    <a:pt x="0" y="163"/>
                  </a:lnTo>
                  <a:lnTo>
                    <a:pt x="1" y="16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48" name="任意多边形 127047"/>
            <p:cNvSpPr/>
            <p:nvPr/>
          </p:nvSpPr>
          <p:spPr>
            <a:xfrm>
              <a:off x="1677" y="690"/>
              <a:ext cx="19" cy="43"/>
            </a:xfrm>
            <a:custGeom>
              <a:avLst/>
              <a:gdLst/>
              <a:ahLst/>
              <a:cxnLst/>
              <a:rect l="0" t="0" r="0" b="0"/>
              <a:pathLst>
                <a:path w="83" h="163">
                  <a:moveTo>
                    <a:pt x="0" y="163"/>
                  </a:moveTo>
                  <a:lnTo>
                    <a:pt x="82" y="0"/>
                  </a:lnTo>
                  <a:lnTo>
                    <a:pt x="8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49" name="任意多边形 127048"/>
            <p:cNvSpPr/>
            <p:nvPr/>
          </p:nvSpPr>
          <p:spPr>
            <a:xfrm>
              <a:off x="373" y="1917"/>
              <a:ext cx="60" cy="81"/>
            </a:xfrm>
            <a:custGeom>
              <a:avLst/>
              <a:gdLst/>
              <a:ahLst/>
              <a:cxnLst/>
              <a:rect l="0" t="0" r="0" b="0"/>
              <a:pathLst>
                <a:path w="245" h="326">
                  <a:moveTo>
                    <a:pt x="163" y="326"/>
                  </a:moveTo>
                  <a:lnTo>
                    <a:pt x="82" y="326"/>
                  </a:lnTo>
                  <a:lnTo>
                    <a:pt x="0" y="244"/>
                  </a:lnTo>
                  <a:lnTo>
                    <a:pt x="0" y="81"/>
                  </a:lnTo>
                  <a:lnTo>
                    <a:pt x="82" y="0"/>
                  </a:lnTo>
                  <a:lnTo>
                    <a:pt x="163" y="0"/>
                  </a:lnTo>
                  <a:lnTo>
                    <a:pt x="245" y="81"/>
                  </a:lnTo>
                  <a:lnTo>
                    <a:pt x="245" y="244"/>
                  </a:lnTo>
                  <a:lnTo>
                    <a:pt x="163" y="326"/>
                  </a:lnTo>
                  <a:lnTo>
                    <a:pt x="164" y="326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0" name="任意多边形 127049"/>
            <p:cNvSpPr/>
            <p:nvPr/>
          </p:nvSpPr>
          <p:spPr>
            <a:xfrm>
              <a:off x="433" y="1978"/>
              <a:ext cx="19" cy="20"/>
            </a:xfrm>
            <a:custGeom>
              <a:avLst/>
              <a:gdLst/>
              <a:ahLst/>
              <a:cxnLst/>
              <a:rect l="0" t="0" r="0" b="0"/>
              <a:pathLst>
                <a:path w="81" h="82">
                  <a:moveTo>
                    <a:pt x="0" y="0"/>
                  </a:moveTo>
                  <a:lnTo>
                    <a:pt x="80" y="82"/>
                  </a:lnTo>
                  <a:lnTo>
                    <a:pt x="81" y="8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1" name="任意多边形 127050"/>
            <p:cNvSpPr/>
            <p:nvPr/>
          </p:nvSpPr>
          <p:spPr>
            <a:xfrm>
              <a:off x="491" y="1877"/>
              <a:ext cx="19" cy="40"/>
            </a:xfrm>
            <a:custGeom>
              <a:avLst/>
              <a:gdLst/>
              <a:ahLst/>
              <a:cxnLst/>
              <a:rect l="0" t="0" r="0" b="0"/>
              <a:pathLst>
                <a:path w="83" h="163">
                  <a:moveTo>
                    <a:pt x="0" y="163"/>
                  </a:moveTo>
                  <a:lnTo>
                    <a:pt x="82" y="0"/>
                  </a:lnTo>
                  <a:lnTo>
                    <a:pt x="8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2" name="任意多边形 127051"/>
            <p:cNvSpPr/>
            <p:nvPr/>
          </p:nvSpPr>
          <p:spPr>
            <a:xfrm>
              <a:off x="985" y="1877"/>
              <a:ext cx="2" cy="121"/>
            </a:xfrm>
            <a:custGeom>
              <a:avLst/>
              <a:gdLst/>
              <a:ahLst/>
              <a:cxnLst/>
              <a:rect l="0" t="0" r="0" b="0"/>
              <a:pathLst>
                <a:path w="1" h="489">
                  <a:moveTo>
                    <a:pt x="0" y="48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3" name="任意多边形 127052"/>
            <p:cNvSpPr/>
            <p:nvPr/>
          </p:nvSpPr>
          <p:spPr>
            <a:xfrm>
              <a:off x="985" y="1917"/>
              <a:ext cx="79" cy="81"/>
            </a:xfrm>
            <a:custGeom>
              <a:avLst/>
              <a:gdLst/>
              <a:ahLst/>
              <a:cxnLst/>
              <a:rect l="0" t="0" r="0" b="0"/>
              <a:pathLst>
                <a:path w="326" h="326">
                  <a:moveTo>
                    <a:pt x="0" y="163"/>
                  </a:moveTo>
                  <a:lnTo>
                    <a:pt x="163" y="0"/>
                  </a:lnTo>
                  <a:lnTo>
                    <a:pt x="244" y="0"/>
                  </a:lnTo>
                  <a:lnTo>
                    <a:pt x="326" y="81"/>
                  </a:lnTo>
                  <a:lnTo>
                    <a:pt x="326" y="244"/>
                  </a:lnTo>
                  <a:lnTo>
                    <a:pt x="244" y="326"/>
                  </a:lnTo>
                  <a:lnTo>
                    <a:pt x="163" y="326"/>
                  </a:lnTo>
                  <a:lnTo>
                    <a:pt x="0" y="163"/>
                  </a:lnTo>
                  <a:lnTo>
                    <a:pt x="1" y="16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4" name="任意多边形 127053"/>
            <p:cNvSpPr/>
            <p:nvPr/>
          </p:nvSpPr>
          <p:spPr>
            <a:xfrm>
              <a:off x="1103" y="1877"/>
              <a:ext cx="19" cy="40"/>
            </a:xfrm>
            <a:custGeom>
              <a:avLst/>
              <a:gdLst/>
              <a:ahLst/>
              <a:cxnLst/>
              <a:rect l="0" t="0" r="0" b="0"/>
              <a:pathLst>
                <a:path w="81" h="163">
                  <a:moveTo>
                    <a:pt x="0" y="163"/>
                  </a:moveTo>
                  <a:lnTo>
                    <a:pt x="80" y="0"/>
                  </a:lnTo>
                  <a:lnTo>
                    <a:pt x="8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5" name="任意多边形 127054"/>
            <p:cNvSpPr/>
            <p:nvPr/>
          </p:nvSpPr>
          <p:spPr>
            <a:xfrm>
              <a:off x="1997" y="1904"/>
              <a:ext cx="79" cy="80"/>
            </a:xfrm>
            <a:custGeom>
              <a:avLst/>
              <a:gdLst/>
              <a:ahLst/>
              <a:cxnLst/>
              <a:rect l="0" t="0" r="0" b="0"/>
              <a:pathLst>
                <a:path w="327" h="325">
                  <a:moveTo>
                    <a:pt x="326" y="0"/>
                  </a:moveTo>
                  <a:lnTo>
                    <a:pt x="82" y="0"/>
                  </a:lnTo>
                  <a:lnTo>
                    <a:pt x="0" y="81"/>
                  </a:lnTo>
                  <a:lnTo>
                    <a:pt x="0" y="243"/>
                  </a:lnTo>
                  <a:lnTo>
                    <a:pt x="82" y="325"/>
                  </a:lnTo>
                  <a:lnTo>
                    <a:pt x="326" y="325"/>
                  </a:lnTo>
                  <a:lnTo>
                    <a:pt x="327" y="32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6" name="任意多边形 127055"/>
            <p:cNvSpPr/>
            <p:nvPr/>
          </p:nvSpPr>
          <p:spPr>
            <a:xfrm>
              <a:off x="2113" y="1863"/>
              <a:ext cx="21" cy="41"/>
            </a:xfrm>
            <a:custGeom>
              <a:avLst/>
              <a:gdLst/>
              <a:ahLst/>
              <a:cxnLst/>
              <a:rect l="0" t="0" r="0" b="0"/>
              <a:pathLst>
                <a:path w="83" h="163">
                  <a:moveTo>
                    <a:pt x="0" y="163"/>
                  </a:moveTo>
                  <a:lnTo>
                    <a:pt x="82" y="0"/>
                  </a:lnTo>
                  <a:lnTo>
                    <a:pt x="8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7" name="任意多边形 127056"/>
            <p:cNvSpPr/>
            <p:nvPr/>
          </p:nvSpPr>
          <p:spPr>
            <a:xfrm>
              <a:off x="2560" y="1917"/>
              <a:ext cx="77" cy="81"/>
            </a:xfrm>
            <a:custGeom>
              <a:avLst/>
              <a:gdLst/>
              <a:ahLst/>
              <a:cxnLst/>
              <a:rect l="0" t="0" r="0" b="0"/>
              <a:pathLst>
                <a:path w="327" h="326">
                  <a:moveTo>
                    <a:pt x="326" y="0"/>
                  </a:moveTo>
                  <a:lnTo>
                    <a:pt x="81" y="0"/>
                  </a:lnTo>
                  <a:lnTo>
                    <a:pt x="0" y="81"/>
                  </a:lnTo>
                  <a:lnTo>
                    <a:pt x="0" y="244"/>
                  </a:lnTo>
                  <a:lnTo>
                    <a:pt x="81" y="326"/>
                  </a:lnTo>
                  <a:lnTo>
                    <a:pt x="326" y="326"/>
                  </a:lnTo>
                  <a:lnTo>
                    <a:pt x="327" y="326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8" name="任意多边形 127057"/>
            <p:cNvSpPr/>
            <p:nvPr/>
          </p:nvSpPr>
          <p:spPr>
            <a:xfrm>
              <a:off x="2676" y="1877"/>
              <a:ext cx="19" cy="40"/>
            </a:xfrm>
            <a:custGeom>
              <a:avLst/>
              <a:gdLst/>
              <a:ahLst/>
              <a:cxnLst/>
              <a:rect l="0" t="0" r="0" b="0"/>
              <a:pathLst>
                <a:path w="82" h="163">
                  <a:moveTo>
                    <a:pt x="0" y="163"/>
                  </a:moveTo>
                  <a:lnTo>
                    <a:pt x="81" y="0"/>
                  </a:lnTo>
                  <a:lnTo>
                    <a:pt x="82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9" name="任意多边形 127058"/>
            <p:cNvSpPr/>
            <p:nvPr/>
          </p:nvSpPr>
          <p:spPr>
            <a:xfrm>
              <a:off x="2734" y="1877"/>
              <a:ext cx="19" cy="40"/>
            </a:xfrm>
            <a:custGeom>
              <a:avLst/>
              <a:gdLst/>
              <a:ahLst/>
              <a:cxnLst/>
              <a:rect l="0" t="0" r="0" b="0"/>
              <a:pathLst>
                <a:path w="83" h="163">
                  <a:moveTo>
                    <a:pt x="0" y="163"/>
                  </a:moveTo>
                  <a:lnTo>
                    <a:pt x="82" y="0"/>
                  </a:lnTo>
                  <a:lnTo>
                    <a:pt x="8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0" name="任意多边形 127059"/>
            <p:cNvSpPr/>
            <p:nvPr/>
          </p:nvSpPr>
          <p:spPr>
            <a:xfrm>
              <a:off x="3146" y="1917"/>
              <a:ext cx="58" cy="81"/>
            </a:xfrm>
            <a:custGeom>
              <a:avLst/>
              <a:gdLst/>
              <a:ahLst/>
              <a:cxnLst/>
              <a:rect l="0" t="0" r="0" b="0"/>
              <a:pathLst>
                <a:path w="244" h="326">
                  <a:moveTo>
                    <a:pt x="163" y="326"/>
                  </a:moveTo>
                  <a:lnTo>
                    <a:pt x="82" y="326"/>
                  </a:lnTo>
                  <a:lnTo>
                    <a:pt x="0" y="244"/>
                  </a:lnTo>
                  <a:lnTo>
                    <a:pt x="0" y="81"/>
                  </a:lnTo>
                  <a:lnTo>
                    <a:pt x="82" y="0"/>
                  </a:lnTo>
                  <a:lnTo>
                    <a:pt x="163" y="0"/>
                  </a:lnTo>
                  <a:lnTo>
                    <a:pt x="244" y="81"/>
                  </a:lnTo>
                  <a:lnTo>
                    <a:pt x="244" y="244"/>
                  </a:lnTo>
                  <a:lnTo>
                    <a:pt x="163" y="326"/>
                  </a:lnTo>
                  <a:lnTo>
                    <a:pt x="164" y="326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1" name="任意多边形 127060"/>
            <p:cNvSpPr/>
            <p:nvPr/>
          </p:nvSpPr>
          <p:spPr>
            <a:xfrm>
              <a:off x="3204" y="1978"/>
              <a:ext cx="20" cy="20"/>
            </a:xfrm>
            <a:custGeom>
              <a:avLst/>
              <a:gdLst/>
              <a:ahLst/>
              <a:cxnLst/>
              <a:rect l="0" t="0" r="0" b="0"/>
              <a:pathLst>
                <a:path w="82" h="82">
                  <a:moveTo>
                    <a:pt x="0" y="0"/>
                  </a:moveTo>
                  <a:lnTo>
                    <a:pt x="81" y="82"/>
                  </a:lnTo>
                  <a:lnTo>
                    <a:pt x="82" y="8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2" name="任意多边形 127061"/>
            <p:cNvSpPr/>
            <p:nvPr/>
          </p:nvSpPr>
          <p:spPr>
            <a:xfrm>
              <a:off x="3262" y="1877"/>
              <a:ext cx="22" cy="40"/>
            </a:xfrm>
            <a:custGeom>
              <a:avLst/>
              <a:gdLst/>
              <a:ahLst/>
              <a:cxnLst/>
              <a:rect l="0" t="0" r="0" b="0"/>
              <a:pathLst>
                <a:path w="83" h="163">
                  <a:moveTo>
                    <a:pt x="0" y="163"/>
                  </a:moveTo>
                  <a:lnTo>
                    <a:pt x="82" y="0"/>
                  </a:lnTo>
                  <a:lnTo>
                    <a:pt x="8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3" name="任意多边形 127062"/>
            <p:cNvSpPr/>
            <p:nvPr/>
          </p:nvSpPr>
          <p:spPr>
            <a:xfrm>
              <a:off x="3322" y="1877"/>
              <a:ext cx="20" cy="40"/>
            </a:xfrm>
            <a:custGeom>
              <a:avLst/>
              <a:gdLst/>
              <a:ahLst/>
              <a:cxnLst/>
              <a:rect l="0" t="0" r="0" b="0"/>
              <a:pathLst>
                <a:path w="81" h="163">
                  <a:moveTo>
                    <a:pt x="0" y="163"/>
                  </a:moveTo>
                  <a:lnTo>
                    <a:pt x="80" y="0"/>
                  </a:lnTo>
                  <a:lnTo>
                    <a:pt x="8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4" name="任意多边形 127063"/>
            <p:cNvSpPr/>
            <p:nvPr/>
          </p:nvSpPr>
          <p:spPr>
            <a:xfrm>
              <a:off x="4220" y="1877"/>
              <a:ext cx="3" cy="121"/>
            </a:xfrm>
            <a:custGeom>
              <a:avLst/>
              <a:gdLst/>
              <a:ahLst/>
              <a:cxnLst/>
              <a:rect l="0" t="0" r="0" b="0"/>
              <a:pathLst>
                <a:path w="1" h="489">
                  <a:moveTo>
                    <a:pt x="0" y="48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5" name="任意多边形 127064"/>
            <p:cNvSpPr/>
            <p:nvPr/>
          </p:nvSpPr>
          <p:spPr>
            <a:xfrm>
              <a:off x="4220" y="1917"/>
              <a:ext cx="78" cy="81"/>
            </a:xfrm>
            <a:custGeom>
              <a:avLst/>
              <a:gdLst/>
              <a:ahLst/>
              <a:cxnLst/>
              <a:rect l="0" t="0" r="0" b="0"/>
              <a:pathLst>
                <a:path w="326" h="326">
                  <a:moveTo>
                    <a:pt x="0" y="163"/>
                  </a:moveTo>
                  <a:lnTo>
                    <a:pt x="163" y="0"/>
                  </a:lnTo>
                  <a:lnTo>
                    <a:pt x="244" y="0"/>
                  </a:lnTo>
                  <a:lnTo>
                    <a:pt x="326" y="81"/>
                  </a:lnTo>
                  <a:lnTo>
                    <a:pt x="326" y="244"/>
                  </a:lnTo>
                  <a:lnTo>
                    <a:pt x="244" y="326"/>
                  </a:lnTo>
                  <a:lnTo>
                    <a:pt x="163" y="326"/>
                  </a:lnTo>
                  <a:lnTo>
                    <a:pt x="0" y="163"/>
                  </a:lnTo>
                  <a:lnTo>
                    <a:pt x="1" y="16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6" name="任意多边形 127065"/>
            <p:cNvSpPr/>
            <p:nvPr/>
          </p:nvSpPr>
          <p:spPr>
            <a:xfrm>
              <a:off x="4337" y="1877"/>
              <a:ext cx="19" cy="40"/>
            </a:xfrm>
            <a:custGeom>
              <a:avLst/>
              <a:gdLst/>
              <a:ahLst/>
              <a:cxnLst/>
              <a:rect l="0" t="0" r="0" b="0"/>
              <a:pathLst>
                <a:path w="81" h="163">
                  <a:moveTo>
                    <a:pt x="0" y="163"/>
                  </a:moveTo>
                  <a:lnTo>
                    <a:pt x="80" y="0"/>
                  </a:lnTo>
                  <a:lnTo>
                    <a:pt x="8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7" name="任意多边形 127066"/>
            <p:cNvSpPr/>
            <p:nvPr/>
          </p:nvSpPr>
          <p:spPr>
            <a:xfrm>
              <a:off x="4395" y="1877"/>
              <a:ext cx="21" cy="40"/>
            </a:xfrm>
            <a:custGeom>
              <a:avLst/>
              <a:gdLst/>
              <a:ahLst/>
              <a:cxnLst/>
              <a:rect l="0" t="0" r="0" b="0"/>
              <a:pathLst>
                <a:path w="83" h="163">
                  <a:moveTo>
                    <a:pt x="0" y="163"/>
                  </a:moveTo>
                  <a:lnTo>
                    <a:pt x="82" y="0"/>
                  </a:lnTo>
                  <a:lnTo>
                    <a:pt x="8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8" name="任意多边形 127067"/>
            <p:cNvSpPr/>
            <p:nvPr/>
          </p:nvSpPr>
          <p:spPr>
            <a:xfrm>
              <a:off x="2048" y="2293"/>
              <a:ext cx="78" cy="81"/>
            </a:xfrm>
            <a:custGeom>
              <a:avLst/>
              <a:gdLst/>
              <a:ahLst/>
              <a:cxnLst/>
              <a:rect l="0" t="0" r="0" b="0"/>
              <a:pathLst>
                <a:path w="326" h="326">
                  <a:moveTo>
                    <a:pt x="325" y="0"/>
                  </a:moveTo>
                  <a:lnTo>
                    <a:pt x="81" y="0"/>
                  </a:lnTo>
                  <a:lnTo>
                    <a:pt x="0" y="82"/>
                  </a:lnTo>
                  <a:lnTo>
                    <a:pt x="0" y="245"/>
                  </a:lnTo>
                  <a:lnTo>
                    <a:pt x="81" y="326"/>
                  </a:lnTo>
                  <a:lnTo>
                    <a:pt x="325" y="326"/>
                  </a:lnTo>
                  <a:lnTo>
                    <a:pt x="326" y="326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9" name="任意多边形 127068"/>
            <p:cNvSpPr/>
            <p:nvPr/>
          </p:nvSpPr>
          <p:spPr>
            <a:xfrm>
              <a:off x="336" y="2853"/>
              <a:ext cx="58" cy="83"/>
            </a:xfrm>
            <a:custGeom>
              <a:avLst/>
              <a:gdLst/>
              <a:ahLst/>
              <a:cxnLst/>
              <a:rect l="0" t="0" r="0" b="0"/>
              <a:pathLst>
                <a:path w="245" h="326">
                  <a:moveTo>
                    <a:pt x="163" y="326"/>
                  </a:moveTo>
                  <a:lnTo>
                    <a:pt x="82" y="326"/>
                  </a:lnTo>
                  <a:lnTo>
                    <a:pt x="0" y="244"/>
                  </a:lnTo>
                  <a:lnTo>
                    <a:pt x="0" y="81"/>
                  </a:lnTo>
                  <a:lnTo>
                    <a:pt x="82" y="0"/>
                  </a:lnTo>
                  <a:lnTo>
                    <a:pt x="163" y="0"/>
                  </a:lnTo>
                  <a:lnTo>
                    <a:pt x="245" y="81"/>
                  </a:lnTo>
                  <a:lnTo>
                    <a:pt x="245" y="244"/>
                  </a:lnTo>
                  <a:lnTo>
                    <a:pt x="163" y="326"/>
                  </a:lnTo>
                  <a:lnTo>
                    <a:pt x="164" y="326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0" name="任意多边形 127069"/>
            <p:cNvSpPr/>
            <p:nvPr/>
          </p:nvSpPr>
          <p:spPr>
            <a:xfrm>
              <a:off x="394" y="2914"/>
              <a:ext cx="19" cy="22"/>
            </a:xfrm>
            <a:custGeom>
              <a:avLst/>
              <a:gdLst/>
              <a:ahLst/>
              <a:cxnLst/>
              <a:rect l="0" t="0" r="0" b="0"/>
              <a:pathLst>
                <a:path w="81" h="82">
                  <a:moveTo>
                    <a:pt x="0" y="0"/>
                  </a:moveTo>
                  <a:lnTo>
                    <a:pt x="80" y="82"/>
                  </a:lnTo>
                  <a:lnTo>
                    <a:pt x="81" y="8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1" name="任意多边形 127070"/>
            <p:cNvSpPr/>
            <p:nvPr/>
          </p:nvSpPr>
          <p:spPr>
            <a:xfrm>
              <a:off x="1036" y="3959"/>
              <a:ext cx="3" cy="121"/>
            </a:xfrm>
            <a:custGeom>
              <a:avLst/>
              <a:gdLst/>
              <a:ahLst/>
              <a:cxnLst/>
              <a:rect l="0" t="0" r="0" b="0"/>
              <a:pathLst>
                <a:path w="1" h="489">
                  <a:moveTo>
                    <a:pt x="0" y="48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2" name="任意多边形 127071"/>
            <p:cNvSpPr/>
            <p:nvPr/>
          </p:nvSpPr>
          <p:spPr>
            <a:xfrm>
              <a:off x="1036" y="3999"/>
              <a:ext cx="78" cy="81"/>
            </a:xfrm>
            <a:custGeom>
              <a:avLst/>
              <a:gdLst/>
              <a:ahLst/>
              <a:cxnLst/>
              <a:rect l="0" t="0" r="0" b="0"/>
              <a:pathLst>
                <a:path w="325" h="326">
                  <a:moveTo>
                    <a:pt x="0" y="163"/>
                  </a:moveTo>
                  <a:lnTo>
                    <a:pt x="163" y="0"/>
                  </a:lnTo>
                  <a:lnTo>
                    <a:pt x="243" y="0"/>
                  </a:lnTo>
                  <a:lnTo>
                    <a:pt x="325" y="82"/>
                  </a:lnTo>
                  <a:lnTo>
                    <a:pt x="325" y="245"/>
                  </a:lnTo>
                  <a:lnTo>
                    <a:pt x="243" y="326"/>
                  </a:lnTo>
                  <a:lnTo>
                    <a:pt x="163" y="326"/>
                  </a:lnTo>
                  <a:lnTo>
                    <a:pt x="0" y="163"/>
                  </a:lnTo>
                  <a:lnTo>
                    <a:pt x="1" y="16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3" name="任意多边形 127072"/>
            <p:cNvSpPr/>
            <p:nvPr/>
          </p:nvSpPr>
          <p:spPr>
            <a:xfrm>
              <a:off x="3022" y="690"/>
              <a:ext cx="77" cy="63"/>
            </a:xfrm>
            <a:custGeom>
              <a:avLst/>
              <a:gdLst/>
              <a:ahLst/>
              <a:cxnLst/>
              <a:rect l="0" t="0" r="0" b="0"/>
              <a:pathLst>
                <a:path w="326" h="244">
                  <a:moveTo>
                    <a:pt x="0" y="81"/>
                  </a:moveTo>
                  <a:lnTo>
                    <a:pt x="81" y="0"/>
                  </a:lnTo>
                  <a:lnTo>
                    <a:pt x="244" y="0"/>
                  </a:lnTo>
                  <a:lnTo>
                    <a:pt x="326" y="81"/>
                  </a:lnTo>
                  <a:lnTo>
                    <a:pt x="326" y="163"/>
                  </a:lnTo>
                  <a:lnTo>
                    <a:pt x="244" y="244"/>
                  </a:lnTo>
                  <a:lnTo>
                    <a:pt x="163" y="244"/>
                  </a:lnTo>
                  <a:lnTo>
                    <a:pt x="164" y="24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4" name="任意多边形 127073"/>
            <p:cNvSpPr/>
            <p:nvPr/>
          </p:nvSpPr>
          <p:spPr>
            <a:xfrm>
              <a:off x="3022" y="753"/>
              <a:ext cx="77" cy="60"/>
            </a:xfrm>
            <a:custGeom>
              <a:avLst/>
              <a:gdLst/>
              <a:ahLst/>
              <a:cxnLst/>
              <a:rect l="0" t="0" r="0" b="0"/>
              <a:pathLst>
                <a:path w="326" h="245">
                  <a:moveTo>
                    <a:pt x="244" y="0"/>
                  </a:moveTo>
                  <a:lnTo>
                    <a:pt x="326" y="82"/>
                  </a:lnTo>
                  <a:lnTo>
                    <a:pt x="326" y="163"/>
                  </a:lnTo>
                  <a:lnTo>
                    <a:pt x="244" y="245"/>
                  </a:lnTo>
                  <a:lnTo>
                    <a:pt x="81" y="245"/>
                  </a:lnTo>
                  <a:lnTo>
                    <a:pt x="0" y="163"/>
                  </a:lnTo>
                  <a:lnTo>
                    <a:pt x="1" y="16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5" name="任意多边形 127074"/>
            <p:cNvSpPr/>
            <p:nvPr/>
          </p:nvSpPr>
          <p:spPr>
            <a:xfrm>
              <a:off x="3138" y="690"/>
              <a:ext cx="19" cy="43"/>
            </a:xfrm>
            <a:custGeom>
              <a:avLst/>
              <a:gdLst/>
              <a:ahLst/>
              <a:cxnLst/>
              <a:rect l="0" t="0" r="0" b="0"/>
              <a:pathLst>
                <a:path w="81" h="163">
                  <a:moveTo>
                    <a:pt x="0" y="163"/>
                  </a:moveTo>
                  <a:lnTo>
                    <a:pt x="80" y="0"/>
                  </a:lnTo>
                  <a:lnTo>
                    <a:pt x="8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6" name="任意多边形 127075"/>
            <p:cNvSpPr/>
            <p:nvPr/>
          </p:nvSpPr>
          <p:spPr>
            <a:xfrm>
              <a:off x="3196" y="690"/>
              <a:ext cx="21" cy="43"/>
            </a:xfrm>
            <a:custGeom>
              <a:avLst/>
              <a:gdLst/>
              <a:ahLst/>
              <a:cxnLst/>
              <a:rect l="0" t="0" r="0" b="0"/>
              <a:pathLst>
                <a:path w="83" h="163">
                  <a:moveTo>
                    <a:pt x="0" y="163"/>
                  </a:moveTo>
                  <a:lnTo>
                    <a:pt x="82" y="0"/>
                  </a:lnTo>
                  <a:lnTo>
                    <a:pt x="8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7" name="任意多边形 127076"/>
            <p:cNvSpPr/>
            <p:nvPr/>
          </p:nvSpPr>
          <p:spPr>
            <a:xfrm>
              <a:off x="3322" y="1225"/>
              <a:ext cx="20" cy="121"/>
            </a:xfrm>
            <a:custGeom>
              <a:avLst/>
              <a:gdLst/>
              <a:ahLst/>
              <a:cxnLst/>
              <a:rect l="0" t="0" r="0" b="0"/>
              <a:pathLst>
                <a:path w="82" h="490">
                  <a:moveTo>
                    <a:pt x="0" y="82"/>
                  </a:moveTo>
                  <a:lnTo>
                    <a:pt x="81" y="0"/>
                  </a:lnTo>
                  <a:lnTo>
                    <a:pt x="81" y="490"/>
                  </a:lnTo>
                  <a:lnTo>
                    <a:pt x="82" y="49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8" name="任意多边形 127077"/>
            <p:cNvSpPr/>
            <p:nvPr/>
          </p:nvSpPr>
          <p:spPr>
            <a:xfrm>
              <a:off x="3322" y="1346"/>
              <a:ext cx="39" cy="3"/>
            </a:xfrm>
            <a:custGeom>
              <a:avLst/>
              <a:gdLst/>
              <a:ahLst/>
              <a:cxnLst/>
              <a:rect l="0" t="0" r="0" b="0"/>
              <a:pathLst>
                <a:path w="164">
                  <a:moveTo>
                    <a:pt x="0" y="0"/>
                  </a:moveTo>
                  <a:lnTo>
                    <a:pt x="163" y="0"/>
                  </a:lnTo>
                  <a:lnTo>
                    <a:pt x="164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9" name="任意多边形 127078"/>
            <p:cNvSpPr/>
            <p:nvPr/>
          </p:nvSpPr>
          <p:spPr>
            <a:xfrm>
              <a:off x="3400" y="1225"/>
              <a:ext cx="19" cy="41"/>
            </a:xfrm>
            <a:custGeom>
              <a:avLst/>
              <a:gdLst/>
              <a:ahLst/>
              <a:cxnLst/>
              <a:rect l="0" t="0" r="0" b="0"/>
              <a:pathLst>
                <a:path w="82" h="163">
                  <a:moveTo>
                    <a:pt x="0" y="163"/>
                  </a:moveTo>
                  <a:lnTo>
                    <a:pt x="81" y="0"/>
                  </a:lnTo>
                  <a:lnTo>
                    <a:pt x="82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0" name="任意多边形 127079"/>
            <p:cNvSpPr/>
            <p:nvPr/>
          </p:nvSpPr>
          <p:spPr>
            <a:xfrm>
              <a:off x="3458" y="1225"/>
              <a:ext cx="19" cy="41"/>
            </a:xfrm>
            <a:custGeom>
              <a:avLst/>
              <a:gdLst/>
              <a:ahLst/>
              <a:cxnLst/>
              <a:rect l="0" t="0" r="0" b="0"/>
              <a:pathLst>
                <a:path w="83" h="163">
                  <a:moveTo>
                    <a:pt x="0" y="163"/>
                  </a:moveTo>
                  <a:lnTo>
                    <a:pt x="82" y="0"/>
                  </a:lnTo>
                  <a:lnTo>
                    <a:pt x="8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1" name="任意多边形 127080"/>
            <p:cNvSpPr/>
            <p:nvPr/>
          </p:nvSpPr>
          <p:spPr>
            <a:xfrm>
              <a:off x="3847" y="899"/>
              <a:ext cx="77" cy="123"/>
            </a:xfrm>
            <a:custGeom>
              <a:avLst/>
              <a:gdLst/>
              <a:ahLst/>
              <a:cxnLst/>
              <a:rect l="0" t="0" r="0" b="0"/>
              <a:pathLst>
                <a:path w="326" h="489">
                  <a:moveTo>
                    <a:pt x="0" y="82"/>
                  </a:moveTo>
                  <a:lnTo>
                    <a:pt x="81" y="0"/>
                  </a:lnTo>
                  <a:lnTo>
                    <a:pt x="243" y="0"/>
                  </a:lnTo>
                  <a:lnTo>
                    <a:pt x="325" y="82"/>
                  </a:lnTo>
                  <a:lnTo>
                    <a:pt x="325" y="163"/>
                  </a:lnTo>
                  <a:lnTo>
                    <a:pt x="243" y="245"/>
                  </a:lnTo>
                  <a:lnTo>
                    <a:pt x="81" y="245"/>
                  </a:lnTo>
                  <a:lnTo>
                    <a:pt x="0" y="326"/>
                  </a:lnTo>
                  <a:lnTo>
                    <a:pt x="0" y="489"/>
                  </a:lnTo>
                  <a:lnTo>
                    <a:pt x="325" y="489"/>
                  </a:lnTo>
                  <a:lnTo>
                    <a:pt x="326" y="48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2" name="任意多边形 127081"/>
            <p:cNvSpPr/>
            <p:nvPr/>
          </p:nvSpPr>
          <p:spPr>
            <a:xfrm>
              <a:off x="3963" y="899"/>
              <a:ext cx="19" cy="42"/>
            </a:xfrm>
            <a:custGeom>
              <a:avLst/>
              <a:gdLst/>
              <a:ahLst/>
              <a:cxnLst/>
              <a:rect l="0" t="0" r="0" b="0"/>
              <a:pathLst>
                <a:path w="82" h="163">
                  <a:moveTo>
                    <a:pt x="0" y="163"/>
                  </a:moveTo>
                  <a:lnTo>
                    <a:pt x="81" y="0"/>
                  </a:lnTo>
                  <a:lnTo>
                    <a:pt x="82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3" name="任意多边形 127082"/>
            <p:cNvSpPr/>
            <p:nvPr/>
          </p:nvSpPr>
          <p:spPr>
            <a:xfrm>
              <a:off x="4021" y="899"/>
              <a:ext cx="19" cy="42"/>
            </a:xfrm>
            <a:custGeom>
              <a:avLst/>
              <a:gdLst/>
              <a:ahLst/>
              <a:cxnLst/>
              <a:rect l="0" t="0" r="0" b="0"/>
              <a:pathLst>
                <a:path w="82" h="163">
                  <a:moveTo>
                    <a:pt x="0" y="163"/>
                  </a:moveTo>
                  <a:lnTo>
                    <a:pt x="81" y="0"/>
                  </a:lnTo>
                  <a:lnTo>
                    <a:pt x="82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4" name="任意多边形 127083"/>
            <p:cNvSpPr/>
            <p:nvPr/>
          </p:nvSpPr>
          <p:spPr>
            <a:xfrm>
              <a:off x="749" y="2943"/>
              <a:ext cx="19" cy="123"/>
            </a:xfrm>
            <a:custGeom>
              <a:avLst/>
              <a:gdLst/>
              <a:ahLst/>
              <a:cxnLst/>
              <a:rect l="0" t="0" r="0" b="0"/>
              <a:pathLst>
                <a:path w="83" h="488">
                  <a:moveTo>
                    <a:pt x="0" y="82"/>
                  </a:moveTo>
                  <a:lnTo>
                    <a:pt x="82" y="0"/>
                  </a:lnTo>
                  <a:lnTo>
                    <a:pt x="82" y="488"/>
                  </a:lnTo>
                  <a:lnTo>
                    <a:pt x="83" y="48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5" name="任意多边形 127084"/>
            <p:cNvSpPr/>
            <p:nvPr/>
          </p:nvSpPr>
          <p:spPr>
            <a:xfrm>
              <a:off x="749" y="3066"/>
              <a:ext cx="38" cy="2"/>
            </a:xfrm>
            <a:custGeom>
              <a:avLst/>
              <a:gdLst/>
              <a:ahLst/>
              <a:cxnLst/>
              <a:rect l="0" t="0" r="0" b="0"/>
              <a:pathLst>
                <a:path w="163">
                  <a:moveTo>
                    <a:pt x="0" y="0"/>
                  </a:moveTo>
                  <a:lnTo>
                    <a:pt x="162" y="0"/>
                  </a:lnTo>
                  <a:lnTo>
                    <a:pt x="16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6" name="任意多边形 127085"/>
            <p:cNvSpPr/>
            <p:nvPr/>
          </p:nvSpPr>
          <p:spPr>
            <a:xfrm>
              <a:off x="1361" y="2631"/>
              <a:ext cx="77" cy="61"/>
            </a:xfrm>
            <a:custGeom>
              <a:avLst/>
              <a:gdLst/>
              <a:ahLst/>
              <a:cxnLst/>
              <a:rect l="0" t="0" r="0" b="0"/>
              <a:pathLst>
                <a:path w="326" h="245">
                  <a:moveTo>
                    <a:pt x="0" y="82"/>
                  </a:moveTo>
                  <a:lnTo>
                    <a:pt x="81" y="0"/>
                  </a:lnTo>
                  <a:lnTo>
                    <a:pt x="244" y="0"/>
                  </a:lnTo>
                  <a:lnTo>
                    <a:pt x="326" y="82"/>
                  </a:lnTo>
                  <a:lnTo>
                    <a:pt x="326" y="163"/>
                  </a:lnTo>
                  <a:lnTo>
                    <a:pt x="244" y="245"/>
                  </a:lnTo>
                  <a:lnTo>
                    <a:pt x="163" y="245"/>
                  </a:lnTo>
                  <a:lnTo>
                    <a:pt x="164" y="24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7" name="任意多边形 127086"/>
            <p:cNvSpPr/>
            <p:nvPr/>
          </p:nvSpPr>
          <p:spPr>
            <a:xfrm>
              <a:off x="1361" y="2692"/>
              <a:ext cx="77" cy="60"/>
            </a:xfrm>
            <a:custGeom>
              <a:avLst/>
              <a:gdLst/>
              <a:ahLst/>
              <a:cxnLst/>
              <a:rect l="0" t="0" r="0" b="0"/>
              <a:pathLst>
                <a:path w="326" h="244">
                  <a:moveTo>
                    <a:pt x="244" y="0"/>
                  </a:moveTo>
                  <a:lnTo>
                    <a:pt x="326" y="81"/>
                  </a:lnTo>
                  <a:lnTo>
                    <a:pt x="326" y="163"/>
                  </a:lnTo>
                  <a:lnTo>
                    <a:pt x="244" y="244"/>
                  </a:lnTo>
                  <a:lnTo>
                    <a:pt x="81" y="244"/>
                  </a:lnTo>
                  <a:lnTo>
                    <a:pt x="0" y="163"/>
                  </a:lnTo>
                  <a:lnTo>
                    <a:pt x="1" y="16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8" name="任意多边形 127087"/>
            <p:cNvSpPr/>
            <p:nvPr/>
          </p:nvSpPr>
          <p:spPr>
            <a:xfrm>
              <a:off x="1060" y="3491"/>
              <a:ext cx="80" cy="121"/>
            </a:xfrm>
            <a:custGeom>
              <a:avLst/>
              <a:gdLst/>
              <a:ahLst/>
              <a:cxnLst/>
              <a:rect l="0" t="0" r="0" b="0"/>
              <a:pathLst>
                <a:path w="326" h="489">
                  <a:moveTo>
                    <a:pt x="0" y="82"/>
                  </a:moveTo>
                  <a:lnTo>
                    <a:pt x="80" y="0"/>
                  </a:lnTo>
                  <a:lnTo>
                    <a:pt x="243" y="0"/>
                  </a:lnTo>
                  <a:lnTo>
                    <a:pt x="325" y="82"/>
                  </a:lnTo>
                  <a:lnTo>
                    <a:pt x="325" y="163"/>
                  </a:lnTo>
                  <a:lnTo>
                    <a:pt x="243" y="245"/>
                  </a:lnTo>
                  <a:lnTo>
                    <a:pt x="80" y="245"/>
                  </a:lnTo>
                  <a:lnTo>
                    <a:pt x="0" y="326"/>
                  </a:lnTo>
                  <a:lnTo>
                    <a:pt x="0" y="489"/>
                  </a:lnTo>
                  <a:lnTo>
                    <a:pt x="325" y="489"/>
                  </a:lnTo>
                  <a:lnTo>
                    <a:pt x="326" y="48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9" name="任意多边形 127088"/>
            <p:cNvSpPr/>
            <p:nvPr/>
          </p:nvSpPr>
          <p:spPr>
            <a:xfrm>
              <a:off x="1135" y="3061"/>
              <a:ext cx="78" cy="83"/>
            </a:xfrm>
            <a:custGeom>
              <a:avLst/>
              <a:gdLst/>
              <a:ahLst/>
              <a:cxnLst/>
              <a:rect l="0" t="0" r="0" b="0"/>
              <a:pathLst>
                <a:path w="326" h="326">
                  <a:moveTo>
                    <a:pt x="0" y="326"/>
                  </a:moveTo>
                  <a:lnTo>
                    <a:pt x="244" y="326"/>
                  </a:lnTo>
                  <a:lnTo>
                    <a:pt x="325" y="245"/>
                  </a:lnTo>
                  <a:lnTo>
                    <a:pt x="244" y="163"/>
                  </a:lnTo>
                  <a:lnTo>
                    <a:pt x="82" y="163"/>
                  </a:lnTo>
                  <a:lnTo>
                    <a:pt x="0" y="82"/>
                  </a:lnTo>
                  <a:lnTo>
                    <a:pt x="82" y="0"/>
                  </a:lnTo>
                  <a:lnTo>
                    <a:pt x="325" y="0"/>
                  </a:lnTo>
                  <a:lnTo>
                    <a:pt x="326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0" name="任意多边形 127089"/>
            <p:cNvSpPr/>
            <p:nvPr/>
          </p:nvSpPr>
          <p:spPr>
            <a:xfrm>
              <a:off x="3213" y="1187"/>
              <a:ext cx="73" cy="632"/>
            </a:xfrm>
            <a:custGeom>
              <a:avLst/>
              <a:gdLst/>
              <a:ahLst/>
              <a:cxnLst/>
              <a:rect l="0" t="0" r="0" b="0"/>
              <a:pathLst>
                <a:path w="313" h="2534">
                  <a:moveTo>
                    <a:pt x="313" y="0"/>
                  </a:moveTo>
                  <a:lnTo>
                    <a:pt x="0" y="2534"/>
                  </a:lnTo>
                  <a:lnTo>
                    <a:pt x="1" y="253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1" name="任意多边形 127090"/>
            <p:cNvSpPr/>
            <p:nvPr/>
          </p:nvSpPr>
          <p:spPr>
            <a:xfrm>
              <a:off x="2686" y="890"/>
              <a:ext cx="445" cy="929"/>
            </a:xfrm>
            <a:custGeom>
              <a:avLst/>
              <a:gdLst/>
              <a:ahLst/>
              <a:cxnLst/>
              <a:rect l="0" t="0" r="0" b="0"/>
              <a:pathLst>
                <a:path w="1865" h="3734">
                  <a:moveTo>
                    <a:pt x="1865" y="0"/>
                  </a:moveTo>
                  <a:lnTo>
                    <a:pt x="0" y="3734"/>
                  </a:lnTo>
                  <a:lnTo>
                    <a:pt x="1" y="373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2" name="任意多边形 127091"/>
            <p:cNvSpPr/>
            <p:nvPr/>
          </p:nvSpPr>
          <p:spPr>
            <a:xfrm>
              <a:off x="2686" y="1819"/>
              <a:ext cx="1554" cy="2"/>
            </a:xfrm>
            <a:custGeom>
              <a:avLst/>
              <a:gdLst/>
              <a:ahLst/>
              <a:cxnLst/>
              <a:rect l="0" t="0" r="0" b="0"/>
              <a:pathLst>
                <a:path w="6509">
                  <a:moveTo>
                    <a:pt x="0" y="0"/>
                  </a:moveTo>
                  <a:lnTo>
                    <a:pt x="6508" y="0"/>
                  </a:lnTo>
                  <a:lnTo>
                    <a:pt x="6509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3" name="任意多边形 127092"/>
            <p:cNvSpPr/>
            <p:nvPr/>
          </p:nvSpPr>
          <p:spPr>
            <a:xfrm>
              <a:off x="3776" y="1028"/>
              <a:ext cx="464" cy="791"/>
            </a:xfrm>
            <a:custGeom>
              <a:avLst/>
              <a:gdLst/>
              <a:ahLst/>
              <a:cxnLst/>
              <a:rect l="0" t="0" r="0" b="0"/>
              <a:pathLst>
                <a:path w="1937" h="3173">
                  <a:moveTo>
                    <a:pt x="1937" y="317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4" name="任意多边形 127093"/>
            <p:cNvSpPr/>
            <p:nvPr/>
          </p:nvSpPr>
          <p:spPr>
            <a:xfrm>
              <a:off x="1520" y="2305"/>
              <a:ext cx="466" cy="485"/>
            </a:xfrm>
            <a:custGeom>
              <a:avLst/>
              <a:gdLst/>
              <a:ahLst/>
              <a:cxnLst/>
              <a:rect l="0" t="0" r="0" b="0"/>
              <a:pathLst>
                <a:path w="1954" h="1955">
                  <a:moveTo>
                    <a:pt x="0" y="1955"/>
                  </a:moveTo>
                  <a:lnTo>
                    <a:pt x="1953" y="0"/>
                  </a:lnTo>
                  <a:lnTo>
                    <a:pt x="1954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5" name="任意多边形 127094"/>
            <p:cNvSpPr/>
            <p:nvPr/>
          </p:nvSpPr>
          <p:spPr>
            <a:xfrm>
              <a:off x="510" y="2855"/>
              <a:ext cx="335" cy="76"/>
            </a:xfrm>
            <a:custGeom>
              <a:avLst/>
              <a:gdLst/>
              <a:ahLst/>
              <a:cxnLst/>
              <a:rect l="0" t="0" r="0" b="0"/>
              <a:pathLst>
                <a:path w="1407" h="314">
                  <a:moveTo>
                    <a:pt x="0" y="0"/>
                  </a:moveTo>
                  <a:lnTo>
                    <a:pt x="1406" y="314"/>
                  </a:lnTo>
                  <a:lnTo>
                    <a:pt x="1407" y="31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6" name="任意多边形 127095"/>
            <p:cNvSpPr/>
            <p:nvPr/>
          </p:nvSpPr>
          <p:spPr>
            <a:xfrm>
              <a:off x="1131" y="3511"/>
              <a:ext cx="73" cy="415"/>
            </a:xfrm>
            <a:custGeom>
              <a:avLst/>
              <a:gdLst/>
              <a:ahLst/>
              <a:cxnLst/>
              <a:rect l="0" t="0" r="0" b="0"/>
              <a:pathLst>
                <a:path w="303" h="1666">
                  <a:moveTo>
                    <a:pt x="303" y="0"/>
                  </a:moveTo>
                  <a:lnTo>
                    <a:pt x="0" y="1666"/>
                  </a:lnTo>
                  <a:lnTo>
                    <a:pt x="1" y="1666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7" name="任意多边形 127096"/>
            <p:cNvSpPr/>
            <p:nvPr/>
          </p:nvSpPr>
          <p:spPr>
            <a:xfrm>
              <a:off x="510" y="2305"/>
              <a:ext cx="1476" cy="550"/>
            </a:xfrm>
            <a:custGeom>
              <a:avLst/>
              <a:gdLst/>
              <a:ahLst/>
              <a:cxnLst/>
              <a:rect l="0" t="0" r="0" b="0"/>
              <a:pathLst>
                <a:path w="6184" h="2208">
                  <a:moveTo>
                    <a:pt x="0" y="2208"/>
                  </a:moveTo>
                  <a:lnTo>
                    <a:pt x="6183" y="0"/>
                  </a:lnTo>
                  <a:lnTo>
                    <a:pt x="6184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8" name="任意多边形 127097"/>
            <p:cNvSpPr/>
            <p:nvPr/>
          </p:nvSpPr>
          <p:spPr>
            <a:xfrm>
              <a:off x="1131" y="2305"/>
              <a:ext cx="855" cy="1621"/>
            </a:xfrm>
            <a:custGeom>
              <a:avLst/>
              <a:gdLst/>
              <a:ahLst/>
              <a:cxnLst/>
              <a:rect l="0" t="0" r="0" b="0"/>
              <a:pathLst>
                <a:path w="3580" h="6517">
                  <a:moveTo>
                    <a:pt x="3580" y="0"/>
                  </a:moveTo>
                  <a:lnTo>
                    <a:pt x="0" y="6517"/>
                  </a:lnTo>
                  <a:lnTo>
                    <a:pt x="1" y="6517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9" name="任意多边形 127098"/>
            <p:cNvSpPr/>
            <p:nvPr/>
          </p:nvSpPr>
          <p:spPr>
            <a:xfrm>
              <a:off x="510" y="2855"/>
              <a:ext cx="621" cy="1071"/>
            </a:xfrm>
            <a:custGeom>
              <a:avLst/>
              <a:gdLst/>
              <a:ahLst/>
              <a:cxnLst/>
              <a:rect l="0" t="0" r="0" b="0"/>
              <a:pathLst>
                <a:path w="2603" h="4309">
                  <a:moveTo>
                    <a:pt x="2603" y="430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0" name="任意多边形 127099"/>
            <p:cNvSpPr/>
            <p:nvPr/>
          </p:nvSpPr>
          <p:spPr>
            <a:xfrm>
              <a:off x="1131" y="1028"/>
              <a:ext cx="86" cy="791"/>
            </a:xfrm>
            <a:custGeom>
              <a:avLst/>
              <a:gdLst/>
              <a:ahLst/>
              <a:cxnLst/>
              <a:rect l="0" t="0" r="0" b="0"/>
              <a:pathLst>
                <a:path w="354" h="3173">
                  <a:moveTo>
                    <a:pt x="0" y="3173"/>
                  </a:moveTo>
                  <a:lnTo>
                    <a:pt x="353" y="0"/>
                  </a:lnTo>
                  <a:lnTo>
                    <a:pt x="354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1" name="任意多边形 127100"/>
            <p:cNvSpPr/>
            <p:nvPr/>
          </p:nvSpPr>
          <p:spPr>
            <a:xfrm>
              <a:off x="510" y="1187"/>
              <a:ext cx="335" cy="632"/>
            </a:xfrm>
            <a:custGeom>
              <a:avLst/>
              <a:gdLst/>
              <a:ahLst/>
              <a:cxnLst/>
              <a:rect l="0" t="0" r="0" b="0"/>
              <a:pathLst>
                <a:path w="1407" h="2534">
                  <a:moveTo>
                    <a:pt x="0" y="2534"/>
                  </a:moveTo>
                  <a:lnTo>
                    <a:pt x="1406" y="0"/>
                  </a:lnTo>
                  <a:lnTo>
                    <a:pt x="1407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2" name="任意多边形 127101"/>
            <p:cNvSpPr/>
            <p:nvPr/>
          </p:nvSpPr>
          <p:spPr>
            <a:xfrm>
              <a:off x="845" y="890"/>
              <a:ext cx="696" cy="297"/>
            </a:xfrm>
            <a:custGeom>
              <a:avLst/>
              <a:gdLst/>
              <a:ahLst/>
              <a:cxnLst/>
              <a:rect l="0" t="0" r="0" b="0"/>
              <a:pathLst>
                <a:path w="2913" h="1200">
                  <a:moveTo>
                    <a:pt x="0" y="1200"/>
                  </a:moveTo>
                  <a:lnTo>
                    <a:pt x="2912" y="0"/>
                  </a:lnTo>
                  <a:lnTo>
                    <a:pt x="2913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3" name="任意多边形 127102"/>
            <p:cNvSpPr/>
            <p:nvPr/>
          </p:nvSpPr>
          <p:spPr>
            <a:xfrm>
              <a:off x="1541" y="890"/>
              <a:ext cx="445" cy="929"/>
            </a:xfrm>
            <a:custGeom>
              <a:avLst/>
              <a:gdLst/>
              <a:ahLst/>
              <a:cxnLst/>
              <a:rect l="0" t="0" r="0" b="0"/>
              <a:pathLst>
                <a:path w="1866" h="3734">
                  <a:moveTo>
                    <a:pt x="0" y="0"/>
                  </a:moveTo>
                  <a:lnTo>
                    <a:pt x="1865" y="3734"/>
                  </a:lnTo>
                  <a:lnTo>
                    <a:pt x="1866" y="373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4" name="任意多边形 127103"/>
            <p:cNvSpPr/>
            <p:nvPr/>
          </p:nvSpPr>
          <p:spPr>
            <a:xfrm>
              <a:off x="510" y="1819"/>
              <a:ext cx="1476" cy="2"/>
            </a:xfrm>
            <a:custGeom>
              <a:avLst/>
              <a:gdLst/>
              <a:ahLst/>
              <a:cxnLst/>
              <a:rect l="0" t="0" r="0" b="0"/>
              <a:pathLst>
                <a:path w="6183">
                  <a:moveTo>
                    <a:pt x="618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5" name="任意多边形 127104"/>
            <p:cNvSpPr/>
            <p:nvPr/>
          </p:nvSpPr>
          <p:spPr>
            <a:xfrm>
              <a:off x="2248" y="1174"/>
              <a:ext cx="86" cy="29"/>
            </a:xfrm>
            <a:custGeom>
              <a:avLst/>
              <a:gdLst/>
              <a:ahLst/>
              <a:cxnLst/>
              <a:rect l="0" t="0" r="0" b="0"/>
              <a:pathLst>
                <a:path w="366" h="122">
                  <a:moveTo>
                    <a:pt x="0" y="0"/>
                  </a:moveTo>
                  <a:lnTo>
                    <a:pt x="0" y="122"/>
                  </a:lnTo>
                  <a:lnTo>
                    <a:pt x="366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6" name="任意多边形 127105"/>
            <p:cNvSpPr/>
            <p:nvPr/>
          </p:nvSpPr>
          <p:spPr>
            <a:xfrm>
              <a:off x="2248" y="1174"/>
              <a:ext cx="86" cy="29"/>
            </a:xfrm>
            <a:custGeom>
              <a:avLst/>
              <a:gdLst/>
              <a:ahLst/>
              <a:cxnLst/>
              <a:rect l="0" t="0" r="0" b="0"/>
              <a:pathLst>
                <a:path w="366" h="122">
                  <a:moveTo>
                    <a:pt x="0" y="0"/>
                  </a:moveTo>
                  <a:lnTo>
                    <a:pt x="0" y="122"/>
                  </a:lnTo>
                  <a:lnTo>
                    <a:pt x="366" y="61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7" name="任意多边形 127106"/>
            <p:cNvSpPr/>
            <p:nvPr/>
          </p:nvSpPr>
          <p:spPr>
            <a:xfrm>
              <a:off x="2248" y="1015"/>
              <a:ext cx="86" cy="29"/>
            </a:xfrm>
            <a:custGeom>
              <a:avLst/>
              <a:gdLst/>
              <a:ahLst/>
              <a:cxnLst/>
              <a:rect l="0" t="0" r="0" b="0"/>
              <a:pathLst>
                <a:path w="366" h="122">
                  <a:moveTo>
                    <a:pt x="0" y="0"/>
                  </a:moveTo>
                  <a:lnTo>
                    <a:pt x="0" y="122"/>
                  </a:lnTo>
                  <a:lnTo>
                    <a:pt x="366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8" name="任意多边形 127107"/>
            <p:cNvSpPr/>
            <p:nvPr/>
          </p:nvSpPr>
          <p:spPr>
            <a:xfrm>
              <a:off x="2248" y="1015"/>
              <a:ext cx="86" cy="29"/>
            </a:xfrm>
            <a:custGeom>
              <a:avLst/>
              <a:gdLst/>
              <a:ahLst/>
              <a:cxnLst/>
              <a:rect l="0" t="0" r="0" b="0"/>
              <a:pathLst>
                <a:path w="366" h="122">
                  <a:moveTo>
                    <a:pt x="0" y="0"/>
                  </a:moveTo>
                  <a:lnTo>
                    <a:pt x="0" y="122"/>
                  </a:lnTo>
                  <a:lnTo>
                    <a:pt x="366" y="61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9" name="任意多边形 127108"/>
            <p:cNvSpPr/>
            <p:nvPr/>
          </p:nvSpPr>
          <p:spPr>
            <a:xfrm>
              <a:off x="2248" y="874"/>
              <a:ext cx="86" cy="31"/>
            </a:xfrm>
            <a:custGeom>
              <a:avLst/>
              <a:gdLst/>
              <a:ahLst/>
              <a:cxnLst/>
              <a:rect l="0" t="0" r="0" b="0"/>
              <a:pathLst>
                <a:path w="366" h="123">
                  <a:moveTo>
                    <a:pt x="0" y="0"/>
                  </a:moveTo>
                  <a:lnTo>
                    <a:pt x="0" y="123"/>
                  </a:lnTo>
                  <a:lnTo>
                    <a:pt x="366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0" name="任意多边形 127109"/>
            <p:cNvSpPr/>
            <p:nvPr/>
          </p:nvSpPr>
          <p:spPr>
            <a:xfrm>
              <a:off x="2248" y="874"/>
              <a:ext cx="86" cy="31"/>
            </a:xfrm>
            <a:custGeom>
              <a:avLst/>
              <a:gdLst/>
              <a:ahLst/>
              <a:cxnLst/>
              <a:rect l="0" t="0" r="0" b="0"/>
              <a:pathLst>
                <a:path w="366" h="123">
                  <a:moveTo>
                    <a:pt x="0" y="0"/>
                  </a:moveTo>
                  <a:lnTo>
                    <a:pt x="0" y="123"/>
                  </a:lnTo>
                  <a:lnTo>
                    <a:pt x="366" y="62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1" name="任意多边形 127110"/>
            <p:cNvSpPr/>
            <p:nvPr/>
          </p:nvSpPr>
          <p:spPr>
            <a:xfrm>
              <a:off x="1520" y="2036"/>
              <a:ext cx="30" cy="92"/>
            </a:xfrm>
            <a:custGeom>
              <a:avLst/>
              <a:gdLst/>
              <a:ahLst/>
              <a:cxnLst/>
              <a:rect l="0" t="0" r="0" b="0"/>
              <a:pathLst>
                <a:path w="122" h="366">
                  <a:moveTo>
                    <a:pt x="122" y="0"/>
                  </a:moveTo>
                  <a:lnTo>
                    <a:pt x="0" y="0"/>
                  </a:lnTo>
                  <a:lnTo>
                    <a:pt x="61" y="366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2" name="任意多边形 127111"/>
            <p:cNvSpPr/>
            <p:nvPr/>
          </p:nvSpPr>
          <p:spPr>
            <a:xfrm>
              <a:off x="1520" y="2036"/>
              <a:ext cx="30" cy="92"/>
            </a:xfrm>
            <a:custGeom>
              <a:avLst/>
              <a:gdLst/>
              <a:ahLst/>
              <a:cxnLst/>
              <a:rect l="0" t="0" r="0" b="0"/>
              <a:pathLst>
                <a:path w="122" h="366">
                  <a:moveTo>
                    <a:pt x="122" y="0"/>
                  </a:moveTo>
                  <a:lnTo>
                    <a:pt x="0" y="0"/>
                  </a:lnTo>
                  <a:lnTo>
                    <a:pt x="61" y="366"/>
                  </a:lnTo>
                  <a:lnTo>
                    <a:pt x="122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3" name="任意多边形 127112"/>
            <p:cNvSpPr/>
            <p:nvPr/>
          </p:nvSpPr>
          <p:spPr>
            <a:xfrm>
              <a:off x="1195" y="2036"/>
              <a:ext cx="30" cy="92"/>
            </a:xfrm>
            <a:custGeom>
              <a:avLst/>
              <a:gdLst/>
              <a:ahLst/>
              <a:cxnLst/>
              <a:rect l="0" t="0" r="0" b="0"/>
              <a:pathLst>
                <a:path w="122" h="366">
                  <a:moveTo>
                    <a:pt x="122" y="0"/>
                  </a:moveTo>
                  <a:lnTo>
                    <a:pt x="0" y="0"/>
                  </a:lnTo>
                  <a:lnTo>
                    <a:pt x="61" y="366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4" name="任意多边形 127113"/>
            <p:cNvSpPr/>
            <p:nvPr/>
          </p:nvSpPr>
          <p:spPr>
            <a:xfrm>
              <a:off x="1195" y="2036"/>
              <a:ext cx="30" cy="92"/>
            </a:xfrm>
            <a:custGeom>
              <a:avLst/>
              <a:gdLst/>
              <a:ahLst/>
              <a:cxnLst/>
              <a:rect l="0" t="0" r="0" b="0"/>
              <a:pathLst>
                <a:path w="122" h="366">
                  <a:moveTo>
                    <a:pt x="122" y="0"/>
                  </a:moveTo>
                  <a:lnTo>
                    <a:pt x="0" y="0"/>
                  </a:lnTo>
                  <a:lnTo>
                    <a:pt x="61" y="366"/>
                  </a:lnTo>
                  <a:lnTo>
                    <a:pt x="122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5" name="任意多边形 127114"/>
            <p:cNvSpPr/>
            <p:nvPr/>
          </p:nvSpPr>
          <p:spPr>
            <a:xfrm>
              <a:off x="830" y="2036"/>
              <a:ext cx="30" cy="92"/>
            </a:xfrm>
            <a:custGeom>
              <a:avLst/>
              <a:gdLst/>
              <a:ahLst/>
              <a:cxnLst/>
              <a:rect l="0" t="0" r="0" b="0"/>
              <a:pathLst>
                <a:path w="122" h="366">
                  <a:moveTo>
                    <a:pt x="122" y="0"/>
                  </a:moveTo>
                  <a:lnTo>
                    <a:pt x="0" y="0"/>
                  </a:lnTo>
                  <a:lnTo>
                    <a:pt x="61" y="366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6" name="任意多边形 127115"/>
            <p:cNvSpPr/>
            <p:nvPr/>
          </p:nvSpPr>
          <p:spPr>
            <a:xfrm>
              <a:off x="830" y="2036"/>
              <a:ext cx="30" cy="92"/>
            </a:xfrm>
            <a:custGeom>
              <a:avLst/>
              <a:gdLst/>
              <a:ahLst/>
              <a:cxnLst/>
              <a:rect l="0" t="0" r="0" b="0"/>
              <a:pathLst>
                <a:path w="122" h="366">
                  <a:moveTo>
                    <a:pt x="122" y="0"/>
                  </a:moveTo>
                  <a:lnTo>
                    <a:pt x="0" y="0"/>
                  </a:lnTo>
                  <a:lnTo>
                    <a:pt x="61" y="366"/>
                  </a:lnTo>
                  <a:lnTo>
                    <a:pt x="122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7" name="任意多边形 127116"/>
            <p:cNvSpPr/>
            <p:nvPr/>
          </p:nvSpPr>
          <p:spPr>
            <a:xfrm>
              <a:off x="3131" y="890"/>
              <a:ext cx="647" cy="138"/>
            </a:xfrm>
            <a:custGeom>
              <a:avLst/>
              <a:gdLst/>
              <a:ahLst/>
              <a:cxnLst/>
              <a:rect l="0" t="0" r="0" b="0"/>
              <a:pathLst>
                <a:path w="2707" h="561">
                  <a:moveTo>
                    <a:pt x="0" y="0"/>
                  </a:moveTo>
                  <a:lnTo>
                    <a:pt x="2706" y="561"/>
                  </a:lnTo>
                  <a:lnTo>
                    <a:pt x="2707" y="56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8" name="任意多边形 127117"/>
            <p:cNvSpPr/>
            <p:nvPr/>
          </p:nvSpPr>
          <p:spPr>
            <a:xfrm>
              <a:off x="3286" y="1028"/>
              <a:ext cx="490" cy="159"/>
            </a:xfrm>
            <a:custGeom>
              <a:avLst/>
              <a:gdLst/>
              <a:ahLst/>
              <a:cxnLst/>
              <a:rect l="0" t="0" r="0" b="0"/>
              <a:pathLst>
                <a:path w="2053" h="639">
                  <a:moveTo>
                    <a:pt x="2053" y="0"/>
                  </a:moveTo>
                  <a:lnTo>
                    <a:pt x="0" y="639"/>
                  </a:lnTo>
                  <a:lnTo>
                    <a:pt x="1" y="639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9" name="任意多边形 127118"/>
            <p:cNvSpPr/>
            <p:nvPr/>
          </p:nvSpPr>
          <p:spPr>
            <a:xfrm>
              <a:off x="3131" y="890"/>
              <a:ext cx="155" cy="297"/>
            </a:xfrm>
            <a:custGeom>
              <a:avLst/>
              <a:gdLst/>
              <a:ahLst/>
              <a:cxnLst/>
              <a:rect l="0" t="0" r="0" b="0"/>
              <a:pathLst>
                <a:path w="653" h="1200">
                  <a:moveTo>
                    <a:pt x="653" y="120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0" name="任意多边形 127119"/>
            <p:cNvSpPr/>
            <p:nvPr/>
          </p:nvSpPr>
          <p:spPr>
            <a:xfrm>
              <a:off x="845" y="2931"/>
              <a:ext cx="365" cy="589"/>
            </a:xfrm>
            <a:custGeom>
              <a:avLst/>
              <a:gdLst/>
              <a:ahLst/>
              <a:cxnLst/>
              <a:rect l="0" t="0" r="0" b="0"/>
              <a:pathLst>
                <a:path w="1524" h="2365">
                  <a:moveTo>
                    <a:pt x="0" y="0"/>
                  </a:moveTo>
                  <a:lnTo>
                    <a:pt x="1523" y="2365"/>
                  </a:lnTo>
                  <a:lnTo>
                    <a:pt x="1524" y="2365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1" name="任意多边形 127120"/>
            <p:cNvSpPr/>
            <p:nvPr/>
          </p:nvSpPr>
          <p:spPr>
            <a:xfrm>
              <a:off x="1208" y="2770"/>
              <a:ext cx="333" cy="750"/>
            </a:xfrm>
            <a:custGeom>
              <a:avLst/>
              <a:gdLst/>
              <a:ahLst/>
              <a:cxnLst/>
              <a:rect l="0" t="0" r="0" b="0"/>
              <a:pathLst>
                <a:path w="1390" h="3020">
                  <a:moveTo>
                    <a:pt x="0" y="3020"/>
                  </a:moveTo>
                  <a:lnTo>
                    <a:pt x="1389" y="0"/>
                  </a:lnTo>
                  <a:lnTo>
                    <a:pt x="1390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2" name="任意多边形 127121"/>
            <p:cNvSpPr/>
            <p:nvPr/>
          </p:nvSpPr>
          <p:spPr>
            <a:xfrm>
              <a:off x="1520" y="2770"/>
              <a:ext cx="21" cy="20"/>
            </a:xfrm>
            <a:custGeom>
              <a:avLst/>
              <a:gdLst/>
              <a:ahLst/>
              <a:cxnLst/>
              <a:rect l="0" t="0" r="0" b="0"/>
              <a:pathLst>
                <a:path w="88" h="88">
                  <a:moveTo>
                    <a:pt x="88" y="0"/>
                  </a:moveTo>
                  <a:lnTo>
                    <a:pt x="0" y="88"/>
                  </a:lnTo>
                  <a:lnTo>
                    <a:pt x="1" y="8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3" name="任意多边形 127122"/>
            <p:cNvSpPr/>
            <p:nvPr/>
          </p:nvSpPr>
          <p:spPr>
            <a:xfrm>
              <a:off x="845" y="2790"/>
              <a:ext cx="675" cy="141"/>
            </a:xfrm>
            <a:custGeom>
              <a:avLst/>
              <a:gdLst/>
              <a:ahLst/>
              <a:cxnLst/>
              <a:rect l="0" t="0" r="0" b="0"/>
              <a:pathLst>
                <a:path w="2824" h="567">
                  <a:moveTo>
                    <a:pt x="2824" y="0"/>
                  </a:moveTo>
                  <a:lnTo>
                    <a:pt x="0" y="567"/>
                  </a:lnTo>
                  <a:lnTo>
                    <a:pt x="1" y="567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124" name="文本框 127123"/>
          <p:cNvSpPr txBox="1"/>
          <p:nvPr/>
        </p:nvSpPr>
        <p:spPr>
          <a:xfrm>
            <a:off x="3707765" y="5445125"/>
            <a:ext cx="1605280" cy="944880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可见轮廓</a:t>
            </a:r>
          </a:p>
          <a:p>
            <a:pPr lvl="0" algn="ctr"/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线应加粗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7125" name="文本框 127124"/>
          <p:cNvSpPr txBox="1"/>
          <p:nvPr/>
        </p:nvSpPr>
        <p:spPr>
          <a:xfrm>
            <a:off x="35560" y="44450"/>
            <a:ext cx="7291705" cy="51943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square" lIns="90000" tIns="46800" rIns="90000" bIns="46800" anchor="ctr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题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57</a:t>
            </a:r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试画全全截头三棱锥的三个视图。</a:t>
            </a:r>
            <a:endParaRPr lang="zh-CN" altLang="en-US" sz="280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27126" name="组合 127125"/>
          <p:cNvGrpSpPr/>
          <p:nvPr/>
        </p:nvGrpSpPr>
        <p:grpSpPr>
          <a:xfrm>
            <a:off x="5842000" y="2743200"/>
            <a:ext cx="2971800" cy="2971800"/>
            <a:chOff x="1968" y="1632"/>
            <a:chExt cx="1872" cy="1680"/>
          </a:xfrm>
        </p:grpSpPr>
        <p:sp>
          <p:nvSpPr>
            <p:cNvPr id="127127" name="直接连接符 127126"/>
            <p:cNvSpPr/>
            <p:nvPr/>
          </p:nvSpPr>
          <p:spPr>
            <a:xfrm flipV="1">
              <a:off x="1968" y="2296"/>
              <a:ext cx="1872" cy="69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8" name="任意多边形 127127"/>
            <p:cNvSpPr/>
            <p:nvPr/>
          </p:nvSpPr>
          <p:spPr>
            <a:xfrm>
              <a:off x="2448" y="1632"/>
              <a:ext cx="960" cy="816"/>
            </a:xfrm>
            <a:custGeom>
              <a:avLst/>
              <a:gdLst/>
              <a:ahLst/>
              <a:cxnLst/>
              <a:rect l="0" t="0" r="0" b="0"/>
              <a:pathLst>
                <a:path w="960" h="816">
                  <a:moveTo>
                    <a:pt x="0" y="480"/>
                  </a:moveTo>
                  <a:lnTo>
                    <a:pt x="720" y="816"/>
                  </a:lnTo>
                  <a:lnTo>
                    <a:pt x="96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28575" cap="flat" cmpd="sng">
              <a:solidFill>
                <a:schemeClr val="tx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9" name="任意多边形 127128"/>
            <p:cNvSpPr/>
            <p:nvPr/>
          </p:nvSpPr>
          <p:spPr>
            <a:xfrm>
              <a:off x="1968" y="2112"/>
              <a:ext cx="1248" cy="1200"/>
            </a:xfrm>
            <a:custGeom>
              <a:avLst/>
              <a:gdLst/>
              <a:ahLst/>
              <a:cxnLst/>
              <a:rect l="0" t="0" r="0" b="0"/>
              <a:pathLst>
                <a:path w="1248" h="1200">
                  <a:moveTo>
                    <a:pt x="480" y="0"/>
                  </a:moveTo>
                  <a:lnTo>
                    <a:pt x="0" y="864"/>
                  </a:lnTo>
                  <a:lnTo>
                    <a:pt x="1248" y="1200"/>
                  </a:lnTo>
                  <a:lnTo>
                    <a:pt x="1200" y="33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FF33CC">
                <a:alpha val="100000"/>
              </a:srgbClr>
            </a:solidFill>
            <a:ln w="28575" cap="flat" cmpd="sng">
              <a:solidFill>
                <a:schemeClr val="tx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30" name="任意多边形 127129"/>
            <p:cNvSpPr/>
            <p:nvPr/>
          </p:nvSpPr>
          <p:spPr>
            <a:xfrm>
              <a:off x="3168" y="1632"/>
              <a:ext cx="672" cy="1680"/>
            </a:xfrm>
            <a:custGeom>
              <a:avLst/>
              <a:gdLst/>
              <a:ahLst/>
              <a:cxnLst/>
              <a:rect l="0" t="0" r="0" b="0"/>
              <a:pathLst>
                <a:path w="672" h="1680">
                  <a:moveTo>
                    <a:pt x="0" y="816"/>
                  </a:moveTo>
                  <a:lnTo>
                    <a:pt x="240" y="0"/>
                  </a:lnTo>
                  <a:lnTo>
                    <a:pt x="672" y="672"/>
                  </a:lnTo>
                  <a:lnTo>
                    <a:pt x="48" y="1680"/>
                  </a:lnTo>
                  <a:lnTo>
                    <a:pt x="0" y="816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28575" cap="flat" cmpd="sng">
              <a:solidFill>
                <a:schemeClr val="tx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31" name="直接连接符 127130"/>
            <p:cNvSpPr/>
            <p:nvPr/>
          </p:nvSpPr>
          <p:spPr>
            <a:xfrm flipV="1">
              <a:off x="1968" y="2304"/>
              <a:ext cx="1872" cy="67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0999"/>
          <p:cNvGrpSpPr/>
          <p:nvPr/>
        </p:nvGrpSpPr>
        <p:grpSpPr>
          <a:xfrm>
            <a:off x="0" y="0"/>
            <a:ext cx="9144000" cy="6019800"/>
            <a:chOff x="0" y="0"/>
            <a:chExt cx="5760" cy="3792"/>
          </a:xfrm>
        </p:grpSpPr>
        <p:grpSp>
          <p:nvGrpSpPr>
            <p:cNvPr id="3" name="组合 120998"/>
            <p:cNvGrpSpPr/>
            <p:nvPr/>
          </p:nvGrpSpPr>
          <p:grpSpPr>
            <a:xfrm>
              <a:off x="114" y="144"/>
              <a:ext cx="4282" cy="3648"/>
              <a:chOff x="114" y="144"/>
              <a:chExt cx="4282" cy="3648"/>
            </a:xfrm>
          </p:grpSpPr>
          <p:grpSp>
            <p:nvGrpSpPr>
              <p:cNvPr id="4" name="组合 120971"/>
              <p:cNvGrpSpPr/>
              <p:nvPr/>
            </p:nvGrpSpPr>
            <p:grpSpPr>
              <a:xfrm>
                <a:off x="144" y="2421"/>
                <a:ext cx="2276" cy="1371"/>
                <a:chOff x="124" y="2421"/>
                <a:chExt cx="2276" cy="1371"/>
              </a:xfrm>
            </p:grpSpPr>
            <p:grpSp>
              <p:nvGrpSpPr>
                <p:cNvPr id="5" name="组合 120970"/>
                <p:cNvGrpSpPr/>
                <p:nvPr/>
              </p:nvGrpSpPr>
              <p:grpSpPr>
                <a:xfrm>
                  <a:off x="124" y="3104"/>
                  <a:ext cx="2276" cy="3"/>
                  <a:chOff x="0" y="3104"/>
                  <a:chExt cx="2276" cy="3"/>
                </a:xfrm>
              </p:grpSpPr>
              <p:sp>
                <p:nvSpPr>
                  <p:cNvPr id="120889" name="任意多边形 120888"/>
                  <p:cNvSpPr/>
                  <p:nvPr/>
                </p:nvSpPr>
                <p:spPr>
                  <a:xfrm>
                    <a:off x="0" y="3104"/>
                    <a:ext cx="184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30">
                        <a:moveTo>
                          <a:pt x="0" y="0"/>
                        </a:moveTo>
                        <a:lnTo>
                          <a:pt x="629" y="0"/>
                        </a:lnTo>
                        <a:lnTo>
                          <a:pt x="63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0" name="任意多边形 120889"/>
                  <p:cNvSpPr/>
                  <p:nvPr/>
                </p:nvSpPr>
                <p:spPr>
                  <a:xfrm>
                    <a:off x="221" y="3104"/>
                    <a:ext cx="37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9">
                        <a:moveTo>
                          <a:pt x="0" y="0"/>
                        </a:moveTo>
                        <a:lnTo>
                          <a:pt x="128" y="0"/>
                        </a:lnTo>
                        <a:lnTo>
                          <a:pt x="129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1" name="任意多边形 120890"/>
                  <p:cNvSpPr/>
                  <p:nvPr/>
                </p:nvSpPr>
                <p:spPr>
                  <a:xfrm>
                    <a:off x="294" y="3104"/>
                    <a:ext cx="190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2">
                        <a:moveTo>
                          <a:pt x="0" y="0"/>
                        </a:moveTo>
                        <a:lnTo>
                          <a:pt x="641" y="0"/>
                        </a:lnTo>
                        <a:lnTo>
                          <a:pt x="642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2" name="任意多边形 120891"/>
                  <p:cNvSpPr/>
                  <p:nvPr/>
                </p:nvSpPr>
                <p:spPr>
                  <a:xfrm>
                    <a:off x="521" y="3104"/>
                    <a:ext cx="37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9">
                        <a:moveTo>
                          <a:pt x="0" y="0"/>
                        </a:moveTo>
                        <a:lnTo>
                          <a:pt x="128" y="0"/>
                        </a:lnTo>
                        <a:lnTo>
                          <a:pt x="129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3" name="任意多边形 120892"/>
                  <p:cNvSpPr/>
                  <p:nvPr/>
                </p:nvSpPr>
                <p:spPr>
                  <a:xfrm>
                    <a:off x="596" y="3104"/>
                    <a:ext cx="185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1">
                        <a:moveTo>
                          <a:pt x="0" y="0"/>
                        </a:moveTo>
                        <a:lnTo>
                          <a:pt x="640" y="0"/>
                        </a:lnTo>
                        <a:lnTo>
                          <a:pt x="64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4" name="任意多边形 120893"/>
                  <p:cNvSpPr/>
                  <p:nvPr/>
                </p:nvSpPr>
                <p:spPr>
                  <a:xfrm>
                    <a:off x="821" y="3104"/>
                    <a:ext cx="37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8">
                        <a:moveTo>
                          <a:pt x="0" y="0"/>
                        </a:moveTo>
                        <a:lnTo>
                          <a:pt x="127" y="0"/>
                        </a:lnTo>
                        <a:lnTo>
                          <a:pt x="128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5" name="任意多边形 120894"/>
                  <p:cNvSpPr/>
                  <p:nvPr/>
                </p:nvSpPr>
                <p:spPr>
                  <a:xfrm>
                    <a:off x="895" y="3104"/>
                    <a:ext cx="186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1">
                        <a:moveTo>
                          <a:pt x="0" y="0"/>
                        </a:moveTo>
                        <a:lnTo>
                          <a:pt x="640" y="0"/>
                        </a:lnTo>
                        <a:lnTo>
                          <a:pt x="64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6" name="任意多边形 120895"/>
                  <p:cNvSpPr/>
                  <p:nvPr/>
                </p:nvSpPr>
                <p:spPr>
                  <a:xfrm>
                    <a:off x="1118" y="3104"/>
                    <a:ext cx="40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9">
                        <a:moveTo>
                          <a:pt x="0" y="0"/>
                        </a:moveTo>
                        <a:lnTo>
                          <a:pt x="128" y="0"/>
                        </a:lnTo>
                        <a:lnTo>
                          <a:pt x="129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7" name="任意多边形 120896"/>
                  <p:cNvSpPr/>
                  <p:nvPr/>
                </p:nvSpPr>
                <p:spPr>
                  <a:xfrm>
                    <a:off x="1195" y="3104"/>
                    <a:ext cx="187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2">
                        <a:moveTo>
                          <a:pt x="0" y="0"/>
                        </a:moveTo>
                        <a:lnTo>
                          <a:pt x="641" y="0"/>
                        </a:lnTo>
                        <a:lnTo>
                          <a:pt x="642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8" name="任意多边形 120897"/>
                  <p:cNvSpPr/>
                  <p:nvPr/>
                </p:nvSpPr>
                <p:spPr>
                  <a:xfrm>
                    <a:off x="1418" y="3104"/>
                    <a:ext cx="37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9">
                        <a:moveTo>
                          <a:pt x="0" y="0"/>
                        </a:moveTo>
                        <a:lnTo>
                          <a:pt x="128" y="0"/>
                        </a:lnTo>
                        <a:lnTo>
                          <a:pt x="129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9" name="任意多边形 120898"/>
                  <p:cNvSpPr/>
                  <p:nvPr/>
                </p:nvSpPr>
                <p:spPr>
                  <a:xfrm>
                    <a:off x="1495" y="3104"/>
                    <a:ext cx="186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1">
                        <a:moveTo>
                          <a:pt x="0" y="0"/>
                        </a:moveTo>
                        <a:lnTo>
                          <a:pt x="640" y="0"/>
                        </a:lnTo>
                        <a:lnTo>
                          <a:pt x="64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00" name="任意多边形 120899"/>
                  <p:cNvSpPr/>
                  <p:nvPr/>
                </p:nvSpPr>
                <p:spPr>
                  <a:xfrm>
                    <a:off x="1717" y="3104"/>
                    <a:ext cx="38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9">
                        <a:moveTo>
                          <a:pt x="0" y="0"/>
                        </a:moveTo>
                        <a:lnTo>
                          <a:pt x="128" y="0"/>
                        </a:lnTo>
                        <a:lnTo>
                          <a:pt x="129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01" name="任意多边形 120900"/>
                  <p:cNvSpPr/>
                  <p:nvPr/>
                </p:nvSpPr>
                <p:spPr>
                  <a:xfrm>
                    <a:off x="1792" y="3104"/>
                    <a:ext cx="190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1">
                        <a:moveTo>
                          <a:pt x="0" y="0"/>
                        </a:moveTo>
                        <a:lnTo>
                          <a:pt x="640" y="0"/>
                        </a:lnTo>
                        <a:lnTo>
                          <a:pt x="64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02" name="任意多边形 120901"/>
                  <p:cNvSpPr/>
                  <p:nvPr/>
                </p:nvSpPr>
                <p:spPr>
                  <a:xfrm>
                    <a:off x="2019" y="3104"/>
                    <a:ext cx="36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0">
                        <a:moveTo>
                          <a:pt x="0" y="0"/>
                        </a:moveTo>
                        <a:lnTo>
                          <a:pt x="129" y="0"/>
                        </a:lnTo>
                        <a:lnTo>
                          <a:pt x="13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03" name="任意多边形 120902"/>
                  <p:cNvSpPr/>
                  <p:nvPr/>
                </p:nvSpPr>
                <p:spPr>
                  <a:xfrm>
                    <a:off x="2092" y="3104"/>
                    <a:ext cx="184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32">
                        <a:moveTo>
                          <a:pt x="0" y="0"/>
                        </a:moveTo>
                        <a:lnTo>
                          <a:pt x="631" y="0"/>
                        </a:lnTo>
                        <a:lnTo>
                          <a:pt x="632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0908" name="任意多边形 120907"/>
                <p:cNvSpPr/>
                <p:nvPr/>
              </p:nvSpPr>
              <p:spPr>
                <a:xfrm>
                  <a:off x="1460" y="2421"/>
                  <a:ext cx="816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93">
                      <a:moveTo>
                        <a:pt x="2793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09" name="任意多边形 120908"/>
                <p:cNvSpPr/>
                <p:nvPr/>
              </p:nvSpPr>
              <p:spPr>
                <a:xfrm>
                  <a:off x="1460" y="3790"/>
                  <a:ext cx="816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93">
                      <a:moveTo>
                        <a:pt x="2793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1" name="任意多边形 120910"/>
                <p:cNvSpPr/>
                <p:nvPr/>
              </p:nvSpPr>
              <p:spPr>
                <a:xfrm>
                  <a:off x="2276" y="2421"/>
                  <a:ext cx="3" cy="136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4614">
                      <a:moveTo>
                        <a:pt x="0" y="0"/>
                      </a:moveTo>
                      <a:lnTo>
                        <a:pt x="0" y="4614"/>
                      </a:lnTo>
                      <a:lnTo>
                        <a:pt x="1" y="4614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2" name="任意多边形 120911"/>
                <p:cNvSpPr/>
                <p:nvPr/>
              </p:nvSpPr>
              <p:spPr>
                <a:xfrm>
                  <a:off x="200" y="3104"/>
                  <a:ext cx="1260" cy="6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312" h="2308">
                      <a:moveTo>
                        <a:pt x="4312" y="2308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3" name="任意多边形 120912"/>
                <p:cNvSpPr/>
                <p:nvPr/>
              </p:nvSpPr>
              <p:spPr>
                <a:xfrm>
                  <a:off x="200" y="2421"/>
                  <a:ext cx="1260" cy="68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312" h="2306">
                      <a:moveTo>
                        <a:pt x="4312" y="0"/>
                      </a:moveTo>
                      <a:lnTo>
                        <a:pt x="0" y="2306"/>
                      </a:lnTo>
                      <a:lnTo>
                        <a:pt x="1" y="2306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120997"/>
              <p:cNvGrpSpPr/>
              <p:nvPr/>
            </p:nvGrpSpPr>
            <p:grpSpPr>
              <a:xfrm>
                <a:off x="114" y="502"/>
                <a:ext cx="2286" cy="1370"/>
                <a:chOff x="114" y="475"/>
                <a:chExt cx="2286" cy="1370"/>
              </a:xfrm>
            </p:grpSpPr>
            <p:grpSp>
              <p:nvGrpSpPr>
                <p:cNvPr id="7" name="组合 120990"/>
                <p:cNvGrpSpPr/>
                <p:nvPr/>
              </p:nvGrpSpPr>
              <p:grpSpPr>
                <a:xfrm>
                  <a:off x="114" y="1159"/>
                  <a:ext cx="2286" cy="4"/>
                  <a:chOff x="66" y="1159"/>
                  <a:chExt cx="2286" cy="4"/>
                </a:xfrm>
              </p:grpSpPr>
              <p:sp>
                <p:nvSpPr>
                  <p:cNvPr id="120835" name="任意多边形 120834"/>
                  <p:cNvSpPr/>
                  <p:nvPr/>
                </p:nvSpPr>
                <p:spPr>
                  <a:xfrm>
                    <a:off x="66" y="1159"/>
                    <a:ext cx="189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5">
                        <a:moveTo>
                          <a:pt x="0" y="0"/>
                        </a:moveTo>
                        <a:lnTo>
                          <a:pt x="644" y="0"/>
                        </a:lnTo>
                        <a:lnTo>
                          <a:pt x="645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36" name="任意多边形 120835"/>
                  <p:cNvSpPr/>
                  <p:nvPr/>
                </p:nvSpPr>
                <p:spPr>
                  <a:xfrm>
                    <a:off x="291" y="1159"/>
                    <a:ext cx="40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9">
                        <a:moveTo>
                          <a:pt x="0" y="0"/>
                        </a:moveTo>
                        <a:lnTo>
                          <a:pt x="128" y="0"/>
                        </a:lnTo>
                        <a:lnTo>
                          <a:pt x="129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37" name="任意多边形 120836"/>
                  <p:cNvSpPr/>
                  <p:nvPr/>
                </p:nvSpPr>
                <p:spPr>
                  <a:xfrm>
                    <a:off x="368" y="1159"/>
                    <a:ext cx="187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2">
                        <a:moveTo>
                          <a:pt x="0" y="0"/>
                        </a:moveTo>
                        <a:lnTo>
                          <a:pt x="641" y="0"/>
                        </a:lnTo>
                        <a:lnTo>
                          <a:pt x="642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38" name="任意多边形 120837"/>
                  <p:cNvSpPr/>
                  <p:nvPr/>
                </p:nvSpPr>
                <p:spPr>
                  <a:xfrm>
                    <a:off x="591" y="1159"/>
                    <a:ext cx="37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0">
                        <a:moveTo>
                          <a:pt x="0" y="0"/>
                        </a:moveTo>
                        <a:lnTo>
                          <a:pt x="129" y="0"/>
                        </a:lnTo>
                        <a:lnTo>
                          <a:pt x="13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39" name="任意多边形 120838"/>
                  <p:cNvSpPr/>
                  <p:nvPr/>
                </p:nvSpPr>
                <p:spPr>
                  <a:xfrm>
                    <a:off x="665" y="1159"/>
                    <a:ext cx="189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1">
                        <a:moveTo>
                          <a:pt x="0" y="0"/>
                        </a:moveTo>
                        <a:lnTo>
                          <a:pt x="640" y="0"/>
                        </a:lnTo>
                        <a:lnTo>
                          <a:pt x="64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0" name="任意多边形 120839"/>
                  <p:cNvSpPr/>
                  <p:nvPr/>
                </p:nvSpPr>
                <p:spPr>
                  <a:xfrm>
                    <a:off x="891" y="1159"/>
                    <a:ext cx="37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9">
                        <a:moveTo>
                          <a:pt x="0" y="0"/>
                        </a:moveTo>
                        <a:lnTo>
                          <a:pt x="128" y="0"/>
                        </a:lnTo>
                        <a:lnTo>
                          <a:pt x="129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1" name="任意多边形 120840"/>
                  <p:cNvSpPr/>
                  <p:nvPr/>
                </p:nvSpPr>
                <p:spPr>
                  <a:xfrm>
                    <a:off x="966" y="1159"/>
                    <a:ext cx="187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1">
                        <a:moveTo>
                          <a:pt x="0" y="0"/>
                        </a:moveTo>
                        <a:lnTo>
                          <a:pt x="640" y="0"/>
                        </a:lnTo>
                        <a:lnTo>
                          <a:pt x="64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2" name="任意多边形 120841"/>
                  <p:cNvSpPr/>
                  <p:nvPr/>
                </p:nvSpPr>
                <p:spPr>
                  <a:xfrm>
                    <a:off x="1192" y="1159"/>
                    <a:ext cx="36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0">
                        <a:moveTo>
                          <a:pt x="0" y="0"/>
                        </a:moveTo>
                        <a:lnTo>
                          <a:pt x="129" y="0"/>
                        </a:lnTo>
                        <a:lnTo>
                          <a:pt x="13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3" name="任意多边形 120842"/>
                  <p:cNvSpPr/>
                  <p:nvPr/>
                </p:nvSpPr>
                <p:spPr>
                  <a:xfrm>
                    <a:off x="1265" y="1159"/>
                    <a:ext cx="187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2">
                        <a:moveTo>
                          <a:pt x="0" y="0"/>
                        </a:moveTo>
                        <a:lnTo>
                          <a:pt x="641" y="0"/>
                        </a:lnTo>
                        <a:lnTo>
                          <a:pt x="642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4" name="任意多边形 120843"/>
                  <p:cNvSpPr/>
                  <p:nvPr/>
                </p:nvSpPr>
                <p:spPr>
                  <a:xfrm>
                    <a:off x="1489" y="1159"/>
                    <a:ext cx="39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0">
                        <a:moveTo>
                          <a:pt x="0" y="0"/>
                        </a:moveTo>
                        <a:lnTo>
                          <a:pt x="129" y="0"/>
                        </a:lnTo>
                        <a:lnTo>
                          <a:pt x="13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5" name="任意多边形 120844"/>
                  <p:cNvSpPr/>
                  <p:nvPr/>
                </p:nvSpPr>
                <p:spPr>
                  <a:xfrm>
                    <a:off x="1564" y="1159"/>
                    <a:ext cx="188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1">
                        <a:moveTo>
                          <a:pt x="0" y="0"/>
                        </a:moveTo>
                        <a:lnTo>
                          <a:pt x="640" y="0"/>
                        </a:lnTo>
                        <a:lnTo>
                          <a:pt x="64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6" name="任意多边形 120845"/>
                  <p:cNvSpPr/>
                  <p:nvPr/>
                </p:nvSpPr>
                <p:spPr>
                  <a:xfrm>
                    <a:off x="1789" y="1159"/>
                    <a:ext cx="40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0">
                        <a:moveTo>
                          <a:pt x="0" y="0"/>
                        </a:moveTo>
                        <a:lnTo>
                          <a:pt x="129" y="0"/>
                        </a:lnTo>
                        <a:lnTo>
                          <a:pt x="13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7" name="任意多边形 120846"/>
                  <p:cNvSpPr/>
                  <p:nvPr/>
                </p:nvSpPr>
                <p:spPr>
                  <a:xfrm>
                    <a:off x="1865" y="1159"/>
                    <a:ext cx="187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2">
                        <a:moveTo>
                          <a:pt x="0" y="0"/>
                        </a:moveTo>
                        <a:lnTo>
                          <a:pt x="641" y="0"/>
                        </a:lnTo>
                        <a:lnTo>
                          <a:pt x="642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8" name="任意多边形 120847"/>
                  <p:cNvSpPr/>
                  <p:nvPr/>
                </p:nvSpPr>
                <p:spPr>
                  <a:xfrm>
                    <a:off x="2089" y="1159"/>
                    <a:ext cx="37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0">
                        <a:moveTo>
                          <a:pt x="0" y="0"/>
                        </a:moveTo>
                        <a:lnTo>
                          <a:pt x="129" y="0"/>
                        </a:lnTo>
                        <a:lnTo>
                          <a:pt x="13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9" name="任意多边形 120848"/>
                  <p:cNvSpPr/>
                  <p:nvPr/>
                </p:nvSpPr>
                <p:spPr>
                  <a:xfrm>
                    <a:off x="2165" y="1159"/>
                    <a:ext cx="187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5">
                        <a:moveTo>
                          <a:pt x="0" y="0"/>
                        </a:moveTo>
                        <a:lnTo>
                          <a:pt x="644" y="0"/>
                        </a:lnTo>
                        <a:lnTo>
                          <a:pt x="645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0888" name="任意多边形 120887"/>
                <p:cNvSpPr/>
                <p:nvPr/>
              </p:nvSpPr>
              <p:spPr>
                <a:xfrm>
                  <a:off x="728" y="868"/>
                  <a:ext cx="1225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87">
                      <a:moveTo>
                        <a:pt x="4187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07" name="任意多边形 120906"/>
                <p:cNvSpPr/>
                <p:nvPr/>
              </p:nvSpPr>
              <p:spPr>
                <a:xfrm>
                  <a:off x="1953" y="475"/>
                  <a:ext cx="2" cy="3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323">
                      <a:moveTo>
                        <a:pt x="0" y="0"/>
                      </a:moveTo>
                      <a:lnTo>
                        <a:pt x="0" y="1323"/>
                      </a:lnTo>
                      <a:lnTo>
                        <a:pt x="1" y="1323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4" name="任意多边形 120913"/>
                <p:cNvSpPr/>
                <p:nvPr/>
              </p:nvSpPr>
              <p:spPr>
                <a:xfrm>
                  <a:off x="2268" y="475"/>
                  <a:ext cx="3" cy="13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4615">
                      <a:moveTo>
                        <a:pt x="0" y="0"/>
                      </a:moveTo>
                      <a:lnTo>
                        <a:pt x="0" y="4615"/>
                      </a:lnTo>
                      <a:lnTo>
                        <a:pt x="1" y="4615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5" name="任意多边形 120914"/>
                <p:cNvSpPr/>
                <p:nvPr/>
              </p:nvSpPr>
              <p:spPr>
                <a:xfrm>
                  <a:off x="192" y="1159"/>
                  <a:ext cx="1260" cy="68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312" h="2308">
                      <a:moveTo>
                        <a:pt x="4312" y="2308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6" name="任意多边形 120915"/>
                <p:cNvSpPr/>
                <p:nvPr/>
              </p:nvSpPr>
              <p:spPr>
                <a:xfrm>
                  <a:off x="192" y="868"/>
                  <a:ext cx="536" cy="2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40" h="984">
                      <a:moveTo>
                        <a:pt x="1840" y="0"/>
                      </a:moveTo>
                      <a:lnTo>
                        <a:pt x="0" y="984"/>
                      </a:lnTo>
                      <a:lnTo>
                        <a:pt x="1" y="984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7" name="任意多边形 120916"/>
                <p:cNvSpPr/>
                <p:nvPr/>
              </p:nvSpPr>
              <p:spPr>
                <a:xfrm>
                  <a:off x="1452" y="868"/>
                  <a:ext cx="3" cy="9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292">
                      <a:moveTo>
                        <a:pt x="0" y="0"/>
                      </a:moveTo>
                      <a:lnTo>
                        <a:pt x="0" y="3292"/>
                      </a:lnTo>
                      <a:lnTo>
                        <a:pt x="1" y="3292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9" name="任意多边形 120918"/>
                <p:cNvSpPr/>
                <p:nvPr/>
              </p:nvSpPr>
              <p:spPr>
                <a:xfrm>
                  <a:off x="1452" y="1842"/>
                  <a:ext cx="816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93">
                      <a:moveTo>
                        <a:pt x="2793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20" name="任意多边形 120919"/>
                <p:cNvSpPr/>
                <p:nvPr/>
              </p:nvSpPr>
              <p:spPr>
                <a:xfrm>
                  <a:off x="1953" y="475"/>
                  <a:ext cx="315" cy="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8">
                      <a:moveTo>
                        <a:pt x="1078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组合 120969"/>
              <p:cNvGrpSpPr/>
              <p:nvPr/>
            </p:nvGrpSpPr>
            <p:grpSpPr>
              <a:xfrm>
                <a:off x="2736" y="144"/>
                <a:ext cx="1660" cy="1803"/>
                <a:chOff x="2708" y="144"/>
                <a:chExt cx="1660" cy="1803"/>
              </a:xfrm>
            </p:grpSpPr>
            <p:grpSp>
              <p:nvGrpSpPr>
                <p:cNvPr id="9" name="组合 120968"/>
                <p:cNvGrpSpPr/>
                <p:nvPr/>
              </p:nvGrpSpPr>
              <p:grpSpPr>
                <a:xfrm>
                  <a:off x="3536" y="144"/>
                  <a:ext cx="2" cy="1803"/>
                  <a:chOff x="3536" y="144"/>
                  <a:chExt cx="2" cy="1803"/>
                </a:xfrm>
              </p:grpSpPr>
              <p:sp>
                <p:nvSpPr>
                  <p:cNvPr id="120861" name="任意多边形 120860"/>
                  <p:cNvSpPr/>
                  <p:nvPr/>
                </p:nvSpPr>
                <p:spPr>
                  <a:xfrm>
                    <a:off x="3536" y="144"/>
                    <a:ext cx="2" cy="2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798">
                        <a:moveTo>
                          <a:pt x="0" y="0"/>
                        </a:moveTo>
                        <a:lnTo>
                          <a:pt x="0" y="798"/>
                        </a:lnTo>
                        <a:lnTo>
                          <a:pt x="1" y="79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2" name="任意多边形 120861"/>
                  <p:cNvSpPr/>
                  <p:nvPr/>
                </p:nvSpPr>
                <p:spPr>
                  <a:xfrm>
                    <a:off x="3536" y="419"/>
                    <a:ext cx="2" cy="3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29">
                        <a:moveTo>
                          <a:pt x="0" y="0"/>
                        </a:moveTo>
                        <a:lnTo>
                          <a:pt x="0" y="129"/>
                        </a:lnTo>
                        <a:lnTo>
                          <a:pt x="1" y="129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3" name="任意多边形 120862"/>
                  <p:cNvSpPr/>
                  <p:nvPr/>
                </p:nvSpPr>
                <p:spPr>
                  <a:xfrm>
                    <a:off x="3536" y="493"/>
                    <a:ext cx="2" cy="18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641">
                        <a:moveTo>
                          <a:pt x="0" y="0"/>
                        </a:moveTo>
                        <a:lnTo>
                          <a:pt x="0" y="641"/>
                        </a:lnTo>
                        <a:lnTo>
                          <a:pt x="1" y="641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4" name="任意多边形 120863"/>
                  <p:cNvSpPr/>
                  <p:nvPr/>
                </p:nvSpPr>
                <p:spPr>
                  <a:xfrm>
                    <a:off x="3536" y="723"/>
                    <a:ext cx="2" cy="3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28">
                        <a:moveTo>
                          <a:pt x="0" y="0"/>
                        </a:moveTo>
                        <a:lnTo>
                          <a:pt x="0" y="128"/>
                        </a:lnTo>
                        <a:lnTo>
                          <a:pt x="1" y="12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5" name="任意多边形 120864"/>
                  <p:cNvSpPr/>
                  <p:nvPr/>
                </p:nvSpPr>
                <p:spPr>
                  <a:xfrm>
                    <a:off x="3536" y="798"/>
                    <a:ext cx="2" cy="18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641">
                        <a:moveTo>
                          <a:pt x="0" y="0"/>
                        </a:moveTo>
                        <a:lnTo>
                          <a:pt x="0" y="641"/>
                        </a:lnTo>
                        <a:lnTo>
                          <a:pt x="1" y="641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6" name="任意多边形 120865"/>
                  <p:cNvSpPr/>
                  <p:nvPr/>
                </p:nvSpPr>
                <p:spPr>
                  <a:xfrm>
                    <a:off x="3536" y="1024"/>
                    <a:ext cx="2" cy="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29">
                        <a:moveTo>
                          <a:pt x="0" y="0"/>
                        </a:moveTo>
                        <a:lnTo>
                          <a:pt x="0" y="129"/>
                        </a:lnTo>
                        <a:lnTo>
                          <a:pt x="1" y="129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7" name="任意多边形 120866"/>
                  <p:cNvSpPr/>
                  <p:nvPr/>
                </p:nvSpPr>
                <p:spPr>
                  <a:xfrm>
                    <a:off x="3536" y="1102"/>
                    <a:ext cx="2" cy="18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641">
                        <a:moveTo>
                          <a:pt x="0" y="0"/>
                        </a:moveTo>
                        <a:lnTo>
                          <a:pt x="0" y="641"/>
                        </a:lnTo>
                        <a:lnTo>
                          <a:pt x="1" y="641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8" name="任意多边形 120867"/>
                  <p:cNvSpPr/>
                  <p:nvPr/>
                </p:nvSpPr>
                <p:spPr>
                  <a:xfrm>
                    <a:off x="3536" y="1328"/>
                    <a:ext cx="2" cy="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29">
                        <a:moveTo>
                          <a:pt x="0" y="0"/>
                        </a:moveTo>
                        <a:lnTo>
                          <a:pt x="0" y="129"/>
                        </a:lnTo>
                        <a:lnTo>
                          <a:pt x="1" y="129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9" name="任意多边形 120868"/>
                  <p:cNvSpPr/>
                  <p:nvPr/>
                </p:nvSpPr>
                <p:spPr>
                  <a:xfrm>
                    <a:off x="3536" y="1406"/>
                    <a:ext cx="2" cy="18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641">
                        <a:moveTo>
                          <a:pt x="0" y="0"/>
                        </a:moveTo>
                        <a:lnTo>
                          <a:pt x="0" y="641"/>
                        </a:lnTo>
                        <a:lnTo>
                          <a:pt x="1" y="641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70" name="任意多边形 120869"/>
                  <p:cNvSpPr/>
                  <p:nvPr/>
                </p:nvSpPr>
                <p:spPr>
                  <a:xfrm>
                    <a:off x="3536" y="1632"/>
                    <a:ext cx="2" cy="3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29">
                        <a:moveTo>
                          <a:pt x="0" y="0"/>
                        </a:moveTo>
                        <a:lnTo>
                          <a:pt x="0" y="129"/>
                        </a:lnTo>
                        <a:lnTo>
                          <a:pt x="1" y="129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71" name="任意多边形 120870"/>
                  <p:cNvSpPr/>
                  <p:nvPr/>
                </p:nvSpPr>
                <p:spPr>
                  <a:xfrm>
                    <a:off x="3536" y="1710"/>
                    <a:ext cx="2" cy="23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798">
                        <a:moveTo>
                          <a:pt x="0" y="0"/>
                        </a:moveTo>
                        <a:lnTo>
                          <a:pt x="0" y="798"/>
                        </a:lnTo>
                        <a:lnTo>
                          <a:pt x="1" y="79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0918" name="任意多边形 120917"/>
                <p:cNvSpPr/>
                <p:nvPr/>
              </p:nvSpPr>
              <p:spPr>
                <a:xfrm>
                  <a:off x="2929" y="868"/>
                  <a:ext cx="1218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68">
                      <a:moveTo>
                        <a:pt x="4168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21" name="任意多边形 120920"/>
                <p:cNvSpPr/>
                <p:nvPr/>
              </p:nvSpPr>
              <p:spPr>
                <a:xfrm>
                  <a:off x="2862" y="475"/>
                  <a:ext cx="1348" cy="13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10" h="4615">
                      <a:moveTo>
                        <a:pt x="4609" y="2307"/>
                      </a:moveTo>
                      <a:lnTo>
                        <a:pt x="4496" y="1594"/>
                      </a:lnTo>
                      <a:lnTo>
                        <a:pt x="4169" y="951"/>
                      </a:lnTo>
                      <a:lnTo>
                        <a:pt x="3659" y="440"/>
                      </a:lnTo>
                      <a:lnTo>
                        <a:pt x="3017" y="112"/>
                      </a:lnTo>
                      <a:lnTo>
                        <a:pt x="2305" y="0"/>
                      </a:lnTo>
                      <a:lnTo>
                        <a:pt x="1593" y="112"/>
                      </a:lnTo>
                      <a:lnTo>
                        <a:pt x="950" y="440"/>
                      </a:lnTo>
                      <a:lnTo>
                        <a:pt x="440" y="951"/>
                      </a:lnTo>
                      <a:lnTo>
                        <a:pt x="112" y="1594"/>
                      </a:lnTo>
                      <a:lnTo>
                        <a:pt x="0" y="2307"/>
                      </a:lnTo>
                      <a:lnTo>
                        <a:pt x="112" y="3020"/>
                      </a:lnTo>
                      <a:lnTo>
                        <a:pt x="440" y="3663"/>
                      </a:lnTo>
                      <a:lnTo>
                        <a:pt x="950" y="4173"/>
                      </a:lnTo>
                      <a:lnTo>
                        <a:pt x="1593" y="4501"/>
                      </a:lnTo>
                      <a:lnTo>
                        <a:pt x="2305" y="4615"/>
                      </a:lnTo>
                      <a:lnTo>
                        <a:pt x="3017" y="4501"/>
                      </a:lnTo>
                      <a:lnTo>
                        <a:pt x="3659" y="4173"/>
                      </a:lnTo>
                      <a:lnTo>
                        <a:pt x="4169" y="3663"/>
                      </a:lnTo>
                      <a:lnTo>
                        <a:pt x="4496" y="3020"/>
                      </a:lnTo>
                      <a:lnTo>
                        <a:pt x="4609" y="2307"/>
                      </a:lnTo>
                      <a:lnTo>
                        <a:pt x="4610" y="2307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" name="组合 120966"/>
                <p:cNvGrpSpPr/>
                <p:nvPr/>
              </p:nvGrpSpPr>
              <p:grpSpPr>
                <a:xfrm>
                  <a:off x="2708" y="1159"/>
                  <a:ext cx="1660" cy="7"/>
                  <a:chOff x="2708" y="1159"/>
                  <a:chExt cx="1660" cy="7"/>
                </a:xfrm>
              </p:grpSpPr>
              <p:sp>
                <p:nvSpPr>
                  <p:cNvPr id="120850" name="任意多边形 120849"/>
                  <p:cNvSpPr/>
                  <p:nvPr/>
                </p:nvSpPr>
                <p:spPr>
                  <a:xfrm>
                    <a:off x="2708" y="1159"/>
                    <a:ext cx="173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1">
                        <a:moveTo>
                          <a:pt x="0" y="0"/>
                        </a:moveTo>
                        <a:lnTo>
                          <a:pt x="600" y="0"/>
                        </a:lnTo>
                        <a:lnTo>
                          <a:pt x="60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1" name="任意多边形 120850"/>
                  <p:cNvSpPr/>
                  <p:nvPr/>
                </p:nvSpPr>
                <p:spPr>
                  <a:xfrm>
                    <a:off x="2920" y="1159"/>
                    <a:ext cx="38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9">
                        <a:moveTo>
                          <a:pt x="0" y="0"/>
                        </a:moveTo>
                        <a:lnTo>
                          <a:pt x="128" y="0"/>
                        </a:lnTo>
                        <a:lnTo>
                          <a:pt x="129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2" name="任意多边形 120851"/>
                  <p:cNvSpPr/>
                  <p:nvPr/>
                </p:nvSpPr>
                <p:spPr>
                  <a:xfrm>
                    <a:off x="2995" y="1159"/>
                    <a:ext cx="186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2">
                        <a:moveTo>
                          <a:pt x="0" y="0"/>
                        </a:moveTo>
                        <a:lnTo>
                          <a:pt x="641" y="0"/>
                        </a:lnTo>
                        <a:lnTo>
                          <a:pt x="642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3" name="任意多边形 120852"/>
                  <p:cNvSpPr/>
                  <p:nvPr/>
                </p:nvSpPr>
                <p:spPr>
                  <a:xfrm>
                    <a:off x="3218" y="1159"/>
                    <a:ext cx="39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8">
                        <a:moveTo>
                          <a:pt x="0" y="0"/>
                        </a:moveTo>
                        <a:lnTo>
                          <a:pt x="127" y="0"/>
                        </a:lnTo>
                        <a:lnTo>
                          <a:pt x="128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4" name="任意多边形 120853"/>
                  <p:cNvSpPr/>
                  <p:nvPr/>
                </p:nvSpPr>
                <p:spPr>
                  <a:xfrm>
                    <a:off x="3295" y="1159"/>
                    <a:ext cx="186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1">
                        <a:moveTo>
                          <a:pt x="0" y="0"/>
                        </a:moveTo>
                        <a:lnTo>
                          <a:pt x="640" y="0"/>
                        </a:lnTo>
                        <a:lnTo>
                          <a:pt x="64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5" name="任意多边形 120854"/>
                  <p:cNvSpPr/>
                  <p:nvPr/>
                </p:nvSpPr>
                <p:spPr>
                  <a:xfrm>
                    <a:off x="3518" y="1159"/>
                    <a:ext cx="39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9">
                        <a:moveTo>
                          <a:pt x="0" y="0"/>
                        </a:moveTo>
                        <a:lnTo>
                          <a:pt x="128" y="0"/>
                        </a:lnTo>
                        <a:lnTo>
                          <a:pt x="129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6" name="任意多边形 120855"/>
                  <p:cNvSpPr/>
                  <p:nvPr/>
                </p:nvSpPr>
                <p:spPr>
                  <a:xfrm>
                    <a:off x="3595" y="1159"/>
                    <a:ext cx="187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2">
                        <a:moveTo>
                          <a:pt x="0" y="0"/>
                        </a:moveTo>
                        <a:lnTo>
                          <a:pt x="641" y="0"/>
                        </a:lnTo>
                        <a:lnTo>
                          <a:pt x="642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7" name="任意多边形 120856"/>
                  <p:cNvSpPr/>
                  <p:nvPr/>
                </p:nvSpPr>
                <p:spPr>
                  <a:xfrm>
                    <a:off x="3818" y="1159"/>
                    <a:ext cx="37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0">
                        <a:moveTo>
                          <a:pt x="0" y="0"/>
                        </a:moveTo>
                        <a:lnTo>
                          <a:pt x="129" y="0"/>
                        </a:lnTo>
                        <a:lnTo>
                          <a:pt x="13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8" name="任意多边形 120857"/>
                  <p:cNvSpPr/>
                  <p:nvPr/>
                </p:nvSpPr>
                <p:spPr>
                  <a:xfrm>
                    <a:off x="3892" y="1159"/>
                    <a:ext cx="189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1">
                        <a:moveTo>
                          <a:pt x="0" y="0"/>
                        </a:moveTo>
                        <a:lnTo>
                          <a:pt x="640" y="0"/>
                        </a:lnTo>
                        <a:lnTo>
                          <a:pt x="64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9" name="任意多边形 120858"/>
                  <p:cNvSpPr/>
                  <p:nvPr/>
                </p:nvSpPr>
                <p:spPr>
                  <a:xfrm>
                    <a:off x="4118" y="1159"/>
                    <a:ext cx="36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9">
                        <a:moveTo>
                          <a:pt x="0" y="0"/>
                        </a:moveTo>
                        <a:lnTo>
                          <a:pt x="128" y="0"/>
                        </a:lnTo>
                        <a:lnTo>
                          <a:pt x="129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0" name="任意多边形 120859"/>
                  <p:cNvSpPr/>
                  <p:nvPr/>
                </p:nvSpPr>
                <p:spPr>
                  <a:xfrm>
                    <a:off x="4192" y="1159"/>
                    <a:ext cx="176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2">
                        <a:moveTo>
                          <a:pt x="0" y="0"/>
                        </a:moveTo>
                        <a:lnTo>
                          <a:pt x="601" y="0"/>
                        </a:lnTo>
                        <a:lnTo>
                          <a:pt x="602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34" name="任意多边形 120933"/>
                  <p:cNvSpPr/>
                  <p:nvPr/>
                </p:nvSpPr>
                <p:spPr>
                  <a:xfrm>
                    <a:off x="3561" y="1163"/>
                    <a:ext cx="83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3">
                        <a:moveTo>
                          <a:pt x="0" y="0"/>
                        </a:moveTo>
                        <a:lnTo>
                          <a:pt x="282" y="0"/>
                        </a:lnTo>
                        <a:lnTo>
                          <a:pt x="283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20962" name="文本框 120961"/>
            <p:cNvSpPr txBox="1"/>
            <p:nvPr/>
          </p:nvSpPr>
          <p:spPr>
            <a:xfrm>
              <a:off x="0" y="0"/>
              <a:ext cx="5760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zh-CN" altLang="en-US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试分析物体的表面交线，并画全三视图。</a:t>
              </a:r>
            </a:p>
          </p:txBody>
        </p:sp>
      </p:grpSp>
      <p:sp>
        <p:nvSpPr>
          <p:cNvPr id="120885" name="任意多边形 120884"/>
          <p:cNvSpPr/>
          <p:nvPr/>
        </p:nvSpPr>
        <p:spPr>
          <a:xfrm>
            <a:off x="2317750" y="5910263"/>
            <a:ext cx="795338" cy="3175"/>
          </a:xfrm>
          <a:custGeom>
            <a:avLst/>
            <a:gdLst/>
            <a:ahLst/>
            <a:cxnLst/>
            <a:rect l="0" t="0" r="0" b="0"/>
            <a:pathLst>
              <a:path w="1715">
                <a:moveTo>
                  <a:pt x="1715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21014"/>
          <p:cNvGrpSpPr/>
          <p:nvPr/>
        </p:nvGrpSpPr>
        <p:grpSpPr>
          <a:xfrm>
            <a:off x="2317750" y="3944938"/>
            <a:ext cx="798513" cy="1965325"/>
            <a:chOff x="1460" y="2485"/>
            <a:chExt cx="503" cy="1238"/>
          </a:xfrm>
        </p:grpSpPr>
        <p:sp>
          <p:nvSpPr>
            <p:cNvPr id="120886" name="任意多边形 120885"/>
            <p:cNvSpPr/>
            <p:nvPr/>
          </p:nvSpPr>
          <p:spPr>
            <a:xfrm>
              <a:off x="1460" y="2485"/>
              <a:ext cx="501" cy="3"/>
            </a:xfrm>
            <a:custGeom>
              <a:avLst/>
              <a:gdLst/>
              <a:ahLst/>
              <a:cxnLst/>
              <a:rect l="0" t="0" r="0" b="0"/>
              <a:pathLst>
                <a:path w="1715">
                  <a:moveTo>
                    <a:pt x="171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87" name="任意多边形 120886"/>
            <p:cNvSpPr/>
            <p:nvPr/>
          </p:nvSpPr>
          <p:spPr>
            <a:xfrm>
              <a:off x="1961" y="2485"/>
              <a:ext cx="2" cy="1238"/>
            </a:xfrm>
            <a:custGeom>
              <a:avLst/>
              <a:gdLst/>
              <a:ahLst/>
              <a:cxnLst/>
              <a:rect l="0" t="0" r="0" b="0"/>
              <a:pathLst>
                <a:path w="1" h="4173">
                  <a:moveTo>
                    <a:pt x="0" y="0"/>
                  </a:moveTo>
                  <a:lnTo>
                    <a:pt x="0" y="4173"/>
                  </a:lnTo>
                  <a:lnTo>
                    <a:pt x="1" y="4173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904" name="任意多边形 120903"/>
          <p:cNvSpPr/>
          <p:nvPr/>
        </p:nvSpPr>
        <p:spPr>
          <a:xfrm>
            <a:off x="1168400" y="1377950"/>
            <a:ext cx="6350" cy="3549650"/>
          </a:xfrm>
          <a:custGeom>
            <a:avLst/>
            <a:gdLst/>
            <a:ahLst/>
            <a:cxnLst/>
            <a:rect l="0" t="0" r="0" b="0"/>
            <a:pathLst>
              <a:path w="1" h="7548">
                <a:moveTo>
                  <a:pt x="0" y="0"/>
                </a:moveTo>
                <a:lnTo>
                  <a:pt x="0" y="7548"/>
                </a:lnTo>
                <a:lnTo>
                  <a:pt x="1" y="7548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组合 121013"/>
          <p:cNvGrpSpPr/>
          <p:nvPr/>
        </p:nvGrpSpPr>
        <p:grpSpPr>
          <a:xfrm>
            <a:off x="2317750" y="3843338"/>
            <a:ext cx="4763" cy="2173287"/>
            <a:chOff x="1460" y="2421"/>
            <a:chExt cx="3" cy="1369"/>
          </a:xfrm>
        </p:grpSpPr>
        <p:sp>
          <p:nvSpPr>
            <p:cNvPr id="120872" name="任意多边形 120871"/>
            <p:cNvSpPr/>
            <p:nvPr/>
          </p:nvSpPr>
          <p:spPr>
            <a:xfrm>
              <a:off x="1460" y="3723"/>
              <a:ext cx="3" cy="67"/>
            </a:xfrm>
            <a:custGeom>
              <a:avLst/>
              <a:gdLst/>
              <a:ahLst/>
              <a:cxnLst/>
              <a:rect l="0" t="0" r="0" b="0"/>
              <a:pathLst>
                <a:path w="1" h="221">
                  <a:moveTo>
                    <a:pt x="0" y="0"/>
                  </a:moveTo>
                  <a:lnTo>
                    <a:pt x="0" y="221"/>
                  </a:lnTo>
                  <a:lnTo>
                    <a:pt x="1" y="221"/>
                  </a:lnTo>
                </a:path>
              </a:pathLst>
            </a:custGeom>
            <a:noFill/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10" name="任意多边形 120909"/>
            <p:cNvSpPr/>
            <p:nvPr/>
          </p:nvSpPr>
          <p:spPr>
            <a:xfrm>
              <a:off x="1460" y="2421"/>
              <a:ext cx="3" cy="64"/>
            </a:xfrm>
            <a:custGeom>
              <a:avLst/>
              <a:gdLst/>
              <a:ahLst/>
              <a:cxnLst/>
              <a:rect l="0" t="0" r="0" b="0"/>
              <a:pathLst>
                <a:path w="1" h="220">
                  <a:moveTo>
                    <a:pt x="0" y="0"/>
                  </a:moveTo>
                  <a:lnTo>
                    <a:pt x="0" y="220"/>
                  </a:lnTo>
                  <a:lnTo>
                    <a:pt x="1" y="220"/>
                  </a:lnTo>
                </a:path>
              </a:pathLst>
            </a:custGeom>
            <a:noFill/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935" name="任意多边形 120934"/>
          <p:cNvSpPr/>
          <p:nvPr/>
        </p:nvSpPr>
        <p:spPr>
          <a:xfrm>
            <a:off x="1168400" y="3944938"/>
            <a:ext cx="1149350" cy="1965325"/>
          </a:xfrm>
          <a:custGeom>
            <a:avLst/>
            <a:gdLst/>
            <a:ahLst/>
            <a:cxnLst/>
            <a:rect l="0" t="0" r="0" b="0"/>
            <a:pathLst>
              <a:path w="2473" h="4173">
                <a:moveTo>
                  <a:pt x="2472" y="0"/>
                </a:moveTo>
                <a:lnTo>
                  <a:pt x="1804" y="406"/>
                </a:lnTo>
                <a:lnTo>
                  <a:pt x="1063" y="882"/>
                </a:lnTo>
                <a:lnTo>
                  <a:pt x="335" y="1458"/>
                </a:lnTo>
                <a:lnTo>
                  <a:pt x="92" y="1768"/>
                </a:lnTo>
                <a:lnTo>
                  <a:pt x="0" y="2086"/>
                </a:lnTo>
                <a:lnTo>
                  <a:pt x="92" y="2404"/>
                </a:lnTo>
                <a:lnTo>
                  <a:pt x="335" y="2716"/>
                </a:lnTo>
                <a:lnTo>
                  <a:pt x="1063" y="3291"/>
                </a:lnTo>
                <a:lnTo>
                  <a:pt x="1804" y="3767"/>
                </a:lnTo>
                <a:lnTo>
                  <a:pt x="2472" y="4173"/>
                </a:lnTo>
                <a:lnTo>
                  <a:pt x="2473" y="4173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941" name="文本框 120940"/>
          <p:cNvSpPr txBox="1"/>
          <p:nvPr/>
        </p:nvSpPr>
        <p:spPr>
          <a:xfrm>
            <a:off x="968375" y="4522788"/>
            <a:ext cx="644525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c</a:t>
            </a:r>
            <a:endParaRPr lang="en-US" altLang="zh-CN" sz="4000" b="1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0944" name="文本框 120943"/>
          <p:cNvSpPr txBox="1"/>
          <p:nvPr/>
        </p:nvSpPr>
        <p:spPr>
          <a:xfrm>
            <a:off x="6400800" y="990600"/>
            <a:ext cx="2022475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a"(d")</a:t>
            </a:r>
            <a:endParaRPr lang="en-US" altLang="zh-CN" sz="44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0947" name="矩形 120946"/>
          <p:cNvSpPr/>
          <p:nvPr/>
        </p:nvSpPr>
        <p:spPr>
          <a:xfrm>
            <a:off x="1524000" y="5105400"/>
            <a:ext cx="892175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b</a:t>
            </a:r>
            <a:r>
              <a:rPr lang="en-US" altLang="zh-CN"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grpSp>
        <p:nvGrpSpPr>
          <p:cNvPr id="13" name="组合 121006"/>
          <p:cNvGrpSpPr/>
          <p:nvPr/>
        </p:nvGrpSpPr>
        <p:grpSpPr>
          <a:xfrm>
            <a:off x="5715000" y="685800"/>
            <a:ext cx="914400" cy="1066800"/>
            <a:chOff x="3600" y="432"/>
            <a:chExt cx="576" cy="672"/>
          </a:xfrm>
        </p:grpSpPr>
        <p:sp>
          <p:nvSpPr>
            <p:cNvPr id="120945" name="矩形 120944"/>
            <p:cNvSpPr/>
            <p:nvPr/>
          </p:nvSpPr>
          <p:spPr>
            <a:xfrm>
              <a:off x="3648" y="624"/>
              <a:ext cx="52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en-US" sz="4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 </a:t>
              </a:r>
              <a:endParaRPr lang="en-US" altLang="zh-CN" sz="4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120948" name="文本框 120947"/>
            <p:cNvSpPr txBox="1"/>
            <p:nvPr/>
          </p:nvSpPr>
          <p:spPr>
            <a:xfrm>
              <a:off x="3600" y="432"/>
              <a:ext cx="507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b"</a:t>
              </a:r>
            </a:p>
          </p:txBody>
        </p:sp>
      </p:grpSp>
      <p:graphicFrame>
        <p:nvGraphicFramePr>
          <p:cNvPr id="120936" name="对象 120935"/>
          <p:cNvGraphicFramePr>
            <a:graphicFrameLocks/>
          </p:cNvGraphicFramePr>
          <p:nvPr/>
        </p:nvGraphicFramePr>
        <p:xfrm>
          <a:off x="4724400" y="3121025"/>
          <a:ext cx="4191000" cy="3736975"/>
        </p:xfrm>
        <a:graphic>
          <a:graphicData uri="http://schemas.openxmlformats.org/presentationml/2006/ole">
            <p:oleObj spid="_x0000_s92162" r:id="rId4" imgW="1495634" imgH="1333333" progId="PBrush">
              <p:embed/>
            </p:oleObj>
          </a:graphicData>
        </a:graphic>
      </p:graphicFrame>
      <p:grpSp>
        <p:nvGrpSpPr>
          <p:cNvPr id="14" name="组合 120975"/>
          <p:cNvGrpSpPr/>
          <p:nvPr/>
        </p:nvGrpSpPr>
        <p:grpSpPr>
          <a:xfrm>
            <a:off x="5562600" y="4343400"/>
            <a:ext cx="3352800" cy="1219200"/>
            <a:chOff x="3504" y="2736"/>
            <a:chExt cx="2112" cy="768"/>
          </a:xfrm>
        </p:grpSpPr>
        <p:sp>
          <p:nvSpPr>
            <p:cNvPr id="120937" name="文本框 120936"/>
            <p:cNvSpPr txBox="1"/>
            <p:nvPr/>
          </p:nvSpPr>
          <p:spPr>
            <a:xfrm>
              <a:off x="4608" y="2976"/>
              <a:ext cx="53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r>
                <a:rPr lang="en-US" altLang="zh-CN" sz="4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</a:t>
              </a:r>
              <a:endParaRPr lang="en-US" altLang="zh-CN" sz="4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938" name="文本框 120937"/>
            <p:cNvSpPr txBox="1"/>
            <p:nvPr/>
          </p:nvSpPr>
          <p:spPr>
            <a:xfrm>
              <a:off x="4090" y="3024"/>
              <a:ext cx="513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B</a:t>
              </a:r>
              <a:endParaRPr lang="en-US" altLang="zh-CN" sz="4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939" name="文本框 120938"/>
            <p:cNvSpPr txBox="1"/>
            <p:nvPr/>
          </p:nvSpPr>
          <p:spPr>
            <a:xfrm>
              <a:off x="3504" y="3024"/>
              <a:ext cx="53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C</a:t>
              </a:r>
              <a:endParaRPr lang="en-US" altLang="zh-CN" sz="4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949" name="文本框 120948"/>
            <p:cNvSpPr txBox="1"/>
            <p:nvPr/>
          </p:nvSpPr>
          <p:spPr>
            <a:xfrm>
              <a:off x="4992" y="2736"/>
              <a:ext cx="624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D</a:t>
              </a:r>
              <a:endParaRPr lang="en-US" altLang="zh-CN" sz="4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0950" name="文本框 120949"/>
          <p:cNvSpPr txBox="1"/>
          <p:nvPr/>
        </p:nvSpPr>
        <p:spPr>
          <a:xfrm>
            <a:off x="2819400" y="5486400"/>
            <a:ext cx="83820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zh-CN" sz="4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d</a:t>
            </a:r>
            <a:endParaRPr lang="en-US" altLang="zh-CN" sz="44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5" name="组合 120974"/>
          <p:cNvGrpSpPr/>
          <p:nvPr/>
        </p:nvGrpSpPr>
        <p:grpSpPr>
          <a:xfrm>
            <a:off x="960438" y="914400"/>
            <a:ext cx="2925762" cy="762000"/>
            <a:chOff x="605" y="576"/>
            <a:chExt cx="1843" cy="480"/>
          </a:xfrm>
        </p:grpSpPr>
        <p:sp>
          <p:nvSpPr>
            <p:cNvPr id="120940" name="文本框 120939"/>
            <p:cNvSpPr txBox="1"/>
            <p:nvPr/>
          </p:nvSpPr>
          <p:spPr>
            <a:xfrm>
              <a:off x="605" y="593"/>
              <a:ext cx="495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c'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942" name="文本框 120941"/>
            <p:cNvSpPr txBox="1"/>
            <p:nvPr/>
          </p:nvSpPr>
          <p:spPr>
            <a:xfrm>
              <a:off x="1344" y="576"/>
              <a:ext cx="55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a'</a:t>
              </a:r>
              <a:endParaRPr lang="en-US" altLang="zh-CN" sz="4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946" name="矩形 120945"/>
            <p:cNvSpPr/>
            <p:nvPr/>
          </p:nvSpPr>
          <p:spPr>
            <a:xfrm>
              <a:off x="956" y="576"/>
              <a:ext cx="660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b'</a:t>
              </a:r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</a:p>
          </p:txBody>
        </p:sp>
        <p:sp>
          <p:nvSpPr>
            <p:cNvPr id="120951" name="文本框 120950"/>
            <p:cNvSpPr txBox="1"/>
            <p:nvPr/>
          </p:nvSpPr>
          <p:spPr>
            <a:xfrm>
              <a:off x="1788" y="576"/>
              <a:ext cx="660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 </a:t>
              </a:r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d'</a:t>
              </a:r>
              <a:endParaRPr lang="en-US" altLang="zh-CN" sz="4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6" name="组合 120951"/>
          <p:cNvGrpSpPr/>
          <p:nvPr/>
        </p:nvGrpSpPr>
        <p:grpSpPr>
          <a:xfrm>
            <a:off x="5638800" y="1371600"/>
            <a:ext cx="990600" cy="2133600"/>
            <a:chOff x="3527" y="864"/>
            <a:chExt cx="624" cy="1344"/>
          </a:xfrm>
        </p:grpSpPr>
        <p:sp>
          <p:nvSpPr>
            <p:cNvPr id="120953" name="直接连接符 120952"/>
            <p:cNvSpPr/>
            <p:nvPr/>
          </p:nvSpPr>
          <p:spPr>
            <a:xfrm>
              <a:off x="4151" y="864"/>
              <a:ext cx="0" cy="124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54" name="直接连接符 120953"/>
            <p:cNvSpPr/>
            <p:nvPr/>
          </p:nvSpPr>
          <p:spPr>
            <a:xfrm>
              <a:off x="3527" y="1824"/>
              <a:ext cx="0" cy="3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55" name="直接连接符 120954"/>
            <p:cNvSpPr/>
            <p:nvPr/>
          </p:nvSpPr>
          <p:spPr>
            <a:xfrm>
              <a:off x="3527" y="2064"/>
              <a:ext cx="62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56" name="文本框 120955"/>
            <p:cNvSpPr txBox="1"/>
            <p:nvPr/>
          </p:nvSpPr>
          <p:spPr>
            <a:xfrm>
              <a:off x="3744" y="1584"/>
              <a:ext cx="29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</a:p>
          </p:txBody>
        </p:sp>
      </p:grpSp>
      <p:grpSp>
        <p:nvGrpSpPr>
          <p:cNvPr id="17" name="组合 121005"/>
          <p:cNvGrpSpPr/>
          <p:nvPr/>
        </p:nvGrpSpPr>
        <p:grpSpPr>
          <a:xfrm>
            <a:off x="1763713" y="1839913"/>
            <a:ext cx="1468437" cy="827087"/>
            <a:chOff x="1111" y="1159"/>
            <a:chExt cx="925" cy="521"/>
          </a:xfrm>
        </p:grpSpPr>
        <p:grpSp>
          <p:nvGrpSpPr>
            <p:cNvPr id="18" name="组合 120991"/>
            <p:cNvGrpSpPr/>
            <p:nvPr/>
          </p:nvGrpSpPr>
          <p:grpSpPr>
            <a:xfrm>
              <a:off x="1991" y="1159"/>
              <a:ext cx="25" cy="71"/>
              <a:chOff x="2001" y="1159"/>
              <a:chExt cx="25" cy="71"/>
            </a:xfrm>
          </p:grpSpPr>
          <p:sp>
            <p:nvSpPr>
              <p:cNvPr id="120923" name="任意多边形 120922"/>
              <p:cNvSpPr/>
              <p:nvPr/>
            </p:nvSpPr>
            <p:spPr>
              <a:xfrm>
                <a:off x="2001" y="1159"/>
                <a:ext cx="25" cy="71"/>
              </a:xfrm>
              <a:custGeom>
                <a:avLst/>
                <a:gdLst/>
                <a:ahLst/>
                <a:cxnLst/>
                <a:rect l="0" t="0" r="0" b="0"/>
                <a:pathLst>
                  <a:path w="76" h="231">
                    <a:moveTo>
                      <a:pt x="0" y="231"/>
                    </a:moveTo>
                    <a:lnTo>
                      <a:pt x="76" y="231"/>
                    </a:lnTo>
                    <a:lnTo>
                      <a:pt x="39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4" name="任意多边形 120923"/>
              <p:cNvSpPr/>
              <p:nvPr/>
            </p:nvSpPr>
            <p:spPr>
              <a:xfrm>
                <a:off x="2001" y="1159"/>
                <a:ext cx="25" cy="71"/>
              </a:xfrm>
              <a:custGeom>
                <a:avLst/>
                <a:gdLst/>
                <a:ahLst/>
                <a:cxnLst/>
                <a:rect l="0" t="0" r="0" b="0"/>
                <a:pathLst>
                  <a:path w="76" h="231">
                    <a:moveTo>
                      <a:pt x="0" y="231"/>
                    </a:moveTo>
                    <a:lnTo>
                      <a:pt x="76" y="231"/>
                    </a:lnTo>
                    <a:lnTo>
                      <a:pt x="39" y="0"/>
                    </a:lnTo>
                    <a:lnTo>
                      <a:pt x="0" y="231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0922" name="任意多边形 120921"/>
            <p:cNvSpPr/>
            <p:nvPr/>
          </p:nvSpPr>
          <p:spPr>
            <a:xfrm>
              <a:off x="1111" y="1676"/>
              <a:ext cx="925" cy="4"/>
            </a:xfrm>
            <a:custGeom>
              <a:avLst/>
              <a:gdLst/>
              <a:ahLst/>
              <a:cxnLst/>
              <a:rect l="0" t="0" r="0" b="0"/>
              <a:pathLst>
                <a:path w="3172">
                  <a:moveTo>
                    <a:pt x="0" y="0"/>
                  </a:moveTo>
                  <a:lnTo>
                    <a:pt x="3171" y="0"/>
                  </a:lnTo>
                  <a:lnTo>
                    <a:pt x="3172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25" name="任意多边形 120924"/>
            <p:cNvSpPr/>
            <p:nvPr/>
          </p:nvSpPr>
          <p:spPr>
            <a:xfrm>
              <a:off x="2004" y="1230"/>
              <a:ext cx="4" cy="420"/>
            </a:xfrm>
            <a:custGeom>
              <a:avLst/>
              <a:gdLst/>
              <a:ahLst/>
              <a:cxnLst/>
              <a:rect l="0" t="0" r="0" b="0"/>
              <a:pathLst>
                <a:path w="1" h="1427">
                  <a:moveTo>
                    <a:pt x="0" y="0"/>
                  </a:moveTo>
                  <a:lnTo>
                    <a:pt x="0" y="1427"/>
                  </a:lnTo>
                  <a:lnTo>
                    <a:pt x="1" y="1427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28" name="任意多边形 120927"/>
            <p:cNvSpPr/>
            <p:nvPr/>
          </p:nvSpPr>
          <p:spPr>
            <a:xfrm>
              <a:off x="1991" y="1592"/>
              <a:ext cx="25" cy="67"/>
            </a:xfrm>
            <a:custGeom>
              <a:avLst/>
              <a:gdLst/>
              <a:ahLst/>
              <a:cxnLst/>
              <a:rect l="0" t="0" r="0" b="0"/>
              <a:pathLst>
                <a:path w="76" h="230">
                  <a:moveTo>
                    <a:pt x="76" y="0"/>
                  </a:moveTo>
                  <a:lnTo>
                    <a:pt x="0" y="0"/>
                  </a:lnTo>
                  <a:lnTo>
                    <a:pt x="39" y="23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29" name="任意多边形 120928"/>
            <p:cNvSpPr/>
            <p:nvPr/>
          </p:nvSpPr>
          <p:spPr>
            <a:xfrm>
              <a:off x="1991" y="1592"/>
              <a:ext cx="25" cy="67"/>
            </a:xfrm>
            <a:custGeom>
              <a:avLst/>
              <a:gdLst/>
              <a:ahLst/>
              <a:cxnLst/>
              <a:rect l="0" t="0" r="0" b="0"/>
              <a:pathLst>
                <a:path w="76" h="230">
                  <a:moveTo>
                    <a:pt x="76" y="0"/>
                  </a:moveTo>
                  <a:lnTo>
                    <a:pt x="0" y="0"/>
                  </a:lnTo>
                  <a:lnTo>
                    <a:pt x="39" y="230"/>
                  </a:ln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63" name="文本框 120962"/>
            <p:cNvSpPr txBox="1"/>
            <p:nvPr/>
          </p:nvSpPr>
          <p:spPr>
            <a:xfrm rot="16317241">
              <a:off x="1640" y="1192"/>
              <a:ext cx="27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</p:grpSp>
      <p:grpSp>
        <p:nvGrpSpPr>
          <p:cNvPr id="19" name="组合 120988"/>
          <p:cNvGrpSpPr/>
          <p:nvPr/>
        </p:nvGrpSpPr>
        <p:grpSpPr>
          <a:xfrm>
            <a:off x="4846638" y="1058863"/>
            <a:ext cx="1539875" cy="1455737"/>
            <a:chOff x="3053" y="667"/>
            <a:chExt cx="970" cy="917"/>
          </a:xfrm>
        </p:grpSpPr>
        <p:sp>
          <p:nvSpPr>
            <p:cNvPr id="120931" name="任意多边形 120930"/>
            <p:cNvSpPr/>
            <p:nvPr/>
          </p:nvSpPr>
          <p:spPr>
            <a:xfrm>
              <a:off x="3181" y="1430"/>
              <a:ext cx="61" cy="52"/>
            </a:xfrm>
            <a:custGeom>
              <a:avLst/>
              <a:gdLst/>
              <a:ahLst/>
              <a:cxnLst/>
              <a:rect l="0" t="0" r="0" b="0"/>
              <a:pathLst>
                <a:path w="202" h="177">
                  <a:moveTo>
                    <a:pt x="202" y="59"/>
                  </a:moveTo>
                  <a:lnTo>
                    <a:pt x="0" y="177"/>
                  </a:lnTo>
                  <a:lnTo>
                    <a:pt x="153" y="0"/>
                  </a:lnTo>
                  <a:lnTo>
                    <a:pt x="202" y="59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32" name="任意多边形 120931"/>
            <p:cNvSpPr/>
            <p:nvPr/>
          </p:nvSpPr>
          <p:spPr>
            <a:xfrm>
              <a:off x="3181" y="1430"/>
              <a:ext cx="61" cy="52"/>
            </a:xfrm>
            <a:custGeom>
              <a:avLst/>
              <a:gdLst/>
              <a:ahLst/>
              <a:cxnLst/>
              <a:rect l="0" t="0" r="0" b="0"/>
              <a:pathLst>
                <a:path w="202" h="177">
                  <a:moveTo>
                    <a:pt x="202" y="59"/>
                  </a:moveTo>
                  <a:lnTo>
                    <a:pt x="0" y="177"/>
                  </a:lnTo>
                  <a:lnTo>
                    <a:pt x="153" y="0"/>
                  </a:lnTo>
                  <a:lnTo>
                    <a:pt x="202" y="59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33" name="任意多边形 120932"/>
            <p:cNvSpPr/>
            <p:nvPr/>
          </p:nvSpPr>
          <p:spPr>
            <a:xfrm>
              <a:off x="3235" y="1163"/>
              <a:ext cx="326" cy="274"/>
            </a:xfrm>
            <a:custGeom>
              <a:avLst/>
              <a:gdLst/>
              <a:ahLst/>
              <a:cxnLst/>
              <a:rect l="0" t="0" r="0" b="0"/>
              <a:pathLst>
                <a:path w="1116" h="934">
                  <a:moveTo>
                    <a:pt x="0" y="934"/>
                  </a:moveTo>
                  <a:lnTo>
                    <a:pt x="1115" y="0"/>
                  </a:lnTo>
                  <a:lnTo>
                    <a:pt x="1116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06" name="任意多边形 120905"/>
            <p:cNvSpPr/>
            <p:nvPr/>
          </p:nvSpPr>
          <p:spPr>
            <a:xfrm>
              <a:off x="3053" y="667"/>
              <a:ext cx="970" cy="917"/>
            </a:xfrm>
            <a:custGeom>
              <a:avLst/>
              <a:gdLst/>
              <a:ahLst/>
              <a:cxnLst/>
              <a:rect l="0" t="0" r="0" b="0"/>
              <a:pathLst>
                <a:path w="3323" h="3100">
                  <a:moveTo>
                    <a:pt x="3003" y="2646"/>
                  </a:moveTo>
                  <a:lnTo>
                    <a:pt x="3243" y="2171"/>
                  </a:lnTo>
                  <a:lnTo>
                    <a:pt x="3323" y="1645"/>
                  </a:lnTo>
                  <a:lnTo>
                    <a:pt x="3232" y="1121"/>
                  </a:lnTo>
                  <a:lnTo>
                    <a:pt x="2980" y="652"/>
                  </a:lnTo>
                  <a:lnTo>
                    <a:pt x="2594" y="286"/>
                  </a:lnTo>
                  <a:lnTo>
                    <a:pt x="2112" y="61"/>
                  </a:lnTo>
                  <a:lnTo>
                    <a:pt x="1584" y="0"/>
                  </a:lnTo>
                  <a:lnTo>
                    <a:pt x="1065" y="108"/>
                  </a:lnTo>
                  <a:lnTo>
                    <a:pt x="604" y="375"/>
                  </a:lnTo>
                  <a:lnTo>
                    <a:pt x="253" y="773"/>
                  </a:lnTo>
                  <a:lnTo>
                    <a:pt x="44" y="1262"/>
                  </a:lnTo>
                  <a:lnTo>
                    <a:pt x="0" y="1793"/>
                  </a:lnTo>
                  <a:lnTo>
                    <a:pt x="125" y="2310"/>
                  </a:lnTo>
                  <a:lnTo>
                    <a:pt x="407" y="2761"/>
                  </a:lnTo>
                  <a:lnTo>
                    <a:pt x="816" y="3100"/>
                  </a:lnTo>
                  <a:lnTo>
                    <a:pt x="817" y="310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64" name="文本框 120963"/>
            <p:cNvSpPr txBox="1"/>
            <p:nvPr/>
          </p:nvSpPr>
          <p:spPr>
            <a:xfrm rot="-2328823">
              <a:off x="3128" y="879"/>
              <a:ext cx="27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</p:grpSp>
      <p:grpSp>
        <p:nvGrpSpPr>
          <p:cNvPr id="20" name="组合 120978"/>
          <p:cNvGrpSpPr/>
          <p:nvPr/>
        </p:nvGrpSpPr>
        <p:grpSpPr>
          <a:xfrm>
            <a:off x="5410200" y="990600"/>
            <a:ext cx="584200" cy="930275"/>
            <a:chOff x="3408" y="624"/>
            <a:chExt cx="368" cy="586"/>
          </a:xfrm>
        </p:grpSpPr>
        <p:sp>
          <p:nvSpPr>
            <p:cNvPr id="120977" name="文本框 120976"/>
            <p:cNvSpPr txBox="1"/>
            <p:nvPr/>
          </p:nvSpPr>
          <p:spPr>
            <a:xfrm>
              <a:off x="3408" y="624"/>
              <a:ext cx="264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40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978" name="文本框 120977"/>
            <p:cNvSpPr txBox="1"/>
            <p:nvPr/>
          </p:nvSpPr>
          <p:spPr>
            <a:xfrm>
              <a:off x="3520" y="768"/>
              <a:ext cx="256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0984" name="直接连接符 120983"/>
          <p:cNvSpPr/>
          <p:nvPr/>
        </p:nvSpPr>
        <p:spPr>
          <a:xfrm>
            <a:off x="1752600" y="1371600"/>
            <a:ext cx="0" cy="1371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组合 120982"/>
          <p:cNvGrpSpPr/>
          <p:nvPr/>
        </p:nvGrpSpPr>
        <p:grpSpPr>
          <a:xfrm>
            <a:off x="2286000" y="4953000"/>
            <a:ext cx="2057400" cy="990600"/>
            <a:chOff x="1440" y="3120"/>
            <a:chExt cx="1296" cy="624"/>
          </a:xfrm>
        </p:grpSpPr>
        <p:sp>
          <p:nvSpPr>
            <p:cNvPr id="120958" name="直接连接符 120957"/>
            <p:cNvSpPr/>
            <p:nvPr/>
          </p:nvSpPr>
          <p:spPr>
            <a:xfrm>
              <a:off x="1440" y="3722"/>
              <a:ext cx="1248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59" name="直接连接符 120958"/>
            <p:cNvSpPr/>
            <p:nvPr/>
          </p:nvSpPr>
          <p:spPr>
            <a:xfrm>
              <a:off x="2256" y="3120"/>
              <a:ext cx="48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60" name="直接连接符 120959"/>
            <p:cNvSpPr/>
            <p:nvPr/>
          </p:nvSpPr>
          <p:spPr>
            <a:xfrm>
              <a:off x="2640" y="3120"/>
              <a:ext cx="0" cy="62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61" name="文本框 120960"/>
            <p:cNvSpPr txBox="1"/>
            <p:nvPr/>
          </p:nvSpPr>
          <p:spPr>
            <a:xfrm rot="16200000">
              <a:off x="2253" y="3193"/>
              <a:ext cx="29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20985" name="直接连接符 120984"/>
          <p:cNvSpPr/>
          <p:nvPr/>
        </p:nvSpPr>
        <p:spPr>
          <a:xfrm>
            <a:off x="1752600" y="2590800"/>
            <a:ext cx="0" cy="2971800"/>
          </a:xfrm>
          <a:prstGeom prst="line">
            <a:avLst/>
          </a:prstGeom>
          <a:ln w="19050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组合 121007"/>
          <p:cNvGrpSpPr/>
          <p:nvPr/>
        </p:nvGrpSpPr>
        <p:grpSpPr>
          <a:xfrm>
            <a:off x="5635625" y="1447800"/>
            <a:ext cx="615950" cy="2438400"/>
            <a:chOff x="3550" y="912"/>
            <a:chExt cx="388" cy="1536"/>
          </a:xfrm>
        </p:grpSpPr>
        <p:sp>
          <p:nvSpPr>
            <p:cNvPr id="121003" name="直接连接符 121002"/>
            <p:cNvSpPr/>
            <p:nvPr/>
          </p:nvSpPr>
          <p:spPr>
            <a:xfrm>
              <a:off x="3552" y="2352"/>
              <a:ext cx="38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01" name="直接连接符 121000"/>
            <p:cNvSpPr/>
            <p:nvPr/>
          </p:nvSpPr>
          <p:spPr>
            <a:xfrm>
              <a:off x="3936" y="912"/>
              <a:ext cx="0" cy="148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02" name="直接连接符 121001"/>
            <p:cNvSpPr/>
            <p:nvPr/>
          </p:nvSpPr>
          <p:spPr>
            <a:xfrm>
              <a:off x="3552" y="2160"/>
              <a:ext cx="0" cy="28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04" name="文本框 121003"/>
            <p:cNvSpPr txBox="1"/>
            <p:nvPr/>
          </p:nvSpPr>
          <p:spPr>
            <a:xfrm>
              <a:off x="3550" y="2064"/>
              <a:ext cx="388" cy="32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Y1</a:t>
              </a:r>
            </a:p>
          </p:txBody>
        </p:sp>
      </p:grpSp>
      <p:grpSp>
        <p:nvGrpSpPr>
          <p:cNvPr id="23" name="组合 121011"/>
          <p:cNvGrpSpPr/>
          <p:nvPr/>
        </p:nvGrpSpPr>
        <p:grpSpPr>
          <a:xfrm>
            <a:off x="304800" y="4953000"/>
            <a:ext cx="1447800" cy="692150"/>
            <a:chOff x="192" y="3120"/>
            <a:chExt cx="912" cy="436"/>
          </a:xfrm>
        </p:grpSpPr>
        <p:sp>
          <p:nvSpPr>
            <p:cNvPr id="121009" name="直接连接符 121008"/>
            <p:cNvSpPr/>
            <p:nvPr/>
          </p:nvSpPr>
          <p:spPr>
            <a:xfrm flipH="1">
              <a:off x="288" y="3504"/>
              <a:ext cx="81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10" name="直接连接符 121009"/>
            <p:cNvSpPr/>
            <p:nvPr/>
          </p:nvSpPr>
          <p:spPr>
            <a:xfrm>
              <a:off x="528" y="3120"/>
              <a:ext cx="0" cy="38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11" name="矩形 121010"/>
            <p:cNvSpPr/>
            <p:nvPr/>
          </p:nvSpPr>
          <p:spPr>
            <a:xfrm rot="-5505942">
              <a:off x="161" y="3198"/>
              <a:ext cx="388" cy="32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Y1</a:t>
              </a:r>
            </a:p>
          </p:txBody>
        </p:sp>
      </p:grpSp>
      <p:grpSp>
        <p:nvGrpSpPr>
          <p:cNvPr id="24" name="组合 120981"/>
          <p:cNvGrpSpPr/>
          <p:nvPr/>
        </p:nvGrpSpPr>
        <p:grpSpPr>
          <a:xfrm>
            <a:off x="2166938" y="2895600"/>
            <a:ext cx="650875" cy="3276600"/>
            <a:chOff x="1365" y="1824"/>
            <a:chExt cx="410" cy="2064"/>
          </a:xfrm>
        </p:grpSpPr>
        <p:sp>
          <p:nvSpPr>
            <p:cNvPr id="120943" name="文本框 120942"/>
            <p:cNvSpPr txBox="1"/>
            <p:nvPr/>
          </p:nvSpPr>
          <p:spPr>
            <a:xfrm>
              <a:off x="1365" y="3408"/>
              <a:ext cx="410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</a:t>
              </a:r>
              <a:endParaRPr lang="en-US" altLang="zh-CN" sz="4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980" name="直接连接符 120979"/>
            <p:cNvSpPr/>
            <p:nvPr/>
          </p:nvSpPr>
          <p:spPr>
            <a:xfrm>
              <a:off x="1464" y="1824"/>
              <a:ext cx="0" cy="192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016" name="矩形 121015"/>
          <p:cNvSpPr/>
          <p:nvPr/>
        </p:nvSpPr>
        <p:spPr>
          <a:xfrm>
            <a:off x="7559675" y="6521450"/>
            <a:ext cx="1584325" cy="336550"/>
          </a:xfrm>
          <a:prstGeom prst="rect">
            <a:avLst/>
          </a:prstGeom>
          <a:noFill/>
          <a:ln w="571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平面与圆球相交</a:t>
            </a:r>
          </a:p>
        </p:txBody>
      </p:sp>
      <p:grpSp>
        <p:nvGrpSpPr>
          <p:cNvPr id="25" name="组合 121012"/>
          <p:cNvGrpSpPr/>
          <p:nvPr/>
        </p:nvGrpSpPr>
        <p:grpSpPr>
          <a:xfrm>
            <a:off x="2317750" y="3954463"/>
            <a:ext cx="4763" cy="1947862"/>
            <a:chOff x="1460" y="2491"/>
            <a:chExt cx="3" cy="1227"/>
          </a:xfrm>
        </p:grpSpPr>
        <p:sp>
          <p:nvSpPr>
            <p:cNvPr id="120873" name="任意多边形 120872"/>
            <p:cNvSpPr/>
            <p:nvPr/>
          </p:nvSpPr>
          <p:spPr>
            <a:xfrm>
              <a:off x="1460" y="2491"/>
              <a:ext cx="3" cy="82"/>
            </a:xfrm>
            <a:custGeom>
              <a:avLst/>
              <a:gdLst/>
              <a:ahLst/>
              <a:cxnLst/>
              <a:rect l="0" t="0" r="0" b="0"/>
              <a:pathLst>
                <a:path w="1" h="274">
                  <a:moveTo>
                    <a:pt x="0" y="0"/>
                  </a:moveTo>
                  <a:lnTo>
                    <a:pt x="0" y="274"/>
                  </a:lnTo>
                  <a:lnTo>
                    <a:pt x="1" y="27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4" name="任意多边形 120873"/>
            <p:cNvSpPr/>
            <p:nvPr/>
          </p:nvSpPr>
          <p:spPr>
            <a:xfrm>
              <a:off x="1460" y="2610"/>
              <a:ext cx="3" cy="75"/>
            </a:xfrm>
            <a:custGeom>
              <a:avLst/>
              <a:gdLst/>
              <a:ahLst/>
              <a:cxnLst/>
              <a:rect l="0" t="0" r="0" b="0"/>
              <a:pathLst>
                <a:path w="1" h="257">
                  <a:moveTo>
                    <a:pt x="0" y="0"/>
                  </a:moveTo>
                  <a:lnTo>
                    <a:pt x="0" y="257"/>
                  </a:lnTo>
                  <a:lnTo>
                    <a:pt x="1" y="257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5" name="任意多边形 120874"/>
            <p:cNvSpPr/>
            <p:nvPr/>
          </p:nvSpPr>
          <p:spPr>
            <a:xfrm>
              <a:off x="1460" y="2725"/>
              <a:ext cx="3" cy="75"/>
            </a:xfrm>
            <a:custGeom>
              <a:avLst/>
              <a:gdLst/>
              <a:ahLst/>
              <a:cxnLst/>
              <a:rect l="0" t="0" r="0" b="0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  <a:lnTo>
                    <a:pt x="1" y="255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6" name="任意多边形 120875"/>
            <p:cNvSpPr/>
            <p:nvPr/>
          </p:nvSpPr>
          <p:spPr>
            <a:xfrm>
              <a:off x="1460" y="2838"/>
              <a:ext cx="3" cy="76"/>
            </a:xfrm>
            <a:custGeom>
              <a:avLst/>
              <a:gdLst/>
              <a:ahLst/>
              <a:cxnLst/>
              <a:rect l="0" t="0" r="0" b="0"/>
              <a:pathLst>
                <a:path w="1" h="256">
                  <a:moveTo>
                    <a:pt x="0" y="0"/>
                  </a:moveTo>
                  <a:lnTo>
                    <a:pt x="0" y="256"/>
                  </a:lnTo>
                  <a:lnTo>
                    <a:pt x="1" y="256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7" name="任意多边形 120876"/>
            <p:cNvSpPr/>
            <p:nvPr/>
          </p:nvSpPr>
          <p:spPr>
            <a:xfrm>
              <a:off x="1460" y="2952"/>
              <a:ext cx="3" cy="77"/>
            </a:xfrm>
            <a:custGeom>
              <a:avLst/>
              <a:gdLst/>
              <a:ahLst/>
              <a:cxnLst/>
              <a:rect l="0" t="0" r="0" b="0"/>
              <a:pathLst>
                <a:path w="1" h="256">
                  <a:moveTo>
                    <a:pt x="0" y="0"/>
                  </a:moveTo>
                  <a:lnTo>
                    <a:pt x="0" y="256"/>
                  </a:lnTo>
                  <a:lnTo>
                    <a:pt x="1" y="256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8" name="任意多边形 120877"/>
            <p:cNvSpPr/>
            <p:nvPr/>
          </p:nvSpPr>
          <p:spPr>
            <a:xfrm>
              <a:off x="1460" y="3066"/>
              <a:ext cx="3" cy="75"/>
            </a:xfrm>
            <a:custGeom>
              <a:avLst/>
              <a:gdLst/>
              <a:ahLst/>
              <a:cxnLst/>
              <a:rect l="0" t="0" r="0" b="0"/>
              <a:pathLst>
                <a:path w="1" h="257">
                  <a:moveTo>
                    <a:pt x="0" y="0"/>
                  </a:moveTo>
                  <a:lnTo>
                    <a:pt x="0" y="257"/>
                  </a:lnTo>
                  <a:lnTo>
                    <a:pt x="1" y="257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9" name="任意多边形 120878"/>
            <p:cNvSpPr/>
            <p:nvPr/>
          </p:nvSpPr>
          <p:spPr>
            <a:xfrm>
              <a:off x="1460" y="3182"/>
              <a:ext cx="3" cy="74"/>
            </a:xfrm>
            <a:custGeom>
              <a:avLst/>
              <a:gdLst/>
              <a:ahLst/>
              <a:cxnLst/>
              <a:rect l="0" t="0" r="0" b="0"/>
              <a:pathLst>
                <a:path w="1" h="256">
                  <a:moveTo>
                    <a:pt x="0" y="0"/>
                  </a:moveTo>
                  <a:lnTo>
                    <a:pt x="0" y="256"/>
                  </a:lnTo>
                  <a:lnTo>
                    <a:pt x="1" y="256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80" name="任意多边形 120879"/>
            <p:cNvSpPr/>
            <p:nvPr/>
          </p:nvSpPr>
          <p:spPr>
            <a:xfrm>
              <a:off x="1460" y="3293"/>
              <a:ext cx="3" cy="77"/>
            </a:xfrm>
            <a:custGeom>
              <a:avLst/>
              <a:gdLst/>
              <a:ahLst/>
              <a:cxnLst/>
              <a:rect l="0" t="0" r="0" b="0"/>
              <a:pathLst>
                <a:path w="1" h="257">
                  <a:moveTo>
                    <a:pt x="0" y="0"/>
                  </a:moveTo>
                  <a:lnTo>
                    <a:pt x="0" y="257"/>
                  </a:lnTo>
                  <a:lnTo>
                    <a:pt x="1" y="257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81" name="任意多边形 120880"/>
            <p:cNvSpPr/>
            <p:nvPr/>
          </p:nvSpPr>
          <p:spPr>
            <a:xfrm>
              <a:off x="1460" y="3408"/>
              <a:ext cx="3" cy="78"/>
            </a:xfrm>
            <a:custGeom>
              <a:avLst/>
              <a:gdLst/>
              <a:ahLst/>
              <a:cxnLst/>
              <a:rect l="0" t="0" r="0" b="0"/>
              <a:pathLst>
                <a:path w="1" h="257">
                  <a:moveTo>
                    <a:pt x="0" y="0"/>
                  </a:moveTo>
                  <a:lnTo>
                    <a:pt x="0" y="257"/>
                  </a:lnTo>
                  <a:lnTo>
                    <a:pt x="1" y="257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82" name="任意多边形 120881"/>
            <p:cNvSpPr/>
            <p:nvPr/>
          </p:nvSpPr>
          <p:spPr>
            <a:xfrm>
              <a:off x="1460" y="3522"/>
              <a:ext cx="3" cy="75"/>
            </a:xfrm>
            <a:custGeom>
              <a:avLst/>
              <a:gdLst/>
              <a:ahLst/>
              <a:cxnLst/>
              <a:rect l="0" t="0" r="0" b="0"/>
              <a:pathLst>
                <a:path w="1" h="256">
                  <a:moveTo>
                    <a:pt x="0" y="0"/>
                  </a:moveTo>
                  <a:lnTo>
                    <a:pt x="0" y="256"/>
                  </a:lnTo>
                  <a:lnTo>
                    <a:pt x="1" y="256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83" name="任意多边形 120882"/>
            <p:cNvSpPr/>
            <p:nvPr/>
          </p:nvSpPr>
          <p:spPr>
            <a:xfrm>
              <a:off x="1460" y="3638"/>
              <a:ext cx="3" cy="80"/>
            </a:xfrm>
            <a:custGeom>
              <a:avLst/>
              <a:gdLst/>
              <a:ahLst/>
              <a:cxnLst/>
              <a:rect l="0" t="0" r="0" b="0"/>
              <a:pathLst>
                <a:path w="1" h="274">
                  <a:moveTo>
                    <a:pt x="0" y="0"/>
                  </a:moveTo>
                  <a:lnTo>
                    <a:pt x="0" y="274"/>
                  </a:lnTo>
                  <a:lnTo>
                    <a:pt x="1" y="27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0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3" dur="500"/>
                                        <p:tgtEl>
                                          <p:spTgt spid="120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41" grpId="0" build="p"/>
      <p:bldP spid="120944" grpId="0"/>
      <p:bldP spid="120947" grpId="0" build="p"/>
      <p:bldP spid="12095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8721"/>
          <p:cNvGrpSpPr/>
          <p:nvPr/>
        </p:nvGrpSpPr>
        <p:grpSpPr>
          <a:xfrm>
            <a:off x="5638800" y="3505200"/>
            <a:ext cx="2514600" cy="3014663"/>
            <a:chOff x="3171" y="1978"/>
            <a:chExt cx="1177" cy="1371"/>
          </a:xfrm>
        </p:grpSpPr>
        <p:sp>
          <p:nvSpPr>
            <p:cNvPr id="158723" name="直接连接符 158722"/>
            <p:cNvSpPr/>
            <p:nvPr/>
          </p:nvSpPr>
          <p:spPr>
            <a:xfrm flipH="1">
              <a:off x="3816" y="2081"/>
              <a:ext cx="248" cy="143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24" name="直接连接符 158723"/>
            <p:cNvSpPr/>
            <p:nvPr/>
          </p:nvSpPr>
          <p:spPr>
            <a:xfrm flipH="1">
              <a:off x="3638" y="1978"/>
              <a:ext cx="247" cy="143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25" name="直接连接符 158724"/>
            <p:cNvSpPr/>
            <p:nvPr/>
          </p:nvSpPr>
          <p:spPr>
            <a:xfrm>
              <a:off x="4064" y="2081"/>
              <a:ext cx="136" cy="35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26" name="直接连接符 158725"/>
            <p:cNvSpPr/>
            <p:nvPr/>
          </p:nvSpPr>
          <p:spPr>
            <a:xfrm flipV="1">
              <a:off x="3634" y="2937"/>
              <a:ext cx="713" cy="41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27" name="直接连接符 158726"/>
            <p:cNvSpPr/>
            <p:nvPr/>
          </p:nvSpPr>
          <p:spPr>
            <a:xfrm flipV="1">
              <a:off x="3919" y="2518"/>
              <a:ext cx="428" cy="24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28" name="直接连接符 158727"/>
            <p:cNvSpPr/>
            <p:nvPr/>
          </p:nvSpPr>
          <p:spPr>
            <a:xfrm flipH="1">
              <a:off x="3772" y="2433"/>
              <a:ext cx="428" cy="24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29" name="直接连接符 158728"/>
            <p:cNvSpPr/>
            <p:nvPr/>
          </p:nvSpPr>
          <p:spPr>
            <a:xfrm flipV="1">
              <a:off x="3171" y="2860"/>
              <a:ext cx="1" cy="22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0" name="直接连接符 158729"/>
            <p:cNvSpPr/>
            <p:nvPr/>
          </p:nvSpPr>
          <p:spPr>
            <a:xfrm flipH="1" flipV="1">
              <a:off x="3171" y="2860"/>
              <a:ext cx="463" cy="26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1" name="直接连接符 158730"/>
            <p:cNvSpPr/>
            <p:nvPr/>
          </p:nvSpPr>
          <p:spPr>
            <a:xfrm flipH="1" flipV="1">
              <a:off x="3328" y="2770"/>
              <a:ext cx="462" cy="26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2" name="直接连接符 158731"/>
            <p:cNvSpPr/>
            <p:nvPr/>
          </p:nvSpPr>
          <p:spPr>
            <a:xfrm flipV="1">
              <a:off x="3790" y="2765"/>
              <a:ext cx="129" cy="27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3" name="直接连接符 158732"/>
            <p:cNvSpPr/>
            <p:nvPr/>
          </p:nvSpPr>
          <p:spPr>
            <a:xfrm flipH="1" flipV="1">
              <a:off x="3171" y="3082"/>
              <a:ext cx="463" cy="26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4" name="直接连接符 158733"/>
            <p:cNvSpPr/>
            <p:nvPr/>
          </p:nvSpPr>
          <p:spPr>
            <a:xfrm>
              <a:off x="3634" y="3127"/>
              <a:ext cx="1" cy="22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5" name="直接连接符 158734"/>
            <p:cNvSpPr/>
            <p:nvPr/>
          </p:nvSpPr>
          <p:spPr>
            <a:xfrm flipV="1">
              <a:off x="3634" y="3037"/>
              <a:ext cx="156" cy="9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6" name="直接连接符 158735"/>
            <p:cNvSpPr/>
            <p:nvPr/>
          </p:nvSpPr>
          <p:spPr>
            <a:xfrm flipV="1">
              <a:off x="3328" y="2121"/>
              <a:ext cx="310" cy="64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7" name="直接连接符 158736"/>
            <p:cNvSpPr/>
            <p:nvPr/>
          </p:nvSpPr>
          <p:spPr>
            <a:xfrm flipV="1">
              <a:off x="3171" y="2770"/>
              <a:ext cx="157" cy="9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8" name="直接连接符 158737"/>
            <p:cNvSpPr/>
            <p:nvPr/>
          </p:nvSpPr>
          <p:spPr>
            <a:xfrm flipH="1">
              <a:off x="3772" y="2224"/>
              <a:ext cx="44" cy="45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9" name="直接连接符 158738"/>
            <p:cNvSpPr/>
            <p:nvPr/>
          </p:nvSpPr>
          <p:spPr>
            <a:xfrm flipH="1" flipV="1">
              <a:off x="3772" y="2680"/>
              <a:ext cx="147" cy="85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0" name="直接连接符 158739"/>
            <p:cNvSpPr/>
            <p:nvPr/>
          </p:nvSpPr>
          <p:spPr>
            <a:xfrm flipH="1" flipV="1">
              <a:off x="3638" y="2121"/>
              <a:ext cx="178" cy="103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1" name="直接连接符 158740"/>
            <p:cNvSpPr/>
            <p:nvPr/>
          </p:nvSpPr>
          <p:spPr>
            <a:xfrm>
              <a:off x="4347" y="2518"/>
              <a:ext cx="1" cy="41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2" name="直接连接符 158741"/>
            <p:cNvSpPr/>
            <p:nvPr/>
          </p:nvSpPr>
          <p:spPr>
            <a:xfrm flipH="1" flipV="1">
              <a:off x="4200" y="2433"/>
              <a:ext cx="147" cy="85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3" name="直接连接符 158742"/>
            <p:cNvSpPr/>
            <p:nvPr/>
          </p:nvSpPr>
          <p:spPr>
            <a:xfrm flipH="1" flipV="1">
              <a:off x="3885" y="1978"/>
              <a:ext cx="179" cy="103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158743"/>
          <p:cNvGrpSpPr/>
          <p:nvPr/>
        </p:nvGrpSpPr>
        <p:grpSpPr>
          <a:xfrm>
            <a:off x="2339023" y="1124585"/>
            <a:ext cx="5992812" cy="5410200"/>
            <a:chOff x="945" y="192"/>
            <a:chExt cx="3775" cy="3408"/>
          </a:xfrm>
        </p:grpSpPr>
        <p:grpSp>
          <p:nvGrpSpPr>
            <p:cNvPr id="4" name="组合 158744"/>
            <p:cNvGrpSpPr>
              <a:grpSpLocks noChangeAspect="1"/>
            </p:cNvGrpSpPr>
            <p:nvPr/>
          </p:nvGrpSpPr>
          <p:grpSpPr>
            <a:xfrm>
              <a:off x="945" y="480"/>
              <a:ext cx="3423" cy="2875"/>
              <a:chOff x="1281" y="1161"/>
              <a:chExt cx="2096" cy="1760"/>
            </a:xfrm>
          </p:grpSpPr>
          <p:sp>
            <p:nvSpPr>
              <p:cNvPr id="158746" name="直接连接符 158745"/>
              <p:cNvSpPr>
                <a:spLocks noChangeAspect="1"/>
              </p:cNvSpPr>
              <p:nvPr/>
            </p:nvSpPr>
            <p:spPr>
              <a:xfrm>
                <a:off x="2666" y="1688"/>
                <a:ext cx="710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47" name="直接连接符 158746"/>
              <p:cNvSpPr>
                <a:spLocks noChangeAspect="1"/>
              </p:cNvSpPr>
              <p:nvPr/>
            </p:nvSpPr>
            <p:spPr>
              <a:xfrm flipH="1">
                <a:off x="2666" y="1161"/>
                <a:ext cx="284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48" name="直接连接符 158747"/>
              <p:cNvSpPr>
                <a:spLocks noChangeAspect="1"/>
              </p:cNvSpPr>
              <p:nvPr/>
            </p:nvSpPr>
            <p:spPr>
              <a:xfrm>
                <a:off x="2666" y="1860"/>
                <a:ext cx="710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49" name="直接连接符 158748"/>
              <p:cNvSpPr>
                <a:spLocks noChangeAspect="1"/>
              </p:cNvSpPr>
              <p:nvPr/>
            </p:nvSpPr>
            <p:spPr>
              <a:xfrm flipH="1">
                <a:off x="1281" y="2920"/>
                <a:ext cx="1030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0" name="直接连接符 158749"/>
              <p:cNvSpPr>
                <a:spLocks noChangeAspect="1"/>
              </p:cNvSpPr>
              <p:nvPr/>
            </p:nvSpPr>
            <p:spPr>
              <a:xfrm flipH="1">
                <a:off x="1281" y="2209"/>
                <a:ext cx="1018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1" name="直接连接符 158750"/>
              <p:cNvSpPr>
                <a:spLocks noChangeAspect="1"/>
              </p:cNvSpPr>
              <p:nvPr/>
            </p:nvSpPr>
            <p:spPr>
              <a:xfrm>
                <a:off x="1524" y="2209"/>
                <a:ext cx="1" cy="71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2" name="直接连接符 158751"/>
              <p:cNvSpPr>
                <a:spLocks noChangeAspect="1"/>
              </p:cNvSpPr>
              <p:nvPr/>
            </p:nvSpPr>
            <p:spPr>
              <a:xfrm flipV="1">
                <a:off x="1281" y="2209"/>
                <a:ext cx="1" cy="71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3" name="直接连接符 158752"/>
              <p:cNvSpPr>
                <a:spLocks noChangeAspect="1"/>
              </p:cNvSpPr>
              <p:nvPr/>
            </p:nvSpPr>
            <p:spPr>
              <a:xfrm flipH="1">
                <a:off x="1956" y="2493"/>
                <a:ext cx="355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4" name="直接连接符 158753"/>
              <p:cNvSpPr>
                <a:spLocks noChangeAspect="1"/>
              </p:cNvSpPr>
              <p:nvPr/>
            </p:nvSpPr>
            <p:spPr>
              <a:xfrm flipH="1">
                <a:off x="1669" y="2695"/>
                <a:ext cx="642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5" name="直接连接符 158754"/>
              <p:cNvSpPr>
                <a:spLocks noChangeAspect="1"/>
              </p:cNvSpPr>
              <p:nvPr/>
            </p:nvSpPr>
            <p:spPr>
              <a:xfrm flipH="1">
                <a:off x="1669" y="2493"/>
                <a:ext cx="287" cy="20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6" name="直接连接符 158755"/>
              <p:cNvSpPr>
                <a:spLocks noChangeAspect="1"/>
              </p:cNvSpPr>
              <p:nvPr/>
            </p:nvSpPr>
            <p:spPr>
              <a:xfrm>
                <a:off x="1669" y="2695"/>
                <a:ext cx="1" cy="225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7" name="直接连接符 158756"/>
              <p:cNvSpPr>
                <a:spLocks noChangeAspect="1"/>
              </p:cNvSpPr>
              <p:nvPr/>
            </p:nvSpPr>
            <p:spPr>
              <a:xfrm flipV="1">
                <a:off x="1956" y="2209"/>
                <a:ext cx="1" cy="284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8" name="直接连接符 158757"/>
              <p:cNvSpPr>
                <a:spLocks noChangeAspect="1"/>
              </p:cNvSpPr>
              <p:nvPr/>
            </p:nvSpPr>
            <p:spPr>
              <a:xfrm>
                <a:off x="2311" y="2209"/>
                <a:ext cx="1" cy="71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9" name="直接连接符 158758"/>
              <p:cNvSpPr>
                <a:spLocks noChangeAspect="1"/>
              </p:cNvSpPr>
              <p:nvPr/>
            </p:nvSpPr>
            <p:spPr>
              <a:xfrm flipH="1">
                <a:off x="1524" y="1161"/>
                <a:ext cx="432" cy="527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0" name="直接连接符 158759"/>
              <p:cNvSpPr>
                <a:spLocks noChangeAspect="1"/>
              </p:cNvSpPr>
              <p:nvPr/>
            </p:nvSpPr>
            <p:spPr>
              <a:xfrm flipH="1">
                <a:off x="1281" y="1860"/>
                <a:ext cx="1030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1" name="直接连接符 158760"/>
              <p:cNvSpPr>
                <a:spLocks noChangeAspect="1"/>
              </p:cNvSpPr>
              <p:nvPr/>
            </p:nvSpPr>
            <p:spPr>
              <a:xfrm>
                <a:off x="1281" y="1688"/>
                <a:ext cx="243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2" name="直接连接符 158761"/>
              <p:cNvSpPr>
                <a:spLocks noChangeAspect="1"/>
              </p:cNvSpPr>
              <p:nvPr/>
            </p:nvSpPr>
            <p:spPr>
              <a:xfrm flipV="1">
                <a:off x="1281" y="1688"/>
                <a:ext cx="1" cy="17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3" name="直接连接符 158762"/>
              <p:cNvSpPr>
                <a:spLocks noChangeAspect="1"/>
              </p:cNvSpPr>
              <p:nvPr/>
            </p:nvSpPr>
            <p:spPr>
              <a:xfrm>
                <a:off x="2666" y="1161"/>
                <a:ext cx="1" cy="699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4" name="直接连接符 158763"/>
              <p:cNvSpPr>
                <a:spLocks noChangeAspect="1"/>
              </p:cNvSpPr>
              <p:nvPr/>
            </p:nvSpPr>
            <p:spPr>
              <a:xfrm>
                <a:off x="2311" y="1161"/>
                <a:ext cx="1" cy="699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5" name="直接连接符 158764"/>
              <p:cNvSpPr>
                <a:spLocks noChangeAspect="1"/>
              </p:cNvSpPr>
              <p:nvPr/>
            </p:nvSpPr>
            <p:spPr>
              <a:xfrm flipH="1">
                <a:off x="1669" y="1510"/>
                <a:ext cx="642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6" name="直接连接符 158765"/>
              <p:cNvSpPr>
                <a:spLocks noChangeAspect="1"/>
              </p:cNvSpPr>
              <p:nvPr/>
            </p:nvSpPr>
            <p:spPr>
              <a:xfrm flipH="1">
                <a:off x="1956" y="1161"/>
                <a:ext cx="355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7" name="直接连接符 158766"/>
              <p:cNvSpPr>
                <a:spLocks noChangeAspect="1"/>
              </p:cNvSpPr>
              <p:nvPr/>
            </p:nvSpPr>
            <p:spPr>
              <a:xfrm flipH="1" flipV="1">
                <a:off x="2950" y="1161"/>
                <a:ext cx="201" cy="349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8" name="直接连接符 158767"/>
              <p:cNvSpPr>
                <a:spLocks noChangeAspect="1"/>
              </p:cNvSpPr>
              <p:nvPr/>
            </p:nvSpPr>
            <p:spPr>
              <a:xfrm flipV="1">
                <a:off x="3376" y="1510"/>
                <a:ext cx="1" cy="350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9" name="直接连接符 158768"/>
              <p:cNvSpPr>
                <a:spLocks noChangeAspect="1"/>
              </p:cNvSpPr>
              <p:nvPr/>
            </p:nvSpPr>
            <p:spPr>
              <a:xfrm flipH="1">
                <a:off x="3151" y="1510"/>
                <a:ext cx="225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8770" name="文本框 158769"/>
            <p:cNvSpPr txBox="1"/>
            <p:nvPr/>
          </p:nvSpPr>
          <p:spPr>
            <a:xfrm>
              <a:off x="1928" y="192"/>
              <a:ext cx="303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d'</a:t>
              </a:r>
            </a:p>
          </p:txBody>
        </p:sp>
        <p:sp>
          <p:nvSpPr>
            <p:cNvPr id="158771" name="文本框 158770"/>
            <p:cNvSpPr txBox="1"/>
            <p:nvPr/>
          </p:nvSpPr>
          <p:spPr>
            <a:xfrm>
              <a:off x="1838" y="2400"/>
              <a:ext cx="241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58772" name="文本框 158771"/>
            <p:cNvSpPr txBox="1"/>
            <p:nvPr/>
          </p:nvSpPr>
          <p:spPr>
            <a:xfrm>
              <a:off x="1488" y="3273"/>
              <a:ext cx="228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158773" name="文本框 158772"/>
            <p:cNvSpPr txBox="1"/>
            <p:nvPr/>
          </p:nvSpPr>
          <p:spPr>
            <a:xfrm>
              <a:off x="1467" y="2640"/>
              <a:ext cx="215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158774" name="文本框 158773"/>
            <p:cNvSpPr txBox="1"/>
            <p:nvPr/>
          </p:nvSpPr>
          <p:spPr>
            <a:xfrm>
              <a:off x="2640" y="2784"/>
              <a:ext cx="191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158775" name="文本框 158774"/>
            <p:cNvSpPr txBox="1"/>
            <p:nvPr/>
          </p:nvSpPr>
          <p:spPr>
            <a:xfrm>
              <a:off x="3792" y="720"/>
              <a:ext cx="767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（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f"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</a:p>
          </p:txBody>
        </p:sp>
        <p:sp>
          <p:nvSpPr>
            <p:cNvPr id="158776" name="文本框 158775"/>
            <p:cNvSpPr txBox="1"/>
            <p:nvPr/>
          </p:nvSpPr>
          <p:spPr>
            <a:xfrm>
              <a:off x="4368" y="912"/>
              <a:ext cx="352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g"</a:t>
              </a:r>
            </a:p>
          </p:txBody>
        </p:sp>
        <p:sp>
          <p:nvSpPr>
            <p:cNvPr id="158777" name="文本框 158776"/>
            <p:cNvSpPr txBox="1"/>
            <p:nvPr/>
          </p:nvSpPr>
          <p:spPr>
            <a:xfrm>
              <a:off x="3648" y="912"/>
              <a:ext cx="339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e"</a:t>
              </a:r>
            </a:p>
          </p:txBody>
        </p:sp>
        <p:sp>
          <p:nvSpPr>
            <p:cNvPr id="158778" name="文本框 158777"/>
            <p:cNvSpPr txBox="1"/>
            <p:nvPr/>
          </p:nvSpPr>
          <p:spPr>
            <a:xfrm>
              <a:off x="3648" y="240"/>
              <a:ext cx="365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d"</a:t>
              </a:r>
            </a:p>
          </p:txBody>
        </p:sp>
        <p:sp>
          <p:nvSpPr>
            <p:cNvPr id="158779" name="文本框 158778"/>
            <p:cNvSpPr txBox="1"/>
            <p:nvPr/>
          </p:nvSpPr>
          <p:spPr>
            <a:xfrm>
              <a:off x="1398" y="768"/>
              <a:ext cx="290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g'</a:t>
              </a:r>
            </a:p>
          </p:txBody>
        </p:sp>
        <p:sp>
          <p:nvSpPr>
            <p:cNvPr id="158780" name="文本框 158779"/>
            <p:cNvSpPr txBox="1"/>
            <p:nvPr/>
          </p:nvSpPr>
          <p:spPr>
            <a:xfrm>
              <a:off x="2665" y="912"/>
              <a:ext cx="253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f'</a:t>
              </a:r>
            </a:p>
          </p:txBody>
        </p:sp>
        <p:sp>
          <p:nvSpPr>
            <p:cNvPr id="158781" name="矩形 158780"/>
            <p:cNvSpPr/>
            <p:nvPr/>
          </p:nvSpPr>
          <p:spPr>
            <a:xfrm>
              <a:off x="1575" y="768"/>
              <a:ext cx="729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（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e'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</a:p>
          </p:txBody>
        </p:sp>
      </p:grpSp>
      <p:sp>
        <p:nvSpPr>
          <p:cNvPr id="158782" name="文本框 158781"/>
          <p:cNvSpPr txBox="1"/>
          <p:nvPr/>
        </p:nvSpPr>
        <p:spPr>
          <a:xfrm>
            <a:off x="6827838" y="3505200"/>
            <a:ext cx="4413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158783" name="文本框 158782"/>
          <p:cNvSpPr txBox="1"/>
          <p:nvPr/>
        </p:nvSpPr>
        <p:spPr>
          <a:xfrm>
            <a:off x="7761288" y="4114800"/>
            <a:ext cx="401637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158784" name="文本框 158783"/>
          <p:cNvSpPr txBox="1"/>
          <p:nvPr/>
        </p:nvSpPr>
        <p:spPr>
          <a:xfrm>
            <a:off x="6534150" y="4800600"/>
            <a:ext cx="42068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158785" name="文本框 158784"/>
          <p:cNvSpPr txBox="1"/>
          <p:nvPr/>
        </p:nvSpPr>
        <p:spPr>
          <a:xfrm>
            <a:off x="7199313" y="5029200"/>
            <a:ext cx="46037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  <p:sp>
        <p:nvSpPr>
          <p:cNvPr id="158786" name="文本框 158785"/>
          <p:cNvSpPr txBox="1"/>
          <p:nvPr/>
        </p:nvSpPr>
        <p:spPr>
          <a:xfrm>
            <a:off x="0" y="-27940"/>
            <a:ext cx="9136380" cy="51816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square">
            <a:spAutoFit/>
          </a:bodyPr>
          <a:lstStyle/>
          <a:p>
            <a:pPr lvl="0" algn="l"/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题43 补画俯视图，注出直线的投影，并填写直线的名称</a:t>
            </a:r>
          </a:p>
        </p:txBody>
      </p:sp>
      <p:sp>
        <p:nvSpPr>
          <p:cNvPr id="158787" name="文本框 158786"/>
          <p:cNvSpPr txBox="1"/>
          <p:nvPr/>
        </p:nvSpPr>
        <p:spPr>
          <a:xfrm>
            <a:off x="36195" y="476250"/>
            <a:ext cx="863028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DE是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一般位置直线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;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EF是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侧垂线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;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EG是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正垂线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对象 118785"/>
          <p:cNvGraphicFramePr>
            <a:graphicFrameLocks/>
          </p:cNvGraphicFramePr>
          <p:nvPr/>
        </p:nvGraphicFramePr>
        <p:xfrm>
          <a:off x="5334000" y="3886200"/>
          <a:ext cx="3724275" cy="2905125"/>
        </p:xfrm>
        <a:graphic>
          <a:graphicData uri="http://schemas.openxmlformats.org/presentationml/2006/ole">
            <p:oleObj spid="_x0000_s93186" r:id="rId3" imgW="3723810" imgH="2905531" progId="PBrush">
              <p:embed/>
            </p:oleObj>
          </a:graphicData>
        </a:graphic>
      </p:graphicFrame>
      <p:sp>
        <p:nvSpPr>
          <p:cNvPr id="118789" name="直接连接符 118788"/>
          <p:cNvSpPr>
            <a:spLocks noChangeAspect="1"/>
          </p:cNvSpPr>
          <p:nvPr/>
        </p:nvSpPr>
        <p:spPr>
          <a:xfrm>
            <a:off x="3548063" y="5578475"/>
            <a:ext cx="2068512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0" name="直接连接符 118789"/>
          <p:cNvSpPr>
            <a:spLocks noChangeAspect="1"/>
          </p:cNvSpPr>
          <p:nvPr/>
        </p:nvSpPr>
        <p:spPr>
          <a:xfrm>
            <a:off x="4200525" y="4806950"/>
            <a:ext cx="1416050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1" name="直接连接符 118790"/>
          <p:cNvSpPr>
            <a:spLocks noChangeAspect="1"/>
          </p:cNvSpPr>
          <p:nvPr/>
        </p:nvSpPr>
        <p:spPr>
          <a:xfrm flipV="1">
            <a:off x="5492750" y="4979988"/>
            <a:ext cx="3175" cy="4222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2" name="任意多边形 118791"/>
          <p:cNvSpPr>
            <a:spLocks noChangeAspect="1"/>
          </p:cNvSpPr>
          <p:nvPr/>
        </p:nvSpPr>
        <p:spPr>
          <a:xfrm>
            <a:off x="5464175" y="5402263"/>
            <a:ext cx="58738" cy="176212"/>
          </a:xfrm>
          <a:custGeom>
            <a:avLst/>
            <a:gdLst/>
            <a:ahLst/>
            <a:cxnLst/>
            <a:rect l="0" t="0" r="0" b="0"/>
            <a:pathLst>
              <a:path w="119" h="359">
                <a:moveTo>
                  <a:pt x="0" y="0"/>
                </a:moveTo>
                <a:lnTo>
                  <a:pt x="119" y="0"/>
                </a:lnTo>
                <a:lnTo>
                  <a:pt x="59" y="35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3" name="任意多边形 118792"/>
          <p:cNvSpPr>
            <a:spLocks noChangeAspect="1"/>
          </p:cNvSpPr>
          <p:nvPr/>
        </p:nvSpPr>
        <p:spPr>
          <a:xfrm>
            <a:off x="5464175" y="5402263"/>
            <a:ext cx="58738" cy="176212"/>
          </a:xfrm>
          <a:custGeom>
            <a:avLst/>
            <a:gdLst/>
            <a:ahLst/>
            <a:cxnLst/>
            <a:rect l="0" t="0" r="0" b="0"/>
            <a:pathLst>
              <a:path w="119" h="359">
                <a:moveTo>
                  <a:pt x="0" y="0"/>
                </a:moveTo>
                <a:lnTo>
                  <a:pt x="119" y="0"/>
                </a:lnTo>
                <a:lnTo>
                  <a:pt x="59" y="359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4" name="任意多边形 118793"/>
          <p:cNvSpPr>
            <a:spLocks noChangeAspect="1"/>
          </p:cNvSpPr>
          <p:nvPr/>
        </p:nvSpPr>
        <p:spPr>
          <a:xfrm>
            <a:off x="5464175" y="4806950"/>
            <a:ext cx="58738" cy="173038"/>
          </a:xfrm>
          <a:custGeom>
            <a:avLst/>
            <a:gdLst/>
            <a:ahLst/>
            <a:cxnLst/>
            <a:rect l="0" t="0" r="0" b="0"/>
            <a:pathLst>
              <a:path w="119" h="358">
                <a:moveTo>
                  <a:pt x="0" y="358"/>
                </a:moveTo>
                <a:lnTo>
                  <a:pt x="119" y="358"/>
                </a:lnTo>
                <a:lnTo>
                  <a:pt x="59" y="0"/>
                </a:lnTo>
                <a:lnTo>
                  <a:pt x="0" y="358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5" name="矩形 118794"/>
          <p:cNvSpPr>
            <a:spLocks noChangeAspect="1"/>
          </p:cNvSpPr>
          <p:nvPr/>
        </p:nvSpPr>
        <p:spPr>
          <a:xfrm rot="16200000">
            <a:off x="5133975" y="5022850"/>
            <a:ext cx="304800" cy="36512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Y1</a:t>
            </a:r>
            <a:endParaRPr lang="en-US" altLang="zh-CN" sz="24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796" name="任意多边形 118795"/>
          <p:cNvSpPr>
            <a:spLocks noChangeAspect="1"/>
          </p:cNvSpPr>
          <p:nvPr/>
        </p:nvSpPr>
        <p:spPr>
          <a:xfrm>
            <a:off x="5464175" y="4806950"/>
            <a:ext cx="58738" cy="173038"/>
          </a:xfrm>
          <a:custGeom>
            <a:avLst/>
            <a:gdLst/>
            <a:ahLst/>
            <a:cxnLst/>
            <a:rect l="0" t="0" r="0" b="0"/>
            <a:pathLst>
              <a:path w="119" h="358">
                <a:moveTo>
                  <a:pt x="0" y="358"/>
                </a:moveTo>
                <a:lnTo>
                  <a:pt x="119" y="358"/>
                </a:lnTo>
                <a:lnTo>
                  <a:pt x="59" y="0"/>
                </a:lnTo>
                <a:lnTo>
                  <a:pt x="0" y="358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7" name="直接连接符 118796"/>
          <p:cNvSpPr>
            <a:spLocks noChangeAspect="1"/>
          </p:cNvSpPr>
          <p:nvPr/>
        </p:nvSpPr>
        <p:spPr>
          <a:xfrm>
            <a:off x="3548063" y="5578475"/>
            <a:ext cx="3175" cy="3175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8" name="直接连接符 118797"/>
          <p:cNvSpPr>
            <a:spLocks noChangeAspect="1"/>
          </p:cNvSpPr>
          <p:nvPr/>
        </p:nvSpPr>
        <p:spPr>
          <a:xfrm>
            <a:off x="4200525" y="4806950"/>
            <a:ext cx="1588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9" name="直接连接符 118798"/>
          <p:cNvSpPr>
            <a:spLocks noChangeAspect="1"/>
          </p:cNvSpPr>
          <p:nvPr/>
        </p:nvSpPr>
        <p:spPr>
          <a:xfrm>
            <a:off x="5492750" y="4806950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00" name="直接连接符 118799"/>
          <p:cNvSpPr>
            <a:spLocks noChangeAspect="1"/>
          </p:cNvSpPr>
          <p:nvPr/>
        </p:nvSpPr>
        <p:spPr>
          <a:xfrm>
            <a:off x="3105150" y="5561013"/>
            <a:ext cx="1998663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01" name="直接连接符 118800"/>
          <p:cNvSpPr>
            <a:spLocks noChangeAspect="1"/>
          </p:cNvSpPr>
          <p:nvPr/>
        </p:nvSpPr>
        <p:spPr>
          <a:xfrm>
            <a:off x="4200525" y="4806950"/>
            <a:ext cx="903288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02" name="直接连接符 118801"/>
          <p:cNvSpPr>
            <a:spLocks noChangeAspect="1"/>
          </p:cNvSpPr>
          <p:nvPr/>
        </p:nvSpPr>
        <p:spPr>
          <a:xfrm flipV="1">
            <a:off x="4976813" y="4979988"/>
            <a:ext cx="3175" cy="404812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03" name="任意多边形 118802"/>
          <p:cNvSpPr>
            <a:spLocks noChangeAspect="1"/>
          </p:cNvSpPr>
          <p:nvPr/>
        </p:nvSpPr>
        <p:spPr>
          <a:xfrm>
            <a:off x="4948238" y="5384800"/>
            <a:ext cx="58737" cy="176213"/>
          </a:xfrm>
          <a:custGeom>
            <a:avLst/>
            <a:gdLst/>
            <a:ahLst/>
            <a:cxnLst/>
            <a:rect l="0" t="0" r="0" b="0"/>
            <a:pathLst>
              <a:path w="120" h="359">
                <a:moveTo>
                  <a:pt x="0" y="0"/>
                </a:moveTo>
                <a:lnTo>
                  <a:pt x="120" y="0"/>
                </a:lnTo>
                <a:lnTo>
                  <a:pt x="60" y="35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04" name="任意多边形 118803"/>
          <p:cNvSpPr>
            <a:spLocks noChangeAspect="1"/>
          </p:cNvSpPr>
          <p:nvPr/>
        </p:nvSpPr>
        <p:spPr>
          <a:xfrm>
            <a:off x="4948238" y="5384800"/>
            <a:ext cx="58737" cy="176213"/>
          </a:xfrm>
          <a:custGeom>
            <a:avLst/>
            <a:gdLst/>
            <a:ahLst/>
            <a:cxnLst/>
            <a:rect l="0" t="0" r="0" b="0"/>
            <a:pathLst>
              <a:path w="120" h="359">
                <a:moveTo>
                  <a:pt x="0" y="0"/>
                </a:moveTo>
                <a:lnTo>
                  <a:pt x="120" y="0"/>
                </a:lnTo>
                <a:lnTo>
                  <a:pt x="60" y="359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05" name="任意多边形 118804"/>
          <p:cNvSpPr>
            <a:spLocks noChangeAspect="1"/>
          </p:cNvSpPr>
          <p:nvPr/>
        </p:nvSpPr>
        <p:spPr>
          <a:xfrm>
            <a:off x="4948238" y="4806950"/>
            <a:ext cx="58737" cy="173038"/>
          </a:xfrm>
          <a:custGeom>
            <a:avLst/>
            <a:gdLst/>
            <a:ahLst/>
            <a:cxnLst/>
            <a:rect l="0" t="0" r="0" b="0"/>
            <a:pathLst>
              <a:path w="120" h="358">
                <a:moveTo>
                  <a:pt x="0" y="358"/>
                </a:moveTo>
                <a:lnTo>
                  <a:pt x="120" y="358"/>
                </a:lnTo>
                <a:lnTo>
                  <a:pt x="60" y="0"/>
                </a:lnTo>
                <a:lnTo>
                  <a:pt x="0" y="358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06" name="矩形 118805"/>
          <p:cNvSpPr>
            <a:spLocks noChangeAspect="1"/>
          </p:cNvSpPr>
          <p:nvPr/>
        </p:nvSpPr>
        <p:spPr>
          <a:xfrm rot="16200000">
            <a:off x="4602163" y="4999038"/>
            <a:ext cx="304800" cy="36512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Y3</a:t>
            </a:r>
            <a:endParaRPr lang="en-US" altLang="zh-CN" sz="24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807" name="任意多边形 118806"/>
          <p:cNvSpPr>
            <a:spLocks noChangeAspect="1"/>
          </p:cNvSpPr>
          <p:nvPr/>
        </p:nvSpPr>
        <p:spPr>
          <a:xfrm>
            <a:off x="4948238" y="4806950"/>
            <a:ext cx="58737" cy="173038"/>
          </a:xfrm>
          <a:custGeom>
            <a:avLst/>
            <a:gdLst/>
            <a:ahLst/>
            <a:cxnLst/>
            <a:rect l="0" t="0" r="0" b="0"/>
            <a:pathLst>
              <a:path w="120" h="358">
                <a:moveTo>
                  <a:pt x="0" y="358"/>
                </a:moveTo>
                <a:lnTo>
                  <a:pt x="120" y="358"/>
                </a:lnTo>
                <a:lnTo>
                  <a:pt x="60" y="0"/>
                </a:lnTo>
                <a:lnTo>
                  <a:pt x="0" y="358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08" name="直接连接符 118807"/>
          <p:cNvSpPr>
            <a:spLocks noChangeAspect="1"/>
          </p:cNvSpPr>
          <p:nvPr/>
        </p:nvSpPr>
        <p:spPr>
          <a:xfrm>
            <a:off x="3105150" y="5561013"/>
            <a:ext cx="3175" cy="3175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09" name="直接连接符 118808"/>
          <p:cNvSpPr>
            <a:spLocks noChangeAspect="1"/>
          </p:cNvSpPr>
          <p:nvPr/>
        </p:nvSpPr>
        <p:spPr>
          <a:xfrm>
            <a:off x="4200525" y="4806950"/>
            <a:ext cx="1588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0" name="直接连接符 118809"/>
          <p:cNvSpPr>
            <a:spLocks noChangeAspect="1"/>
          </p:cNvSpPr>
          <p:nvPr/>
        </p:nvSpPr>
        <p:spPr>
          <a:xfrm>
            <a:off x="4976813" y="4806950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1" name="直接连接符 118810"/>
          <p:cNvSpPr>
            <a:spLocks noChangeAspect="1"/>
          </p:cNvSpPr>
          <p:nvPr/>
        </p:nvSpPr>
        <p:spPr>
          <a:xfrm>
            <a:off x="3105150" y="1730375"/>
            <a:ext cx="3840163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2" name="直接连接符 118811"/>
          <p:cNvSpPr>
            <a:spLocks noChangeAspect="1"/>
          </p:cNvSpPr>
          <p:nvPr/>
        </p:nvSpPr>
        <p:spPr>
          <a:xfrm>
            <a:off x="3548063" y="1393825"/>
            <a:ext cx="3403600" cy="1588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3" name="直接连接符 118812"/>
          <p:cNvSpPr>
            <a:spLocks noChangeAspect="1"/>
          </p:cNvSpPr>
          <p:nvPr/>
        </p:nvSpPr>
        <p:spPr>
          <a:xfrm>
            <a:off x="3873500" y="1314450"/>
            <a:ext cx="3181350" cy="1588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4" name="直接连接符 118813"/>
          <p:cNvSpPr>
            <a:spLocks noChangeAspect="1"/>
          </p:cNvSpPr>
          <p:nvPr/>
        </p:nvSpPr>
        <p:spPr>
          <a:xfrm>
            <a:off x="2198688" y="2419350"/>
            <a:ext cx="3981450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5" name="直接连接符 118814"/>
          <p:cNvSpPr>
            <a:spLocks noChangeAspect="1"/>
          </p:cNvSpPr>
          <p:nvPr/>
        </p:nvSpPr>
        <p:spPr>
          <a:xfrm>
            <a:off x="4906963" y="1982788"/>
            <a:ext cx="436562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6" name="直接连接符 118815"/>
          <p:cNvSpPr>
            <a:spLocks noChangeAspect="1"/>
          </p:cNvSpPr>
          <p:nvPr/>
        </p:nvSpPr>
        <p:spPr>
          <a:xfrm>
            <a:off x="5422900" y="1982788"/>
            <a:ext cx="793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7" name="直接连接符 118816"/>
          <p:cNvSpPr>
            <a:spLocks noChangeAspect="1"/>
          </p:cNvSpPr>
          <p:nvPr/>
        </p:nvSpPr>
        <p:spPr>
          <a:xfrm>
            <a:off x="5581650" y="1982788"/>
            <a:ext cx="477838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8" name="直接连接符 118817"/>
          <p:cNvSpPr>
            <a:spLocks noChangeAspect="1"/>
          </p:cNvSpPr>
          <p:nvPr/>
        </p:nvSpPr>
        <p:spPr>
          <a:xfrm>
            <a:off x="6138863" y="1982788"/>
            <a:ext cx="793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9" name="直接连接符 118818"/>
          <p:cNvSpPr>
            <a:spLocks noChangeAspect="1"/>
          </p:cNvSpPr>
          <p:nvPr/>
        </p:nvSpPr>
        <p:spPr>
          <a:xfrm>
            <a:off x="6297613" y="1982788"/>
            <a:ext cx="477837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20" name="直接连接符 118819"/>
          <p:cNvSpPr>
            <a:spLocks noChangeAspect="1"/>
          </p:cNvSpPr>
          <p:nvPr/>
        </p:nvSpPr>
        <p:spPr>
          <a:xfrm>
            <a:off x="6854825" y="1982788"/>
            <a:ext cx="793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21" name="直接连接符 118820"/>
          <p:cNvSpPr>
            <a:spLocks noChangeAspect="1"/>
          </p:cNvSpPr>
          <p:nvPr/>
        </p:nvSpPr>
        <p:spPr>
          <a:xfrm>
            <a:off x="7013575" y="1982788"/>
            <a:ext cx="436563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22" name="直接连接符 118821"/>
          <p:cNvSpPr>
            <a:spLocks noChangeAspect="1"/>
          </p:cNvSpPr>
          <p:nvPr/>
        </p:nvSpPr>
        <p:spPr>
          <a:xfrm>
            <a:off x="3105150" y="1982788"/>
            <a:ext cx="3175" cy="35782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23" name="直接连接符 118822"/>
          <p:cNvSpPr>
            <a:spLocks noChangeAspect="1"/>
          </p:cNvSpPr>
          <p:nvPr/>
        </p:nvSpPr>
        <p:spPr>
          <a:xfrm>
            <a:off x="3548063" y="1393825"/>
            <a:ext cx="3175" cy="41846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24" name="直接连接符 118823"/>
          <p:cNvSpPr>
            <a:spLocks noChangeAspect="1"/>
          </p:cNvSpPr>
          <p:nvPr/>
        </p:nvSpPr>
        <p:spPr>
          <a:xfrm>
            <a:off x="2774950" y="1982788"/>
            <a:ext cx="1588" cy="348773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25" name="直接连接符 118824"/>
          <p:cNvSpPr>
            <a:spLocks noChangeAspect="1"/>
          </p:cNvSpPr>
          <p:nvPr/>
        </p:nvSpPr>
        <p:spPr>
          <a:xfrm>
            <a:off x="2198688" y="2419350"/>
            <a:ext cx="3175" cy="23876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26" name="直接连接符 118825"/>
          <p:cNvSpPr>
            <a:spLocks noChangeAspect="1"/>
          </p:cNvSpPr>
          <p:nvPr/>
        </p:nvSpPr>
        <p:spPr>
          <a:xfrm>
            <a:off x="911225" y="4806950"/>
            <a:ext cx="452438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27" name="直接连接符 118826"/>
          <p:cNvSpPr>
            <a:spLocks noChangeAspect="1"/>
          </p:cNvSpPr>
          <p:nvPr/>
        </p:nvSpPr>
        <p:spPr>
          <a:xfrm>
            <a:off x="1443038" y="4806950"/>
            <a:ext cx="80962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28" name="直接连接符 118827"/>
          <p:cNvSpPr>
            <a:spLocks noChangeAspect="1"/>
          </p:cNvSpPr>
          <p:nvPr/>
        </p:nvSpPr>
        <p:spPr>
          <a:xfrm>
            <a:off x="1603375" y="4806950"/>
            <a:ext cx="476250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29" name="直接连接符 118828"/>
          <p:cNvSpPr>
            <a:spLocks noChangeAspect="1"/>
          </p:cNvSpPr>
          <p:nvPr/>
        </p:nvSpPr>
        <p:spPr>
          <a:xfrm>
            <a:off x="2157413" y="4806950"/>
            <a:ext cx="793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30" name="直接连接符 118829"/>
          <p:cNvSpPr>
            <a:spLocks noChangeAspect="1"/>
          </p:cNvSpPr>
          <p:nvPr/>
        </p:nvSpPr>
        <p:spPr>
          <a:xfrm>
            <a:off x="2316163" y="4806950"/>
            <a:ext cx="477837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31" name="直接连接符 118830"/>
          <p:cNvSpPr>
            <a:spLocks noChangeAspect="1"/>
          </p:cNvSpPr>
          <p:nvPr/>
        </p:nvSpPr>
        <p:spPr>
          <a:xfrm>
            <a:off x="2873375" y="4806950"/>
            <a:ext cx="793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32" name="直接连接符 118831"/>
          <p:cNvSpPr>
            <a:spLocks noChangeAspect="1"/>
          </p:cNvSpPr>
          <p:nvPr/>
        </p:nvSpPr>
        <p:spPr>
          <a:xfrm>
            <a:off x="3032125" y="4806950"/>
            <a:ext cx="474663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33" name="直接连接符 118832"/>
          <p:cNvSpPr>
            <a:spLocks noChangeAspect="1"/>
          </p:cNvSpPr>
          <p:nvPr/>
        </p:nvSpPr>
        <p:spPr>
          <a:xfrm>
            <a:off x="3586163" y="4806950"/>
            <a:ext cx="82550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34" name="直接连接符 118833"/>
          <p:cNvSpPr>
            <a:spLocks noChangeAspect="1"/>
          </p:cNvSpPr>
          <p:nvPr/>
        </p:nvSpPr>
        <p:spPr>
          <a:xfrm>
            <a:off x="3748088" y="4806950"/>
            <a:ext cx="452437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35" name="直接连接符 118834"/>
          <p:cNvSpPr>
            <a:spLocks noChangeAspect="1"/>
          </p:cNvSpPr>
          <p:nvPr/>
        </p:nvSpPr>
        <p:spPr>
          <a:xfrm flipH="1" flipV="1">
            <a:off x="1096963" y="4806950"/>
            <a:ext cx="2776537" cy="1100138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36" name="直接连接符 118835"/>
          <p:cNvSpPr>
            <a:spLocks noChangeAspect="1"/>
          </p:cNvSpPr>
          <p:nvPr/>
        </p:nvSpPr>
        <p:spPr>
          <a:xfrm flipV="1">
            <a:off x="1096963" y="3703638"/>
            <a:ext cx="2776537" cy="1103312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37" name="直接连接符 118836"/>
          <p:cNvSpPr>
            <a:spLocks noChangeAspect="1"/>
          </p:cNvSpPr>
          <p:nvPr/>
        </p:nvSpPr>
        <p:spPr>
          <a:xfrm>
            <a:off x="2198688" y="4806950"/>
            <a:ext cx="82550" cy="144463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38" name="任意多边形 118837"/>
          <p:cNvSpPr>
            <a:spLocks noChangeAspect="1"/>
          </p:cNvSpPr>
          <p:nvPr/>
        </p:nvSpPr>
        <p:spPr>
          <a:xfrm>
            <a:off x="2322513" y="5021263"/>
            <a:ext cx="93662" cy="125412"/>
          </a:xfrm>
          <a:custGeom>
            <a:avLst/>
            <a:gdLst/>
            <a:ahLst/>
            <a:cxnLst/>
            <a:rect l="0" t="0" r="0" b="0"/>
            <a:pathLst>
              <a:path w="195" h="258">
                <a:moveTo>
                  <a:pt x="0" y="0"/>
                </a:moveTo>
                <a:lnTo>
                  <a:pt x="49" y="89"/>
                </a:lnTo>
                <a:lnTo>
                  <a:pt x="195" y="258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39" name="任意多边形 118838"/>
          <p:cNvSpPr>
            <a:spLocks noChangeAspect="1"/>
          </p:cNvSpPr>
          <p:nvPr/>
        </p:nvSpPr>
        <p:spPr>
          <a:xfrm>
            <a:off x="2468563" y="5208588"/>
            <a:ext cx="109537" cy="111125"/>
          </a:xfrm>
          <a:custGeom>
            <a:avLst/>
            <a:gdLst/>
            <a:ahLst/>
            <a:cxnLst/>
            <a:rect l="0" t="0" r="0" b="0"/>
            <a:pathLst>
              <a:path w="226" h="231">
                <a:moveTo>
                  <a:pt x="0" y="0"/>
                </a:moveTo>
                <a:lnTo>
                  <a:pt x="145" y="169"/>
                </a:lnTo>
                <a:lnTo>
                  <a:pt x="226" y="231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40" name="直接连接符 118839"/>
          <p:cNvSpPr>
            <a:spLocks noChangeAspect="1"/>
          </p:cNvSpPr>
          <p:nvPr/>
        </p:nvSpPr>
        <p:spPr>
          <a:xfrm>
            <a:off x="2641600" y="5370513"/>
            <a:ext cx="133350" cy="100012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41" name="直接连接符 118840"/>
          <p:cNvSpPr>
            <a:spLocks noChangeAspect="1"/>
          </p:cNvSpPr>
          <p:nvPr/>
        </p:nvSpPr>
        <p:spPr>
          <a:xfrm>
            <a:off x="2774950" y="5470525"/>
            <a:ext cx="1754188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42" name="直接连接符 118841"/>
          <p:cNvSpPr>
            <a:spLocks noChangeAspect="1"/>
          </p:cNvSpPr>
          <p:nvPr/>
        </p:nvSpPr>
        <p:spPr>
          <a:xfrm flipH="1">
            <a:off x="4278313" y="4806950"/>
            <a:ext cx="279400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43" name="直接连接符 118842"/>
          <p:cNvSpPr>
            <a:spLocks noChangeAspect="1"/>
          </p:cNvSpPr>
          <p:nvPr/>
        </p:nvSpPr>
        <p:spPr>
          <a:xfrm flipV="1">
            <a:off x="4405313" y="4979988"/>
            <a:ext cx="3175" cy="3175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44" name="任意多边形 118843"/>
          <p:cNvSpPr>
            <a:spLocks noChangeAspect="1"/>
          </p:cNvSpPr>
          <p:nvPr/>
        </p:nvSpPr>
        <p:spPr>
          <a:xfrm>
            <a:off x="4375150" y="5297488"/>
            <a:ext cx="57150" cy="173037"/>
          </a:xfrm>
          <a:custGeom>
            <a:avLst/>
            <a:gdLst/>
            <a:ahLst/>
            <a:cxnLst/>
            <a:rect l="0" t="0" r="0" b="0"/>
            <a:pathLst>
              <a:path w="120" h="359">
                <a:moveTo>
                  <a:pt x="0" y="0"/>
                </a:moveTo>
                <a:lnTo>
                  <a:pt x="120" y="0"/>
                </a:lnTo>
                <a:lnTo>
                  <a:pt x="60" y="35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45" name="任意多边形 118844"/>
          <p:cNvSpPr>
            <a:spLocks noChangeAspect="1"/>
          </p:cNvSpPr>
          <p:nvPr/>
        </p:nvSpPr>
        <p:spPr>
          <a:xfrm>
            <a:off x="4375150" y="5297488"/>
            <a:ext cx="57150" cy="173037"/>
          </a:xfrm>
          <a:custGeom>
            <a:avLst/>
            <a:gdLst/>
            <a:ahLst/>
            <a:cxnLst/>
            <a:rect l="0" t="0" r="0" b="0"/>
            <a:pathLst>
              <a:path w="120" h="359">
                <a:moveTo>
                  <a:pt x="0" y="0"/>
                </a:moveTo>
                <a:lnTo>
                  <a:pt x="120" y="0"/>
                </a:lnTo>
                <a:lnTo>
                  <a:pt x="60" y="359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46" name="任意多边形 118845"/>
          <p:cNvSpPr>
            <a:spLocks noChangeAspect="1"/>
          </p:cNvSpPr>
          <p:nvPr/>
        </p:nvSpPr>
        <p:spPr>
          <a:xfrm>
            <a:off x="4375150" y="4806950"/>
            <a:ext cx="57150" cy="173038"/>
          </a:xfrm>
          <a:custGeom>
            <a:avLst/>
            <a:gdLst/>
            <a:ahLst/>
            <a:cxnLst/>
            <a:rect l="0" t="0" r="0" b="0"/>
            <a:pathLst>
              <a:path w="120" h="358">
                <a:moveTo>
                  <a:pt x="0" y="358"/>
                </a:moveTo>
                <a:lnTo>
                  <a:pt x="120" y="358"/>
                </a:lnTo>
                <a:lnTo>
                  <a:pt x="60" y="0"/>
                </a:lnTo>
                <a:lnTo>
                  <a:pt x="0" y="358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47" name="矩形 118846"/>
          <p:cNvSpPr>
            <a:spLocks noChangeAspect="1"/>
          </p:cNvSpPr>
          <p:nvPr/>
        </p:nvSpPr>
        <p:spPr>
          <a:xfrm rot="16200000">
            <a:off x="4068763" y="4999038"/>
            <a:ext cx="304800" cy="36512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Y2</a:t>
            </a:r>
            <a:endParaRPr lang="en-US" altLang="zh-CN" sz="24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848" name="任意多边形 118847"/>
          <p:cNvSpPr>
            <a:spLocks noChangeAspect="1"/>
          </p:cNvSpPr>
          <p:nvPr/>
        </p:nvSpPr>
        <p:spPr>
          <a:xfrm>
            <a:off x="4375150" y="4806950"/>
            <a:ext cx="57150" cy="173038"/>
          </a:xfrm>
          <a:custGeom>
            <a:avLst/>
            <a:gdLst/>
            <a:ahLst/>
            <a:cxnLst/>
            <a:rect l="0" t="0" r="0" b="0"/>
            <a:pathLst>
              <a:path w="120" h="358">
                <a:moveTo>
                  <a:pt x="0" y="358"/>
                </a:moveTo>
                <a:lnTo>
                  <a:pt x="120" y="358"/>
                </a:lnTo>
                <a:lnTo>
                  <a:pt x="60" y="0"/>
                </a:lnTo>
                <a:lnTo>
                  <a:pt x="0" y="358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49" name="直接连接符 118848"/>
          <p:cNvSpPr>
            <a:spLocks noChangeAspect="1"/>
          </p:cNvSpPr>
          <p:nvPr/>
        </p:nvSpPr>
        <p:spPr>
          <a:xfrm>
            <a:off x="2774950" y="5470525"/>
            <a:ext cx="1588" cy="3175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50" name="直接连接符 118849"/>
          <p:cNvSpPr>
            <a:spLocks noChangeAspect="1"/>
          </p:cNvSpPr>
          <p:nvPr/>
        </p:nvSpPr>
        <p:spPr>
          <a:xfrm>
            <a:off x="4557713" y="4806950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51" name="直接连接符 118850"/>
          <p:cNvSpPr>
            <a:spLocks noChangeAspect="1"/>
          </p:cNvSpPr>
          <p:nvPr/>
        </p:nvSpPr>
        <p:spPr>
          <a:xfrm>
            <a:off x="4405313" y="4806950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52" name="直接连接符 118851"/>
          <p:cNvSpPr>
            <a:spLocks noChangeAspect="1"/>
          </p:cNvSpPr>
          <p:nvPr/>
        </p:nvSpPr>
        <p:spPr>
          <a:xfrm>
            <a:off x="3873500" y="3703638"/>
            <a:ext cx="3175" cy="22034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53" name="任意多边形 118852"/>
          <p:cNvSpPr>
            <a:spLocks noChangeAspect="1"/>
          </p:cNvSpPr>
          <p:nvPr/>
        </p:nvSpPr>
        <p:spPr>
          <a:xfrm>
            <a:off x="2774950" y="5470525"/>
            <a:ext cx="773113" cy="107950"/>
          </a:xfrm>
          <a:custGeom>
            <a:avLst/>
            <a:gdLst/>
            <a:ahLst/>
            <a:cxnLst/>
            <a:rect l="0" t="0" r="0" b="0"/>
            <a:pathLst>
              <a:path w="1583" h="220">
                <a:moveTo>
                  <a:pt x="0" y="0"/>
                </a:moveTo>
                <a:lnTo>
                  <a:pt x="779" y="200"/>
                </a:lnTo>
                <a:lnTo>
                  <a:pt x="1583" y="220"/>
                </a:ln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54" name="直接连接符 118853"/>
          <p:cNvSpPr>
            <a:spLocks noChangeAspect="1"/>
          </p:cNvSpPr>
          <p:nvPr/>
        </p:nvSpPr>
        <p:spPr>
          <a:xfrm>
            <a:off x="865188" y="1982788"/>
            <a:ext cx="477837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55" name="直接连接符 118854"/>
          <p:cNvSpPr>
            <a:spLocks noChangeAspect="1"/>
          </p:cNvSpPr>
          <p:nvPr/>
        </p:nvSpPr>
        <p:spPr>
          <a:xfrm>
            <a:off x="1419225" y="1982788"/>
            <a:ext cx="82550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56" name="直接连接符 118855"/>
          <p:cNvSpPr>
            <a:spLocks noChangeAspect="1"/>
          </p:cNvSpPr>
          <p:nvPr/>
        </p:nvSpPr>
        <p:spPr>
          <a:xfrm>
            <a:off x="1579563" y="1982788"/>
            <a:ext cx="476250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57" name="直接连接符 118856"/>
          <p:cNvSpPr>
            <a:spLocks noChangeAspect="1"/>
          </p:cNvSpPr>
          <p:nvPr/>
        </p:nvSpPr>
        <p:spPr>
          <a:xfrm>
            <a:off x="2135188" y="1982788"/>
            <a:ext cx="793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58" name="直接连接符 118857"/>
          <p:cNvSpPr>
            <a:spLocks noChangeAspect="1"/>
          </p:cNvSpPr>
          <p:nvPr/>
        </p:nvSpPr>
        <p:spPr>
          <a:xfrm>
            <a:off x="2292350" y="1982788"/>
            <a:ext cx="47942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59" name="直接连接符 118858"/>
          <p:cNvSpPr>
            <a:spLocks noChangeAspect="1"/>
          </p:cNvSpPr>
          <p:nvPr/>
        </p:nvSpPr>
        <p:spPr>
          <a:xfrm>
            <a:off x="2851150" y="1982788"/>
            <a:ext cx="77788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60" name="直接连接符 118859"/>
          <p:cNvSpPr>
            <a:spLocks noChangeAspect="1"/>
          </p:cNvSpPr>
          <p:nvPr/>
        </p:nvSpPr>
        <p:spPr>
          <a:xfrm>
            <a:off x="3008313" y="1982788"/>
            <a:ext cx="476250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61" name="直接连接符 118860"/>
          <p:cNvSpPr>
            <a:spLocks noChangeAspect="1"/>
          </p:cNvSpPr>
          <p:nvPr/>
        </p:nvSpPr>
        <p:spPr>
          <a:xfrm>
            <a:off x="3565525" y="1982788"/>
            <a:ext cx="793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62" name="直接连接符 118861"/>
          <p:cNvSpPr>
            <a:spLocks noChangeAspect="1"/>
          </p:cNvSpPr>
          <p:nvPr/>
        </p:nvSpPr>
        <p:spPr>
          <a:xfrm>
            <a:off x="3724275" y="1982788"/>
            <a:ext cx="476250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63" name="直接连接符 118862"/>
          <p:cNvSpPr>
            <a:spLocks noChangeAspect="1"/>
          </p:cNvSpPr>
          <p:nvPr/>
        </p:nvSpPr>
        <p:spPr>
          <a:xfrm flipH="1">
            <a:off x="614363" y="1184275"/>
            <a:ext cx="2490787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64" name="直接连接符 118863"/>
          <p:cNvSpPr>
            <a:spLocks noChangeAspect="1"/>
          </p:cNvSpPr>
          <p:nvPr/>
        </p:nvSpPr>
        <p:spPr>
          <a:xfrm>
            <a:off x="741363" y="1360488"/>
            <a:ext cx="3175" cy="4460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65" name="任意多边形 118864"/>
          <p:cNvSpPr>
            <a:spLocks noChangeAspect="1"/>
          </p:cNvSpPr>
          <p:nvPr/>
        </p:nvSpPr>
        <p:spPr>
          <a:xfrm>
            <a:off x="711200" y="1184275"/>
            <a:ext cx="58738" cy="176213"/>
          </a:xfrm>
          <a:custGeom>
            <a:avLst/>
            <a:gdLst/>
            <a:ahLst/>
            <a:cxnLst/>
            <a:rect l="0" t="0" r="0" b="0"/>
            <a:pathLst>
              <a:path w="119" h="359">
                <a:moveTo>
                  <a:pt x="0" y="359"/>
                </a:moveTo>
                <a:lnTo>
                  <a:pt x="119" y="359"/>
                </a:lnTo>
                <a:lnTo>
                  <a:pt x="60" y="0"/>
                </a:lnTo>
                <a:lnTo>
                  <a:pt x="0" y="359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66" name="任意多边形 118865"/>
          <p:cNvSpPr>
            <a:spLocks noChangeAspect="1"/>
          </p:cNvSpPr>
          <p:nvPr/>
        </p:nvSpPr>
        <p:spPr>
          <a:xfrm>
            <a:off x="711200" y="1184275"/>
            <a:ext cx="58738" cy="176213"/>
          </a:xfrm>
          <a:custGeom>
            <a:avLst/>
            <a:gdLst/>
            <a:ahLst/>
            <a:cxnLst/>
            <a:rect l="0" t="0" r="0" b="0"/>
            <a:pathLst>
              <a:path w="119" h="359">
                <a:moveTo>
                  <a:pt x="0" y="359"/>
                </a:moveTo>
                <a:lnTo>
                  <a:pt x="119" y="359"/>
                </a:lnTo>
                <a:lnTo>
                  <a:pt x="60" y="0"/>
                </a:lnTo>
                <a:lnTo>
                  <a:pt x="0" y="359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67" name="任意多边形 118866"/>
          <p:cNvSpPr>
            <a:spLocks noChangeAspect="1"/>
          </p:cNvSpPr>
          <p:nvPr/>
        </p:nvSpPr>
        <p:spPr>
          <a:xfrm>
            <a:off x="711200" y="1806575"/>
            <a:ext cx="58738" cy="176213"/>
          </a:xfrm>
          <a:custGeom>
            <a:avLst/>
            <a:gdLst/>
            <a:ahLst/>
            <a:cxnLst/>
            <a:rect l="0" t="0" r="0" b="0"/>
            <a:pathLst>
              <a:path w="119" h="358">
                <a:moveTo>
                  <a:pt x="0" y="0"/>
                </a:moveTo>
                <a:lnTo>
                  <a:pt x="119" y="0"/>
                </a:lnTo>
                <a:lnTo>
                  <a:pt x="60" y="35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68" name="矩形 118867"/>
          <p:cNvSpPr>
            <a:spLocks noChangeAspect="1"/>
          </p:cNvSpPr>
          <p:nvPr/>
        </p:nvSpPr>
        <p:spPr>
          <a:xfrm rot="16200000">
            <a:off x="411163" y="1417638"/>
            <a:ext cx="152400" cy="36512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R</a:t>
            </a:r>
            <a:endParaRPr lang="en-US" altLang="zh-CN" sz="24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869" name="任意多边形 118868"/>
          <p:cNvSpPr>
            <a:spLocks noChangeAspect="1"/>
          </p:cNvSpPr>
          <p:nvPr/>
        </p:nvSpPr>
        <p:spPr>
          <a:xfrm>
            <a:off x="711200" y="1806575"/>
            <a:ext cx="58738" cy="176213"/>
          </a:xfrm>
          <a:custGeom>
            <a:avLst/>
            <a:gdLst/>
            <a:ahLst/>
            <a:cxnLst/>
            <a:rect l="0" t="0" r="0" b="0"/>
            <a:pathLst>
              <a:path w="119" h="358">
                <a:moveTo>
                  <a:pt x="0" y="0"/>
                </a:moveTo>
                <a:lnTo>
                  <a:pt x="119" y="0"/>
                </a:lnTo>
                <a:lnTo>
                  <a:pt x="60" y="358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70" name="直接连接符 118869"/>
          <p:cNvSpPr>
            <a:spLocks noChangeAspect="1"/>
          </p:cNvSpPr>
          <p:nvPr/>
        </p:nvSpPr>
        <p:spPr>
          <a:xfrm>
            <a:off x="3105150" y="1184275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71" name="直接连接符 118870"/>
          <p:cNvSpPr>
            <a:spLocks noChangeAspect="1"/>
          </p:cNvSpPr>
          <p:nvPr/>
        </p:nvSpPr>
        <p:spPr>
          <a:xfrm>
            <a:off x="3105150" y="1982788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72" name="直接连接符 118871"/>
          <p:cNvSpPr>
            <a:spLocks noChangeAspect="1"/>
          </p:cNvSpPr>
          <p:nvPr/>
        </p:nvSpPr>
        <p:spPr>
          <a:xfrm>
            <a:off x="741363" y="1982788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73" name="直接连接符 118872"/>
          <p:cNvSpPr>
            <a:spLocks noChangeAspect="1"/>
          </p:cNvSpPr>
          <p:nvPr/>
        </p:nvSpPr>
        <p:spPr>
          <a:xfrm flipV="1">
            <a:off x="1096963" y="1314450"/>
            <a:ext cx="2776537" cy="668338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74" name="直接连接符 118873"/>
          <p:cNvSpPr>
            <a:spLocks noChangeAspect="1"/>
          </p:cNvSpPr>
          <p:nvPr/>
        </p:nvSpPr>
        <p:spPr>
          <a:xfrm flipV="1">
            <a:off x="1096963" y="882650"/>
            <a:ext cx="2776537" cy="1100138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75" name="直接连接符 118874"/>
          <p:cNvSpPr>
            <a:spLocks noChangeAspect="1"/>
          </p:cNvSpPr>
          <p:nvPr/>
        </p:nvSpPr>
        <p:spPr>
          <a:xfrm flipH="1" flipV="1">
            <a:off x="1096963" y="1982788"/>
            <a:ext cx="2776537" cy="1103312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76" name="直接连接符 118875"/>
          <p:cNvSpPr>
            <a:spLocks noChangeAspect="1"/>
          </p:cNvSpPr>
          <p:nvPr/>
        </p:nvSpPr>
        <p:spPr>
          <a:xfrm flipH="1">
            <a:off x="495300" y="1982788"/>
            <a:ext cx="369888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77" name="直接连接符 118876"/>
          <p:cNvSpPr>
            <a:spLocks noChangeAspect="1"/>
          </p:cNvSpPr>
          <p:nvPr/>
        </p:nvSpPr>
        <p:spPr>
          <a:xfrm flipV="1">
            <a:off x="2198688" y="1393825"/>
            <a:ext cx="1349375" cy="102552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78" name="直接连接符 118877"/>
          <p:cNvSpPr>
            <a:spLocks noChangeAspect="1"/>
          </p:cNvSpPr>
          <p:nvPr/>
        </p:nvSpPr>
        <p:spPr>
          <a:xfrm flipV="1">
            <a:off x="3105150" y="1184275"/>
            <a:ext cx="3175" cy="798513"/>
          </a:xfrm>
          <a:prstGeom prst="line">
            <a:avLst/>
          </a:prstGeom>
          <a:ln w="28575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79" name="直接连接符 118878"/>
          <p:cNvSpPr>
            <a:spLocks noChangeAspect="1"/>
          </p:cNvSpPr>
          <p:nvPr/>
        </p:nvSpPr>
        <p:spPr>
          <a:xfrm>
            <a:off x="3873500" y="882650"/>
            <a:ext cx="3175" cy="22034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80" name="直接连接符 118879"/>
          <p:cNvSpPr>
            <a:spLocks noChangeAspect="1"/>
          </p:cNvSpPr>
          <p:nvPr/>
        </p:nvSpPr>
        <p:spPr>
          <a:xfrm>
            <a:off x="6180138" y="1730375"/>
            <a:ext cx="3175" cy="24574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81" name="直接连接符 118880"/>
          <p:cNvSpPr>
            <a:spLocks noChangeAspect="1"/>
          </p:cNvSpPr>
          <p:nvPr/>
        </p:nvSpPr>
        <p:spPr>
          <a:xfrm>
            <a:off x="6934200" y="1730375"/>
            <a:ext cx="3175" cy="24574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82" name="直接连接符 118881"/>
          <p:cNvSpPr>
            <a:spLocks noChangeAspect="1"/>
          </p:cNvSpPr>
          <p:nvPr/>
        </p:nvSpPr>
        <p:spPr>
          <a:xfrm>
            <a:off x="6353175" y="4062413"/>
            <a:ext cx="404813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83" name="任意多边形 118882"/>
          <p:cNvSpPr>
            <a:spLocks noChangeAspect="1"/>
          </p:cNvSpPr>
          <p:nvPr/>
        </p:nvSpPr>
        <p:spPr>
          <a:xfrm>
            <a:off x="6180138" y="4032250"/>
            <a:ext cx="173037" cy="58738"/>
          </a:xfrm>
          <a:custGeom>
            <a:avLst/>
            <a:gdLst/>
            <a:ahLst/>
            <a:cxnLst/>
            <a:rect l="0" t="0" r="0" b="0"/>
            <a:pathLst>
              <a:path w="358" h="119">
                <a:moveTo>
                  <a:pt x="358" y="0"/>
                </a:moveTo>
                <a:lnTo>
                  <a:pt x="358" y="119"/>
                </a:lnTo>
                <a:lnTo>
                  <a:pt x="0" y="59"/>
                </a:lnTo>
                <a:lnTo>
                  <a:pt x="358" y="0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84" name="任意多边形 118883"/>
          <p:cNvSpPr>
            <a:spLocks noChangeAspect="1"/>
          </p:cNvSpPr>
          <p:nvPr/>
        </p:nvSpPr>
        <p:spPr>
          <a:xfrm>
            <a:off x="6180138" y="4032250"/>
            <a:ext cx="173037" cy="58738"/>
          </a:xfrm>
          <a:custGeom>
            <a:avLst/>
            <a:gdLst/>
            <a:ahLst/>
            <a:cxnLst/>
            <a:rect l="0" t="0" r="0" b="0"/>
            <a:pathLst>
              <a:path w="358" h="119">
                <a:moveTo>
                  <a:pt x="358" y="0"/>
                </a:moveTo>
                <a:lnTo>
                  <a:pt x="358" y="119"/>
                </a:lnTo>
                <a:lnTo>
                  <a:pt x="0" y="59"/>
                </a:lnTo>
                <a:lnTo>
                  <a:pt x="358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85" name="任意多边形 118884"/>
          <p:cNvSpPr>
            <a:spLocks noChangeAspect="1"/>
          </p:cNvSpPr>
          <p:nvPr/>
        </p:nvSpPr>
        <p:spPr>
          <a:xfrm>
            <a:off x="6757988" y="4032250"/>
            <a:ext cx="176212" cy="58738"/>
          </a:xfrm>
          <a:custGeom>
            <a:avLst/>
            <a:gdLst/>
            <a:ahLst/>
            <a:cxnLst/>
            <a:rect l="0" t="0" r="0" b="0"/>
            <a:pathLst>
              <a:path w="358" h="119">
                <a:moveTo>
                  <a:pt x="0" y="0"/>
                </a:moveTo>
                <a:lnTo>
                  <a:pt x="0" y="119"/>
                </a:lnTo>
                <a:lnTo>
                  <a:pt x="358" y="5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86" name="矩形 118885"/>
          <p:cNvSpPr>
            <a:spLocks noChangeAspect="1"/>
          </p:cNvSpPr>
          <p:nvPr/>
        </p:nvSpPr>
        <p:spPr>
          <a:xfrm>
            <a:off x="6481763" y="3657600"/>
            <a:ext cx="304800" cy="36512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Y3</a:t>
            </a:r>
            <a:endParaRPr lang="en-US" altLang="zh-CN" sz="24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887" name="任意多边形 118886"/>
          <p:cNvSpPr>
            <a:spLocks noChangeAspect="1"/>
          </p:cNvSpPr>
          <p:nvPr/>
        </p:nvSpPr>
        <p:spPr>
          <a:xfrm>
            <a:off x="6757988" y="4032250"/>
            <a:ext cx="176212" cy="58738"/>
          </a:xfrm>
          <a:custGeom>
            <a:avLst/>
            <a:gdLst/>
            <a:ahLst/>
            <a:cxnLst/>
            <a:rect l="0" t="0" r="0" b="0"/>
            <a:pathLst>
              <a:path w="358" h="119">
                <a:moveTo>
                  <a:pt x="0" y="0"/>
                </a:moveTo>
                <a:lnTo>
                  <a:pt x="0" y="119"/>
                </a:lnTo>
                <a:lnTo>
                  <a:pt x="358" y="59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88" name="直接连接符 118887"/>
          <p:cNvSpPr>
            <a:spLocks noChangeAspect="1"/>
          </p:cNvSpPr>
          <p:nvPr/>
        </p:nvSpPr>
        <p:spPr>
          <a:xfrm>
            <a:off x="6180138" y="1730375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89" name="直接连接符 118888"/>
          <p:cNvSpPr>
            <a:spLocks noChangeAspect="1"/>
          </p:cNvSpPr>
          <p:nvPr/>
        </p:nvSpPr>
        <p:spPr>
          <a:xfrm>
            <a:off x="6934200" y="1730375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90" name="直接连接符 118889"/>
          <p:cNvSpPr>
            <a:spLocks noChangeAspect="1"/>
          </p:cNvSpPr>
          <p:nvPr/>
        </p:nvSpPr>
        <p:spPr>
          <a:xfrm>
            <a:off x="6934200" y="4062413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91" name="直接连接符 118890"/>
          <p:cNvSpPr>
            <a:spLocks noChangeAspect="1"/>
          </p:cNvSpPr>
          <p:nvPr/>
        </p:nvSpPr>
        <p:spPr>
          <a:xfrm>
            <a:off x="6842125" y="1982788"/>
            <a:ext cx="3175" cy="16779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92" name="直接连接符 118891"/>
          <p:cNvSpPr>
            <a:spLocks noChangeAspect="1"/>
          </p:cNvSpPr>
          <p:nvPr/>
        </p:nvSpPr>
        <p:spPr>
          <a:xfrm>
            <a:off x="6180138" y="3086100"/>
            <a:ext cx="3175" cy="5746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93" name="直接连接符 118892"/>
          <p:cNvSpPr>
            <a:spLocks noChangeAspect="1"/>
          </p:cNvSpPr>
          <p:nvPr/>
        </p:nvSpPr>
        <p:spPr>
          <a:xfrm flipH="1">
            <a:off x="6353175" y="3533775"/>
            <a:ext cx="31432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94" name="任意多边形 118893"/>
          <p:cNvSpPr>
            <a:spLocks noChangeAspect="1"/>
          </p:cNvSpPr>
          <p:nvPr/>
        </p:nvSpPr>
        <p:spPr>
          <a:xfrm>
            <a:off x="6667500" y="3505200"/>
            <a:ext cx="174625" cy="58738"/>
          </a:xfrm>
          <a:custGeom>
            <a:avLst/>
            <a:gdLst/>
            <a:ahLst/>
            <a:cxnLst/>
            <a:rect l="0" t="0" r="0" b="0"/>
            <a:pathLst>
              <a:path w="358" h="120">
                <a:moveTo>
                  <a:pt x="0" y="0"/>
                </a:moveTo>
                <a:lnTo>
                  <a:pt x="0" y="120"/>
                </a:lnTo>
                <a:lnTo>
                  <a:pt x="358" y="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95" name="任意多边形 118894"/>
          <p:cNvSpPr>
            <a:spLocks noChangeAspect="1"/>
          </p:cNvSpPr>
          <p:nvPr/>
        </p:nvSpPr>
        <p:spPr>
          <a:xfrm>
            <a:off x="6667500" y="3505200"/>
            <a:ext cx="174625" cy="58738"/>
          </a:xfrm>
          <a:custGeom>
            <a:avLst/>
            <a:gdLst/>
            <a:ahLst/>
            <a:cxnLst/>
            <a:rect l="0" t="0" r="0" b="0"/>
            <a:pathLst>
              <a:path w="358" h="120">
                <a:moveTo>
                  <a:pt x="0" y="0"/>
                </a:moveTo>
                <a:lnTo>
                  <a:pt x="0" y="120"/>
                </a:lnTo>
                <a:lnTo>
                  <a:pt x="358" y="6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96" name="任意多边形 118895"/>
          <p:cNvSpPr>
            <a:spLocks noChangeAspect="1"/>
          </p:cNvSpPr>
          <p:nvPr/>
        </p:nvSpPr>
        <p:spPr>
          <a:xfrm>
            <a:off x="6180138" y="3505200"/>
            <a:ext cx="173037" cy="58738"/>
          </a:xfrm>
          <a:custGeom>
            <a:avLst/>
            <a:gdLst/>
            <a:ahLst/>
            <a:cxnLst/>
            <a:rect l="0" t="0" r="0" b="0"/>
            <a:pathLst>
              <a:path w="358" h="120">
                <a:moveTo>
                  <a:pt x="358" y="0"/>
                </a:moveTo>
                <a:lnTo>
                  <a:pt x="358" y="120"/>
                </a:lnTo>
                <a:lnTo>
                  <a:pt x="0" y="60"/>
                </a:lnTo>
                <a:lnTo>
                  <a:pt x="358" y="0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97" name="矩形 118896"/>
          <p:cNvSpPr>
            <a:spLocks noChangeAspect="1"/>
          </p:cNvSpPr>
          <p:nvPr/>
        </p:nvSpPr>
        <p:spPr>
          <a:xfrm>
            <a:off x="6434138" y="3124200"/>
            <a:ext cx="304800" cy="36512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Y2</a:t>
            </a:r>
            <a:endParaRPr lang="en-US" altLang="zh-CN" sz="24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898" name="任意多边形 118897"/>
          <p:cNvSpPr>
            <a:spLocks noChangeAspect="1"/>
          </p:cNvSpPr>
          <p:nvPr/>
        </p:nvSpPr>
        <p:spPr>
          <a:xfrm>
            <a:off x="6180138" y="3505200"/>
            <a:ext cx="173037" cy="58738"/>
          </a:xfrm>
          <a:custGeom>
            <a:avLst/>
            <a:gdLst/>
            <a:ahLst/>
            <a:cxnLst/>
            <a:rect l="0" t="0" r="0" b="0"/>
            <a:pathLst>
              <a:path w="358" h="120">
                <a:moveTo>
                  <a:pt x="358" y="0"/>
                </a:moveTo>
                <a:lnTo>
                  <a:pt x="358" y="120"/>
                </a:lnTo>
                <a:lnTo>
                  <a:pt x="0" y="60"/>
                </a:lnTo>
                <a:lnTo>
                  <a:pt x="358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99" name="直接连接符 118898"/>
          <p:cNvSpPr>
            <a:spLocks noChangeAspect="1"/>
          </p:cNvSpPr>
          <p:nvPr/>
        </p:nvSpPr>
        <p:spPr>
          <a:xfrm>
            <a:off x="6842125" y="1982788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00" name="直接连接符 118899"/>
          <p:cNvSpPr>
            <a:spLocks noChangeAspect="1"/>
          </p:cNvSpPr>
          <p:nvPr/>
        </p:nvSpPr>
        <p:spPr>
          <a:xfrm>
            <a:off x="6180138" y="3086100"/>
            <a:ext cx="3175" cy="15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01" name="直接连接符 118900"/>
          <p:cNvSpPr>
            <a:spLocks noChangeAspect="1"/>
          </p:cNvSpPr>
          <p:nvPr/>
        </p:nvSpPr>
        <p:spPr>
          <a:xfrm>
            <a:off x="6180138" y="3533775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02" name="直接连接符 118901"/>
          <p:cNvSpPr>
            <a:spLocks noChangeAspect="1"/>
          </p:cNvSpPr>
          <p:nvPr/>
        </p:nvSpPr>
        <p:spPr>
          <a:xfrm>
            <a:off x="6180138" y="709613"/>
            <a:ext cx="3175" cy="43973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03" name="直接连接符 118902"/>
          <p:cNvSpPr>
            <a:spLocks noChangeAspect="1"/>
          </p:cNvSpPr>
          <p:nvPr/>
        </p:nvSpPr>
        <p:spPr>
          <a:xfrm>
            <a:off x="6180138" y="1228725"/>
            <a:ext cx="3175" cy="793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04" name="直接连接符 118903"/>
          <p:cNvSpPr>
            <a:spLocks noChangeAspect="1"/>
          </p:cNvSpPr>
          <p:nvPr/>
        </p:nvSpPr>
        <p:spPr>
          <a:xfrm>
            <a:off x="6180138" y="1387475"/>
            <a:ext cx="3175" cy="4746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05" name="直接连接符 118904"/>
          <p:cNvSpPr>
            <a:spLocks noChangeAspect="1"/>
          </p:cNvSpPr>
          <p:nvPr/>
        </p:nvSpPr>
        <p:spPr>
          <a:xfrm>
            <a:off x="6180138" y="1941513"/>
            <a:ext cx="3175" cy="825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06" name="直接连接符 118905"/>
          <p:cNvSpPr>
            <a:spLocks noChangeAspect="1"/>
          </p:cNvSpPr>
          <p:nvPr/>
        </p:nvSpPr>
        <p:spPr>
          <a:xfrm>
            <a:off x="6180138" y="2103438"/>
            <a:ext cx="3175" cy="474662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07" name="直接连接符 118906"/>
          <p:cNvSpPr>
            <a:spLocks noChangeAspect="1"/>
          </p:cNvSpPr>
          <p:nvPr/>
        </p:nvSpPr>
        <p:spPr>
          <a:xfrm>
            <a:off x="6180138" y="2657475"/>
            <a:ext cx="3175" cy="793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08" name="直接连接符 118907"/>
          <p:cNvSpPr>
            <a:spLocks noChangeAspect="1"/>
          </p:cNvSpPr>
          <p:nvPr/>
        </p:nvSpPr>
        <p:spPr>
          <a:xfrm>
            <a:off x="6180138" y="2817813"/>
            <a:ext cx="3175" cy="4381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09" name="任意多边形 118908"/>
          <p:cNvSpPr>
            <a:spLocks noChangeAspect="1"/>
          </p:cNvSpPr>
          <p:nvPr/>
        </p:nvSpPr>
        <p:spPr>
          <a:xfrm>
            <a:off x="6180138" y="1393825"/>
            <a:ext cx="771525" cy="1025525"/>
          </a:xfrm>
          <a:custGeom>
            <a:avLst/>
            <a:gdLst/>
            <a:ahLst/>
            <a:cxnLst/>
            <a:rect l="0" t="0" r="0" b="0"/>
            <a:pathLst>
              <a:path w="1579" h="2100">
                <a:moveTo>
                  <a:pt x="0" y="2100"/>
                </a:moveTo>
                <a:lnTo>
                  <a:pt x="694" y="1790"/>
                </a:lnTo>
                <a:lnTo>
                  <a:pt x="999" y="1598"/>
                </a:lnTo>
                <a:lnTo>
                  <a:pt x="1251" y="1359"/>
                </a:lnTo>
                <a:lnTo>
                  <a:pt x="1433" y="1061"/>
                </a:lnTo>
                <a:lnTo>
                  <a:pt x="1539" y="715"/>
                </a:lnTo>
                <a:lnTo>
                  <a:pt x="1578" y="358"/>
                </a:lnTo>
                <a:lnTo>
                  <a:pt x="1579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10" name="直接连接符 118909"/>
          <p:cNvSpPr>
            <a:spLocks noChangeAspect="1"/>
          </p:cNvSpPr>
          <p:nvPr/>
        </p:nvSpPr>
        <p:spPr>
          <a:xfrm flipV="1">
            <a:off x="6180138" y="369888"/>
            <a:ext cx="3175" cy="102393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11" name="直接连接符 118910"/>
          <p:cNvSpPr>
            <a:spLocks noChangeAspect="1"/>
          </p:cNvSpPr>
          <p:nvPr/>
        </p:nvSpPr>
        <p:spPr>
          <a:xfrm flipV="1">
            <a:off x="6951663" y="369888"/>
            <a:ext cx="3175" cy="102393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12" name="直接连接符 118911"/>
          <p:cNvSpPr>
            <a:spLocks noChangeAspect="1"/>
          </p:cNvSpPr>
          <p:nvPr/>
        </p:nvSpPr>
        <p:spPr>
          <a:xfrm>
            <a:off x="6353175" y="492125"/>
            <a:ext cx="4222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13" name="任意多边形 118912"/>
          <p:cNvSpPr>
            <a:spLocks noChangeAspect="1"/>
          </p:cNvSpPr>
          <p:nvPr/>
        </p:nvSpPr>
        <p:spPr>
          <a:xfrm>
            <a:off x="6180138" y="463550"/>
            <a:ext cx="173037" cy="58738"/>
          </a:xfrm>
          <a:custGeom>
            <a:avLst/>
            <a:gdLst/>
            <a:ahLst/>
            <a:cxnLst/>
            <a:rect l="0" t="0" r="0" b="0"/>
            <a:pathLst>
              <a:path w="358" h="119">
                <a:moveTo>
                  <a:pt x="358" y="0"/>
                </a:moveTo>
                <a:lnTo>
                  <a:pt x="358" y="119"/>
                </a:lnTo>
                <a:lnTo>
                  <a:pt x="0" y="59"/>
                </a:lnTo>
                <a:lnTo>
                  <a:pt x="358" y="0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14" name="任意多边形 118913"/>
          <p:cNvSpPr>
            <a:spLocks noChangeAspect="1"/>
          </p:cNvSpPr>
          <p:nvPr/>
        </p:nvSpPr>
        <p:spPr>
          <a:xfrm>
            <a:off x="6180138" y="463550"/>
            <a:ext cx="173037" cy="58738"/>
          </a:xfrm>
          <a:custGeom>
            <a:avLst/>
            <a:gdLst/>
            <a:ahLst/>
            <a:cxnLst/>
            <a:rect l="0" t="0" r="0" b="0"/>
            <a:pathLst>
              <a:path w="358" h="119">
                <a:moveTo>
                  <a:pt x="358" y="0"/>
                </a:moveTo>
                <a:lnTo>
                  <a:pt x="358" y="119"/>
                </a:lnTo>
                <a:lnTo>
                  <a:pt x="0" y="59"/>
                </a:lnTo>
                <a:lnTo>
                  <a:pt x="358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15" name="任意多边形 118914"/>
          <p:cNvSpPr>
            <a:spLocks noChangeAspect="1"/>
          </p:cNvSpPr>
          <p:nvPr/>
        </p:nvSpPr>
        <p:spPr>
          <a:xfrm>
            <a:off x="6775450" y="463550"/>
            <a:ext cx="176213" cy="58738"/>
          </a:xfrm>
          <a:custGeom>
            <a:avLst/>
            <a:gdLst/>
            <a:ahLst/>
            <a:cxnLst/>
            <a:rect l="0" t="0" r="0" b="0"/>
            <a:pathLst>
              <a:path w="358" h="119">
                <a:moveTo>
                  <a:pt x="0" y="0"/>
                </a:moveTo>
                <a:lnTo>
                  <a:pt x="0" y="119"/>
                </a:lnTo>
                <a:lnTo>
                  <a:pt x="358" y="5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16" name="矩形 118915"/>
          <p:cNvSpPr>
            <a:spLocks noChangeAspect="1"/>
          </p:cNvSpPr>
          <p:nvPr/>
        </p:nvSpPr>
        <p:spPr>
          <a:xfrm>
            <a:off x="6489700" y="152400"/>
            <a:ext cx="304800" cy="36512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Y1</a:t>
            </a:r>
            <a:endParaRPr lang="en-US" altLang="zh-CN" sz="24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917" name="任意多边形 118916"/>
          <p:cNvSpPr>
            <a:spLocks noChangeAspect="1"/>
          </p:cNvSpPr>
          <p:nvPr/>
        </p:nvSpPr>
        <p:spPr>
          <a:xfrm>
            <a:off x="6775450" y="463550"/>
            <a:ext cx="176213" cy="58738"/>
          </a:xfrm>
          <a:custGeom>
            <a:avLst/>
            <a:gdLst/>
            <a:ahLst/>
            <a:cxnLst/>
            <a:rect l="0" t="0" r="0" b="0"/>
            <a:pathLst>
              <a:path w="358" h="119">
                <a:moveTo>
                  <a:pt x="0" y="0"/>
                </a:moveTo>
                <a:lnTo>
                  <a:pt x="0" y="119"/>
                </a:lnTo>
                <a:lnTo>
                  <a:pt x="358" y="59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18" name="直接连接符 118917"/>
          <p:cNvSpPr>
            <a:spLocks noChangeAspect="1"/>
          </p:cNvSpPr>
          <p:nvPr/>
        </p:nvSpPr>
        <p:spPr>
          <a:xfrm>
            <a:off x="6180138" y="1393825"/>
            <a:ext cx="3175" cy="15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19" name="直接连接符 118918"/>
          <p:cNvSpPr>
            <a:spLocks noChangeAspect="1"/>
          </p:cNvSpPr>
          <p:nvPr/>
        </p:nvSpPr>
        <p:spPr>
          <a:xfrm>
            <a:off x="6951663" y="1393825"/>
            <a:ext cx="3175" cy="15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20" name="直接连接符 118919"/>
          <p:cNvSpPr>
            <a:spLocks noChangeAspect="1"/>
          </p:cNvSpPr>
          <p:nvPr/>
        </p:nvSpPr>
        <p:spPr>
          <a:xfrm>
            <a:off x="6951663" y="492125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21" name="矩形 118920"/>
          <p:cNvSpPr>
            <a:spLocks noChangeAspect="1"/>
          </p:cNvSpPr>
          <p:nvPr/>
        </p:nvSpPr>
        <p:spPr>
          <a:xfrm rot="2940000">
            <a:off x="7208838" y="2743200"/>
            <a:ext cx="152400" cy="36512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R</a:t>
            </a:r>
            <a:endParaRPr lang="en-US" altLang="zh-CN" sz="24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922" name="直接连接符 118921"/>
          <p:cNvSpPr>
            <a:spLocks noChangeAspect="1"/>
          </p:cNvSpPr>
          <p:nvPr/>
        </p:nvSpPr>
        <p:spPr>
          <a:xfrm flipH="1" flipV="1">
            <a:off x="6813550" y="2719388"/>
            <a:ext cx="252413" cy="2921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23" name="直接连接符 118922"/>
          <p:cNvSpPr>
            <a:spLocks noChangeAspect="1"/>
          </p:cNvSpPr>
          <p:nvPr/>
        </p:nvSpPr>
        <p:spPr>
          <a:xfrm>
            <a:off x="6180138" y="1982788"/>
            <a:ext cx="519112" cy="6032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24" name="任意多边形 118923"/>
          <p:cNvSpPr>
            <a:spLocks noChangeAspect="1"/>
          </p:cNvSpPr>
          <p:nvPr/>
        </p:nvSpPr>
        <p:spPr>
          <a:xfrm>
            <a:off x="6699250" y="2586038"/>
            <a:ext cx="138113" cy="150812"/>
          </a:xfrm>
          <a:custGeom>
            <a:avLst/>
            <a:gdLst/>
            <a:ahLst/>
            <a:cxnLst/>
            <a:rect l="0" t="0" r="0" b="0"/>
            <a:pathLst>
              <a:path w="280" h="311">
                <a:moveTo>
                  <a:pt x="280" y="233"/>
                </a:moveTo>
                <a:lnTo>
                  <a:pt x="190" y="311"/>
                </a:lnTo>
                <a:lnTo>
                  <a:pt x="0" y="0"/>
                </a:lnTo>
                <a:lnTo>
                  <a:pt x="280" y="233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25" name="任意多边形 118924"/>
          <p:cNvSpPr>
            <a:spLocks noChangeAspect="1"/>
          </p:cNvSpPr>
          <p:nvPr/>
        </p:nvSpPr>
        <p:spPr>
          <a:xfrm>
            <a:off x="6699250" y="2586038"/>
            <a:ext cx="138113" cy="150812"/>
          </a:xfrm>
          <a:custGeom>
            <a:avLst/>
            <a:gdLst/>
            <a:ahLst/>
            <a:cxnLst/>
            <a:rect l="0" t="0" r="0" b="0"/>
            <a:pathLst>
              <a:path w="280" h="311">
                <a:moveTo>
                  <a:pt x="280" y="233"/>
                </a:moveTo>
                <a:lnTo>
                  <a:pt x="190" y="311"/>
                </a:lnTo>
                <a:lnTo>
                  <a:pt x="0" y="0"/>
                </a:lnTo>
                <a:lnTo>
                  <a:pt x="280" y="233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26" name="直接连接符 118925"/>
          <p:cNvSpPr>
            <a:spLocks noChangeAspect="1"/>
          </p:cNvSpPr>
          <p:nvPr/>
        </p:nvSpPr>
        <p:spPr>
          <a:xfrm>
            <a:off x="6699250" y="2586038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27" name="直接连接符 118926"/>
          <p:cNvSpPr>
            <a:spLocks noChangeAspect="1"/>
          </p:cNvSpPr>
          <p:nvPr/>
        </p:nvSpPr>
        <p:spPr>
          <a:xfrm>
            <a:off x="6180138" y="1982788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28" name="任意多边形 118927"/>
          <p:cNvSpPr>
            <a:spLocks noChangeAspect="1"/>
          </p:cNvSpPr>
          <p:nvPr/>
        </p:nvSpPr>
        <p:spPr>
          <a:xfrm>
            <a:off x="5381625" y="1184275"/>
            <a:ext cx="1593850" cy="1595438"/>
          </a:xfrm>
          <a:custGeom>
            <a:avLst/>
            <a:gdLst/>
            <a:ahLst/>
            <a:cxnLst/>
            <a:rect l="0" t="0" r="0" b="0"/>
            <a:pathLst>
              <a:path w="3258" h="3260">
                <a:moveTo>
                  <a:pt x="3258" y="1630"/>
                </a:moveTo>
                <a:lnTo>
                  <a:pt x="3203" y="1208"/>
                </a:lnTo>
                <a:lnTo>
                  <a:pt x="3040" y="815"/>
                </a:lnTo>
                <a:lnTo>
                  <a:pt x="2781" y="478"/>
                </a:lnTo>
                <a:lnTo>
                  <a:pt x="2443" y="219"/>
                </a:lnTo>
                <a:lnTo>
                  <a:pt x="2050" y="55"/>
                </a:lnTo>
                <a:lnTo>
                  <a:pt x="1630" y="0"/>
                </a:lnTo>
                <a:lnTo>
                  <a:pt x="1208" y="55"/>
                </a:lnTo>
                <a:lnTo>
                  <a:pt x="815" y="219"/>
                </a:lnTo>
                <a:lnTo>
                  <a:pt x="477" y="478"/>
                </a:lnTo>
                <a:lnTo>
                  <a:pt x="218" y="815"/>
                </a:lnTo>
                <a:lnTo>
                  <a:pt x="56" y="1208"/>
                </a:lnTo>
                <a:lnTo>
                  <a:pt x="0" y="1630"/>
                </a:lnTo>
                <a:lnTo>
                  <a:pt x="56" y="2053"/>
                </a:lnTo>
                <a:lnTo>
                  <a:pt x="218" y="2446"/>
                </a:lnTo>
                <a:lnTo>
                  <a:pt x="477" y="2783"/>
                </a:lnTo>
                <a:lnTo>
                  <a:pt x="815" y="3042"/>
                </a:lnTo>
                <a:lnTo>
                  <a:pt x="1208" y="3205"/>
                </a:lnTo>
                <a:lnTo>
                  <a:pt x="1630" y="3260"/>
                </a:lnTo>
                <a:lnTo>
                  <a:pt x="2050" y="3205"/>
                </a:lnTo>
                <a:lnTo>
                  <a:pt x="2443" y="3042"/>
                </a:lnTo>
                <a:lnTo>
                  <a:pt x="2781" y="2783"/>
                </a:lnTo>
                <a:lnTo>
                  <a:pt x="3040" y="2446"/>
                </a:lnTo>
                <a:lnTo>
                  <a:pt x="3203" y="2053"/>
                </a:lnTo>
                <a:lnTo>
                  <a:pt x="3258" y="1630"/>
                </a:lnTo>
              </a:path>
            </a:pathLst>
          </a:custGeom>
          <a:noFill/>
          <a:ln w="28575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29" name="直接连接符 118928"/>
          <p:cNvSpPr>
            <a:spLocks noChangeAspect="1"/>
          </p:cNvSpPr>
          <p:nvPr/>
        </p:nvSpPr>
        <p:spPr>
          <a:xfrm flipV="1">
            <a:off x="6180138" y="1314450"/>
            <a:ext cx="874712" cy="668338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30" name="任意多边形 118929"/>
          <p:cNvSpPr>
            <a:spLocks noChangeAspect="1"/>
          </p:cNvSpPr>
          <p:nvPr/>
        </p:nvSpPr>
        <p:spPr>
          <a:xfrm>
            <a:off x="5076825" y="882650"/>
            <a:ext cx="2203450" cy="2203450"/>
          </a:xfrm>
          <a:custGeom>
            <a:avLst/>
            <a:gdLst/>
            <a:ahLst/>
            <a:cxnLst/>
            <a:rect l="0" t="0" r="0" b="0"/>
            <a:pathLst>
              <a:path w="4503" h="4507">
                <a:moveTo>
                  <a:pt x="4503" y="2253"/>
                </a:moveTo>
                <a:lnTo>
                  <a:pt x="4425" y="1671"/>
                </a:lnTo>
                <a:lnTo>
                  <a:pt x="4201" y="1127"/>
                </a:lnTo>
                <a:lnTo>
                  <a:pt x="3843" y="661"/>
                </a:lnTo>
                <a:lnTo>
                  <a:pt x="3377" y="303"/>
                </a:lnTo>
                <a:lnTo>
                  <a:pt x="2834" y="78"/>
                </a:lnTo>
                <a:lnTo>
                  <a:pt x="2252" y="0"/>
                </a:lnTo>
                <a:lnTo>
                  <a:pt x="1668" y="78"/>
                </a:lnTo>
                <a:lnTo>
                  <a:pt x="1125" y="303"/>
                </a:lnTo>
                <a:lnTo>
                  <a:pt x="659" y="661"/>
                </a:lnTo>
                <a:lnTo>
                  <a:pt x="301" y="1127"/>
                </a:lnTo>
                <a:lnTo>
                  <a:pt x="77" y="1671"/>
                </a:lnTo>
                <a:lnTo>
                  <a:pt x="0" y="2253"/>
                </a:lnTo>
                <a:lnTo>
                  <a:pt x="77" y="2836"/>
                </a:lnTo>
                <a:lnTo>
                  <a:pt x="301" y="3380"/>
                </a:lnTo>
                <a:lnTo>
                  <a:pt x="659" y="3846"/>
                </a:lnTo>
                <a:lnTo>
                  <a:pt x="1125" y="4204"/>
                </a:lnTo>
                <a:lnTo>
                  <a:pt x="1668" y="4429"/>
                </a:lnTo>
                <a:lnTo>
                  <a:pt x="2252" y="4507"/>
                </a:lnTo>
                <a:lnTo>
                  <a:pt x="2834" y="4429"/>
                </a:lnTo>
                <a:lnTo>
                  <a:pt x="3377" y="4204"/>
                </a:lnTo>
                <a:lnTo>
                  <a:pt x="3843" y="3846"/>
                </a:lnTo>
                <a:lnTo>
                  <a:pt x="4201" y="3380"/>
                </a:lnTo>
                <a:lnTo>
                  <a:pt x="4425" y="2836"/>
                </a:lnTo>
                <a:lnTo>
                  <a:pt x="4503" y="2253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32" name="文本框 118931"/>
          <p:cNvSpPr txBox="1"/>
          <p:nvPr/>
        </p:nvSpPr>
        <p:spPr>
          <a:xfrm>
            <a:off x="1905000" y="1858963"/>
            <a:ext cx="496888" cy="579437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a'</a:t>
            </a:r>
          </a:p>
        </p:txBody>
      </p:sp>
      <p:sp>
        <p:nvSpPr>
          <p:cNvPr id="118933" name="文本框 118932"/>
          <p:cNvSpPr txBox="1"/>
          <p:nvPr/>
        </p:nvSpPr>
        <p:spPr>
          <a:xfrm>
            <a:off x="2757488" y="1828800"/>
            <a:ext cx="519112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b'</a:t>
            </a:r>
          </a:p>
        </p:txBody>
      </p:sp>
      <p:sp>
        <p:nvSpPr>
          <p:cNvPr id="118934" name="文本框 118933"/>
          <p:cNvSpPr txBox="1"/>
          <p:nvPr/>
        </p:nvSpPr>
        <p:spPr>
          <a:xfrm>
            <a:off x="2678113" y="1371600"/>
            <a:ext cx="474662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c'</a:t>
            </a:r>
          </a:p>
        </p:txBody>
      </p:sp>
      <p:sp>
        <p:nvSpPr>
          <p:cNvPr id="118935" name="文本框 118934"/>
          <p:cNvSpPr txBox="1"/>
          <p:nvPr/>
        </p:nvSpPr>
        <p:spPr>
          <a:xfrm>
            <a:off x="3265488" y="838200"/>
            <a:ext cx="519112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d'</a:t>
            </a:r>
          </a:p>
        </p:txBody>
      </p:sp>
      <p:sp>
        <p:nvSpPr>
          <p:cNvPr id="118936" name="文本框 118935"/>
          <p:cNvSpPr txBox="1"/>
          <p:nvPr/>
        </p:nvSpPr>
        <p:spPr>
          <a:xfrm>
            <a:off x="2044700" y="1995488"/>
            <a:ext cx="393700" cy="823912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8937" name="文本框 118936"/>
          <p:cNvSpPr txBox="1"/>
          <p:nvPr/>
        </p:nvSpPr>
        <p:spPr>
          <a:xfrm>
            <a:off x="2590800" y="1524000"/>
            <a:ext cx="346075" cy="823913"/>
          </a:xfrm>
          <a:prstGeom prst="rect">
            <a:avLst/>
          </a:prstGeom>
          <a:noFill/>
          <a:ln w="19050">
            <a:noFill/>
            <a:miter/>
          </a:ln>
        </p:spPr>
        <p:txBody>
          <a:bodyPr lIns="90000" tIns="46800" rIns="90000" bIns="46800" anchor="ctr">
            <a:spAutoFit/>
          </a:bodyPr>
          <a:lstStyle/>
          <a:p>
            <a:pPr lvl="0" algn="ctr"/>
            <a:r>
              <a:rPr lang="en-US" altLang="zh-CN" sz="4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8938" name="文本框 118937"/>
          <p:cNvSpPr txBox="1"/>
          <p:nvPr/>
        </p:nvSpPr>
        <p:spPr>
          <a:xfrm>
            <a:off x="2895600" y="1295400"/>
            <a:ext cx="393700" cy="823913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8939" name="文本框 118938"/>
          <p:cNvSpPr txBox="1"/>
          <p:nvPr/>
        </p:nvSpPr>
        <p:spPr>
          <a:xfrm>
            <a:off x="6629400" y="1524000"/>
            <a:ext cx="393700" cy="823913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8940" name="文本框 118939"/>
          <p:cNvSpPr txBox="1"/>
          <p:nvPr/>
        </p:nvSpPr>
        <p:spPr>
          <a:xfrm>
            <a:off x="3352800" y="914400"/>
            <a:ext cx="393700" cy="823913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8941" name="文本框 118940"/>
          <p:cNvSpPr txBox="1"/>
          <p:nvPr/>
        </p:nvSpPr>
        <p:spPr>
          <a:xfrm>
            <a:off x="6007100" y="1995488"/>
            <a:ext cx="393700" cy="823912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8943" name="文本框 118942"/>
          <p:cNvSpPr txBox="1"/>
          <p:nvPr/>
        </p:nvSpPr>
        <p:spPr>
          <a:xfrm>
            <a:off x="2016125" y="4419600"/>
            <a:ext cx="393700" cy="823913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8946" name="文本框 118945"/>
          <p:cNvSpPr txBox="1"/>
          <p:nvPr/>
        </p:nvSpPr>
        <p:spPr>
          <a:xfrm>
            <a:off x="2578100" y="4967288"/>
            <a:ext cx="393700" cy="823912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8947" name="文本框 118946"/>
          <p:cNvSpPr txBox="1"/>
          <p:nvPr/>
        </p:nvSpPr>
        <p:spPr>
          <a:xfrm>
            <a:off x="2882900" y="5076825"/>
            <a:ext cx="393700" cy="823913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8948" name="文本框 118947"/>
          <p:cNvSpPr txBox="1"/>
          <p:nvPr/>
        </p:nvSpPr>
        <p:spPr>
          <a:xfrm>
            <a:off x="3352800" y="5105400"/>
            <a:ext cx="393700" cy="823913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8949" name="文本框 118948"/>
          <p:cNvSpPr txBox="1"/>
          <p:nvPr/>
        </p:nvSpPr>
        <p:spPr>
          <a:xfrm>
            <a:off x="6880225" y="1447800"/>
            <a:ext cx="587375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c"</a:t>
            </a:r>
          </a:p>
        </p:txBody>
      </p:sp>
      <p:sp>
        <p:nvSpPr>
          <p:cNvPr id="118951" name="文本框 118950"/>
          <p:cNvSpPr txBox="1"/>
          <p:nvPr/>
        </p:nvSpPr>
        <p:spPr>
          <a:xfrm>
            <a:off x="6769100" y="914400"/>
            <a:ext cx="393700" cy="823913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8952" name="文本框 118951"/>
          <p:cNvSpPr txBox="1"/>
          <p:nvPr/>
        </p:nvSpPr>
        <p:spPr>
          <a:xfrm>
            <a:off x="6705600" y="1295400"/>
            <a:ext cx="393700" cy="823913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8953" name="文本框 118952"/>
          <p:cNvSpPr txBox="1"/>
          <p:nvPr/>
        </p:nvSpPr>
        <p:spPr>
          <a:xfrm>
            <a:off x="6835775" y="1782763"/>
            <a:ext cx="631825" cy="579437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b"</a:t>
            </a:r>
          </a:p>
        </p:txBody>
      </p:sp>
      <p:sp>
        <p:nvSpPr>
          <p:cNvPr id="118954" name="文本框 118953"/>
          <p:cNvSpPr txBox="1"/>
          <p:nvPr/>
        </p:nvSpPr>
        <p:spPr>
          <a:xfrm>
            <a:off x="6988175" y="914400"/>
            <a:ext cx="631825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d"</a:t>
            </a:r>
          </a:p>
        </p:txBody>
      </p:sp>
      <p:sp>
        <p:nvSpPr>
          <p:cNvPr id="118955" name="文本框 118954"/>
          <p:cNvSpPr txBox="1"/>
          <p:nvPr/>
        </p:nvSpPr>
        <p:spPr>
          <a:xfrm>
            <a:off x="5638800" y="2057400"/>
            <a:ext cx="609600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a"</a:t>
            </a:r>
          </a:p>
        </p:txBody>
      </p:sp>
      <p:sp>
        <p:nvSpPr>
          <p:cNvPr id="118956" name="文本框 118955"/>
          <p:cNvSpPr txBox="1"/>
          <p:nvPr/>
        </p:nvSpPr>
        <p:spPr>
          <a:xfrm>
            <a:off x="2362200" y="5257800"/>
            <a:ext cx="533400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18958" name="文本框 118957"/>
          <p:cNvSpPr txBox="1"/>
          <p:nvPr/>
        </p:nvSpPr>
        <p:spPr>
          <a:xfrm>
            <a:off x="1295400" y="4343400"/>
            <a:ext cx="1143000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(a)</a:t>
            </a:r>
          </a:p>
        </p:txBody>
      </p:sp>
      <p:sp>
        <p:nvSpPr>
          <p:cNvPr id="118959" name="文本框 118958"/>
          <p:cNvSpPr txBox="1"/>
          <p:nvPr/>
        </p:nvSpPr>
        <p:spPr>
          <a:xfrm>
            <a:off x="2971800" y="4953000"/>
            <a:ext cx="361950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18960" name="文本框 118959"/>
          <p:cNvSpPr txBox="1"/>
          <p:nvPr/>
        </p:nvSpPr>
        <p:spPr>
          <a:xfrm>
            <a:off x="3479800" y="5029200"/>
            <a:ext cx="406400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118962" name="任意多边形 118961"/>
          <p:cNvSpPr/>
          <p:nvPr/>
        </p:nvSpPr>
        <p:spPr>
          <a:xfrm>
            <a:off x="6705600" y="4800600"/>
            <a:ext cx="1612900" cy="1524000"/>
          </a:xfrm>
          <a:custGeom>
            <a:avLst/>
            <a:gdLst/>
            <a:ahLst/>
            <a:cxnLst/>
            <a:rect l="0" t="0" r="0" b="0"/>
            <a:pathLst>
              <a:path w="1016" h="960">
                <a:moveTo>
                  <a:pt x="0" y="960"/>
                </a:moveTo>
                <a:cubicBezTo>
                  <a:pt x="200" y="876"/>
                  <a:pt x="400" y="792"/>
                  <a:pt x="528" y="720"/>
                </a:cubicBezTo>
                <a:cubicBezTo>
                  <a:pt x="656" y="648"/>
                  <a:pt x="696" y="608"/>
                  <a:pt x="768" y="528"/>
                </a:cubicBezTo>
                <a:cubicBezTo>
                  <a:pt x="840" y="448"/>
                  <a:pt x="920" y="328"/>
                  <a:pt x="960" y="240"/>
                </a:cubicBezTo>
                <a:cubicBezTo>
                  <a:pt x="1000" y="152"/>
                  <a:pt x="1016" y="48"/>
                  <a:pt x="1008" y="0"/>
                </a:cubicBezTo>
              </a:path>
            </a:pathLst>
          </a:cu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63" name="文本框 118962"/>
          <p:cNvSpPr txBox="1"/>
          <p:nvPr/>
        </p:nvSpPr>
        <p:spPr>
          <a:xfrm>
            <a:off x="6400800" y="5380038"/>
            <a:ext cx="601663" cy="137160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40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lvl="0" algn="ctr"/>
            <a:r>
              <a:rPr lang="en-US" altLang="zh-CN" sz="4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•</a:t>
            </a:r>
            <a:endParaRPr lang="en-US" altLang="zh-CN" sz="4000" b="1">
              <a:solidFill>
                <a:schemeClr val="accent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965" name="文本框 118964"/>
          <p:cNvSpPr txBox="1"/>
          <p:nvPr/>
        </p:nvSpPr>
        <p:spPr>
          <a:xfrm>
            <a:off x="7588250" y="5410200"/>
            <a:ext cx="630238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0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18966" name="文本框 118965"/>
          <p:cNvSpPr txBox="1"/>
          <p:nvPr/>
        </p:nvSpPr>
        <p:spPr>
          <a:xfrm>
            <a:off x="8034338" y="4876800"/>
            <a:ext cx="652462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0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18967" name="文本框 118966"/>
          <p:cNvSpPr txBox="1"/>
          <p:nvPr/>
        </p:nvSpPr>
        <p:spPr>
          <a:xfrm>
            <a:off x="8110538" y="4403725"/>
            <a:ext cx="652462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0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D</a:t>
            </a:r>
            <a:endParaRPr lang="en-US" altLang="zh-CN" sz="32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968" name="文本框 118967"/>
          <p:cNvSpPr txBox="1"/>
          <p:nvPr/>
        </p:nvSpPr>
        <p:spPr>
          <a:xfrm>
            <a:off x="0" y="44292"/>
            <a:ext cx="5486400" cy="824230"/>
          </a:xfrm>
          <a:prstGeom prst="rect">
            <a:avLst/>
          </a:prstGeom>
          <a:noFill/>
          <a:ln w="19050">
            <a:noFill/>
            <a:miter/>
          </a:ln>
        </p:spPr>
        <p:txBody>
          <a:bodyPr lIns="90000" tIns="46800" rIns="90000" bIns="46800" anchor="ctr">
            <a:spAutoFit/>
          </a:bodyPr>
          <a:lstStyle/>
          <a:p>
            <a:pPr lvl="0" algn="l"/>
            <a:r>
              <a:rPr lang="zh-CN" altLang="en-US" sz="2400" dirty="0">
                <a:solidFill>
                  <a:schemeClr val="tx1"/>
                </a:solidFill>
                <a:latin typeface="黑体" charset="0"/>
                <a:ea typeface="黑体" charset="0"/>
              </a:rPr>
              <a:t>已知曲面立体的两个投影和表面上曲线的一个投影，试画全另外两个投影。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8699"/>
          <p:cNvGrpSpPr/>
          <p:nvPr/>
        </p:nvGrpSpPr>
        <p:grpSpPr>
          <a:xfrm>
            <a:off x="0" y="0"/>
            <a:ext cx="7848600" cy="6400800"/>
            <a:chOff x="240" y="144"/>
            <a:chExt cx="4944" cy="4032"/>
          </a:xfrm>
        </p:grpSpPr>
        <p:sp>
          <p:nvSpPr>
            <p:cNvPr id="108548" name="任意多边形 108547"/>
            <p:cNvSpPr/>
            <p:nvPr/>
          </p:nvSpPr>
          <p:spPr>
            <a:xfrm>
              <a:off x="240" y="3240"/>
              <a:ext cx="365" cy="3"/>
            </a:xfrm>
            <a:custGeom>
              <a:avLst/>
              <a:gdLst/>
              <a:ahLst/>
              <a:cxnLst/>
              <a:rect l="0" t="0" r="0" b="0"/>
              <a:pathLst>
                <a:path w="1126">
                  <a:moveTo>
                    <a:pt x="0" y="0"/>
                  </a:moveTo>
                  <a:lnTo>
                    <a:pt x="1125" y="0"/>
                  </a:lnTo>
                  <a:lnTo>
                    <a:pt x="1126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49" name="任意多边形 108548"/>
            <p:cNvSpPr/>
            <p:nvPr/>
          </p:nvSpPr>
          <p:spPr>
            <a:xfrm>
              <a:off x="677" y="3240"/>
              <a:ext cx="75" cy="3"/>
            </a:xfrm>
            <a:custGeom>
              <a:avLst/>
              <a:gdLst/>
              <a:ahLst/>
              <a:cxnLst/>
              <a:rect l="0" t="0" r="0" b="0"/>
              <a:pathLst>
                <a:path w="232">
                  <a:moveTo>
                    <a:pt x="0" y="0"/>
                  </a:moveTo>
                  <a:lnTo>
                    <a:pt x="231" y="0"/>
                  </a:lnTo>
                  <a:lnTo>
                    <a:pt x="232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0" name="任意多边形 108549"/>
            <p:cNvSpPr/>
            <p:nvPr/>
          </p:nvSpPr>
          <p:spPr>
            <a:xfrm>
              <a:off x="828" y="3240"/>
              <a:ext cx="373" cy="3"/>
            </a:xfrm>
            <a:custGeom>
              <a:avLst/>
              <a:gdLst/>
              <a:ahLst/>
              <a:cxnLst/>
              <a:rect l="0" t="0" r="0" b="0"/>
              <a:pathLst>
                <a:path w="1161">
                  <a:moveTo>
                    <a:pt x="0" y="0"/>
                  </a:moveTo>
                  <a:lnTo>
                    <a:pt x="1160" y="0"/>
                  </a:lnTo>
                  <a:lnTo>
                    <a:pt x="1161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1" name="任意多边形 108550"/>
            <p:cNvSpPr/>
            <p:nvPr/>
          </p:nvSpPr>
          <p:spPr>
            <a:xfrm>
              <a:off x="1273" y="3240"/>
              <a:ext cx="76" cy="3"/>
            </a:xfrm>
            <a:custGeom>
              <a:avLst/>
              <a:gdLst/>
              <a:ahLst/>
              <a:cxnLst/>
              <a:rect l="0" t="0" r="0" b="0"/>
              <a:pathLst>
                <a:path w="233">
                  <a:moveTo>
                    <a:pt x="0" y="0"/>
                  </a:moveTo>
                  <a:lnTo>
                    <a:pt x="232" y="0"/>
                  </a:lnTo>
                  <a:lnTo>
                    <a:pt x="233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2" name="任意多边形 108551"/>
            <p:cNvSpPr/>
            <p:nvPr/>
          </p:nvSpPr>
          <p:spPr>
            <a:xfrm>
              <a:off x="1424" y="3240"/>
              <a:ext cx="373" cy="3"/>
            </a:xfrm>
            <a:custGeom>
              <a:avLst/>
              <a:gdLst/>
              <a:ahLst/>
              <a:cxnLst/>
              <a:rect l="0" t="0" r="0" b="0"/>
              <a:pathLst>
                <a:path w="1160">
                  <a:moveTo>
                    <a:pt x="0" y="0"/>
                  </a:moveTo>
                  <a:lnTo>
                    <a:pt x="1159" y="0"/>
                  </a:lnTo>
                  <a:lnTo>
                    <a:pt x="1160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3" name="任意多边形 108552"/>
            <p:cNvSpPr/>
            <p:nvPr/>
          </p:nvSpPr>
          <p:spPr>
            <a:xfrm>
              <a:off x="1873" y="3240"/>
              <a:ext cx="72" cy="3"/>
            </a:xfrm>
            <a:custGeom>
              <a:avLst/>
              <a:gdLst/>
              <a:ahLst/>
              <a:cxnLst/>
              <a:rect l="0" t="0" r="0" b="0"/>
              <a:pathLst>
                <a:path w="232">
                  <a:moveTo>
                    <a:pt x="0" y="0"/>
                  </a:moveTo>
                  <a:lnTo>
                    <a:pt x="231" y="0"/>
                  </a:lnTo>
                  <a:lnTo>
                    <a:pt x="232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4" name="任意多边形 108553"/>
            <p:cNvSpPr/>
            <p:nvPr/>
          </p:nvSpPr>
          <p:spPr>
            <a:xfrm>
              <a:off x="2020" y="3240"/>
              <a:ext cx="374" cy="3"/>
            </a:xfrm>
            <a:custGeom>
              <a:avLst/>
              <a:gdLst/>
              <a:ahLst/>
              <a:cxnLst/>
              <a:rect l="0" t="0" r="0" b="0"/>
              <a:pathLst>
                <a:path w="1161">
                  <a:moveTo>
                    <a:pt x="0" y="0"/>
                  </a:moveTo>
                  <a:lnTo>
                    <a:pt x="1160" y="0"/>
                  </a:lnTo>
                  <a:lnTo>
                    <a:pt x="1161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5" name="任意多边形 108554"/>
            <p:cNvSpPr/>
            <p:nvPr/>
          </p:nvSpPr>
          <p:spPr>
            <a:xfrm>
              <a:off x="2469" y="3240"/>
              <a:ext cx="75" cy="3"/>
            </a:xfrm>
            <a:custGeom>
              <a:avLst/>
              <a:gdLst/>
              <a:ahLst/>
              <a:cxnLst/>
              <a:rect l="0" t="0" r="0" b="0"/>
              <a:pathLst>
                <a:path w="233">
                  <a:moveTo>
                    <a:pt x="0" y="0"/>
                  </a:moveTo>
                  <a:lnTo>
                    <a:pt x="232" y="0"/>
                  </a:lnTo>
                  <a:lnTo>
                    <a:pt x="233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6" name="任意多边形 108555"/>
            <p:cNvSpPr/>
            <p:nvPr/>
          </p:nvSpPr>
          <p:spPr>
            <a:xfrm>
              <a:off x="2616" y="3240"/>
              <a:ext cx="362" cy="3"/>
            </a:xfrm>
            <a:custGeom>
              <a:avLst/>
              <a:gdLst/>
              <a:ahLst/>
              <a:cxnLst/>
              <a:rect l="0" t="0" r="0" b="0"/>
              <a:pathLst>
                <a:path w="1125">
                  <a:moveTo>
                    <a:pt x="0" y="0"/>
                  </a:moveTo>
                  <a:lnTo>
                    <a:pt x="1124" y="0"/>
                  </a:lnTo>
                  <a:lnTo>
                    <a:pt x="1125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7" name="任意多边形 108556"/>
            <p:cNvSpPr/>
            <p:nvPr/>
          </p:nvSpPr>
          <p:spPr>
            <a:xfrm>
              <a:off x="512" y="2413"/>
              <a:ext cx="3" cy="827"/>
            </a:xfrm>
            <a:custGeom>
              <a:avLst/>
              <a:gdLst/>
              <a:ahLst/>
              <a:cxnLst/>
              <a:rect l="0" t="0" r="0" b="0"/>
              <a:pathLst>
                <a:path w="1" h="2602">
                  <a:moveTo>
                    <a:pt x="0" y="260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8" name="任意多边形 108557"/>
            <p:cNvSpPr/>
            <p:nvPr/>
          </p:nvSpPr>
          <p:spPr>
            <a:xfrm>
              <a:off x="512" y="2413"/>
              <a:ext cx="2006" cy="3"/>
            </a:xfrm>
            <a:custGeom>
              <a:avLst/>
              <a:gdLst/>
              <a:ahLst/>
              <a:cxnLst/>
              <a:rect l="0" t="0" r="0" b="0"/>
              <a:pathLst>
                <a:path w="6236">
                  <a:moveTo>
                    <a:pt x="0" y="0"/>
                  </a:moveTo>
                  <a:lnTo>
                    <a:pt x="6235" y="0"/>
                  </a:lnTo>
                  <a:lnTo>
                    <a:pt x="6236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9" name="任意多边形 108558"/>
            <p:cNvSpPr/>
            <p:nvPr/>
          </p:nvSpPr>
          <p:spPr>
            <a:xfrm>
              <a:off x="2518" y="2413"/>
              <a:ext cx="3" cy="1654"/>
            </a:xfrm>
            <a:custGeom>
              <a:avLst/>
              <a:gdLst/>
              <a:ahLst/>
              <a:cxnLst/>
              <a:rect l="0" t="0" r="0" b="0"/>
              <a:pathLst>
                <a:path w="1" h="5202">
                  <a:moveTo>
                    <a:pt x="0" y="0"/>
                  </a:moveTo>
                  <a:lnTo>
                    <a:pt x="0" y="5202"/>
                  </a:lnTo>
                  <a:lnTo>
                    <a:pt x="1" y="5202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0" name="任意多边形 108559"/>
            <p:cNvSpPr/>
            <p:nvPr/>
          </p:nvSpPr>
          <p:spPr>
            <a:xfrm>
              <a:off x="512" y="4067"/>
              <a:ext cx="2006" cy="3"/>
            </a:xfrm>
            <a:custGeom>
              <a:avLst/>
              <a:gdLst/>
              <a:ahLst/>
              <a:cxnLst/>
              <a:rect l="0" t="0" r="0" b="0"/>
              <a:pathLst>
                <a:path w="6235">
                  <a:moveTo>
                    <a:pt x="623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1" name="任意多边形 108560"/>
            <p:cNvSpPr/>
            <p:nvPr/>
          </p:nvSpPr>
          <p:spPr>
            <a:xfrm>
              <a:off x="512" y="3240"/>
              <a:ext cx="3" cy="827"/>
            </a:xfrm>
            <a:custGeom>
              <a:avLst/>
              <a:gdLst/>
              <a:ahLst/>
              <a:cxnLst/>
              <a:rect l="0" t="0" r="0" b="0"/>
              <a:pathLst>
                <a:path w="1" h="2600">
                  <a:moveTo>
                    <a:pt x="0" y="260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2" name="任意多边形 108561"/>
            <p:cNvSpPr/>
            <p:nvPr/>
          </p:nvSpPr>
          <p:spPr>
            <a:xfrm>
              <a:off x="3282" y="828"/>
              <a:ext cx="1670" cy="827"/>
            </a:xfrm>
            <a:custGeom>
              <a:avLst/>
              <a:gdLst/>
              <a:ahLst/>
              <a:cxnLst/>
              <a:rect l="0" t="0" r="0" b="0"/>
              <a:pathLst>
                <a:path w="5195" h="2601">
                  <a:moveTo>
                    <a:pt x="5195" y="2601"/>
                  </a:moveTo>
                  <a:lnTo>
                    <a:pt x="5106" y="1928"/>
                  </a:lnTo>
                  <a:lnTo>
                    <a:pt x="4847" y="1300"/>
                  </a:lnTo>
                  <a:lnTo>
                    <a:pt x="4434" y="762"/>
                  </a:lnTo>
                  <a:lnTo>
                    <a:pt x="3896" y="349"/>
                  </a:lnTo>
                  <a:lnTo>
                    <a:pt x="3269" y="89"/>
                  </a:lnTo>
                  <a:lnTo>
                    <a:pt x="2597" y="0"/>
                  </a:lnTo>
                  <a:lnTo>
                    <a:pt x="1925" y="89"/>
                  </a:lnTo>
                  <a:lnTo>
                    <a:pt x="1299" y="349"/>
                  </a:lnTo>
                  <a:lnTo>
                    <a:pt x="760" y="762"/>
                  </a:lnTo>
                  <a:lnTo>
                    <a:pt x="347" y="1300"/>
                  </a:lnTo>
                  <a:lnTo>
                    <a:pt x="89" y="1928"/>
                  </a:lnTo>
                  <a:lnTo>
                    <a:pt x="0" y="2601"/>
                  </a:lnTo>
                  <a:lnTo>
                    <a:pt x="1" y="260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3" name="任意多边形 108562"/>
            <p:cNvSpPr/>
            <p:nvPr/>
          </p:nvSpPr>
          <p:spPr>
            <a:xfrm>
              <a:off x="3282" y="1655"/>
              <a:ext cx="1670" cy="3"/>
            </a:xfrm>
            <a:custGeom>
              <a:avLst/>
              <a:gdLst/>
              <a:ahLst/>
              <a:cxnLst/>
              <a:rect l="0" t="0" r="0" b="0"/>
              <a:pathLst>
                <a:path w="5195">
                  <a:moveTo>
                    <a:pt x="519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4" name="任意多边形 108563"/>
            <p:cNvSpPr/>
            <p:nvPr/>
          </p:nvSpPr>
          <p:spPr>
            <a:xfrm>
              <a:off x="512" y="828"/>
              <a:ext cx="3" cy="827"/>
            </a:xfrm>
            <a:custGeom>
              <a:avLst/>
              <a:gdLst/>
              <a:ahLst/>
              <a:cxnLst/>
              <a:rect l="0" t="0" r="0" b="0"/>
              <a:pathLst>
                <a:path w="1" h="2601">
                  <a:moveTo>
                    <a:pt x="0" y="260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5" name="任意多边形 108564"/>
            <p:cNvSpPr/>
            <p:nvPr/>
          </p:nvSpPr>
          <p:spPr>
            <a:xfrm>
              <a:off x="512" y="828"/>
              <a:ext cx="2006" cy="3"/>
            </a:xfrm>
            <a:custGeom>
              <a:avLst/>
              <a:gdLst/>
              <a:ahLst/>
              <a:cxnLst/>
              <a:rect l="0" t="0" r="0" b="0"/>
              <a:pathLst>
                <a:path w="6236">
                  <a:moveTo>
                    <a:pt x="0" y="0"/>
                  </a:moveTo>
                  <a:lnTo>
                    <a:pt x="6235" y="0"/>
                  </a:lnTo>
                  <a:lnTo>
                    <a:pt x="6236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6" name="任意多边形 108565"/>
            <p:cNvSpPr/>
            <p:nvPr/>
          </p:nvSpPr>
          <p:spPr>
            <a:xfrm>
              <a:off x="2518" y="828"/>
              <a:ext cx="3" cy="827"/>
            </a:xfrm>
            <a:custGeom>
              <a:avLst/>
              <a:gdLst/>
              <a:ahLst/>
              <a:cxnLst/>
              <a:rect l="0" t="0" r="0" b="0"/>
              <a:pathLst>
                <a:path w="1" h="2601">
                  <a:moveTo>
                    <a:pt x="0" y="0"/>
                  </a:moveTo>
                  <a:lnTo>
                    <a:pt x="0" y="2601"/>
                  </a:lnTo>
                  <a:lnTo>
                    <a:pt x="1" y="260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7" name="任意多边形 108566"/>
            <p:cNvSpPr/>
            <p:nvPr/>
          </p:nvSpPr>
          <p:spPr>
            <a:xfrm>
              <a:off x="512" y="1655"/>
              <a:ext cx="2006" cy="3"/>
            </a:xfrm>
            <a:custGeom>
              <a:avLst/>
              <a:gdLst/>
              <a:ahLst/>
              <a:cxnLst/>
              <a:rect l="0" t="0" r="0" b="0"/>
              <a:pathLst>
                <a:path w="6235">
                  <a:moveTo>
                    <a:pt x="623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8" name="任意多边形 108567"/>
            <p:cNvSpPr/>
            <p:nvPr/>
          </p:nvSpPr>
          <p:spPr>
            <a:xfrm>
              <a:off x="4119" y="1686"/>
              <a:ext cx="3" cy="269"/>
            </a:xfrm>
            <a:custGeom>
              <a:avLst/>
              <a:gdLst/>
              <a:ahLst/>
              <a:cxnLst/>
              <a:rect l="0" t="0" r="0" b="0"/>
              <a:pathLst>
                <a:path w="1" h="851">
                  <a:moveTo>
                    <a:pt x="0" y="85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9" name="任意多边形 108568"/>
            <p:cNvSpPr/>
            <p:nvPr/>
          </p:nvSpPr>
          <p:spPr>
            <a:xfrm>
              <a:off x="4119" y="1538"/>
              <a:ext cx="3" cy="74"/>
            </a:xfrm>
            <a:custGeom>
              <a:avLst/>
              <a:gdLst/>
              <a:ahLst/>
              <a:cxnLst/>
              <a:rect l="0" t="0" r="0" b="0"/>
              <a:pathLst>
                <a:path w="1" h="232">
                  <a:moveTo>
                    <a:pt x="0" y="23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0" name="任意多边形 108569"/>
            <p:cNvSpPr/>
            <p:nvPr/>
          </p:nvSpPr>
          <p:spPr>
            <a:xfrm>
              <a:off x="4119" y="1094"/>
              <a:ext cx="3" cy="369"/>
            </a:xfrm>
            <a:custGeom>
              <a:avLst/>
              <a:gdLst/>
              <a:ahLst/>
              <a:cxnLst/>
              <a:rect l="0" t="0" r="0" b="0"/>
              <a:pathLst>
                <a:path w="1" h="1161">
                  <a:moveTo>
                    <a:pt x="0" y="116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1" name="任意多边形 108570"/>
            <p:cNvSpPr/>
            <p:nvPr/>
          </p:nvSpPr>
          <p:spPr>
            <a:xfrm>
              <a:off x="4119" y="948"/>
              <a:ext cx="3" cy="75"/>
            </a:xfrm>
            <a:custGeom>
              <a:avLst/>
              <a:gdLst/>
              <a:ahLst/>
              <a:cxnLst/>
              <a:rect l="0" t="0" r="0" b="0"/>
              <a:pathLst>
                <a:path w="1" h="231">
                  <a:moveTo>
                    <a:pt x="0" y="23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2" name="任意多边形 108571"/>
            <p:cNvSpPr/>
            <p:nvPr/>
          </p:nvSpPr>
          <p:spPr>
            <a:xfrm>
              <a:off x="4119" y="605"/>
              <a:ext cx="3" cy="269"/>
            </a:xfrm>
            <a:custGeom>
              <a:avLst/>
              <a:gdLst/>
              <a:ahLst/>
              <a:cxnLst/>
              <a:rect l="0" t="0" r="0" b="0"/>
              <a:pathLst>
                <a:path w="1" h="851">
                  <a:moveTo>
                    <a:pt x="0" y="85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3" name="任意多边形 108572"/>
            <p:cNvSpPr/>
            <p:nvPr/>
          </p:nvSpPr>
          <p:spPr>
            <a:xfrm>
              <a:off x="1210" y="1443"/>
              <a:ext cx="3716" cy="3"/>
            </a:xfrm>
            <a:custGeom>
              <a:avLst/>
              <a:gdLst/>
              <a:ahLst/>
              <a:cxnLst/>
              <a:rect l="0" t="0" r="0" b="0"/>
              <a:pathLst>
                <a:path w="11551">
                  <a:moveTo>
                    <a:pt x="11551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4" name="任意多边形 108573"/>
            <p:cNvSpPr/>
            <p:nvPr/>
          </p:nvSpPr>
          <p:spPr>
            <a:xfrm>
              <a:off x="1572" y="1074"/>
              <a:ext cx="3140" cy="3"/>
            </a:xfrm>
            <a:custGeom>
              <a:avLst/>
              <a:gdLst/>
              <a:ahLst/>
              <a:cxnLst/>
              <a:rect l="0" t="0" r="0" b="0"/>
              <a:pathLst>
                <a:path w="9771">
                  <a:moveTo>
                    <a:pt x="9771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5" name="任意多边形 108574"/>
            <p:cNvSpPr/>
            <p:nvPr/>
          </p:nvSpPr>
          <p:spPr>
            <a:xfrm>
              <a:off x="4119" y="439"/>
              <a:ext cx="3" cy="129"/>
            </a:xfrm>
            <a:custGeom>
              <a:avLst/>
              <a:gdLst/>
              <a:ahLst/>
              <a:cxnLst/>
              <a:rect l="0" t="0" r="0" b="0"/>
              <a:pathLst>
                <a:path w="1" h="403">
                  <a:moveTo>
                    <a:pt x="0" y="40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6" name="任意多边形 108575"/>
            <p:cNvSpPr/>
            <p:nvPr/>
          </p:nvSpPr>
          <p:spPr>
            <a:xfrm>
              <a:off x="4712" y="439"/>
              <a:ext cx="3" cy="601"/>
            </a:xfrm>
            <a:custGeom>
              <a:avLst/>
              <a:gdLst/>
              <a:ahLst/>
              <a:cxnLst/>
              <a:rect l="0" t="0" r="0" b="0"/>
              <a:pathLst>
                <a:path w="1" h="1883">
                  <a:moveTo>
                    <a:pt x="0" y="188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7" name="任意多边形 108576"/>
            <p:cNvSpPr/>
            <p:nvPr/>
          </p:nvSpPr>
          <p:spPr>
            <a:xfrm>
              <a:off x="4252" y="513"/>
              <a:ext cx="327" cy="3"/>
            </a:xfrm>
            <a:custGeom>
              <a:avLst/>
              <a:gdLst/>
              <a:ahLst/>
              <a:cxnLst/>
              <a:rect l="0" t="0" r="0" b="0"/>
              <a:pathLst>
                <a:path w="1014">
                  <a:moveTo>
                    <a:pt x="0" y="0"/>
                  </a:moveTo>
                  <a:lnTo>
                    <a:pt x="1013" y="0"/>
                  </a:lnTo>
                  <a:lnTo>
                    <a:pt x="1014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8" name="任意多边形 108577"/>
            <p:cNvSpPr/>
            <p:nvPr/>
          </p:nvSpPr>
          <p:spPr>
            <a:xfrm>
              <a:off x="4119" y="490"/>
              <a:ext cx="133" cy="46"/>
            </a:xfrm>
            <a:custGeom>
              <a:avLst/>
              <a:gdLst/>
              <a:ahLst/>
              <a:cxnLst/>
              <a:rect l="0" t="0" r="0" b="0"/>
              <a:pathLst>
                <a:path w="418" h="139">
                  <a:moveTo>
                    <a:pt x="418" y="0"/>
                  </a:moveTo>
                  <a:lnTo>
                    <a:pt x="418" y="139"/>
                  </a:lnTo>
                  <a:lnTo>
                    <a:pt x="0" y="7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9" name="任意多边形 108578"/>
            <p:cNvSpPr/>
            <p:nvPr/>
          </p:nvSpPr>
          <p:spPr>
            <a:xfrm>
              <a:off x="4119" y="490"/>
              <a:ext cx="133" cy="46"/>
            </a:xfrm>
            <a:custGeom>
              <a:avLst/>
              <a:gdLst/>
              <a:ahLst/>
              <a:cxnLst/>
              <a:rect l="0" t="0" r="0" b="0"/>
              <a:pathLst>
                <a:path w="418" h="139">
                  <a:moveTo>
                    <a:pt x="418" y="0"/>
                  </a:moveTo>
                  <a:lnTo>
                    <a:pt x="418" y="139"/>
                  </a:lnTo>
                  <a:lnTo>
                    <a:pt x="0" y="70"/>
                  </a:lnTo>
                  <a:lnTo>
                    <a:pt x="418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0" name="任意多边形 108579"/>
            <p:cNvSpPr/>
            <p:nvPr/>
          </p:nvSpPr>
          <p:spPr>
            <a:xfrm>
              <a:off x="4579" y="490"/>
              <a:ext cx="133" cy="46"/>
            </a:xfrm>
            <a:custGeom>
              <a:avLst/>
              <a:gdLst/>
              <a:ahLst/>
              <a:cxnLst/>
              <a:rect l="0" t="0" r="0" b="0"/>
              <a:pathLst>
                <a:path w="418" h="139">
                  <a:moveTo>
                    <a:pt x="0" y="0"/>
                  </a:moveTo>
                  <a:lnTo>
                    <a:pt x="0" y="139"/>
                  </a:lnTo>
                  <a:lnTo>
                    <a:pt x="418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1" name="任意多边形 108580"/>
            <p:cNvSpPr/>
            <p:nvPr/>
          </p:nvSpPr>
          <p:spPr>
            <a:xfrm>
              <a:off x="4579" y="490"/>
              <a:ext cx="133" cy="46"/>
            </a:xfrm>
            <a:custGeom>
              <a:avLst/>
              <a:gdLst/>
              <a:ahLst/>
              <a:cxnLst/>
              <a:rect l="0" t="0" r="0" b="0"/>
              <a:pathLst>
                <a:path w="418" h="139">
                  <a:moveTo>
                    <a:pt x="0" y="0"/>
                  </a:moveTo>
                  <a:lnTo>
                    <a:pt x="0" y="139"/>
                  </a:lnTo>
                  <a:lnTo>
                    <a:pt x="418" y="70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2" name="任意多边形 108581"/>
            <p:cNvSpPr/>
            <p:nvPr/>
          </p:nvSpPr>
          <p:spPr>
            <a:xfrm>
              <a:off x="4327" y="382"/>
              <a:ext cx="38" cy="103"/>
            </a:xfrm>
            <a:custGeom>
              <a:avLst/>
              <a:gdLst/>
              <a:ahLst/>
              <a:cxnLst/>
              <a:rect l="0" t="0" r="0" b="0"/>
              <a:pathLst>
                <a:path w="109" h="325">
                  <a:moveTo>
                    <a:pt x="0" y="0"/>
                  </a:moveTo>
                  <a:lnTo>
                    <a:pt x="108" y="162"/>
                  </a:lnTo>
                  <a:lnTo>
                    <a:pt x="108" y="325"/>
                  </a:lnTo>
                  <a:lnTo>
                    <a:pt x="109" y="325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3" name="任意多边形 108582"/>
            <p:cNvSpPr/>
            <p:nvPr/>
          </p:nvSpPr>
          <p:spPr>
            <a:xfrm>
              <a:off x="4362" y="382"/>
              <a:ext cx="38" cy="51"/>
            </a:xfrm>
            <a:custGeom>
              <a:avLst/>
              <a:gdLst/>
              <a:ahLst/>
              <a:cxnLst/>
              <a:rect l="0" t="0" r="0" b="0"/>
              <a:pathLst>
                <a:path w="110" h="162">
                  <a:moveTo>
                    <a:pt x="0" y="162"/>
                  </a:moveTo>
                  <a:lnTo>
                    <a:pt x="109" y="0"/>
                  </a:lnTo>
                  <a:lnTo>
                    <a:pt x="110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4" name="任意多边形 108583"/>
            <p:cNvSpPr/>
            <p:nvPr/>
          </p:nvSpPr>
          <p:spPr>
            <a:xfrm>
              <a:off x="4434" y="382"/>
              <a:ext cx="70" cy="103"/>
            </a:xfrm>
            <a:custGeom>
              <a:avLst/>
              <a:gdLst/>
              <a:ahLst/>
              <a:cxnLst/>
              <a:rect l="0" t="0" r="0" b="0"/>
              <a:pathLst>
                <a:path w="217" h="325">
                  <a:moveTo>
                    <a:pt x="0" y="54"/>
                  </a:moveTo>
                  <a:lnTo>
                    <a:pt x="54" y="0"/>
                  </a:lnTo>
                  <a:lnTo>
                    <a:pt x="162" y="0"/>
                  </a:lnTo>
                  <a:lnTo>
                    <a:pt x="216" y="54"/>
                  </a:lnTo>
                  <a:lnTo>
                    <a:pt x="216" y="108"/>
                  </a:lnTo>
                  <a:lnTo>
                    <a:pt x="162" y="162"/>
                  </a:lnTo>
                  <a:lnTo>
                    <a:pt x="54" y="162"/>
                  </a:lnTo>
                  <a:lnTo>
                    <a:pt x="0" y="216"/>
                  </a:lnTo>
                  <a:lnTo>
                    <a:pt x="0" y="325"/>
                  </a:lnTo>
                  <a:lnTo>
                    <a:pt x="216" y="325"/>
                  </a:lnTo>
                  <a:lnTo>
                    <a:pt x="217" y="325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5" name="直接连接符 108584"/>
            <p:cNvSpPr/>
            <p:nvPr/>
          </p:nvSpPr>
          <p:spPr>
            <a:xfrm>
              <a:off x="4119" y="605"/>
              <a:ext cx="3" cy="3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6" name="直接连接符 108585"/>
            <p:cNvSpPr/>
            <p:nvPr/>
          </p:nvSpPr>
          <p:spPr>
            <a:xfrm>
              <a:off x="4712" y="1074"/>
              <a:ext cx="3" cy="3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7" name="直接连接符 108586"/>
            <p:cNvSpPr/>
            <p:nvPr/>
          </p:nvSpPr>
          <p:spPr>
            <a:xfrm>
              <a:off x="4712" y="513"/>
              <a:ext cx="3" cy="3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8" name="任意多边形 108587"/>
            <p:cNvSpPr/>
            <p:nvPr/>
          </p:nvSpPr>
          <p:spPr>
            <a:xfrm>
              <a:off x="4119" y="204"/>
              <a:ext cx="3" cy="200"/>
            </a:xfrm>
            <a:custGeom>
              <a:avLst/>
              <a:gdLst/>
              <a:ahLst/>
              <a:cxnLst/>
              <a:rect l="0" t="0" r="0" b="0"/>
              <a:pathLst>
                <a:path w="1" h="633">
                  <a:moveTo>
                    <a:pt x="0" y="63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9" name="任意多边形 108588"/>
            <p:cNvSpPr/>
            <p:nvPr/>
          </p:nvSpPr>
          <p:spPr>
            <a:xfrm>
              <a:off x="4926" y="204"/>
              <a:ext cx="3" cy="1205"/>
            </a:xfrm>
            <a:custGeom>
              <a:avLst/>
              <a:gdLst/>
              <a:ahLst/>
              <a:cxnLst/>
              <a:rect l="0" t="0" r="0" b="0"/>
              <a:pathLst>
                <a:path w="2" h="3792">
                  <a:moveTo>
                    <a:pt x="0" y="379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0" name="任意多边形 108589"/>
            <p:cNvSpPr/>
            <p:nvPr/>
          </p:nvSpPr>
          <p:spPr>
            <a:xfrm>
              <a:off x="4252" y="276"/>
              <a:ext cx="541" cy="2"/>
            </a:xfrm>
            <a:custGeom>
              <a:avLst/>
              <a:gdLst/>
              <a:ahLst/>
              <a:cxnLst/>
              <a:rect l="0" t="0" r="0" b="0"/>
              <a:pathLst>
                <a:path w="1678">
                  <a:moveTo>
                    <a:pt x="0" y="0"/>
                  </a:moveTo>
                  <a:lnTo>
                    <a:pt x="1677" y="0"/>
                  </a:lnTo>
                  <a:lnTo>
                    <a:pt x="1678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1" name="任意多边形 108590"/>
            <p:cNvSpPr/>
            <p:nvPr/>
          </p:nvSpPr>
          <p:spPr>
            <a:xfrm>
              <a:off x="4119" y="256"/>
              <a:ext cx="133" cy="43"/>
            </a:xfrm>
            <a:custGeom>
              <a:avLst/>
              <a:gdLst/>
              <a:ahLst/>
              <a:cxnLst/>
              <a:rect l="0" t="0" r="0" b="0"/>
              <a:pathLst>
                <a:path w="418" h="139">
                  <a:moveTo>
                    <a:pt x="418" y="0"/>
                  </a:moveTo>
                  <a:lnTo>
                    <a:pt x="418" y="139"/>
                  </a:lnTo>
                  <a:lnTo>
                    <a:pt x="0" y="7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2" name="任意多边形 108591"/>
            <p:cNvSpPr/>
            <p:nvPr/>
          </p:nvSpPr>
          <p:spPr>
            <a:xfrm>
              <a:off x="4119" y="256"/>
              <a:ext cx="133" cy="43"/>
            </a:xfrm>
            <a:custGeom>
              <a:avLst/>
              <a:gdLst/>
              <a:ahLst/>
              <a:cxnLst/>
              <a:rect l="0" t="0" r="0" b="0"/>
              <a:pathLst>
                <a:path w="418" h="139">
                  <a:moveTo>
                    <a:pt x="418" y="0"/>
                  </a:moveTo>
                  <a:lnTo>
                    <a:pt x="418" y="139"/>
                  </a:lnTo>
                  <a:lnTo>
                    <a:pt x="0" y="70"/>
                  </a:lnTo>
                  <a:lnTo>
                    <a:pt x="418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3" name="任意多边形 108592"/>
            <p:cNvSpPr/>
            <p:nvPr/>
          </p:nvSpPr>
          <p:spPr>
            <a:xfrm>
              <a:off x="4793" y="256"/>
              <a:ext cx="133" cy="43"/>
            </a:xfrm>
            <a:custGeom>
              <a:avLst/>
              <a:gdLst/>
              <a:ahLst/>
              <a:cxnLst/>
              <a:rect l="0" t="0" r="0" b="0"/>
              <a:pathLst>
                <a:path w="417" h="139">
                  <a:moveTo>
                    <a:pt x="0" y="0"/>
                  </a:moveTo>
                  <a:lnTo>
                    <a:pt x="0" y="139"/>
                  </a:lnTo>
                  <a:lnTo>
                    <a:pt x="41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4" name="任意多边形 108593"/>
            <p:cNvSpPr/>
            <p:nvPr/>
          </p:nvSpPr>
          <p:spPr>
            <a:xfrm>
              <a:off x="4793" y="256"/>
              <a:ext cx="133" cy="43"/>
            </a:xfrm>
            <a:custGeom>
              <a:avLst/>
              <a:gdLst/>
              <a:ahLst/>
              <a:cxnLst/>
              <a:rect l="0" t="0" r="0" b="0"/>
              <a:pathLst>
                <a:path w="417" h="139">
                  <a:moveTo>
                    <a:pt x="0" y="0"/>
                  </a:moveTo>
                  <a:lnTo>
                    <a:pt x="0" y="139"/>
                  </a:lnTo>
                  <a:lnTo>
                    <a:pt x="417" y="70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5" name="任意多边形 108594"/>
            <p:cNvSpPr/>
            <p:nvPr/>
          </p:nvSpPr>
          <p:spPr>
            <a:xfrm>
              <a:off x="4452" y="144"/>
              <a:ext cx="34" cy="103"/>
            </a:xfrm>
            <a:custGeom>
              <a:avLst/>
              <a:gdLst/>
              <a:ahLst/>
              <a:cxnLst/>
              <a:rect l="0" t="0" r="0" b="0"/>
              <a:pathLst>
                <a:path w="109" h="325">
                  <a:moveTo>
                    <a:pt x="0" y="0"/>
                  </a:moveTo>
                  <a:lnTo>
                    <a:pt x="108" y="162"/>
                  </a:lnTo>
                  <a:lnTo>
                    <a:pt x="108" y="325"/>
                  </a:lnTo>
                  <a:lnTo>
                    <a:pt x="109" y="325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6" name="任意多边形 108595"/>
            <p:cNvSpPr/>
            <p:nvPr/>
          </p:nvSpPr>
          <p:spPr>
            <a:xfrm>
              <a:off x="4486" y="144"/>
              <a:ext cx="35" cy="52"/>
            </a:xfrm>
            <a:custGeom>
              <a:avLst/>
              <a:gdLst/>
              <a:ahLst/>
              <a:cxnLst/>
              <a:rect l="0" t="0" r="0" b="0"/>
              <a:pathLst>
                <a:path w="109" h="162">
                  <a:moveTo>
                    <a:pt x="0" y="162"/>
                  </a:moveTo>
                  <a:lnTo>
                    <a:pt x="108" y="0"/>
                  </a:lnTo>
                  <a:lnTo>
                    <a:pt x="109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7" name="任意多边形 108596"/>
            <p:cNvSpPr/>
            <p:nvPr/>
          </p:nvSpPr>
          <p:spPr>
            <a:xfrm>
              <a:off x="4556" y="144"/>
              <a:ext cx="17" cy="103"/>
            </a:xfrm>
            <a:custGeom>
              <a:avLst/>
              <a:gdLst/>
              <a:ahLst/>
              <a:cxnLst/>
              <a:rect l="0" t="0" r="0" b="0"/>
              <a:pathLst>
                <a:path w="55" h="325">
                  <a:moveTo>
                    <a:pt x="0" y="54"/>
                  </a:moveTo>
                  <a:lnTo>
                    <a:pt x="54" y="0"/>
                  </a:lnTo>
                  <a:lnTo>
                    <a:pt x="54" y="325"/>
                  </a:lnTo>
                  <a:lnTo>
                    <a:pt x="55" y="325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8" name="任意多边形 108597"/>
            <p:cNvSpPr/>
            <p:nvPr/>
          </p:nvSpPr>
          <p:spPr>
            <a:xfrm>
              <a:off x="4556" y="247"/>
              <a:ext cx="37" cy="3"/>
            </a:xfrm>
            <a:custGeom>
              <a:avLst/>
              <a:gdLst/>
              <a:ahLst/>
              <a:cxnLst/>
              <a:rect l="0" t="0" r="0" b="0"/>
              <a:pathLst>
                <a:path w="110">
                  <a:moveTo>
                    <a:pt x="0" y="0"/>
                  </a:moveTo>
                  <a:lnTo>
                    <a:pt x="109" y="0"/>
                  </a:lnTo>
                  <a:lnTo>
                    <a:pt x="110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9" name="直接连接符 108598"/>
            <p:cNvSpPr/>
            <p:nvPr/>
          </p:nvSpPr>
          <p:spPr>
            <a:xfrm>
              <a:off x="4119" y="439"/>
              <a:ext cx="3" cy="3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0" name="直接连接符 108599"/>
            <p:cNvSpPr/>
            <p:nvPr/>
          </p:nvSpPr>
          <p:spPr>
            <a:xfrm>
              <a:off x="4926" y="1443"/>
              <a:ext cx="3" cy="3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1" name="直接连接符 108600"/>
            <p:cNvSpPr/>
            <p:nvPr/>
          </p:nvSpPr>
          <p:spPr>
            <a:xfrm>
              <a:off x="4926" y="276"/>
              <a:ext cx="3" cy="2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2" name="任意多边形 108601"/>
            <p:cNvSpPr/>
            <p:nvPr/>
          </p:nvSpPr>
          <p:spPr>
            <a:xfrm>
              <a:off x="1117" y="1655"/>
              <a:ext cx="3" cy="2412"/>
            </a:xfrm>
            <a:custGeom>
              <a:avLst/>
              <a:gdLst/>
              <a:ahLst/>
              <a:cxnLst/>
              <a:rect l="0" t="0" r="0" b="0"/>
              <a:pathLst>
                <a:path w="1" h="7584">
                  <a:moveTo>
                    <a:pt x="0" y="758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3" name="任意多边形 108602"/>
            <p:cNvSpPr/>
            <p:nvPr/>
          </p:nvSpPr>
          <p:spPr>
            <a:xfrm>
              <a:off x="1971" y="828"/>
              <a:ext cx="3" cy="2412"/>
            </a:xfrm>
            <a:custGeom>
              <a:avLst/>
              <a:gdLst/>
              <a:ahLst/>
              <a:cxnLst/>
              <a:rect l="0" t="0" r="0" b="0"/>
              <a:pathLst>
                <a:path w="1" h="7585">
                  <a:moveTo>
                    <a:pt x="0" y="758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4" name="任意多边形 108603"/>
            <p:cNvSpPr/>
            <p:nvPr/>
          </p:nvSpPr>
          <p:spPr>
            <a:xfrm>
              <a:off x="1210" y="1443"/>
              <a:ext cx="3" cy="2596"/>
            </a:xfrm>
            <a:custGeom>
              <a:avLst/>
              <a:gdLst/>
              <a:ahLst/>
              <a:cxnLst/>
              <a:rect l="0" t="0" r="0" b="0"/>
              <a:pathLst>
                <a:path w="1" h="8160">
                  <a:moveTo>
                    <a:pt x="0" y="0"/>
                  </a:moveTo>
                  <a:lnTo>
                    <a:pt x="0" y="8160"/>
                  </a:lnTo>
                  <a:lnTo>
                    <a:pt x="1" y="8160"/>
                  </a:ln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5" name="任意多边形 108604"/>
            <p:cNvSpPr/>
            <p:nvPr/>
          </p:nvSpPr>
          <p:spPr>
            <a:xfrm>
              <a:off x="1572" y="1074"/>
              <a:ext cx="2" cy="2753"/>
            </a:xfrm>
            <a:custGeom>
              <a:avLst/>
              <a:gdLst/>
              <a:ahLst/>
              <a:cxnLst/>
              <a:rect l="0" t="0" r="0" b="0"/>
              <a:pathLst>
                <a:path w="1" h="8661">
                  <a:moveTo>
                    <a:pt x="0" y="0"/>
                  </a:moveTo>
                  <a:lnTo>
                    <a:pt x="0" y="8661"/>
                  </a:lnTo>
                  <a:lnTo>
                    <a:pt x="1" y="8661"/>
                  </a:ln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6" name="任意多边形 108605"/>
            <p:cNvSpPr/>
            <p:nvPr/>
          </p:nvSpPr>
          <p:spPr>
            <a:xfrm>
              <a:off x="1117" y="828"/>
              <a:ext cx="854" cy="827"/>
            </a:xfrm>
            <a:custGeom>
              <a:avLst/>
              <a:gdLst/>
              <a:ahLst/>
              <a:cxnLst/>
              <a:rect l="0" t="0" r="0" b="0"/>
              <a:pathLst>
                <a:path w="2656" h="2601">
                  <a:moveTo>
                    <a:pt x="2656" y="0"/>
                  </a:moveTo>
                  <a:lnTo>
                    <a:pt x="2314" y="120"/>
                  </a:lnTo>
                  <a:lnTo>
                    <a:pt x="1997" y="305"/>
                  </a:lnTo>
                  <a:lnTo>
                    <a:pt x="1411" y="774"/>
                  </a:lnTo>
                  <a:lnTo>
                    <a:pt x="806" y="1323"/>
                  </a:lnTo>
                  <a:lnTo>
                    <a:pt x="294" y="1939"/>
                  </a:lnTo>
                  <a:lnTo>
                    <a:pt x="118" y="2258"/>
                  </a:lnTo>
                  <a:lnTo>
                    <a:pt x="0" y="2601"/>
                  </a:lnTo>
                  <a:lnTo>
                    <a:pt x="1" y="2601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7" name="任意多边形 108606"/>
            <p:cNvSpPr/>
            <p:nvPr/>
          </p:nvSpPr>
          <p:spPr>
            <a:xfrm>
              <a:off x="1117" y="3240"/>
              <a:ext cx="854" cy="827"/>
            </a:xfrm>
            <a:custGeom>
              <a:avLst/>
              <a:gdLst/>
              <a:ahLst/>
              <a:cxnLst/>
              <a:rect l="0" t="0" r="0" b="0"/>
              <a:pathLst>
                <a:path w="2656" h="2600">
                  <a:moveTo>
                    <a:pt x="2656" y="0"/>
                  </a:moveTo>
                  <a:lnTo>
                    <a:pt x="2451" y="520"/>
                  </a:lnTo>
                  <a:lnTo>
                    <a:pt x="2168" y="1010"/>
                  </a:lnTo>
                  <a:lnTo>
                    <a:pt x="1818" y="1457"/>
                  </a:lnTo>
                  <a:lnTo>
                    <a:pt x="1411" y="1850"/>
                  </a:lnTo>
                  <a:lnTo>
                    <a:pt x="879" y="2229"/>
                  </a:lnTo>
                  <a:lnTo>
                    <a:pt x="294" y="2514"/>
                  </a:lnTo>
                  <a:lnTo>
                    <a:pt x="0" y="2600"/>
                  </a:lnTo>
                  <a:lnTo>
                    <a:pt x="1" y="260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8" name="任意多边形 108607"/>
            <p:cNvSpPr/>
            <p:nvPr/>
          </p:nvSpPr>
          <p:spPr>
            <a:xfrm>
              <a:off x="2006" y="3240"/>
              <a:ext cx="923" cy="3"/>
            </a:xfrm>
            <a:custGeom>
              <a:avLst/>
              <a:gdLst/>
              <a:ahLst/>
              <a:cxnLst/>
              <a:rect l="0" t="0" r="0" b="0"/>
              <a:pathLst>
                <a:path w="2866">
                  <a:moveTo>
                    <a:pt x="0" y="0"/>
                  </a:moveTo>
                  <a:lnTo>
                    <a:pt x="2865" y="0"/>
                  </a:lnTo>
                  <a:lnTo>
                    <a:pt x="2866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9" name="任意多边形 108608"/>
            <p:cNvSpPr/>
            <p:nvPr/>
          </p:nvSpPr>
          <p:spPr>
            <a:xfrm>
              <a:off x="1606" y="3827"/>
              <a:ext cx="1323" cy="3"/>
            </a:xfrm>
            <a:custGeom>
              <a:avLst/>
              <a:gdLst/>
              <a:ahLst/>
              <a:cxnLst/>
              <a:rect l="0" t="0" r="0" b="0"/>
              <a:pathLst>
                <a:path w="4111">
                  <a:moveTo>
                    <a:pt x="0" y="0"/>
                  </a:moveTo>
                  <a:lnTo>
                    <a:pt x="4110" y="0"/>
                  </a:lnTo>
                  <a:lnTo>
                    <a:pt x="4111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0" name="任意多边形 108609"/>
            <p:cNvSpPr/>
            <p:nvPr/>
          </p:nvSpPr>
          <p:spPr>
            <a:xfrm>
              <a:off x="2854" y="3372"/>
              <a:ext cx="3" cy="323"/>
            </a:xfrm>
            <a:custGeom>
              <a:avLst/>
              <a:gdLst/>
              <a:ahLst/>
              <a:cxnLst/>
              <a:rect l="0" t="0" r="0" b="0"/>
              <a:pathLst>
                <a:path w="1" h="1015">
                  <a:moveTo>
                    <a:pt x="0" y="0"/>
                  </a:moveTo>
                  <a:lnTo>
                    <a:pt x="0" y="1015"/>
                  </a:lnTo>
                  <a:lnTo>
                    <a:pt x="1" y="1015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1" name="任意多边形 108610"/>
            <p:cNvSpPr/>
            <p:nvPr/>
          </p:nvSpPr>
          <p:spPr>
            <a:xfrm>
              <a:off x="2831" y="3240"/>
              <a:ext cx="46" cy="132"/>
            </a:xfrm>
            <a:custGeom>
              <a:avLst/>
              <a:gdLst/>
              <a:ahLst/>
              <a:cxnLst/>
              <a:rect l="0" t="0" r="0" b="0"/>
              <a:pathLst>
                <a:path w="139" h="417">
                  <a:moveTo>
                    <a:pt x="0" y="417"/>
                  </a:moveTo>
                  <a:lnTo>
                    <a:pt x="139" y="417"/>
                  </a:lnTo>
                  <a:lnTo>
                    <a:pt x="69" y="0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0000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2" name="任意多边形 108611"/>
            <p:cNvSpPr/>
            <p:nvPr/>
          </p:nvSpPr>
          <p:spPr>
            <a:xfrm>
              <a:off x="2831" y="3240"/>
              <a:ext cx="46" cy="132"/>
            </a:xfrm>
            <a:custGeom>
              <a:avLst/>
              <a:gdLst/>
              <a:ahLst/>
              <a:cxnLst/>
              <a:rect l="0" t="0" r="0" b="0"/>
              <a:pathLst>
                <a:path w="139" h="417">
                  <a:moveTo>
                    <a:pt x="0" y="417"/>
                  </a:moveTo>
                  <a:lnTo>
                    <a:pt x="139" y="417"/>
                  </a:lnTo>
                  <a:lnTo>
                    <a:pt x="69" y="0"/>
                  </a:lnTo>
                  <a:lnTo>
                    <a:pt x="0" y="417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3" name="任意多边形 108612"/>
            <p:cNvSpPr/>
            <p:nvPr/>
          </p:nvSpPr>
          <p:spPr>
            <a:xfrm>
              <a:off x="2831" y="3695"/>
              <a:ext cx="46" cy="132"/>
            </a:xfrm>
            <a:custGeom>
              <a:avLst/>
              <a:gdLst/>
              <a:ahLst/>
              <a:cxnLst/>
              <a:rect l="0" t="0" r="0" b="0"/>
              <a:pathLst>
                <a:path w="139" h="418">
                  <a:moveTo>
                    <a:pt x="0" y="0"/>
                  </a:moveTo>
                  <a:lnTo>
                    <a:pt x="139" y="0"/>
                  </a:lnTo>
                  <a:lnTo>
                    <a:pt x="69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4" name="任意多边形 108613"/>
            <p:cNvSpPr/>
            <p:nvPr/>
          </p:nvSpPr>
          <p:spPr>
            <a:xfrm>
              <a:off x="2831" y="3695"/>
              <a:ext cx="46" cy="132"/>
            </a:xfrm>
            <a:custGeom>
              <a:avLst/>
              <a:gdLst/>
              <a:ahLst/>
              <a:cxnLst/>
              <a:rect l="0" t="0" r="0" b="0"/>
              <a:pathLst>
                <a:path w="139" h="418">
                  <a:moveTo>
                    <a:pt x="0" y="0"/>
                  </a:moveTo>
                  <a:lnTo>
                    <a:pt x="139" y="0"/>
                  </a:lnTo>
                  <a:lnTo>
                    <a:pt x="69" y="418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5" name="任意多边形 108614"/>
            <p:cNvSpPr/>
            <p:nvPr/>
          </p:nvSpPr>
          <p:spPr>
            <a:xfrm>
              <a:off x="2718" y="3587"/>
              <a:ext cx="107" cy="34"/>
            </a:xfrm>
            <a:custGeom>
              <a:avLst/>
              <a:gdLst/>
              <a:ahLst/>
              <a:cxnLst/>
              <a:rect l="0" t="0" r="0" b="0"/>
              <a:pathLst>
                <a:path w="325" h="108">
                  <a:moveTo>
                    <a:pt x="0" y="108"/>
                  </a:moveTo>
                  <a:lnTo>
                    <a:pt x="162" y="0"/>
                  </a:lnTo>
                  <a:lnTo>
                    <a:pt x="324" y="0"/>
                  </a:lnTo>
                  <a:lnTo>
                    <a:pt x="325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6" name="任意多边形 108615"/>
            <p:cNvSpPr/>
            <p:nvPr/>
          </p:nvSpPr>
          <p:spPr>
            <a:xfrm>
              <a:off x="2718" y="3549"/>
              <a:ext cx="52" cy="38"/>
            </a:xfrm>
            <a:custGeom>
              <a:avLst/>
              <a:gdLst/>
              <a:ahLst/>
              <a:cxnLst/>
              <a:rect l="0" t="0" r="0" b="0"/>
              <a:pathLst>
                <a:path w="162" h="109">
                  <a:moveTo>
                    <a:pt x="162" y="10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7" name="任意多边形 108616"/>
            <p:cNvSpPr/>
            <p:nvPr/>
          </p:nvSpPr>
          <p:spPr>
            <a:xfrm>
              <a:off x="2718" y="3446"/>
              <a:ext cx="107" cy="69"/>
            </a:xfrm>
            <a:custGeom>
              <a:avLst/>
              <a:gdLst/>
              <a:ahLst/>
              <a:cxnLst/>
              <a:rect l="0" t="0" r="0" b="0"/>
              <a:pathLst>
                <a:path w="325" h="217">
                  <a:moveTo>
                    <a:pt x="54" y="217"/>
                  </a:moveTo>
                  <a:lnTo>
                    <a:pt x="0" y="163"/>
                  </a:lnTo>
                  <a:lnTo>
                    <a:pt x="0" y="54"/>
                  </a:lnTo>
                  <a:lnTo>
                    <a:pt x="54" y="0"/>
                  </a:lnTo>
                  <a:lnTo>
                    <a:pt x="108" y="0"/>
                  </a:lnTo>
                  <a:lnTo>
                    <a:pt x="162" y="54"/>
                  </a:lnTo>
                  <a:lnTo>
                    <a:pt x="162" y="163"/>
                  </a:lnTo>
                  <a:lnTo>
                    <a:pt x="216" y="217"/>
                  </a:lnTo>
                  <a:lnTo>
                    <a:pt x="324" y="217"/>
                  </a:lnTo>
                  <a:lnTo>
                    <a:pt x="324" y="0"/>
                  </a:lnTo>
                  <a:lnTo>
                    <a:pt x="325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8" name="直接连接符 108617"/>
            <p:cNvSpPr/>
            <p:nvPr/>
          </p:nvSpPr>
          <p:spPr>
            <a:xfrm>
              <a:off x="1971" y="3240"/>
              <a:ext cx="3" cy="3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9" name="直接连接符 108618"/>
            <p:cNvSpPr/>
            <p:nvPr/>
          </p:nvSpPr>
          <p:spPr>
            <a:xfrm>
              <a:off x="1572" y="3827"/>
              <a:ext cx="2" cy="3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0" name="直接连接符 108619"/>
            <p:cNvSpPr/>
            <p:nvPr/>
          </p:nvSpPr>
          <p:spPr>
            <a:xfrm>
              <a:off x="2854" y="3827"/>
              <a:ext cx="3" cy="3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1" name="任意多边形 108620"/>
            <p:cNvSpPr/>
            <p:nvPr/>
          </p:nvSpPr>
          <p:spPr>
            <a:xfrm>
              <a:off x="2006" y="3240"/>
              <a:ext cx="1247" cy="3"/>
            </a:xfrm>
            <a:custGeom>
              <a:avLst/>
              <a:gdLst/>
              <a:ahLst/>
              <a:cxnLst/>
              <a:rect l="0" t="0" r="0" b="0"/>
              <a:pathLst>
                <a:path w="3877">
                  <a:moveTo>
                    <a:pt x="0" y="0"/>
                  </a:moveTo>
                  <a:lnTo>
                    <a:pt x="3876" y="0"/>
                  </a:lnTo>
                  <a:lnTo>
                    <a:pt x="3877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2" name="任意多边形 108621"/>
            <p:cNvSpPr/>
            <p:nvPr/>
          </p:nvSpPr>
          <p:spPr>
            <a:xfrm>
              <a:off x="1247" y="4039"/>
              <a:ext cx="2006" cy="3"/>
            </a:xfrm>
            <a:custGeom>
              <a:avLst/>
              <a:gdLst/>
              <a:ahLst/>
              <a:cxnLst/>
              <a:rect l="0" t="0" r="0" b="0"/>
              <a:pathLst>
                <a:path w="6239">
                  <a:moveTo>
                    <a:pt x="0" y="0"/>
                  </a:moveTo>
                  <a:lnTo>
                    <a:pt x="6238" y="0"/>
                  </a:lnTo>
                  <a:lnTo>
                    <a:pt x="6239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3" name="任意多边形 108622"/>
            <p:cNvSpPr/>
            <p:nvPr/>
          </p:nvSpPr>
          <p:spPr>
            <a:xfrm>
              <a:off x="3178" y="3372"/>
              <a:ext cx="3" cy="535"/>
            </a:xfrm>
            <a:custGeom>
              <a:avLst/>
              <a:gdLst/>
              <a:ahLst/>
              <a:cxnLst/>
              <a:rect l="0" t="0" r="0" b="0"/>
              <a:pathLst>
                <a:path w="1" h="1679">
                  <a:moveTo>
                    <a:pt x="0" y="0"/>
                  </a:moveTo>
                  <a:lnTo>
                    <a:pt x="0" y="1679"/>
                  </a:lnTo>
                  <a:lnTo>
                    <a:pt x="1" y="1679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4" name="任意多边形 108623"/>
            <p:cNvSpPr/>
            <p:nvPr/>
          </p:nvSpPr>
          <p:spPr>
            <a:xfrm>
              <a:off x="3155" y="3240"/>
              <a:ext cx="46" cy="132"/>
            </a:xfrm>
            <a:custGeom>
              <a:avLst/>
              <a:gdLst/>
              <a:ahLst/>
              <a:cxnLst/>
              <a:rect l="0" t="0" r="0" b="0"/>
              <a:pathLst>
                <a:path w="139" h="417">
                  <a:moveTo>
                    <a:pt x="0" y="417"/>
                  </a:moveTo>
                  <a:lnTo>
                    <a:pt x="139" y="417"/>
                  </a:lnTo>
                  <a:lnTo>
                    <a:pt x="70" y="0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0000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5" name="任意多边形 108624"/>
            <p:cNvSpPr/>
            <p:nvPr/>
          </p:nvSpPr>
          <p:spPr>
            <a:xfrm>
              <a:off x="3155" y="3240"/>
              <a:ext cx="46" cy="132"/>
            </a:xfrm>
            <a:custGeom>
              <a:avLst/>
              <a:gdLst/>
              <a:ahLst/>
              <a:cxnLst/>
              <a:rect l="0" t="0" r="0" b="0"/>
              <a:pathLst>
                <a:path w="139" h="417">
                  <a:moveTo>
                    <a:pt x="0" y="417"/>
                  </a:moveTo>
                  <a:lnTo>
                    <a:pt x="139" y="417"/>
                  </a:lnTo>
                  <a:lnTo>
                    <a:pt x="70" y="0"/>
                  </a:lnTo>
                  <a:lnTo>
                    <a:pt x="0" y="417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6" name="任意多边形 108625"/>
            <p:cNvSpPr/>
            <p:nvPr/>
          </p:nvSpPr>
          <p:spPr>
            <a:xfrm>
              <a:off x="3155" y="3907"/>
              <a:ext cx="46" cy="132"/>
            </a:xfrm>
            <a:custGeom>
              <a:avLst/>
              <a:gdLst/>
              <a:ahLst/>
              <a:cxnLst/>
              <a:rect l="0" t="0" r="0" b="0"/>
              <a:pathLst>
                <a:path w="139" h="418">
                  <a:moveTo>
                    <a:pt x="0" y="0"/>
                  </a:moveTo>
                  <a:lnTo>
                    <a:pt x="139" y="0"/>
                  </a:lnTo>
                  <a:lnTo>
                    <a:pt x="70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7" name="任意多边形 108626"/>
            <p:cNvSpPr/>
            <p:nvPr/>
          </p:nvSpPr>
          <p:spPr>
            <a:xfrm>
              <a:off x="3155" y="3907"/>
              <a:ext cx="46" cy="132"/>
            </a:xfrm>
            <a:custGeom>
              <a:avLst/>
              <a:gdLst/>
              <a:ahLst/>
              <a:cxnLst/>
              <a:rect l="0" t="0" r="0" b="0"/>
              <a:pathLst>
                <a:path w="139" h="418">
                  <a:moveTo>
                    <a:pt x="0" y="0"/>
                  </a:moveTo>
                  <a:lnTo>
                    <a:pt x="139" y="0"/>
                  </a:lnTo>
                  <a:lnTo>
                    <a:pt x="70" y="418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8" name="任意多边形 108627"/>
            <p:cNvSpPr/>
            <p:nvPr/>
          </p:nvSpPr>
          <p:spPr>
            <a:xfrm>
              <a:off x="3045" y="3672"/>
              <a:ext cx="104" cy="35"/>
            </a:xfrm>
            <a:custGeom>
              <a:avLst/>
              <a:gdLst/>
              <a:ahLst/>
              <a:cxnLst/>
              <a:rect l="0" t="0" r="0" b="0"/>
              <a:pathLst>
                <a:path w="326" h="108">
                  <a:moveTo>
                    <a:pt x="0" y="108"/>
                  </a:moveTo>
                  <a:lnTo>
                    <a:pt x="162" y="0"/>
                  </a:lnTo>
                  <a:lnTo>
                    <a:pt x="325" y="0"/>
                  </a:lnTo>
                  <a:lnTo>
                    <a:pt x="326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9" name="任意多边形 108628"/>
            <p:cNvSpPr/>
            <p:nvPr/>
          </p:nvSpPr>
          <p:spPr>
            <a:xfrm>
              <a:off x="3045" y="3638"/>
              <a:ext cx="52" cy="34"/>
            </a:xfrm>
            <a:custGeom>
              <a:avLst/>
              <a:gdLst/>
              <a:ahLst/>
              <a:cxnLst/>
              <a:rect l="0" t="0" r="0" b="0"/>
              <a:pathLst>
                <a:path w="162" h="108">
                  <a:moveTo>
                    <a:pt x="162" y="1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0" name="任意多边形 108629"/>
            <p:cNvSpPr/>
            <p:nvPr/>
          </p:nvSpPr>
          <p:spPr>
            <a:xfrm>
              <a:off x="3045" y="3587"/>
              <a:ext cx="104" cy="17"/>
            </a:xfrm>
            <a:custGeom>
              <a:avLst/>
              <a:gdLst/>
              <a:ahLst/>
              <a:cxnLst/>
              <a:rect l="0" t="0" r="0" b="0"/>
              <a:pathLst>
                <a:path w="326" h="54">
                  <a:moveTo>
                    <a:pt x="54" y="54"/>
                  </a:moveTo>
                  <a:lnTo>
                    <a:pt x="0" y="0"/>
                  </a:lnTo>
                  <a:lnTo>
                    <a:pt x="325" y="0"/>
                  </a:lnTo>
                  <a:lnTo>
                    <a:pt x="326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1" name="任意多边形 108630"/>
            <p:cNvSpPr/>
            <p:nvPr/>
          </p:nvSpPr>
          <p:spPr>
            <a:xfrm>
              <a:off x="3149" y="3569"/>
              <a:ext cx="3" cy="35"/>
            </a:xfrm>
            <a:custGeom>
              <a:avLst/>
              <a:gdLst/>
              <a:ahLst/>
              <a:cxnLst/>
              <a:rect l="0" t="0" r="0" b="0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2" name="直接连接符 108631"/>
            <p:cNvSpPr/>
            <p:nvPr/>
          </p:nvSpPr>
          <p:spPr>
            <a:xfrm>
              <a:off x="1971" y="3240"/>
              <a:ext cx="3" cy="3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3" name="直接连接符 108632"/>
            <p:cNvSpPr/>
            <p:nvPr/>
          </p:nvSpPr>
          <p:spPr>
            <a:xfrm>
              <a:off x="1210" y="4039"/>
              <a:ext cx="3" cy="3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4" name="直接连接符 108633"/>
            <p:cNvSpPr/>
            <p:nvPr/>
          </p:nvSpPr>
          <p:spPr>
            <a:xfrm>
              <a:off x="3178" y="4039"/>
              <a:ext cx="3" cy="3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5" name="任意多边形 108634"/>
            <p:cNvSpPr/>
            <p:nvPr/>
          </p:nvSpPr>
          <p:spPr>
            <a:xfrm>
              <a:off x="1896" y="536"/>
              <a:ext cx="52" cy="69"/>
            </a:xfrm>
            <a:custGeom>
              <a:avLst/>
              <a:gdLst/>
              <a:ahLst/>
              <a:cxnLst/>
              <a:rect l="0" t="0" r="0" b="0"/>
              <a:pathLst>
                <a:path w="162" h="217">
                  <a:moveTo>
                    <a:pt x="108" y="217"/>
                  </a:moveTo>
                  <a:lnTo>
                    <a:pt x="54" y="217"/>
                  </a:lnTo>
                  <a:lnTo>
                    <a:pt x="0" y="163"/>
                  </a:lnTo>
                  <a:lnTo>
                    <a:pt x="0" y="55"/>
                  </a:lnTo>
                  <a:lnTo>
                    <a:pt x="54" y="0"/>
                  </a:lnTo>
                  <a:lnTo>
                    <a:pt x="108" y="0"/>
                  </a:lnTo>
                  <a:lnTo>
                    <a:pt x="162" y="55"/>
                  </a:lnTo>
                  <a:lnTo>
                    <a:pt x="162" y="163"/>
                  </a:lnTo>
                  <a:lnTo>
                    <a:pt x="108" y="217"/>
                  </a:lnTo>
                  <a:lnTo>
                    <a:pt x="109" y="217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6" name="任意多边形 108635"/>
            <p:cNvSpPr/>
            <p:nvPr/>
          </p:nvSpPr>
          <p:spPr>
            <a:xfrm>
              <a:off x="1948" y="588"/>
              <a:ext cx="17" cy="17"/>
            </a:xfrm>
            <a:custGeom>
              <a:avLst/>
              <a:gdLst/>
              <a:ahLst/>
              <a:cxnLst/>
              <a:rect l="0" t="0" r="0" b="0"/>
              <a:pathLst>
                <a:path w="55" h="54">
                  <a:moveTo>
                    <a:pt x="0" y="0"/>
                  </a:moveTo>
                  <a:lnTo>
                    <a:pt x="54" y="54"/>
                  </a:lnTo>
                  <a:lnTo>
                    <a:pt x="55" y="54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7" name="任意多边形 108636"/>
            <p:cNvSpPr/>
            <p:nvPr/>
          </p:nvSpPr>
          <p:spPr>
            <a:xfrm>
              <a:off x="2000" y="502"/>
              <a:ext cx="17" cy="34"/>
            </a:xfrm>
            <a:custGeom>
              <a:avLst/>
              <a:gdLst/>
              <a:ahLst/>
              <a:cxnLst/>
              <a:rect l="0" t="0" r="0" b="0"/>
              <a:pathLst>
                <a:path w="55" h="108">
                  <a:moveTo>
                    <a:pt x="0" y="108"/>
                  </a:moveTo>
                  <a:lnTo>
                    <a:pt x="54" y="0"/>
                  </a:lnTo>
                  <a:lnTo>
                    <a:pt x="55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8" name="任意多边形 108637"/>
            <p:cNvSpPr/>
            <p:nvPr/>
          </p:nvSpPr>
          <p:spPr>
            <a:xfrm>
              <a:off x="987" y="1535"/>
              <a:ext cx="3" cy="103"/>
            </a:xfrm>
            <a:custGeom>
              <a:avLst/>
              <a:gdLst/>
              <a:ahLst/>
              <a:cxnLst/>
              <a:rect l="0" t="0" r="0" b="0"/>
              <a:pathLst>
                <a:path w="1" h="325">
                  <a:moveTo>
                    <a:pt x="0" y="32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9" name="任意多边形 108638"/>
            <p:cNvSpPr/>
            <p:nvPr/>
          </p:nvSpPr>
          <p:spPr>
            <a:xfrm>
              <a:off x="987" y="1569"/>
              <a:ext cx="69" cy="69"/>
            </a:xfrm>
            <a:custGeom>
              <a:avLst/>
              <a:gdLst/>
              <a:ahLst/>
              <a:cxnLst/>
              <a:rect l="0" t="0" r="0" b="0"/>
              <a:pathLst>
                <a:path w="216" h="217">
                  <a:moveTo>
                    <a:pt x="0" y="108"/>
                  </a:moveTo>
                  <a:lnTo>
                    <a:pt x="108" y="0"/>
                  </a:lnTo>
                  <a:lnTo>
                    <a:pt x="162" y="0"/>
                  </a:lnTo>
                  <a:lnTo>
                    <a:pt x="216" y="54"/>
                  </a:lnTo>
                  <a:lnTo>
                    <a:pt x="216" y="162"/>
                  </a:lnTo>
                  <a:lnTo>
                    <a:pt x="162" y="217"/>
                  </a:lnTo>
                  <a:lnTo>
                    <a:pt x="108" y="217"/>
                  </a:lnTo>
                  <a:lnTo>
                    <a:pt x="0" y="108"/>
                  </a:lnTo>
                  <a:lnTo>
                    <a:pt x="1" y="108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0" name="任意多边形 108639"/>
            <p:cNvSpPr/>
            <p:nvPr/>
          </p:nvSpPr>
          <p:spPr>
            <a:xfrm>
              <a:off x="1091" y="1535"/>
              <a:ext cx="20" cy="34"/>
            </a:xfrm>
            <a:custGeom>
              <a:avLst/>
              <a:gdLst/>
              <a:ahLst/>
              <a:cxnLst/>
              <a:rect l="0" t="0" r="0" b="0"/>
              <a:pathLst>
                <a:path w="56" h="108">
                  <a:moveTo>
                    <a:pt x="0" y="108"/>
                  </a:moveTo>
                  <a:lnTo>
                    <a:pt x="55" y="0"/>
                  </a:lnTo>
                  <a:lnTo>
                    <a:pt x="56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1" name="任意多边形 108640"/>
            <p:cNvSpPr/>
            <p:nvPr/>
          </p:nvSpPr>
          <p:spPr>
            <a:xfrm>
              <a:off x="1502" y="960"/>
              <a:ext cx="70" cy="68"/>
            </a:xfrm>
            <a:custGeom>
              <a:avLst/>
              <a:gdLst/>
              <a:ahLst/>
              <a:cxnLst/>
              <a:rect l="0" t="0" r="0" b="0"/>
              <a:pathLst>
                <a:path w="218" h="217">
                  <a:moveTo>
                    <a:pt x="217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163"/>
                  </a:lnTo>
                  <a:lnTo>
                    <a:pt x="55" y="217"/>
                  </a:lnTo>
                  <a:lnTo>
                    <a:pt x="217" y="217"/>
                  </a:lnTo>
                  <a:lnTo>
                    <a:pt x="218" y="217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2" name="任意多边形 108641"/>
            <p:cNvSpPr/>
            <p:nvPr/>
          </p:nvSpPr>
          <p:spPr>
            <a:xfrm>
              <a:off x="1606" y="925"/>
              <a:ext cx="18" cy="35"/>
            </a:xfrm>
            <a:custGeom>
              <a:avLst/>
              <a:gdLst/>
              <a:ahLst/>
              <a:cxnLst/>
              <a:rect l="0" t="0" r="0" b="0"/>
              <a:pathLst>
                <a:path w="55" h="108">
                  <a:moveTo>
                    <a:pt x="0" y="108"/>
                  </a:moveTo>
                  <a:lnTo>
                    <a:pt x="54" y="0"/>
                  </a:lnTo>
                  <a:lnTo>
                    <a:pt x="55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3" name="任意多边形 108642"/>
            <p:cNvSpPr/>
            <p:nvPr/>
          </p:nvSpPr>
          <p:spPr>
            <a:xfrm>
              <a:off x="1108" y="1317"/>
              <a:ext cx="70" cy="69"/>
            </a:xfrm>
            <a:custGeom>
              <a:avLst/>
              <a:gdLst/>
              <a:ahLst/>
              <a:cxnLst/>
              <a:rect l="0" t="0" r="0" b="0"/>
              <a:pathLst>
                <a:path w="218" h="216">
                  <a:moveTo>
                    <a:pt x="217" y="108"/>
                  </a:moveTo>
                  <a:lnTo>
                    <a:pt x="109" y="216"/>
                  </a:lnTo>
                  <a:lnTo>
                    <a:pt x="54" y="216"/>
                  </a:lnTo>
                  <a:lnTo>
                    <a:pt x="0" y="162"/>
                  </a:lnTo>
                  <a:lnTo>
                    <a:pt x="0" y="54"/>
                  </a:lnTo>
                  <a:lnTo>
                    <a:pt x="54" y="0"/>
                  </a:lnTo>
                  <a:lnTo>
                    <a:pt x="109" y="0"/>
                  </a:lnTo>
                  <a:lnTo>
                    <a:pt x="217" y="108"/>
                  </a:lnTo>
                  <a:lnTo>
                    <a:pt x="218" y="108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4" name="任意多边形 108643"/>
            <p:cNvSpPr/>
            <p:nvPr/>
          </p:nvSpPr>
          <p:spPr>
            <a:xfrm>
              <a:off x="1178" y="1280"/>
              <a:ext cx="3" cy="106"/>
            </a:xfrm>
            <a:custGeom>
              <a:avLst/>
              <a:gdLst/>
              <a:ahLst/>
              <a:cxnLst/>
              <a:rect l="0" t="0" r="0" b="0"/>
              <a:pathLst>
                <a:path w="1" h="325">
                  <a:moveTo>
                    <a:pt x="0" y="0"/>
                  </a:moveTo>
                  <a:lnTo>
                    <a:pt x="0" y="325"/>
                  </a:lnTo>
                  <a:lnTo>
                    <a:pt x="1" y="325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5" name="任意多边形 108644"/>
            <p:cNvSpPr/>
            <p:nvPr/>
          </p:nvSpPr>
          <p:spPr>
            <a:xfrm>
              <a:off x="1213" y="1280"/>
              <a:ext cx="17" cy="37"/>
            </a:xfrm>
            <a:custGeom>
              <a:avLst/>
              <a:gdLst/>
              <a:ahLst/>
              <a:cxnLst/>
              <a:rect l="0" t="0" r="0" b="0"/>
              <a:pathLst>
                <a:path w="55" h="109">
                  <a:moveTo>
                    <a:pt x="0" y="109"/>
                  </a:moveTo>
                  <a:lnTo>
                    <a:pt x="54" y="0"/>
                  </a:lnTo>
                  <a:lnTo>
                    <a:pt x="55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6" name="任意多边形 108645"/>
            <p:cNvSpPr/>
            <p:nvPr/>
          </p:nvSpPr>
          <p:spPr>
            <a:xfrm>
              <a:off x="2014" y="3277"/>
              <a:ext cx="53" cy="69"/>
            </a:xfrm>
            <a:custGeom>
              <a:avLst/>
              <a:gdLst/>
              <a:ahLst/>
              <a:cxnLst/>
              <a:rect l="0" t="0" r="0" b="0"/>
              <a:pathLst>
                <a:path w="163" h="217">
                  <a:moveTo>
                    <a:pt x="108" y="217"/>
                  </a:moveTo>
                  <a:lnTo>
                    <a:pt x="54" y="217"/>
                  </a:lnTo>
                  <a:lnTo>
                    <a:pt x="0" y="163"/>
                  </a:lnTo>
                  <a:lnTo>
                    <a:pt x="0" y="54"/>
                  </a:lnTo>
                  <a:lnTo>
                    <a:pt x="54" y="0"/>
                  </a:lnTo>
                  <a:lnTo>
                    <a:pt x="108" y="0"/>
                  </a:lnTo>
                  <a:lnTo>
                    <a:pt x="163" y="54"/>
                  </a:lnTo>
                  <a:lnTo>
                    <a:pt x="163" y="163"/>
                  </a:lnTo>
                  <a:lnTo>
                    <a:pt x="108" y="217"/>
                  </a:lnTo>
                  <a:lnTo>
                    <a:pt x="109" y="217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7" name="任意多边形 108646"/>
            <p:cNvSpPr/>
            <p:nvPr/>
          </p:nvSpPr>
          <p:spPr>
            <a:xfrm>
              <a:off x="2067" y="3329"/>
              <a:ext cx="17" cy="17"/>
            </a:xfrm>
            <a:custGeom>
              <a:avLst/>
              <a:gdLst/>
              <a:ahLst/>
              <a:cxnLst/>
              <a:rect l="0" t="0" r="0" b="0"/>
              <a:pathLst>
                <a:path w="55" h="54">
                  <a:moveTo>
                    <a:pt x="0" y="0"/>
                  </a:moveTo>
                  <a:lnTo>
                    <a:pt x="54" y="54"/>
                  </a:lnTo>
                  <a:lnTo>
                    <a:pt x="55" y="54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8" name="任意多边形 108647"/>
            <p:cNvSpPr/>
            <p:nvPr/>
          </p:nvSpPr>
          <p:spPr>
            <a:xfrm>
              <a:off x="1056" y="4073"/>
              <a:ext cx="3" cy="103"/>
            </a:xfrm>
            <a:custGeom>
              <a:avLst/>
              <a:gdLst/>
              <a:ahLst/>
              <a:cxnLst/>
              <a:rect l="0" t="0" r="0" b="0"/>
              <a:pathLst>
                <a:path w="1" h="325">
                  <a:moveTo>
                    <a:pt x="0" y="32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" name="任意多边形 108648"/>
            <p:cNvSpPr/>
            <p:nvPr/>
          </p:nvSpPr>
          <p:spPr>
            <a:xfrm>
              <a:off x="1056" y="4107"/>
              <a:ext cx="70" cy="69"/>
            </a:xfrm>
            <a:custGeom>
              <a:avLst/>
              <a:gdLst/>
              <a:ahLst/>
              <a:cxnLst/>
              <a:rect l="0" t="0" r="0" b="0"/>
              <a:pathLst>
                <a:path w="216" h="216">
                  <a:moveTo>
                    <a:pt x="0" y="108"/>
                  </a:moveTo>
                  <a:lnTo>
                    <a:pt x="108" y="0"/>
                  </a:lnTo>
                  <a:lnTo>
                    <a:pt x="162" y="0"/>
                  </a:lnTo>
                  <a:lnTo>
                    <a:pt x="216" y="54"/>
                  </a:lnTo>
                  <a:lnTo>
                    <a:pt x="216" y="162"/>
                  </a:lnTo>
                  <a:lnTo>
                    <a:pt x="162" y="216"/>
                  </a:lnTo>
                  <a:lnTo>
                    <a:pt x="108" y="216"/>
                  </a:lnTo>
                  <a:lnTo>
                    <a:pt x="0" y="108"/>
                  </a:lnTo>
                  <a:lnTo>
                    <a:pt x="1" y="108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0" name="任意多边形 108649"/>
            <p:cNvSpPr/>
            <p:nvPr/>
          </p:nvSpPr>
          <p:spPr>
            <a:xfrm>
              <a:off x="1433" y="3718"/>
              <a:ext cx="69" cy="69"/>
            </a:xfrm>
            <a:custGeom>
              <a:avLst/>
              <a:gdLst/>
              <a:ahLst/>
              <a:cxnLst/>
              <a:rect l="0" t="0" r="0" b="0"/>
              <a:pathLst>
                <a:path w="217" h="216">
                  <a:moveTo>
                    <a:pt x="216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0" y="162"/>
                  </a:lnTo>
                  <a:lnTo>
                    <a:pt x="54" y="216"/>
                  </a:lnTo>
                  <a:lnTo>
                    <a:pt x="216" y="216"/>
                  </a:lnTo>
                  <a:lnTo>
                    <a:pt x="217" y="216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1" name="任意多边形 108650"/>
            <p:cNvSpPr/>
            <p:nvPr/>
          </p:nvSpPr>
          <p:spPr>
            <a:xfrm>
              <a:off x="1244" y="3870"/>
              <a:ext cx="70" cy="68"/>
            </a:xfrm>
            <a:custGeom>
              <a:avLst/>
              <a:gdLst/>
              <a:ahLst/>
              <a:cxnLst/>
              <a:rect l="0" t="0" r="0" b="0"/>
              <a:pathLst>
                <a:path w="218" h="216">
                  <a:moveTo>
                    <a:pt x="217" y="108"/>
                  </a:moveTo>
                  <a:lnTo>
                    <a:pt x="108" y="216"/>
                  </a:lnTo>
                  <a:lnTo>
                    <a:pt x="54" y="216"/>
                  </a:lnTo>
                  <a:lnTo>
                    <a:pt x="0" y="162"/>
                  </a:lnTo>
                  <a:lnTo>
                    <a:pt x="0" y="54"/>
                  </a:lnTo>
                  <a:lnTo>
                    <a:pt x="54" y="0"/>
                  </a:lnTo>
                  <a:lnTo>
                    <a:pt x="108" y="0"/>
                  </a:lnTo>
                  <a:lnTo>
                    <a:pt x="217" y="108"/>
                  </a:lnTo>
                  <a:lnTo>
                    <a:pt x="218" y="108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2" name="任意多边形 108651"/>
            <p:cNvSpPr/>
            <p:nvPr/>
          </p:nvSpPr>
          <p:spPr>
            <a:xfrm>
              <a:off x="1314" y="3835"/>
              <a:ext cx="3" cy="103"/>
            </a:xfrm>
            <a:custGeom>
              <a:avLst/>
              <a:gdLst/>
              <a:ahLst/>
              <a:cxnLst/>
              <a:rect l="0" t="0" r="0" b="0"/>
              <a:pathLst>
                <a:path w="1" h="325">
                  <a:moveTo>
                    <a:pt x="0" y="0"/>
                  </a:moveTo>
                  <a:lnTo>
                    <a:pt x="0" y="325"/>
                  </a:lnTo>
                  <a:lnTo>
                    <a:pt x="1" y="325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3" name="任意多边形 108652"/>
            <p:cNvSpPr/>
            <p:nvPr/>
          </p:nvSpPr>
          <p:spPr>
            <a:xfrm>
              <a:off x="3948" y="691"/>
              <a:ext cx="52" cy="68"/>
            </a:xfrm>
            <a:custGeom>
              <a:avLst/>
              <a:gdLst/>
              <a:ahLst/>
              <a:cxnLst/>
              <a:rect l="0" t="0" r="0" b="0"/>
              <a:pathLst>
                <a:path w="162" h="216">
                  <a:moveTo>
                    <a:pt x="108" y="216"/>
                  </a:moveTo>
                  <a:lnTo>
                    <a:pt x="54" y="216"/>
                  </a:lnTo>
                  <a:lnTo>
                    <a:pt x="0" y="162"/>
                  </a:lnTo>
                  <a:lnTo>
                    <a:pt x="0" y="54"/>
                  </a:lnTo>
                  <a:lnTo>
                    <a:pt x="54" y="0"/>
                  </a:lnTo>
                  <a:lnTo>
                    <a:pt x="108" y="0"/>
                  </a:lnTo>
                  <a:lnTo>
                    <a:pt x="162" y="54"/>
                  </a:lnTo>
                  <a:lnTo>
                    <a:pt x="162" y="162"/>
                  </a:lnTo>
                  <a:lnTo>
                    <a:pt x="108" y="216"/>
                  </a:lnTo>
                  <a:lnTo>
                    <a:pt x="109" y="216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4" name="任意多边形 108653"/>
            <p:cNvSpPr/>
            <p:nvPr/>
          </p:nvSpPr>
          <p:spPr>
            <a:xfrm>
              <a:off x="4000" y="742"/>
              <a:ext cx="17" cy="17"/>
            </a:xfrm>
            <a:custGeom>
              <a:avLst/>
              <a:gdLst/>
              <a:ahLst/>
              <a:cxnLst/>
              <a:rect l="0" t="0" r="0" b="0"/>
              <a:pathLst>
                <a:path w="55" h="54">
                  <a:moveTo>
                    <a:pt x="0" y="0"/>
                  </a:moveTo>
                  <a:lnTo>
                    <a:pt x="54" y="54"/>
                  </a:lnTo>
                  <a:lnTo>
                    <a:pt x="55" y="54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5" name="任意多边形 108654"/>
            <p:cNvSpPr/>
            <p:nvPr/>
          </p:nvSpPr>
          <p:spPr>
            <a:xfrm>
              <a:off x="4052" y="656"/>
              <a:ext cx="18" cy="35"/>
            </a:xfrm>
            <a:custGeom>
              <a:avLst/>
              <a:gdLst/>
              <a:ahLst/>
              <a:cxnLst/>
              <a:rect l="0" t="0" r="0" b="0"/>
              <a:pathLst>
                <a:path w="56" h="109">
                  <a:moveTo>
                    <a:pt x="0" y="109"/>
                  </a:moveTo>
                  <a:lnTo>
                    <a:pt x="55" y="0"/>
                  </a:lnTo>
                  <a:lnTo>
                    <a:pt x="56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6" name="任意多边形 108655"/>
            <p:cNvSpPr/>
            <p:nvPr/>
          </p:nvSpPr>
          <p:spPr>
            <a:xfrm>
              <a:off x="4070" y="656"/>
              <a:ext cx="17" cy="35"/>
            </a:xfrm>
            <a:custGeom>
              <a:avLst/>
              <a:gdLst/>
              <a:ahLst/>
              <a:cxnLst/>
              <a:rect l="0" t="0" r="0" b="0"/>
              <a:pathLst>
                <a:path w="54" h="109">
                  <a:moveTo>
                    <a:pt x="54" y="0"/>
                  </a:moveTo>
                  <a:lnTo>
                    <a:pt x="0" y="109"/>
                  </a:lnTo>
                  <a:lnTo>
                    <a:pt x="1" y="109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7" name="任意多边形 108656"/>
            <p:cNvSpPr/>
            <p:nvPr/>
          </p:nvSpPr>
          <p:spPr>
            <a:xfrm>
              <a:off x="5045" y="1569"/>
              <a:ext cx="3" cy="103"/>
            </a:xfrm>
            <a:custGeom>
              <a:avLst/>
              <a:gdLst/>
              <a:ahLst/>
              <a:cxnLst/>
              <a:rect l="0" t="0" r="0" b="0"/>
              <a:pathLst>
                <a:path w="1" h="325">
                  <a:moveTo>
                    <a:pt x="0" y="32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8" name="任意多边形 108657"/>
            <p:cNvSpPr/>
            <p:nvPr/>
          </p:nvSpPr>
          <p:spPr>
            <a:xfrm>
              <a:off x="5045" y="1603"/>
              <a:ext cx="70" cy="69"/>
            </a:xfrm>
            <a:custGeom>
              <a:avLst/>
              <a:gdLst/>
              <a:ahLst/>
              <a:cxnLst/>
              <a:rect l="0" t="0" r="0" b="0"/>
              <a:pathLst>
                <a:path w="217" h="217">
                  <a:moveTo>
                    <a:pt x="0" y="109"/>
                  </a:moveTo>
                  <a:lnTo>
                    <a:pt x="108" y="0"/>
                  </a:lnTo>
                  <a:lnTo>
                    <a:pt x="162" y="0"/>
                  </a:lnTo>
                  <a:lnTo>
                    <a:pt x="217" y="55"/>
                  </a:lnTo>
                  <a:lnTo>
                    <a:pt x="217" y="163"/>
                  </a:lnTo>
                  <a:lnTo>
                    <a:pt x="162" y="217"/>
                  </a:lnTo>
                  <a:lnTo>
                    <a:pt x="108" y="217"/>
                  </a:lnTo>
                  <a:lnTo>
                    <a:pt x="0" y="109"/>
                  </a:lnTo>
                  <a:lnTo>
                    <a:pt x="1" y="109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9" name="任意多边形 108658"/>
            <p:cNvSpPr/>
            <p:nvPr/>
          </p:nvSpPr>
          <p:spPr>
            <a:xfrm>
              <a:off x="5149" y="1569"/>
              <a:ext cx="18" cy="34"/>
            </a:xfrm>
            <a:custGeom>
              <a:avLst/>
              <a:gdLst/>
              <a:ahLst/>
              <a:cxnLst/>
              <a:rect l="0" t="0" r="0" b="0"/>
              <a:pathLst>
                <a:path w="55" h="108">
                  <a:moveTo>
                    <a:pt x="0" y="108"/>
                  </a:moveTo>
                  <a:lnTo>
                    <a:pt x="54" y="0"/>
                  </a:lnTo>
                  <a:lnTo>
                    <a:pt x="55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0" name="任意多边形 108659"/>
            <p:cNvSpPr/>
            <p:nvPr/>
          </p:nvSpPr>
          <p:spPr>
            <a:xfrm>
              <a:off x="5167" y="1569"/>
              <a:ext cx="17" cy="34"/>
            </a:xfrm>
            <a:custGeom>
              <a:avLst/>
              <a:gdLst/>
              <a:ahLst/>
              <a:cxnLst/>
              <a:rect l="0" t="0" r="0" b="0"/>
              <a:pathLst>
                <a:path w="54" h="108">
                  <a:moveTo>
                    <a:pt x="54" y="0"/>
                  </a:moveTo>
                  <a:lnTo>
                    <a:pt x="0" y="108"/>
                  </a:lnTo>
                  <a:lnTo>
                    <a:pt x="1" y="108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1" name="任意多边形 108660"/>
            <p:cNvSpPr/>
            <p:nvPr/>
          </p:nvSpPr>
          <p:spPr>
            <a:xfrm>
              <a:off x="4753" y="1011"/>
              <a:ext cx="69" cy="69"/>
            </a:xfrm>
            <a:custGeom>
              <a:avLst/>
              <a:gdLst/>
              <a:ahLst/>
              <a:cxnLst/>
              <a:rect l="0" t="0" r="0" b="0"/>
              <a:pathLst>
                <a:path w="218" h="216">
                  <a:moveTo>
                    <a:pt x="217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0" y="162"/>
                  </a:lnTo>
                  <a:lnTo>
                    <a:pt x="54" y="216"/>
                  </a:lnTo>
                  <a:lnTo>
                    <a:pt x="217" y="216"/>
                  </a:lnTo>
                  <a:lnTo>
                    <a:pt x="218" y="216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2" name="任意多边形 108661"/>
            <p:cNvSpPr/>
            <p:nvPr/>
          </p:nvSpPr>
          <p:spPr>
            <a:xfrm>
              <a:off x="4857" y="977"/>
              <a:ext cx="17" cy="34"/>
            </a:xfrm>
            <a:custGeom>
              <a:avLst/>
              <a:gdLst/>
              <a:ahLst/>
              <a:cxnLst/>
              <a:rect l="0" t="0" r="0" b="0"/>
              <a:pathLst>
                <a:path w="55" h="109">
                  <a:moveTo>
                    <a:pt x="0" y="109"/>
                  </a:moveTo>
                  <a:lnTo>
                    <a:pt x="54" y="0"/>
                  </a:lnTo>
                  <a:lnTo>
                    <a:pt x="55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3" name="任意多边形 108662"/>
            <p:cNvSpPr/>
            <p:nvPr/>
          </p:nvSpPr>
          <p:spPr>
            <a:xfrm>
              <a:off x="4874" y="977"/>
              <a:ext cx="18" cy="34"/>
            </a:xfrm>
            <a:custGeom>
              <a:avLst/>
              <a:gdLst/>
              <a:ahLst/>
              <a:cxnLst/>
              <a:rect l="0" t="0" r="0" b="0"/>
              <a:pathLst>
                <a:path w="54" h="109">
                  <a:moveTo>
                    <a:pt x="54" y="0"/>
                  </a:moveTo>
                  <a:lnTo>
                    <a:pt x="0" y="109"/>
                  </a:lnTo>
                  <a:lnTo>
                    <a:pt x="1" y="109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4" name="任意多边形 108663"/>
            <p:cNvSpPr/>
            <p:nvPr/>
          </p:nvSpPr>
          <p:spPr>
            <a:xfrm>
              <a:off x="4976" y="1366"/>
              <a:ext cx="69" cy="69"/>
            </a:xfrm>
            <a:custGeom>
              <a:avLst/>
              <a:gdLst/>
              <a:ahLst/>
              <a:cxnLst/>
              <a:rect l="0" t="0" r="0" b="0"/>
              <a:pathLst>
                <a:path w="218" h="217">
                  <a:moveTo>
                    <a:pt x="217" y="109"/>
                  </a:moveTo>
                  <a:lnTo>
                    <a:pt x="108" y="217"/>
                  </a:lnTo>
                  <a:lnTo>
                    <a:pt x="54" y="217"/>
                  </a:lnTo>
                  <a:lnTo>
                    <a:pt x="0" y="163"/>
                  </a:lnTo>
                  <a:lnTo>
                    <a:pt x="0" y="54"/>
                  </a:lnTo>
                  <a:lnTo>
                    <a:pt x="54" y="0"/>
                  </a:lnTo>
                  <a:lnTo>
                    <a:pt x="108" y="0"/>
                  </a:lnTo>
                  <a:lnTo>
                    <a:pt x="217" y="109"/>
                  </a:lnTo>
                  <a:lnTo>
                    <a:pt x="218" y="109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5" name="任意多边形 108664"/>
            <p:cNvSpPr/>
            <p:nvPr/>
          </p:nvSpPr>
          <p:spPr>
            <a:xfrm>
              <a:off x="5045" y="1332"/>
              <a:ext cx="3" cy="103"/>
            </a:xfrm>
            <a:custGeom>
              <a:avLst/>
              <a:gdLst/>
              <a:ahLst/>
              <a:cxnLst/>
              <a:rect l="0" t="0" r="0" b="0"/>
              <a:pathLst>
                <a:path w="1" h="325">
                  <a:moveTo>
                    <a:pt x="0" y="0"/>
                  </a:moveTo>
                  <a:lnTo>
                    <a:pt x="0" y="325"/>
                  </a:lnTo>
                  <a:lnTo>
                    <a:pt x="1" y="325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6" name="任意多边形 108665"/>
            <p:cNvSpPr/>
            <p:nvPr/>
          </p:nvSpPr>
          <p:spPr>
            <a:xfrm>
              <a:off x="5080" y="1332"/>
              <a:ext cx="17" cy="34"/>
            </a:xfrm>
            <a:custGeom>
              <a:avLst/>
              <a:gdLst/>
              <a:ahLst/>
              <a:cxnLst/>
              <a:rect l="0" t="0" r="0" b="0"/>
              <a:pathLst>
                <a:path w="55" h="108">
                  <a:moveTo>
                    <a:pt x="0" y="108"/>
                  </a:moveTo>
                  <a:lnTo>
                    <a:pt x="54" y="0"/>
                  </a:lnTo>
                  <a:lnTo>
                    <a:pt x="55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7" name="任意多边形 108666"/>
            <p:cNvSpPr/>
            <p:nvPr/>
          </p:nvSpPr>
          <p:spPr>
            <a:xfrm>
              <a:off x="5097" y="1332"/>
              <a:ext cx="18" cy="34"/>
            </a:xfrm>
            <a:custGeom>
              <a:avLst/>
              <a:gdLst/>
              <a:ahLst/>
              <a:cxnLst/>
              <a:rect l="0" t="0" r="0" b="0"/>
              <a:pathLst>
                <a:path w="54" h="108">
                  <a:moveTo>
                    <a:pt x="54" y="0"/>
                  </a:moveTo>
                  <a:lnTo>
                    <a:pt x="0" y="108"/>
                  </a:lnTo>
                  <a:lnTo>
                    <a:pt x="1" y="108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8" name="任意多边形 108667"/>
            <p:cNvSpPr/>
            <p:nvPr/>
          </p:nvSpPr>
          <p:spPr>
            <a:xfrm>
              <a:off x="3062" y="1051"/>
              <a:ext cx="133" cy="46"/>
            </a:xfrm>
            <a:custGeom>
              <a:avLst/>
              <a:gdLst/>
              <a:ahLst/>
              <a:cxnLst/>
              <a:rect l="0" t="0" r="0" b="0"/>
              <a:pathLst>
                <a:path w="418" h="139">
                  <a:moveTo>
                    <a:pt x="0" y="0"/>
                  </a:moveTo>
                  <a:lnTo>
                    <a:pt x="418" y="69"/>
                  </a:lnTo>
                  <a:lnTo>
                    <a:pt x="0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9" name="任意多边形 108668"/>
            <p:cNvSpPr/>
            <p:nvPr/>
          </p:nvSpPr>
          <p:spPr>
            <a:xfrm>
              <a:off x="3062" y="1051"/>
              <a:ext cx="133" cy="46"/>
            </a:xfrm>
            <a:custGeom>
              <a:avLst/>
              <a:gdLst/>
              <a:ahLst/>
              <a:cxnLst/>
              <a:rect l="0" t="0" r="0" b="0"/>
              <a:pathLst>
                <a:path w="418" h="139">
                  <a:moveTo>
                    <a:pt x="0" y="0"/>
                  </a:moveTo>
                  <a:lnTo>
                    <a:pt x="418" y="69"/>
                  </a:lnTo>
                  <a:lnTo>
                    <a:pt x="0" y="139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0" name="任意多边形 108669"/>
            <p:cNvSpPr/>
            <p:nvPr/>
          </p:nvSpPr>
          <p:spPr>
            <a:xfrm>
              <a:off x="3062" y="1423"/>
              <a:ext cx="133" cy="43"/>
            </a:xfrm>
            <a:custGeom>
              <a:avLst/>
              <a:gdLst/>
              <a:ahLst/>
              <a:cxnLst/>
              <a:rect l="0" t="0" r="0" b="0"/>
              <a:pathLst>
                <a:path w="418" h="139">
                  <a:moveTo>
                    <a:pt x="0" y="0"/>
                  </a:moveTo>
                  <a:lnTo>
                    <a:pt x="418" y="70"/>
                  </a:lnTo>
                  <a:lnTo>
                    <a:pt x="0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1" name="任意多边形 108670"/>
            <p:cNvSpPr/>
            <p:nvPr/>
          </p:nvSpPr>
          <p:spPr>
            <a:xfrm>
              <a:off x="3062" y="1423"/>
              <a:ext cx="133" cy="43"/>
            </a:xfrm>
            <a:custGeom>
              <a:avLst/>
              <a:gdLst/>
              <a:ahLst/>
              <a:cxnLst/>
              <a:rect l="0" t="0" r="0" b="0"/>
              <a:pathLst>
                <a:path w="418" h="139">
                  <a:moveTo>
                    <a:pt x="0" y="0"/>
                  </a:moveTo>
                  <a:lnTo>
                    <a:pt x="418" y="70"/>
                  </a:lnTo>
                  <a:lnTo>
                    <a:pt x="0" y="139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2" name="任意多边形 108671"/>
            <p:cNvSpPr/>
            <p:nvPr/>
          </p:nvSpPr>
          <p:spPr>
            <a:xfrm>
              <a:off x="2836" y="1074"/>
              <a:ext cx="226" cy="3"/>
            </a:xfrm>
            <a:custGeom>
              <a:avLst/>
              <a:gdLst/>
              <a:ahLst/>
              <a:cxnLst/>
              <a:rect l="0" t="0" r="0" b="0"/>
              <a:pathLst>
                <a:path w="700">
                  <a:moveTo>
                    <a:pt x="700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3" name="任意多边形 108672"/>
            <p:cNvSpPr/>
            <p:nvPr/>
          </p:nvSpPr>
          <p:spPr>
            <a:xfrm>
              <a:off x="2819" y="1443"/>
              <a:ext cx="243" cy="3"/>
            </a:xfrm>
            <a:custGeom>
              <a:avLst/>
              <a:gdLst/>
              <a:ahLst/>
              <a:cxnLst/>
              <a:rect l="0" t="0" r="0" b="0"/>
              <a:pathLst>
                <a:path w="753">
                  <a:moveTo>
                    <a:pt x="75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4" name="任意多边形 108673"/>
            <p:cNvSpPr/>
            <p:nvPr/>
          </p:nvSpPr>
          <p:spPr>
            <a:xfrm>
              <a:off x="4680" y="1043"/>
              <a:ext cx="64" cy="62"/>
            </a:xfrm>
            <a:custGeom>
              <a:avLst/>
              <a:gdLst/>
              <a:ahLst/>
              <a:cxnLst/>
              <a:rect l="0" t="0" r="0" b="0"/>
              <a:pathLst>
                <a:path w="197" h="195">
                  <a:moveTo>
                    <a:pt x="196" y="97"/>
                  </a:moveTo>
                  <a:lnTo>
                    <a:pt x="167" y="28"/>
                  </a:lnTo>
                  <a:lnTo>
                    <a:pt x="98" y="0"/>
                  </a:lnTo>
                  <a:lnTo>
                    <a:pt x="29" y="28"/>
                  </a:lnTo>
                  <a:lnTo>
                    <a:pt x="0" y="97"/>
                  </a:lnTo>
                  <a:lnTo>
                    <a:pt x="29" y="167"/>
                  </a:lnTo>
                  <a:lnTo>
                    <a:pt x="98" y="195"/>
                  </a:lnTo>
                  <a:lnTo>
                    <a:pt x="167" y="167"/>
                  </a:lnTo>
                  <a:lnTo>
                    <a:pt x="196" y="97"/>
                  </a:lnTo>
                  <a:lnTo>
                    <a:pt x="197" y="97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5" name="直接连接符 108674"/>
            <p:cNvSpPr/>
            <p:nvPr/>
          </p:nvSpPr>
          <p:spPr>
            <a:xfrm>
              <a:off x="4712" y="1074"/>
              <a:ext cx="3" cy="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6" name="任意多边形 108675"/>
            <p:cNvSpPr/>
            <p:nvPr/>
          </p:nvSpPr>
          <p:spPr>
            <a:xfrm>
              <a:off x="4895" y="1412"/>
              <a:ext cx="63" cy="63"/>
            </a:xfrm>
            <a:custGeom>
              <a:avLst/>
              <a:gdLst/>
              <a:ahLst/>
              <a:cxnLst/>
              <a:rect l="0" t="0" r="0" b="0"/>
              <a:pathLst>
                <a:path w="196" h="197">
                  <a:moveTo>
                    <a:pt x="195" y="99"/>
                  </a:moveTo>
                  <a:lnTo>
                    <a:pt x="167" y="29"/>
                  </a:lnTo>
                  <a:lnTo>
                    <a:pt x="97" y="0"/>
                  </a:lnTo>
                  <a:lnTo>
                    <a:pt x="28" y="29"/>
                  </a:lnTo>
                  <a:lnTo>
                    <a:pt x="0" y="99"/>
                  </a:lnTo>
                  <a:lnTo>
                    <a:pt x="28" y="168"/>
                  </a:lnTo>
                  <a:lnTo>
                    <a:pt x="97" y="197"/>
                  </a:lnTo>
                  <a:lnTo>
                    <a:pt x="167" y="168"/>
                  </a:lnTo>
                  <a:lnTo>
                    <a:pt x="195" y="99"/>
                  </a:lnTo>
                  <a:lnTo>
                    <a:pt x="196" y="99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7" name="直接连接符 108676"/>
            <p:cNvSpPr/>
            <p:nvPr/>
          </p:nvSpPr>
          <p:spPr>
            <a:xfrm>
              <a:off x="4926" y="1443"/>
              <a:ext cx="3" cy="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8" name="任意多边形 108677"/>
            <p:cNvSpPr/>
            <p:nvPr/>
          </p:nvSpPr>
          <p:spPr>
            <a:xfrm>
              <a:off x="1085" y="1623"/>
              <a:ext cx="64" cy="63"/>
            </a:xfrm>
            <a:custGeom>
              <a:avLst/>
              <a:gdLst/>
              <a:ahLst/>
              <a:cxnLst/>
              <a:rect l="0" t="0" r="0" b="0"/>
              <a:pathLst>
                <a:path w="198" h="197">
                  <a:moveTo>
                    <a:pt x="197" y="99"/>
                  </a:moveTo>
                  <a:lnTo>
                    <a:pt x="167" y="29"/>
                  </a:lnTo>
                  <a:lnTo>
                    <a:pt x="98" y="0"/>
                  </a:lnTo>
                  <a:lnTo>
                    <a:pt x="30" y="29"/>
                  </a:lnTo>
                  <a:lnTo>
                    <a:pt x="0" y="99"/>
                  </a:lnTo>
                  <a:lnTo>
                    <a:pt x="30" y="169"/>
                  </a:lnTo>
                  <a:lnTo>
                    <a:pt x="98" y="197"/>
                  </a:lnTo>
                  <a:lnTo>
                    <a:pt x="167" y="169"/>
                  </a:lnTo>
                  <a:lnTo>
                    <a:pt x="197" y="99"/>
                  </a:lnTo>
                  <a:lnTo>
                    <a:pt x="198" y="99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9" name="直接连接符 108678"/>
            <p:cNvSpPr/>
            <p:nvPr/>
          </p:nvSpPr>
          <p:spPr>
            <a:xfrm>
              <a:off x="1117" y="1655"/>
              <a:ext cx="3" cy="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0" name="任意多边形 108679"/>
            <p:cNvSpPr/>
            <p:nvPr/>
          </p:nvSpPr>
          <p:spPr>
            <a:xfrm>
              <a:off x="1181" y="1412"/>
              <a:ext cx="61" cy="63"/>
            </a:xfrm>
            <a:custGeom>
              <a:avLst/>
              <a:gdLst/>
              <a:ahLst/>
              <a:cxnLst/>
              <a:rect l="0" t="0" r="0" b="0"/>
              <a:pathLst>
                <a:path w="196" h="197">
                  <a:moveTo>
                    <a:pt x="195" y="99"/>
                  </a:moveTo>
                  <a:lnTo>
                    <a:pt x="167" y="29"/>
                  </a:lnTo>
                  <a:lnTo>
                    <a:pt x="98" y="0"/>
                  </a:lnTo>
                  <a:lnTo>
                    <a:pt x="28" y="29"/>
                  </a:lnTo>
                  <a:lnTo>
                    <a:pt x="0" y="99"/>
                  </a:lnTo>
                  <a:lnTo>
                    <a:pt x="28" y="168"/>
                  </a:lnTo>
                  <a:lnTo>
                    <a:pt x="98" y="197"/>
                  </a:lnTo>
                  <a:lnTo>
                    <a:pt x="167" y="168"/>
                  </a:lnTo>
                  <a:lnTo>
                    <a:pt x="195" y="99"/>
                  </a:lnTo>
                  <a:lnTo>
                    <a:pt x="196" y="99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1" name="直接连接符 108680"/>
            <p:cNvSpPr/>
            <p:nvPr/>
          </p:nvSpPr>
          <p:spPr>
            <a:xfrm>
              <a:off x="1210" y="1443"/>
              <a:ext cx="3" cy="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2" name="任意多边形 108681"/>
            <p:cNvSpPr/>
            <p:nvPr/>
          </p:nvSpPr>
          <p:spPr>
            <a:xfrm>
              <a:off x="1540" y="1043"/>
              <a:ext cx="63" cy="62"/>
            </a:xfrm>
            <a:custGeom>
              <a:avLst/>
              <a:gdLst/>
              <a:ahLst/>
              <a:cxnLst/>
              <a:rect l="0" t="0" r="0" b="0"/>
              <a:pathLst>
                <a:path w="197" h="195">
                  <a:moveTo>
                    <a:pt x="196" y="97"/>
                  </a:moveTo>
                  <a:lnTo>
                    <a:pt x="168" y="28"/>
                  </a:lnTo>
                  <a:lnTo>
                    <a:pt x="98" y="0"/>
                  </a:lnTo>
                  <a:lnTo>
                    <a:pt x="29" y="28"/>
                  </a:lnTo>
                  <a:lnTo>
                    <a:pt x="0" y="97"/>
                  </a:lnTo>
                  <a:lnTo>
                    <a:pt x="29" y="167"/>
                  </a:lnTo>
                  <a:lnTo>
                    <a:pt x="98" y="195"/>
                  </a:lnTo>
                  <a:lnTo>
                    <a:pt x="168" y="167"/>
                  </a:lnTo>
                  <a:lnTo>
                    <a:pt x="196" y="97"/>
                  </a:lnTo>
                  <a:lnTo>
                    <a:pt x="197" y="97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3" name="直接连接符 108682"/>
            <p:cNvSpPr/>
            <p:nvPr/>
          </p:nvSpPr>
          <p:spPr>
            <a:xfrm>
              <a:off x="1572" y="1074"/>
              <a:ext cx="2" cy="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4" name="任意多边形 108683"/>
            <p:cNvSpPr/>
            <p:nvPr/>
          </p:nvSpPr>
          <p:spPr>
            <a:xfrm>
              <a:off x="1939" y="796"/>
              <a:ext cx="64" cy="63"/>
            </a:xfrm>
            <a:custGeom>
              <a:avLst/>
              <a:gdLst/>
              <a:ahLst/>
              <a:cxnLst/>
              <a:rect l="0" t="0" r="0" b="0"/>
              <a:pathLst>
                <a:path w="196" h="196">
                  <a:moveTo>
                    <a:pt x="195" y="98"/>
                  </a:moveTo>
                  <a:lnTo>
                    <a:pt x="167" y="29"/>
                  </a:lnTo>
                  <a:lnTo>
                    <a:pt x="97" y="0"/>
                  </a:lnTo>
                  <a:lnTo>
                    <a:pt x="28" y="29"/>
                  </a:lnTo>
                  <a:lnTo>
                    <a:pt x="0" y="98"/>
                  </a:lnTo>
                  <a:lnTo>
                    <a:pt x="28" y="167"/>
                  </a:lnTo>
                  <a:lnTo>
                    <a:pt x="97" y="196"/>
                  </a:lnTo>
                  <a:lnTo>
                    <a:pt x="167" y="167"/>
                  </a:lnTo>
                  <a:lnTo>
                    <a:pt x="195" y="98"/>
                  </a:lnTo>
                  <a:lnTo>
                    <a:pt x="196" y="98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5" name="直接连接符 108684"/>
            <p:cNvSpPr/>
            <p:nvPr/>
          </p:nvSpPr>
          <p:spPr>
            <a:xfrm>
              <a:off x="1971" y="828"/>
              <a:ext cx="3" cy="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6" name="任意多边形 108685"/>
            <p:cNvSpPr/>
            <p:nvPr/>
          </p:nvSpPr>
          <p:spPr>
            <a:xfrm>
              <a:off x="1939" y="3209"/>
              <a:ext cx="64" cy="60"/>
            </a:xfrm>
            <a:custGeom>
              <a:avLst/>
              <a:gdLst/>
              <a:ahLst/>
              <a:cxnLst/>
              <a:rect l="0" t="0" r="0" b="0"/>
              <a:pathLst>
                <a:path w="196" h="196">
                  <a:moveTo>
                    <a:pt x="195" y="99"/>
                  </a:moveTo>
                  <a:lnTo>
                    <a:pt x="167" y="29"/>
                  </a:lnTo>
                  <a:lnTo>
                    <a:pt x="97" y="0"/>
                  </a:lnTo>
                  <a:lnTo>
                    <a:pt x="28" y="29"/>
                  </a:lnTo>
                  <a:lnTo>
                    <a:pt x="0" y="99"/>
                  </a:lnTo>
                  <a:lnTo>
                    <a:pt x="28" y="168"/>
                  </a:lnTo>
                  <a:lnTo>
                    <a:pt x="97" y="196"/>
                  </a:lnTo>
                  <a:lnTo>
                    <a:pt x="167" y="168"/>
                  </a:lnTo>
                  <a:lnTo>
                    <a:pt x="195" y="99"/>
                  </a:lnTo>
                  <a:lnTo>
                    <a:pt x="196" y="99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7" name="直接连接符 108686"/>
            <p:cNvSpPr/>
            <p:nvPr/>
          </p:nvSpPr>
          <p:spPr>
            <a:xfrm>
              <a:off x="1971" y="3240"/>
              <a:ext cx="3" cy="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8" name="任意多边形 108687"/>
            <p:cNvSpPr/>
            <p:nvPr/>
          </p:nvSpPr>
          <p:spPr>
            <a:xfrm>
              <a:off x="1540" y="3795"/>
              <a:ext cx="63" cy="63"/>
            </a:xfrm>
            <a:custGeom>
              <a:avLst/>
              <a:gdLst/>
              <a:ahLst/>
              <a:cxnLst/>
              <a:rect l="0" t="0" r="0" b="0"/>
              <a:pathLst>
                <a:path w="197" h="197">
                  <a:moveTo>
                    <a:pt x="196" y="98"/>
                  </a:moveTo>
                  <a:lnTo>
                    <a:pt x="168" y="29"/>
                  </a:lnTo>
                  <a:lnTo>
                    <a:pt x="98" y="0"/>
                  </a:lnTo>
                  <a:lnTo>
                    <a:pt x="29" y="29"/>
                  </a:lnTo>
                  <a:lnTo>
                    <a:pt x="0" y="98"/>
                  </a:lnTo>
                  <a:lnTo>
                    <a:pt x="29" y="167"/>
                  </a:lnTo>
                  <a:lnTo>
                    <a:pt x="98" y="197"/>
                  </a:lnTo>
                  <a:lnTo>
                    <a:pt x="168" y="167"/>
                  </a:lnTo>
                  <a:lnTo>
                    <a:pt x="196" y="98"/>
                  </a:lnTo>
                  <a:lnTo>
                    <a:pt x="197" y="98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9" name="直接连接符 108688"/>
            <p:cNvSpPr/>
            <p:nvPr/>
          </p:nvSpPr>
          <p:spPr>
            <a:xfrm>
              <a:off x="1572" y="3827"/>
              <a:ext cx="2" cy="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90" name="任意多边形 108689"/>
            <p:cNvSpPr/>
            <p:nvPr/>
          </p:nvSpPr>
          <p:spPr>
            <a:xfrm>
              <a:off x="1181" y="4007"/>
              <a:ext cx="61" cy="63"/>
            </a:xfrm>
            <a:custGeom>
              <a:avLst/>
              <a:gdLst/>
              <a:ahLst/>
              <a:cxnLst/>
              <a:rect l="0" t="0" r="0" b="0"/>
              <a:pathLst>
                <a:path w="196" h="196">
                  <a:moveTo>
                    <a:pt x="195" y="98"/>
                  </a:moveTo>
                  <a:lnTo>
                    <a:pt x="167" y="29"/>
                  </a:lnTo>
                  <a:lnTo>
                    <a:pt x="98" y="0"/>
                  </a:lnTo>
                  <a:lnTo>
                    <a:pt x="28" y="29"/>
                  </a:lnTo>
                  <a:lnTo>
                    <a:pt x="0" y="98"/>
                  </a:lnTo>
                  <a:lnTo>
                    <a:pt x="28" y="167"/>
                  </a:lnTo>
                  <a:lnTo>
                    <a:pt x="98" y="196"/>
                  </a:lnTo>
                  <a:lnTo>
                    <a:pt x="167" y="167"/>
                  </a:lnTo>
                  <a:lnTo>
                    <a:pt x="195" y="98"/>
                  </a:lnTo>
                  <a:lnTo>
                    <a:pt x="196" y="98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91" name="直接连接符 108690"/>
            <p:cNvSpPr/>
            <p:nvPr/>
          </p:nvSpPr>
          <p:spPr>
            <a:xfrm>
              <a:off x="1210" y="4039"/>
              <a:ext cx="3" cy="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92" name="任意多边形 108691"/>
            <p:cNvSpPr/>
            <p:nvPr/>
          </p:nvSpPr>
          <p:spPr>
            <a:xfrm>
              <a:off x="1085" y="4036"/>
              <a:ext cx="64" cy="60"/>
            </a:xfrm>
            <a:custGeom>
              <a:avLst/>
              <a:gdLst/>
              <a:ahLst/>
              <a:cxnLst/>
              <a:rect l="0" t="0" r="0" b="0"/>
              <a:pathLst>
                <a:path w="198" h="196">
                  <a:moveTo>
                    <a:pt x="197" y="98"/>
                  </a:moveTo>
                  <a:lnTo>
                    <a:pt x="167" y="28"/>
                  </a:lnTo>
                  <a:lnTo>
                    <a:pt x="98" y="0"/>
                  </a:lnTo>
                  <a:lnTo>
                    <a:pt x="30" y="28"/>
                  </a:lnTo>
                  <a:lnTo>
                    <a:pt x="0" y="98"/>
                  </a:lnTo>
                  <a:lnTo>
                    <a:pt x="30" y="167"/>
                  </a:lnTo>
                  <a:lnTo>
                    <a:pt x="98" y="196"/>
                  </a:lnTo>
                  <a:lnTo>
                    <a:pt x="167" y="167"/>
                  </a:lnTo>
                  <a:lnTo>
                    <a:pt x="197" y="98"/>
                  </a:lnTo>
                  <a:lnTo>
                    <a:pt x="198" y="98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93" name="直接连接符 108692"/>
            <p:cNvSpPr/>
            <p:nvPr/>
          </p:nvSpPr>
          <p:spPr>
            <a:xfrm>
              <a:off x="1117" y="4067"/>
              <a:ext cx="3" cy="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94" name="任意多边形 108693"/>
            <p:cNvSpPr/>
            <p:nvPr/>
          </p:nvSpPr>
          <p:spPr>
            <a:xfrm>
              <a:off x="4923" y="1623"/>
              <a:ext cx="61" cy="63"/>
            </a:xfrm>
            <a:custGeom>
              <a:avLst/>
              <a:gdLst/>
              <a:ahLst/>
              <a:cxnLst/>
              <a:rect l="0" t="0" r="0" b="0"/>
              <a:pathLst>
                <a:path w="197" h="197">
                  <a:moveTo>
                    <a:pt x="196" y="99"/>
                  </a:moveTo>
                  <a:lnTo>
                    <a:pt x="167" y="29"/>
                  </a:lnTo>
                  <a:lnTo>
                    <a:pt x="98" y="0"/>
                  </a:lnTo>
                  <a:lnTo>
                    <a:pt x="29" y="29"/>
                  </a:lnTo>
                  <a:lnTo>
                    <a:pt x="0" y="99"/>
                  </a:lnTo>
                  <a:lnTo>
                    <a:pt x="29" y="169"/>
                  </a:lnTo>
                  <a:lnTo>
                    <a:pt x="98" y="197"/>
                  </a:lnTo>
                  <a:lnTo>
                    <a:pt x="167" y="169"/>
                  </a:lnTo>
                  <a:lnTo>
                    <a:pt x="196" y="99"/>
                  </a:lnTo>
                  <a:lnTo>
                    <a:pt x="197" y="99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95" name="直接连接符 108694"/>
            <p:cNvSpPr/>
            <p:nvPr/>
          </p:nvSpPr>
          <p:spPr>
            <a:xfrm>
              <a:off x="4952" y="1655"/>
              <a:ext cx="3" cy="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96" name="任意多边形 108695"/>
            <p:cNvSpPr/>
            <p:nvPr/>
          </p:nvSpPr>
          <p:spPr>
            <a:xfrm>
              <a:off x="4087" y="796"/>
              <a:ext cx="64" cy="63"/>
            </a:xfrm>
            <a:custGeom>
              <a:avLst/>
              <a:gdLst/>
              <a:ahLst/>
              <a:cxnLst/>
              <a:rect l="0" t="0" r="0" b="0"/>
              <a:pathLst>
                <a:path w="197" h="196">
                  <a:moveTo>
                    <a:pt x="196" y="98"/>
                  </a:moveTo>
                  <a:lnTo>
                    <a:pt x="167" y="29"/>
                  </a:lnTo>
                  <a:lnTo>
                    <a:pt x="98" y="0"/>
                  </a:lnTo>
                  <a:lnTo>
                    <a:pt x="29" y="29"/>
                  </a:lnTo>
                  <a:lnTo>
                    <a:pt x="0" y="98"/>
                  </a:lnTo>
                  <a:lnTo>
                    <a:pt x="29" y="167"/>
                  </a:lnTo>
                  <a:lnTo>
                    <a:pt x="98" y="196"/>
                  </a:lnTo>
                  <a:lnTo>
                    <a:pt x="167" y="167"/>
                  </a:lnTo>
                  <a:lnTo>
                    <a:pt x="196" y="98"/>
                  </a:lnTo>
                  <a:lnTo>
                    <a:pt x="197" y="98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97" name="直接连接符 108696"/>
            <p:cNvSpPr/>
            <p:nvPr/>
          </p:nvSpPr>
          <p:spPr>
            <a:xfrm>
              <a:off x="4119" y="828"/>
              <a:ext cx="3" cy="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699" name="文本框 108698"/>
          <p:cNvSpPr txBox="1"/>
          <p:nvPr/>
        </p:nvSpPr>
        <p:spPr>
          <a:xfrm>
            <a:off x="5181600" y="2895918"/>
            <a:ext cx="3733800" cy="1799590"/>
          </a:xfrm>
          <a:prstGeom prst="rect">
            <a:avLst/>
          </a:prstGeom>
          <a:noFill/>
          <a:ln w="19050">
            <a:noFill/>
            <a:miter/>
          </a:ln>
        </p:spPr>
        <p:txBody>
          <a:bodyPr lIns="90000" tIns="46800" rIns="90000" bIns="46800" anchor="ctr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2"/>
                </a:solidFill>
                <a:latin typeface="黑体" charset="0"/>
                <a:ea typeface="黑体" charset="0"/>
              </a:rPr>
              <a:t>题</a:t>
            </a:r>
            <a:r>
              <a:rPr lang="en-US" altLang="zh-CN" sz="2800" dirty="0">
                <a:solidFill>
                  <a:schemeClr val="tx2"/>
                </a:solidFill>
                <a:latin typeface="黑体" charset="0"/>
                <a:ea typeface="黑体" charset="0"/>
              </a:rPr>
              <a:t>57  </a:t>
            </a:r>
            <a:r>
              <a:rPr lang="zh-CN" altLang="en-US" sz="2800" dirty="0">
                <a:solidFill>
                  <a:schemeClr val="tx2"/>
                </a:solidFill>
                <a:latin typeface="黑体" charset="0"/>
                <a:ea typeface="黑体" charset="0"/>
              </a:rPr>
              <a:t>已知曲面立体的两个投影和表面上曲线的一个投影，试画全另外两个投影。</a:t>
            </a:r>
            <a:endParaRPr lang="zh-CN" altLang="en-US" sz="2800">
              <a:solidFill>
                <a:schemeClr val="tx2"/>
              </a:solidFill>
              <a:latin typeface="黑体" charset="0"/>
              <a:ea typeface="黑体" charset="0"/>
            </a:endParaRPr>
          </a:p>
        </p:txBody>
      </p:sp>
      <p:graphicFrame>
        <p:nvGraphicFramePr>
          <p:cNvPr id="108701" name="对象 108700"/>
          <p:cNvGraphicFramePr>
            <a:graphicFrameLocks/>
          </p:cNvGraphicFramePr>
          <p:nvPr/>
        </p:nvGraphicFramePr>
        <p:xfrm>
          <a:off x="5562600" y="4724400"/>
          <a:ext cx="3390900" cy="1901825"/>
        </p:xfrm>
        <a:graphic>
          <a:graphicData uri="http://schemas.openxmlformats.org/presentationml/2006/ole">
            <p:oleObj spid="_x0000_s94210" r:id="rId3" imgW="4839375" imgH="2715004" progId="PBrush">
              <p:embed/>
            </p:oleObj>
          </a:graphicData>
        </a:graphic>
      </p:graphicFrame>
      <p:sp>
        <p:nvSpPr>
          <p:cNvPr id="108702" name="任意多边形 108701"/>
          <p:cNvSpPr/>
          <p:nvPr/>
        </p:nvSpPr>
        <p:spPr>
          <a:xfrm>
            <a:off x="7620000" y="4800600"/>
            <a:ext cx="622300" cy="1676400"/>
          </a:xfrm>
          <a:custGeom>
            <a:avLst/>
            <a:gdLst/>
            <a:ahLst/>
            <a:cxnLst/>
            <a:rect l="0" t="0" r="0" b="0"/>
            <a:pathLst>
              <a:path w="344" h="1008">
                <a:moveTo>
                  <a:pt x="0" y="1008"/>
                </a:moveTo>
                <a:cubicBezTo>
                  <a:pt x="72" y="928"/>
                  <a:pt x="144" y="848"/>
                  <a:pt x="192" y="768"/>
                </a:cubicBezTo>
                <a:cubicBezTo>
                  <a:pt x="240" y="688"/>
                  <a:pt x="264" y="608"/>
                  <a:pt x="288" y="528"/>
                </a:cubicBezTo>
                <a:cubicBezTo>
                  <a:pt x="312" y="448"/>
                  <a:pt x="328" y="376"/>
                  <a:pt x="336" y="288"/>
                </a:cubicBezTo>
                <a:cubicBezTo>
                  <a:pt x="344" y="200"/>
                  <a:pt x="340" y="100"/>
                  <a:pt x="336" y="0"/>
                </a:cubicBezTo>
              </a:path>
            </a:pathLst>
          </a:cu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703" name="文本框 108702"/>
          <p:cNvSpPr txBox="1"/>
          <p:nvPr/>
        </p:nvSpPr>
        <p:spPr>
          <a:xfrm>
            <a:off x="7013575" y="6080125"/>
            <a:ext cx="911225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lIns="90000" tIns="46800" rIns="90000" bIns="46800" anchor="ctr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B </a:t>
            </a:r>
            <a:r>
              <a:rPr lang="en-US" altLang="zh-CN" sz="40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08704" name="文本框 108703"/>
          <p:cNvSpPr txBox="1"/>
          <p:nvPr/>
        </p:nvSpPr>
        <p:spPr>
          <a:xfrm>
            <a:off x="7772400" y="4343400"/>
            <a:ext cx="911225" cy="519113"/>
          </a:xfrm>
          <a:prstGeom prst="rect">
            <a:avLst/>
          </a:prstGeom>
          <a:noFill/>
          <a:ln w="19050">
            <a:noFill/>
            <a:miter/>
          </a:ln>
        </p:spPr>
        <p:txBody>
          <a:bodyPr lIns="90000" tIns="46800" rIns="90000" bIns="46800" anchor="ctr">
            <a:spAutoFit/>
          </a:bodyPr>
          <a:lstStyle/>
          <a:p>
            <a:pPr lvl="0" algn="ctr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08705" name="文本框 108704"/>
          <p:cNvSpPr txBox="1"/>
          <p:nvPr/>
        </p:nvSpPr>
        <p:spPr>
          <a:xfrm>
            <a:off x="7470775" y="5472113"/>
            <a:ext cx="911225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lIns="90000" tIns="46800" rIns="90000" bIns="46800" anchor="ctr">
            <a:spAutoFit/>
          </a:bodyPr>
          <a:lstStyle/>
          <a:p>
            <a:pPr lvl="0" algn="ctr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40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•</a:t>
            </a:r>
            <a:endParaRPr lang="en-US" altLang="zh-CN" sz="3200" b="1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8706" name="文本框 108705"/>
          <p:cNvSpPr txBox="1"/>
          <p:nvPr/>
        </p:nvSpPr>
        <p:spPr>
          <a:xfrm>
            <a:off x="7623175" y="4968875"/>
            <a:ext cx="911225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lIns="90000" tIns="46800" rIns="90000" bIns="46800" anchor="ctr">
            <a:spAutoFit/>
          </a:bodyPr>
          <a:lstStyle/>
          <a:p>
            <a:pPr lvl="0" algn="ctr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08707" name="矩形 108706"/>
          <p:cNvSpPr/>
          <p:nvPr/>
        </p:nvSpPr>
        <p:spPr>
          <a:xfrm>
            <a:off x="8077200" y="4495800"/>
            <a:ext cx="341313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2" name="直接连接符 122891"/>
          <p:cNvSpPr>
            <a:spLocks noChangeAspect="1"/>
          </p:cNvSpPr>
          <p:nvPr/>
        </p:nvSpPr>
        <p:spPr>
          <a:xfrm>
            <a:off x="3224213" y="3940175"/>
            <a:ext cx="3175" cy="3175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93" name="直接连接符 122892"/>
          <p:cNvSpPr>
            <a:spLocks noChangeAspect="1"/>
          </p:cNvSpPr>
          <p:nvPr/>
        </p:nvSpPr>
        <p:spPr>
          <a:xfrm>
            <a:off x="3224213" y="5583238"/>
            <a:ext cx="3175" cy="3175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23004"/>
          <p:cNvGrpSpPr/>
          <p:nvPr/>
        </p:nvGrpSpPr>
        <p:grpSpPr>
          <a:xfrm>
            <a:off x="3246438" y="3940175"/>
            <a:ext cx="1100137" cy="1646238"/>
            <a:chOff x="2045" y="2482"/>
            <a:chExt cx="693" cy="1037"/>
          </a:xfrm>
        </p:grpSpPr>
        <p:sp>
          <p:nvSpPr>
            <p:cNvPr id="122884" name="直接连接符 122883"/>
            <p:cNvSpPr>
              <a:spLocks noChangeAspect="1"/>
            </p:cNvSpPr>
            <p:nvPr/>
          </p:nvSpPr>
          <p:spPr>
            <a:xfrm>
              <a:off x="2045" y="2482"/>
              <a:ext cx="69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5" name="直接连接符 122884"/>
            <p:cNvSpPr>
              <a:spLocks noChangeAspect="1"/>
            </p:cNvSpPr>
            <p:nvPr/>
          </p:nvSpPr>
          <p:spPr>
            <a:xfrm>
              <a:off x="2045" y="3517"/>
              <a:ext cx="69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6" name="直接连接符 122885"/>
            <p:cNvSpPr>
              <a:spLocks noChangeAspect="1"/>
            </p:cNvSpPr>
            <p:nvPr/>
          </p:nvSpPr>
          <p:spPr>
            <a:xfrm>
              <a:off x="2662" y="2520"/>
              <a:ext cx="2" cy="96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7" name="任意多边形 122886"/>
            <p:cNvSpPr>
              <a:spLocks noChangeAspect="1"/>
            </p:cNvSpPr>
            <p:nvPr/>
          </p:nvSpPr>
          <p:spPr>
            <a:xfrm>
              <a:off x="2656" y="2482"/>
              <a:ext cx="14" cy="38"/>
            </a:xfrm>
            <a:custGeom>
              <a:avLst/>
              <a:gdLst/>
              <a:ahLst/>
              <a:cxnLst/>
              <a:rect l="0" t="0" r="0" b="0"/>
              <a:pathLst>
                <a:path w="39" h="116">
                  <a:moveTo>
                    <a:pt x="0" y="116"/>
                  </a:moveTo>
                  <a:lnTo>
                    <a:pt x="39" y="116"/>
                  </a:lnTo>
                  <a:lnTo>
                    <a:pt x="20" y="0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8" name="任意多边形 122887"/>
            <p:cNvSpPr>
              <a:spLocks noChangeAspect="1"/>
            </p:cNvSpPr>
            <p:nvPr/>
          </p:nvSpPr>
          <p:spPr>
            <a:xfrm>
              <a:off x="2656" y="2482"/>
              <a:ext cx="14" cy="38"/>
            </a:xfrm>
            <a:custGeom>
              <a:avLst/>
              <a:gdLst/>
              <a:ahLst/>
              <a:cxnLst/>
              <a:rect l="0" t="0" r="0" b="0"/>
              <a:pathLst>
                <a:path w="39" h="116">
                  <a:moveTo>
                    <a:pt x="0" y="116"/>
                  </a:moveTo>
                  <a:lnTo>
                    <a:pt x="39" y="116"/>
                  </a:lnTo>
                  <a:lnTo>
                    <a:pt x="20" y="0"/>
                  </a:lnTo>
                  <a:lnTo>
                    <a:pt x="0" y="116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9" name="任意多边形 122888"/>
            <p:cNvSpPr>
              <a:spLocks noChangeAspect="1"/>
            </p:cNvSpPr>
            <p:nvPr/>
          </p:nvSpPr>
          <p:spPr>
            <a:xfrm>
              <a:off x="2656" y="3480"/>
              <a:ext cx="14" cy="37"/>
            </a:xfrm>
            <a:custGeom>
              <a:avLst/>
              <a:gdLst/>
              <a:ahLst/>
              <a:cxnLst/>
              <a:rect l="0" t="0" r="0" b="0"/>
              <a:pathLst>
                <a:path w="39" h="114">
                  <a:moveTo>
                    <a:pt x="0" y="0"/>
                  </a:moveTo>
                  <a:lnTo>
                    <a:pt x="39" y="0"/>
                  </a:lnTo>
                  <a:lnTo>
                    <a:pt x="2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0" name="矩形 122889"/>
            <p:cNvSpPr>
              <a:spLocks noChangeAspect="1"/>
            </p:cNvSpPr>
            <p:nvPr/>
          </p:nvSpPr>
          <p:spPr>
            <a:xfrm rot="16200000">
              <a:off x="2464" y="2871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Y2</a:t>
              </a:r>
              <a:endParaRPr lang="en-US" altLang="zh-CN" sz="2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2891" name="任意多边形 122890"/>
            <p:cNvSpPr>
              <a:spLocks noChangeAspect="1"/>
            </p:cNvSpPr>
            <p:nvPr/>
          </p:nvSpPr>
          <p:spPr>
            <a:xfrm>
              <a:off x="2656" y="3480"/>
              <a:ext cx="14" cy="37"/>
            </a:xfrm>
            <a:custGeom>
              <a:avLst/>
              <a:gdLst/>
              <a:ahLst/>
              <a:cxnLst/>
              <a:rect l="0" t="0" r="0" b="0"/>
              <a:pathLst>
                <a:path w="39" h="114">
                  <a:moveTo>
                    <a:pt x="0" y="0"/>
                  </a:moveTo>
                  <a:lnTo>
                    <a:pt x="39" y="0"/>
                  </a:lnTo>
                  <a:lnTo>
                    <a:pt x="20" y="11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4" name="直接连接符 122893"/>
            <p:cNvSpPr>
              <a:spLocks noChangeAspect="1"/>
            </p:cNvSpPr>
            <p:nvPr/>
          </p:nvSpPr>
          <p:spPr>
            <a:xfrm>
              <a:off x="2662" y="3517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14" name="直接连接符 122913"/>
          <p:cNvSpPr>
            <a:spLocks noChangeAspect="1"/>
          </p:cNvSpPr>
          <p:nvPr/>
        </p:nvSpPr>
        <p:spPr>
          <a:xfrm>
            <a:off x="1566863" y="4405313"/>
            <a:ext cx="3175" cy="3175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15" name="直接连接符 122914"/>
          <p:cNvSpPr>
            <a:spLocks noChangeAspect="1"/>
          </p:cNvSpPr>
          <p:nvPr/>
        </p:nvSpPr>
        <p:spPr>
          <a:xfrm>
            <a:off x="1566863" y="5118100"/>
            <a:ext cx="3175" cy="3175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123002"/>
          <p:cNvGrpSpPr/>
          <p:nvPr/>
        </p:nvGrpSpPr>
        <p:grpSpPr>
          <a:xfrm>
            <a:off x="762000" y="4405313"/>
            <a:ext cx="779463" cy="715962"/>
            <a:chOff x="480" y="2775"/>
            <a:chExt cx="491" cy="451"/>
          </a:xfrm>
        </p:grpSpPr>
        <p:sp>
          <p:nvSpPr>
            <p:cNvPr id="122906" name="直接连接符 122905"/>
            <p:cNvSpPr>
              <a:spLocks noChangeAspect="1"/>
            </p:cNvSpPr>
            <p:nvPr/>
          </p:nvSpPr>
          <p:spPr>
            <a:xfrm flipH="1">
              <a:off x="632" y="2775"/>
              <a:ext cx="33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7" name="直接连接符 122906"/>
            <p:cNvSpPr>
              <a:spLocks noChangeAspect="1"/>
            </p:cNvSpPr>
            <p:nvPr/>
          </p:nvSpPr>
          <p:spPr>
            <a:xfrm flipH="1">
              <a:off x="632" y="3224"/>
              <a:ext cx="33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8" name="直接连接符 122907"/>
            <p:cNvSpPr>
              <a:spLocks noChangeAspect="1"/>
            </p:cNvSpPr>
            <p:nvPr/>
          </p:nvSpPr>
          <p:spPr>
            <a:xfrm>
              <a:off x="706" y="2814"/>
              <a:ext cx="2" cy="37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9" name="任意多边形 122908"/>
            <p:cNvSpPr>
              <a:spLocks noChangeAspect="1"/>
            </p:cNvSpPr>
            <p:nvPr/>
          </p:nvSpPr>
          <p:spPr>
            <a:xfrm>
              <a:off x="700" y="2775"/>
              <a:ext cx="14" cy="39"/>
            </a:xfrm>
            <a:custGeom>
              <a:avLst/>
              <a:gdLst/>
              <a:ahLst/>
              <a:cxnLst/>
              <a:rect l="0" t="0" r="0" b="0"/>
              <a:pathLst>
                <a:path w="38" h="115">
                  <a:moveTo>
                    <a:pt x="0" y="115"/>
                  </a:moveTo>
                  <a:lnTo>
                    <a:pt x="38" y="115"/>
                  </a:lnTo>
                  <a:lnTo>
                    <a:pt x="18" y="0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0" name="任意多边形 122909"/>
            <p:cNvSpPr>
              <a:spLocks noChangeAspect="1"/>
            </p:cNvSpPr>
            <p:nvPr/>
          </p:nvSpPr>
          <p:spPr>
            <a:xfrm>
              <a:off x="700" y="2775"/>
              <a:ext cx="14" cy="39"/>
            </a:xfrm>
            <a:custGeom>
              <a:avLst/>
              <a:gdLst/>
              <a:ahLst/>
              <a:cxnLst/>
              <a:rect l="0" t="0" r="0" b="0"/>
              <a:pathLst>
                <a:path w="38" h="115">
                  <a:moveTo>
                    <a:pt x="0" y="115"/>
                  </a:moveTo>
                  <a:lnTo>
                    <a:pt x="38" y="115"/>
                  </a:lnTo>
                  <a:lnTo>
                    <a:pt x="18" y="0"/>
                  </a:lnTo>
                  <a:lnTo>
                    <a:pt x="0" y="115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1" name="任意多边形 122910"/>
            <p:cNvSpPr>
              <a:spLocks noChangeAspect="1"/>
            </p:cNvSpPr>
            <p:nvPr/>
          </p:nvSpPr>
          <p:spPr>
            <a:xfrm>
              <a:off x="700" y="3187"/>
              <a:ext cx="14" cy="37"/>
            </a:xfrm>
            <a:custGeom>
              <a:avLst/>
              <a:gdLst/>
              <a:ahLst/>
              <a:cxnLst/>
              <a:rect l="0" t="0" r="0" b="0"/>
              <a:pathLst>
                <a:path w="38" h="114">
                  <a:moveTo>
                    <a:pt x="0" y="0"/>
                  </a:moveTo>
                  <a:lnTo>
                    <a:pt x="38" y="0"/>
                  </a:lnTo>
                  <a:lnTo>
                    <a:pt x="18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2" name="矩形 122911"/>
            <p:cNvSpPr>
              <a:spLocks noChangeAspect="1"/>
            </p:cNvSpPr>
            <p:nvPr/>
          </p:nvSpPr>
          <p:spPr>
            <a:xfrm rot="16200000">
              <a:off x="496" y="2871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Y1</a:t>
              </a:r>
              <a:endParaRPr lang="en-US" altLang="zh-CN" sz="2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2913" name="任意多边形 122912"/>
            <p:cNvSpPr>
              <a:spLocks noChangeAspect="1"/>
            </p:cNvSpPr>
            <p:nvPr/>
          </p:nvSpPr>
          <p:spPr>
            <a:xfrm>
              <a:off x="700" y="3187"/>
              <a:ext cx="14" cy="37"/>
            </a:xfrm>
            <a:custGeom>
              <a:avLst/>
              <a:gdLst/>
              <a:ahLst/>
              <a:cxnLst/>
              <a:rect l="0" t="0" r="0" b="0"/>
              <a:pathLst>
                <a:path w="38" h="114">
                  <a:moveTo>
                    <a:pt x="0" y="0"/>
                  </a:moveTo>
                  <a:lnTo>
                    <a:pt x="38" y="0"/>
                  </a:lnTo>
                  <a:lnTo>
                    <a:pt x="18" y="11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6" name="直接连接符 122915"/>
            <p:cNvSpPr>
              <a:spLocks noChangeAspect="1"/>
            </p:cNvSpPr>
            <p:nvPr/>
          </p:nvSpPr>
          <p:spPr>
            <a:xfrm>
              <a:off x="706" y="3224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26" name="直接连接符 122925"/>
          <p:cNvSpPr>
            <a:spLocks noChangeAspect="1"/>
          </p:cNvSpPr>
          <p:nvPr/>
        </p:nvSpPr>
        <p:spPr>
          <a:xfrm>
            <a:off x="3224213" y="3940175"/>
            <a:ext cx="3175" cy="1643063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123037"/>
          <p:cNvGrpSpPr/>
          <p:nvPr/>
        </p:nvGrpSpPr>
        <p:grpSpPr>
          <a:xfrm>
            <a:off x="2743200" y="4405313"/>
            <a:ext cx="11113" cy="712787"/>
            <a:chOff x="1728" y="2775"/>
            <a:chExt cx="7" cy="449"/>
          </a:xfrm>
        </p:grpSpPr>
        <p:grpSp>
          <p:nvGrpSpPr>
            <p:cNvPr id="5" name="组合 123035"/>
            <p:cNvGrpSpPr/>
            <p:nvPr/>
          </p:nvGrpSpPr>
          <p:grpSpPr>
            <a:xfrm>
              <a:off x="1728" y="2775"/>
              <a:ext cx="2" cy="449"/>
              <a:chOff x="1733" y="2775"/>
              <a:chExt cx="2" cy="449"/>
            </a:xfrm>
          </p:grpSpPr>
          <p:sp>
            <p:nvSpPr>
              <p:cNvPr id="122920" name="直接连接符 122919"/>
              <p:cNvSpPr>
                <a:spLocks noChangeAspect="1"/>
              </p:cNvSpPr>
              <p:nvPr/>
            </p:nvSpPr>
            <p:spPr>
              <a:xfrm>
                <a:off x="1733" y="2775"/>
                <a:ext cx="2" cy="41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1" name="直接连接符 122920"/>
              <p:cNvSpPr>
                <a:spLocks noChangeAspect="1"/>
              </p:cNvSpPr>
              <p:nvPr/>
            </p:nvSpPr>
            <p:spPr>
              <a:xfrm>
                <a:off x="1733" y="2844"/>
                <a:ext cx="2" cy="56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3" name="直接连接符 122922"/>
              <p:cNvSpPr>
                <a:spLocks noChangeAspect="1"/>
              </p:cNvSpPr>
              <p:nvPr/>
            </p:nvSpPr>
            <p:spPr>
              <a:xfrm>
                <a:off x="1733" y="3015"/>
                <a:ext cx="2" cy="57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4" name="直接连接符 122923"/>
              <p:cNvSpPr>
                <a:spLocks noChangeAspect="1"/>
              </p:cNvSpPr>
              <p:nvPr/>
            </p:nvSpPr>
            <p:spPr>
              <a:xfrm>
                <a:off x="1733" y="3099"/>
                <a:ext cx="2" cy="57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5" name="直接连接符 122924"/>
              <p:cNvSpPr>
                <a:spLocks noChangeAspect="1"/>
              </p:cNvSpPr>
              <p:nvPr/>
            </p:nvSpPr>
            <p:spPr>
              <a:xfrm>
                <a:off x="1733" y="3185"/>
                <a:ext cx="2" cy="39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22" name="直接连接符 122921"/>
            <p:cNvSpPr>
              <a:spLocks noChangeAspect="1"/>
            </p:cNvSpPr>
            <p:nvPr/>
          </p:nvSpPr>
          <p:spPr>
            <a:xfrm>
              <a:off x="1733" y="2929"/>
              <a:ext cx="2" cy="57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123036"/>
          <p:cNvGrpSpPr/>
          <p:nvPr/>
        </p:nvGrpSpPr>
        <p:grpSpPr>
          <a:xfrm>
            <a:off x="1400175" y="3813175"/>
            <a:ext cx="2471738" cy="1900238"/>
            <a:chOff x="882" y="2402"/>
            <a:chExt cx="1557" cy="1197"/>
          </a:xfrm>
        </p:grpSpPr>
        <p:sp>
          <p:nvSpPr>
            <p:cNvPr id="122895" name="直接连接符 122894"/>
            <p:cNvSpPr>
              <a:spLocks noChangeAspect="1"/>
            </p:cNvSpPr>
            <p:nvPr/>
          </p:nvSpPr>
          <p:spPr>
            <a:xfrm flipH="1">
              <a:off x="2201" y="3000"/>
              <a:ext cx="23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6" name="直接连接符 122895"/>
            <p:cNvSpPr>
              <a:spLocks noChangeAspect="1"/>
            </p:cNvSpPr>
            <p:nvPr/>
          </p:nvSpPr>
          <p:spPr>
            <a:xfrm flipH="1">
              <a:off x="2088" y="3000"/>
              <a:ext cx="5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7" name="直接连接符 122896"/>
            <p:cNvSpPr>
              <a:spLocks noChangeAspect="1"/>
            </p:cNvSpPr>
            <p:nvPr/>
          </p:nvSpPr>
          <p:spPr>
            <a:xfrm flipH="1">
              <a:off x="1746" y="3000"/>
              <a:ext cx="285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8" name="直接连接符 122897"/>
            <p:cNvSpPr>
              <a:spLocks noChangeAspect="1"/>
            </p:cNvSpPr>
            <p:nvPr/>
          </p:nvSpPr>
          <p:spPr>
            <a:xfrm flipH="1">
              <a:off x="1633" y="3000"/>
              <a:ext cx="5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9" name="直接连接符 122898"/>
            <p:cNvSpPr>
              <a:spLocks noChangeAspect="1"/>
            </p:cNvSpPr>
            <p:nvPr/>
          </p:nvSpPr>
          <p:spPr>
            <a:xfrm flipH="1">
              <a:off x="1292" y="3000"/>
              <a:ext cx="285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0" name="直接连接符 122899"/>
            <p:cNvSpPr>
              <a:spLocks noChangeAspect="1"/>
            </p:cNvSpPr>
            <p:nvPr/>
          </p:nvSpPr>
          <p:spPr>
            <a:xfrm flipH="1">
              <a:off x="1178" y="3000"/>
              <a:ext cx="5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1" name="直接连接符 122900"/>
            <p:cNvSpPr>
              <a:spLocks noChangeAspect="1"/>
            </p:cNvSpPr>
            <p:nvPr/>
          </p:nvSpPr>
          <p:spPr>
            <a:xfrm flipH="1">
              <a:off x="882" y="3000"/>
              <a:ext cx="24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组合 123003"/>
            <p:cNvGrpSpPr/>
            <p:nvPr/>
          </p:nvGrpSpPr>
          <p:grpSpPr>
            <a:xfrm>
              <a:off x="1007" y="2402"/>
              <a:ext cx="1345" cy="1197"/>
              <a:chOff x="987" y="2402"/>
              <a:chExt cx="1345" cy="1197"/>
            </a:xfrm>
          </p:grpSpPr>
          <p:sp>
            <p:nvSpPr>
              <p:cNvPr id="122902" name="直接连接符 122901"/>
              <p:cNvSpPr>
                <a:spLocks noChangeAspect="1"/>
              </p:cNvSpPr>
              <p:nvPr/>
            </p:nvSpPr>
            <p:spPr>
              <a:xfrm>
                <a:off x="987" y="3373"/>
                <a:ext cx="746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3" name="直接连接符 122902"/>
              <p:cNvSpPr>
                <a:spLocks noChangeAspect="1"/>
              </p:cNvSpPr>
              <p:nvPr/>
            </p:nvSpPr>
            <p:spPr>
              <a:xfrm flipH="1">
                <a:off x="987" y="2627"/>
                <a:ext cx="746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18" name="直接连接符 122917"/>
              <p:cNvSpPr>
                <a:spLocks noChangeAspect="1"/>
              </p:cNvSpPr>
              <p:nvPr/>
            </p:nvSpPr>
            <p:spPr>
              <a:xfrm flipV="1">
                <a:off x="987" y="3224"/>
                <a:ext cx="2" cy="149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17" name="直接连接符 122916"/>
              <p:cNvSpPr>
                <a:spLocks noChangeAspect="1"/>
              </p:cNvSpPr>
              <p:nvPr/>
            </p:nvSpPr>
            <p:spPr>
              <a:xfrm flipV="1">
                <a:off x="987" y="2775"/>
                <a:ext cx="2" cy="449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19" name="直接连接符 122918"/>
              <p:cNvSpPr>
                <a:spLocks noChangeAspect="1"/>
              </p:cNvSpPr>
              <p:nvPr/>
            </p:nvSpPr>
            <p:spPr>
              <a:xfrm flipV="1">
                <a:off x="987" y="2627"/>
                <a:ext cx="2" cy="148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7" name="直接连接符 122926"/>
              <p:cNvSpPr>
                <a:spLocks noChangeAspect="1"/>
              </p:cNvSpPr>
              <p:nvPr/>
            </p:nvSpPr>
            <p:spPr>
              <a:xfrm flipV="1">
                <a:off x="2330" y="2402"/>
                <a:ext cx="2" cy="1195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9" name="直接连接符 122928"/>
              <p:cNvSpPr>
                <a:spLocks noChangeAspect="1"/>
              </p:cNvSpPr>
              <p:nvPr/>
            </p:nvSpPr>
            <p:spPr>
              <a:xfrm>
                <a:off x="1733" y="3597"/>
                <a:ext cx="597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3" name="直接连接符 122932"/>
              <p:cNvSpPr>
                <a:spLocks noChangeAspect="1"/>
              </p:cNvSpPr>
              <p:nvPr/>
            </p:nvSpPr>
            <p:spPr>
              <a:xfrm flipH="1">
                <a:off x="1733" y="2402"/>
                <a:ext cx="597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122997"/>
          <p:cNvGrpSpPr/>
          <p:nvPr/>
        </p:nvGrpSpPr>
        <p:grpSpPr>
          <a:xfrm>
            <a:off x="5329238" y="152400"/>
            <a:ext cx="1641475" cy="1622425"/>
            <a:chOff x="3357" y="96"/>
            <a:chExt cx="1034" cy="1022"/>
          </a:xfrm>
        </p:grpSpPr>
        <p:sp>
          <p:nvSpPr>
            <p:cNvPr id="122953" name="直接连接符 122952"/>
            <p:cNvSpPr>
              <a:spLocks noChangeAspect="1"/>
            </p:cNvSpPr>
            <p:nvPr/>
          </p:nvSpPr>
          <p:spPr>
            <a:xfrm flipV="1">
              <a:off x="3357" y="232"/>
              <a:ext cx="2" cy="88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4" name="直接连接符 122953"/>
            <p:cNvSpPr>
              <a:spLocks noChangeAspect="1"/>
            </p:cNvSpPr>
            <p:nvPr/>
          </p:nvSpPr>
          <p:spPr>
            <a:xfrm flipV="1">
              <a:off x="4389" y="232"/>
              <a:ext cx="2" cy="88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5" name="直接连接符 122954"/>
            <p:cNvSpPr>
              <a:spLocks noChangeAspect="1"/>
            </p:cNvSpPr>
            <p:nvPr/>
          </p:nvSpPr>
          <p:spPr>
            <a:xfrm>
              <a:off x="3394" y="306"/>
              <a:ext cx="95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6" name="任意多边形 122955"/>
            <p:cNvSpPr>
              <a:spLocks noChangeAspect="1"/>
            </p:cNvSpPr>
            <p:nvPr/>
          </p:nvSpPr>
          <p:spPr>
            <a:xfrm>
              <a:off x="3357" y="300"/>
              <a:ext cx="37" cy="12"/>
            </a:xfrm>
            <a:custGeom>
              <a:avLst/>
              <a:gdLst/>
              <a:ahLst/>
              <a:cxnLst/>
              <a:rect l="0" t="0" r="0" b="0"/>
              <a:pathLst>
                <a:path w="115" h="38">
                  <a:moveTo>
                    <a:pt x="115" y="0"/>
                  </a:moveTo>
                  <a:lnTo>
                    <a:pt x="115" y="38"/>
                  </a:lnTo>
                  <a:lnTo>
                    <a:pt x="0" y="1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7" name="任意多边形 122956"/>
            <p:cNvSpPr>
              <a:spLocks noChangeAspect="1"/>
            </p:cNvSpPr>
            <p:nvPr/>
          </p:nvSpPr>
          <p:spPr>
            <a:xfrm>
              <a:off x="3357" y="300"/>
              <a:ext cx="37" cy="12"/>
            </a:xfrm>
            <a:custGeom>
              <a:avLst/>
              <a:gdLst/>
              <a:ahLst/>
              <a:cxnLst/>
              <a:rect l="0" t="0" r="0" b="0"/>
              <a:pathLst>
                <a:path w="115" h="38">
                  <a:moveTo>
                    <a:pt x="115" y="0"/>
                  </a:moveTo>
                  <a:lnTo>
                    <a:pt x="115" y="38"/>
                  </a:lnTo>
                  <a:lnTo>
                    <a:pt x="0" y="19"/>
                  </a:lnTo>
                  <a:lnTo>
                    <a:pt x="115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8" name="任意多边形 122957"/>
            <p:cNvSpPr>
              <a:spLocks noChangeAspect="1"/>
            </p:cNvSpPr>
            <p:nvPr/>
          </p:nvSpPr>
          <p:spPr>
            <a:xfrm>
              <a:off x="4352" y="300"/>
              <a:ext cx="37" cy="12"/>
            </a:xfrm>
            <a:custGeom>
              <a:avLst/>
              <a:gdLst/>
              <a:ahLst/>
              <a:cxnLst/>
              <a:rect l="0" t="0" r="0" b="0"/>
              <a:pathLst>
                <a:path w="114" h="38">
                  <a:moveTo>
                    <a:pt x="0" y="0"/>
                  </a:moveTo>
                  <a:lnTo>
                    <a:pt x="0" y="38"/>
                  </a:lnTo>
                  <a:lnTo>
                    <a:pt x="114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9" name="矩形 122958"/>
            <p:cNvSpPr>
              <a:spLocks noChangeAspect="1"/>
            </p:cNvSpPr>
            <p:nvPr/>
          </p:nvSpPr>
          <p:spPr>
            <a:xfrm>
              <a:off x="3813" y="96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Y2</a:t>
              </a:r>
              <a:endParaRPr lang="en-US" altLang="zh-CN" sz="2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2960" name="任意多边形 122959"/>
            <p:cNvSpPr>
              <a:spLocks noChangeAspect="1"/>
            </p:cNvSpPr>
            <p:nvPr/>
          </p:nvSpPr>
          <p:spPr>
            <a:xfrm>
              <a:off x="4352" y="300"/>
              <a:ext cx="37" cy="12"/>
            </a:xfrm>
            <a:custGeom>
              <a:avLst/>
              <a:gdLst/>
              <a:ahLst/>
              <a:cxnLst/>
              <a:rect l="0" t="0" r="0" b="0"/>
              <a:pathLst>
                <a:path w="114" h="38">
                  <a:moveTo>
                    <a:pt x="0" y="0"/>
                  </a:moveTo>
                  <a:lnTo>
                    <a:pt x="0" y="38"/>
                  </a:lnTo>
                  <a:lnTo>
                    <a:pt x="114" y="1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3" name="直接连接符 122962"/>
            <p:cNvSpPr>
              <a:spLocks noChangeAspect="1"/>
            </p:cNvSpPr>
            <p:nvPr/>
          </p:nvSpPr>
          <p:spPr>
            <a:xfrm>
              <a:off x="4389" y="306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123034"/>
          <p:cNvGrpSpPr/>
          <p:nvPr/>
        </p:nvGrpSpPr>
        <p:grpSpPr>
          <a:xfrm>
            <a:off x="5794375" y="533400"/>
            <a:ext cx="712788" cy="1241425"/>
            <a:chOff x="3650" y="336"/>
            <a:chExt cx="449" cy="782"/>
          </a:xfrm>
        </p:grpSpPr>
        <p:sp>
          <p:nvSpPr>
            <p:cNvPr id="122970" name="矩形 122969"/>
            <p:cNvSpPr>
              <a:spLocks noChangeAspect="1"/>
            </p:cNvSpPr>
            <p:nvPr/>
          </p:nvSpPr>
          <p:spPr>
            <a:xfrm>
              <a:off x="3815" y="336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Y1</a:t>
              </a:r>
              <a:endParaRPr lang="en-US" altLang="zh-CN" sz="2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2964" name="直接连接符 122963"/>
            <p:cNvSpPr>
              <a:spLocks noChangeAspect="1"/>
            </p:cNvSpPr>
            <p:nvPr/>
          </p:nvSpPr>
          <p:spPr>
            <a:xfrm flipV="1">
              <a:off x="3650" y="443"/>
              <a:ext cx="2" cy="67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5" name="直接连接符 122964"/>
            <p:cNvSpPr>
              <a:spLocks noChangeAspect="1"/>
            </p:cNvSpPr>
            <p:nvPr/>
          </p:nvSpPr>
          <p:spPr>
            <a:xfrm flipV="1">
              <a:off x="4097" y="443"/>
              <a:ext cx="2" cy="67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6" name="直接连接符 122965"/>
            <p:cNvSpPr>
              <a:spLocks noChangeAspect="1"/>
            </p:cNvSpPr>
            <p:nvPr/>
          </p:nvSpPr>
          <p:spPr>
            <a:xfrm>
              <a:off x="3687" y="517"/>
              <a:ext cx="37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7" name="任意多边形 122966"/>
            <p:cNvSpPr>
              <a:spLocks noChangeAspect="1"/>
            </p:cNvSpPr>
            <p:nvPr/>
          </p:nvSpPr>
          <p:spPr>
            <a:xfrm>
              <a:off x="3650" y="511"/>
              <a:ext cx="37" cy="12"/>
            </a:xfrm>
            <a:custGeom>
              <a:avLst/>
              <a:gdLst/>
              <a:ahLst/>
              <a:cxnLst/>
              <a:rect l="0" t="0" r="0" b="0"/>
              <a:pathLst>
                <a:path w="115" h="38">
                  <a:moveTo>
                    <a:pt x="115" y="0"/>
                  </a:moveTo>
                  <a:lnTo>
                    <a:pt x="115" y="38"/>
                  </a:lnTo>
                  <a:lnTo>
                    <a:pt x="0" y="1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8" name="任意多边形 122967"/>
            <p:cNvSpPr>
              <a:spLocks noChangeAspect="1"/>
            </p:cNvSpPr>
            <p:nvPr/>
          </p:nvSpPr>
          <p:spPr>
            <a:xfrm>
              <a:off x="3650" y="511"/>
              <a:ext cx="37" cy="12"/>
            </a:xfrm>
            <a:custGeom>
              <a:avLst/>
              <a:gdLst/>
              <a:ahLst/>
              <a:cxnLst/>
              <a:rect l="0" t="0" r="0" b="0"/>
              <a:pathLst>
                <a:path w="115" h="38">
                  <a:moveTo>
                    <a:pt x="115" y="0"/>
                  </a:moveTo>
                  <a:lnTo>
                    <a:pt x="115" y="38"/>
                  </a:lnTo>
                  <a:lnTo>
                    <a:pt x="0" y="19"/>
                  </a:lnTo>
                  <a:lnTo>
                    <a:pt x="115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9" name="任意多边形 122968"/>
            <p:cNvSpPr>
              <a:spLocks noChangeAspect="1"/>
            </p:cNvSpPr>
            <p:nvPr/>
          </p:nvSpPr>
          <p:spPr>
            <a:xfrm>
              <a:off x="4059" y="511"/>
              <a:ext cx="38" cy="12"/>
            </a:xfrm>
            <a:custGeom>
              <a:avLst/>
              <a:gdLst/>
              <a:ahLst/>
              <a:cxnLst/>
              <a:rect l="0" t="0" r="0" b="0"/>
              <a:pathLst>
                <a:path w="115" h="38">
                  <a:moveTo>
                    <a:pt x="0" y="0"/>
                  </a:moveTo>
                  <a:lnTo>
                    <a:pt x="0" y="38"/>
                  </a:lnTo>
                  <a:lnTo>
                    <a:pt x="11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1" name="任意多边形 122970"/>
            <p:cNvSpPr>
              <a:spLocks noChangeAspect="1"/>
            </p:cNvSpPr>
            <p:nvPr/>
          </p:nvSpPr>
          <p:spPr>
            <a:xfrm>
              <a:off x="4059" y="511"/>
              <a:ext cx="38" cy="12"/>
            </a:xfrm>
            <a:custGeom>
              <a:avLst/>
              <a:gdLst/>
              <a:ahLst/>
              <a:cxnLst/>
              <a:rect l="0" t="0" r="0" b="0"/>
              <a:pathLst>
                <a:path w="115" h="38">
                  <a:moveTo>
                    <a:pt x="0" y="0"/>
                  </a:moveTo>
                  <a:lnTo>
                    <a:pt x="0" y="38"/>
                  </a:lnTo>
                  <a:lnTo>
                    <a:pt x="115" y="1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4" name="直接连接符 122973"/>
            <p:cNvSpPr>
              <a:spLocks noChangeAspect="1"/>
            </p:cNvSpPr>
            <p:nvPr/>
          </p:nvSpPr>
          <p:spPr>
            <a:xfrm>
              <a:off x="4097" y="517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23001"/>
          <p:cNvGrpSpPr/>
          <p:nvPr/>
        </p:nvGrpSpPr>
        <p:grpSpPr>
          <a:xfrm>
            <a:off x="1343025" y="1006475"/>
            <a:ext cx="5972175" cy="2360613"/>
            <a:chOff x="846" y="634"/>
            <a:chExt cx="3762" cy="1487"/>
          </a:xfrm>
        </p:grpSpPr>
        <p:grpSp>
          <p:nvGrpSpPr>
            <p:cNvPr id="11" name="组合 122998"/>
            <p:cNvGrpSpPr/>
            <p:nvPr/>
          </p:nvGrpSpPr>
          <p:grpSpPr>
            <a:xfrm>
              <a:off x="846" y="835"/>
              <a:ext cx="1652" cy="1197"/>
              <a:chOff x="846" y="835"/>
              <a:chExt cx="1652" cy="1197"/>
            </a:xfrm>
          </p:grpSpPr>
          <p:sp>
            <p:nvSpPr>
              <p:cNvPr id="122936" name="直接连接符 122935"/>
              <p:cNvSpPr>
                <a:spLocks noChangeAspect="1"/>
              </p:cNvSpPr>
              <p:nvPr/>
            </p:nvSpPr>
            <p:spPr>
              <a:xfrm flipH="1">
                <a:off x="2213" y="1432"/>
                <a:ext cx="28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7" name="直接连接符 122936"/>
              <p:cNvSpPr>
                <a:spLocks noChangeAspect="1"/>
              </p:cNvSpPr>
              <p:nvPr/>
            </p:nvSpPr>
            <p:spPr>
              <a:xfrm flipH="1">
                <a:off x="2100" y="1432"/>
                <a:ext cx="56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8" name="直接连接符 122937"/>
              <p:cNvSpPr>
                <a:spLocks noChangeAspect="1"/>
              </p:cNvSpPr>
              <p:nvPr/>
            </p:nvSpPr>
            <p:spPr>
              <a:xfrm flipH="1">
                <a:off x="1758" y="1432"/>
                <a:ext cx="28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9" name="直接连接符 122938"/>
              <p:cNvSpPr>
                <a:spLocks noChangeAspect="1"/>
              </p:cNvSpPr>
              <p:nvPr/>
            </p:nvSpPr>
            <p:spPr>
              <a:xfrm flipH="1">
                <a:off x="1645" y="1432"/>
                <a:ext cx="56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0" name="直接连接符 122939"/>
              <p:cNvSpPr>
                <a:spLocks noChangeAspect="1"/>
              </p:cNvSpPr>
              <p:nvPr/>
            </p:nvSpPr>
            <p:spPr>
              <a:xfrm flipH="1">
                <a:off x="1303" y="1432"/>
                <a:ext cx="28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1" name="直接连接符 122940"/>
              <p:cNvSpPr>
                <a:spLocks noChangeAspect="1"/>
              </p:cNvSpPr>
              <p:nvPr/>
            </p:nvSpPr>
            <p:spPr>
              <a:xfrm flipH="1">
                <a:off x="1190" y="1432"/>
                <a:ext cx="57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2" name="直接连接符 122941"/>
              <p:cNvSpPr>
                <a:spLocks noChangeAspect="1"/>
              </p:cNvSpPr>
              <p:nvPr/>
            </p:nvSpPr>
            <p:spPr>
              <a:xfrm flipH="1">
                <a:off x="846" y="1432"/>
                <a:ext cx="287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3" name="直接连接符 122942"/>
              <p:cNvSpPr>
                <a:spLocks noChangeAspect="1"/>
              </p:cNvSpPr>
              <p:nvPr/>
            </p:nvSpPr>
            <p:spPr>
              <a:xfrm>
                <a:off x="987" y="1805"/>
                <a:ext cx="746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4" name="直接连接符 122943"/>
              <p:cNvSpPr>
                <a:spLocks noChangeAspect="1"/>
              </p:cNvSpPr>
              <p:nvPr/>
            </p:nvSpPr>
            <p:spPr>
              <a:xfrm flipH="1">
                <a:off x="987" y="1134"/>
                <a:ext cx="746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5" name="直接连接符 122944"/>
              <p:cNvSpPr>
                <a:spLocks noChangeAspect="1"/>
              </p:cNvSpPr>
              <p:nvPr/>
            </p:nvSpPr>
            <p:spPr>
              <a:xfrm flipV="1">
                <a:off x="987" y="1134"/>
                <a:ext cx="2" cy="67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6" name="直接连接符 122945"/>
              <p:cNvSpPr>
                <a:spLocks noChangeAspect="1"/>
              </p:cNvSpPr>
              <p:nvPr/>
            </p:nvSpPr>
            <p:spPr>
              <a:xfrm flipV="1">
                <a:off x="1733" y="1134"/>
                <a:ext cx="2" cy="896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7" name="直接连接符 122946"/>
              <p:cNvSpPr>
                <a:spLocks noChangeAspect="1"/>
              </p:cNvSpPr>
              <p:nvPr/>
            </p:nvSpPr>
            <p:spPr>
              <a:xfrm flipV="1">
                <a:off x="2330" y="835"/>
                <a:ext cx="2" cy="597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8" name="直接连接符 122947"/>
              <p:cNvSpPr>
                <a:spLocks noChangeAspect="1"/>
              </p:cNvSpPr>
              <p:nvPr/>
            </p:nvSpPr>
            <p:spPr>
              <a:xfrm>
                <a:off x="1733" y="2030"/>
                <a:ext cx="597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9" name="直接连接符 122948"/>
              <p:cNvSpPr>
                <a:spLocks noChangeAspect="1"/>
              </p:cNvSpPr>
              <p:nvPr/>
            </p:nvSpPr>
            <p:spPr>
              <a:xfrm flipV="1">
                <a:off x="2330" y="1432"/>
                <a:ext cx="2" cy="598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0" name="直接连接符 122949"/>
              <p:cNvSpPr>
                <a:spLocks noChangeAspect="1"/>
              </p:cNvSpPr>
              <p:nvPr/>
            </p:nvSpPr>
            <p:spPr>
              <a:xfrm flipH="1">
                <a:off x="1733" y="1134"/>
                <a:ext cx="298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1" name="直接连接符 122950"/>
              <p:cNvSpPr>
                <a:spLocks noChangeAspect="1"/>
              </p:cNvSpPr>
              <p:nvPr/>
            </p:nvSpPr>
            <p:spPr>
              <a:xfrm flipH="1">
                <a:off x="2031" y="835"/>
                <a:ext cx="299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2" name="直接连接符 122951"/>
              <p:cNvSpPr>
                <a:spLocks noChangeAspect="1"/>
              </p:cNvSpPr>
              <p:nvPr/>
            </p:nvSpPr>
            <p:spPr>
              <a:xfrm>
                <a:off x="2031" y="835"/>
                <a:ext cx="2" cy="299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组合 122999"/>
            <p:cNvGrpSpPr/>
            <p:nvPr/>
          </p:nvGrpSpPr>
          <p:grpSpPr>
            <a:xfrm>
              <a:off x="3119" y="634"/>
              <a:ext cx="1489" cy="1487"/>
              <a:chOff x="3119" y="634"/>
              <a:chExt cx="1489" cy="1487"/>
            </a:xfrm>
          </p:grpSpPr>
          <p:sp>
            <p:nvSpPr>
              <p:cNvPr id="122961" name="直接连接符 122960"/>
              <p:cNvSpPr>
                <a:spLocks noChangeAspect="1"/>
              </p:cNvSpPr>
              <p:nvPr/>
            </p:nvSpPr>
            <p:spPr>
              <a:xfrm>
                <a:off x="3357" y="1134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2" name="直接连接符 122961"/>
              <p:cNvSpPr>
                <a:spLocks noChangeAspect="1"/>
              </p:cNvSpPr>
              <p:nvPr/>
            </p:nvSpPr>
            <p:spPr>
              <a:xfrm>
                <a:off x="4389" y="1134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2" name="直接连接符 122971"/>
              <p:cNvSpPr>
                <a:spLocks noChangeAspect="1"/>
              </p:cNvSpPr>
              <p:nvPr/>
            </p:nvSpPr>
            <p:spPr>
              <a:xfrm>
                <a:off x="3650" y="1134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3" name="直接连接符 122972"/>
              <p:cNvSpPr>
                <a:spLocks noChangeAspect="1"/>
              </p:cNvSpPr>
              <p:nvPr/>
            </p:nvSpPr>
            <p:spPr>
              <a:xfrm>
                <a:off x="4097" y="1134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5" name="直接连接符 122974"/>
              <p:cNvSpPr>
                <a:spLocks noChangeAspect="1"/>
              </p:cNvSpPr>
              <p:nvPr/>
            </p:nvSpPr>
            <p:spPr>
              <a:xfrm>
                <a:off x="3119" y="1432"/>
                <a:ext cx="20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6" name="直接连接符 122975"/>
              <p:cNvSpPr>
                <a:spLocks noChangeAspect="1"/>
              </p:cNvSpPr>
              <p:nvPr/>
            </p:nvSpPr>
            <p:spPr>
              <a:xfrm>
                <a:off x="3380" y="1432"/>
                <a:ext cx="57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7" name="直接连接符 122976"/>
              <p:cNvSpPr>
                <a:spLocks noChangeAspect="1"/>
              </p:cNvSpPr>
              <p:nvPr/>
            </p:nvSpPr>
            <p:spPr>
              <a:xfrm>
                <a:off x="3493" y="1432"/>
                <a:ext cx="28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8" name="直接连接符 122977"/>
              <p:cNvSpPr>
                <a:spLocks noChangeAspect="1"/>
              </p:cNvSpPr>
              <p:nvPr/>
            </p:nvSpPr>
            <p:spPr>
              <a:xfrm>
                <a:off x="3835" y="1432"/>
                <a:ext cx="57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9" name="直接连接符 122978"/>
              <p:cNvSpPr>
                <a:spLocks noChangeAspect="1"/>
              </p:cNvSpPr>
              <p:nvPr/>
            </p:nvSpPr>
            <p:spPr>
              <a:xfrm>
                <a:off x="3948" y="1432"/>
                <a:ext cx="28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0" name="直接连接符 122979"/>
              <p:cNvSpPr>
                <a:spLocks noChangeAspect="1"/>
              </p:cNvSpPr>
              <p:nvPr/>
            </p:nvSpPr>
            <p:spPr>
              <a:xfrm>
                <a:off x="4290" y="1432"/>
                <a:ext cx="56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1" name="直接连接符 122980"/>
              <p:cNvSpPr>
                <a:spLocks noChangeAspect="1"/>
              </p:cNvSpPr>
              <p:nvPr/>
            </p:nvSpPr>
            <p:spPr>
              <a:xfrm>
                <a:off x="4403" y="1432"/>
                <a:ext cx="20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2" name="直接连接符 122981"/>
              <p:cNvSpPr>
                <a:spLocks noChangeAspect="1"/>
              </p:cNvSpPr>
              <p:nvPr/>
            </p:nvSpPr>
            <p:spPr>
              <a:xfrm flipH="1">
                <a:off x="3650" y="1134"/>
                <a:ext cx="447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3" name="任意多边形 122982"/>
              <p:cNvSpPr>
                <a:spLocks noChangeAspect="1"/>
              </p:cNvSpPr>
              <p:nvPr/>
            </p:nvSpPr>
            <p:spPr>
              <a:xfrm>
                <a:off x="3501" y="1134"/>
                <a:ext cx="746" cy="671"/>
              </a:xfrm>
              <a:custGeom>
                <a:avLst/>
                <a:gdLst/>
                <a:ahLst/>
                <a:cxnLst/>
                <a:rect l="0" t="0" r="0" b="0"/>
                <a:pathLst>
                  <a:path w="2292" h="2065">
                    <a:moveTo>
                      <a:pt x="458" y="0"/>
                    </a:moveTo>
                    <a:lnTo>
                      <a:pt x="388" y="56"/>
                    </a:lnTo>
                    <a:lnTo>
                      <a:pt x="324" y="117"/>
                    </a:lnTo>
                    <a:lnTo>
                      <a:pt x="264" y="184"/>
                    </a:lnTo>
                    <a:lnTo>
                      <a:pt x="209" y="255"/>
                    </a:lnTo>
                    <a:lnTo>
                      <a:pt x="161" y="330"/>
                    </a:lnTo>
                    <a:lnTo>
                      <a:pt x="118" y="410"/>
                    </a:lnTo>
                    <a:lnTo>
                      <a:pt x="82" y="491"/>
                    </a:lnTo>
                    <a:lnTo>
                      <a:pt x="52" y="575"/>
                    </a:lnTo>
                    <a:lnTo>
                      <a:pt x="28" y="662"/>
                    </a:lnTo>
                    <a:lnTo>
                      <a:pt x="12" y="750"/>
                    </a:lnTo>
                    <a:lnTo>
                      <a:pt x="2" y="839"/>
                    </a:lnTo>
                    <a:lnTo>
                      <a:pt x="0" y="928"/>
                    </a:lnTo>
                    <a:lnTo>
                      <a:pt x="4" y="1018"/>
                    </a:lnTo>
                    <a:lnTo>
                      <a:pt x="15" y="1107"/>
                    </a:lnTo>
                    <a:lnTo>
                      <a:pt x="33" y="1195"/>
                    </a:lnTo>
                    <a:lnTo>
                      <a:pt x="58" y="1280"/>
                    </a:lnTo>
                    <a:lnTo>
                      <a:pt x="90" y="1364"/>
                    </a:lnTo>
                    <a:lnTo>
                      <a:pt x="128" y="1446"/>
                    </a:lnTo>
                    <a:lnTo>
                      <a:pt x="172" y="1523"/>
                    </a:lnTo>
                    <a:lnTo>
                      <a:pt x="222" y="1597"/>
                    </a:lnTo>
                    <a:lnTo>
                      <a:pt x="278" y="1667"/>
                    </a:lnTo>
                    <a:lnTo>
                      <a:pt x="339" y="1733"/>
                    </a:lnTo>
                    <a:lnTo>
                      <a:pt x="405" y="1793"/>
                    </a:lnTo>
                    <a:lnTo>
                      <a:pt x="476" y="1848"/>
                    </a:lnTo>
                    <a:lnTo>
                      <a:pt x="550" y="1897"/>
                    </a:lnTo>
                    <a:lnTo>
                      <a:pt x="628" y="1942"/>
                    </a:lnTo>
                    <a:lnTo>
                      <a:pt x="709" y="1979"/>
                    </a:lnTo>
                    <a:lnTo>
                      <a:pt x="794" y="2009"/>
                    </a:lnTo>
                    <a:lnTo>
                      <a:pt x="879" y="2033"/>
                    </a:lnTo>
                    <a:lnTo>
                      <a:pt x="968" y="2051"/>
                    </a:lnTo>
                    <a:lnTo>
                      <a:pt x="1056" y="2061"/>
                    </a:lnTo>
                    <a:lnTo>
                      <a:pt x="1146" y="2065"/>
                    </a:lnTo>
                    <a:lnTo>
                      <a:pt x="1235" y="2061"/>
                    </a:lnTo>
                    <a:lnTo>
                      <a:pt x="1324" y="2051"/>
                    </a:lnTo>
                    <a:lnTo>
                      <a:pt x="1412" y="2033"/>
                    </a:lnTo>
                    <a:lnTo>
                      <a:pt x="1497" y="2009"/>
                    </a:lnTo>
                    <a:lnTo>
                      <a:pt x="1582" y="1979"/>
                    </a:lnTo>
                    <a:lnTo>
                      <a:pt x="1663" y="1942"/>
                    </a:lnTo>
                    <a:lnTo>
                      <a:pt x="1741" y="1897"/>
                    </a:lnTo>
                    <a:lnTo>
                      <a:pt x="1816" y="1848"/>
                    </a:lnTo>
                    <a:lnTo>
                      <a:pt x="1886" y="1793"/>
                    </a:lnTo>
                    <a:lnTo>
                      <a:pt x="1952" y="1733"/>
                    </a:lnTo>
                    <a:lnTo>
                      <a:pt x="2014" y="1667"/>
                    </a:lnTo>
                    <a:lnTo>
                      <a:pt x="2069" y="1597"/>
                    </a:lnTo>
                    <a:lnTo>
                      <a:pt x="2120" y="1523"/>
                    </a:lnTo>
                    <a:lnTo>
                      <a:pt x="2163" y="1446"/>
                    </a:lnTo>
                    <a:lnTo>
                      <a:pt x="2201" y="1364"/>
                    </a:lnTo>
                    <a:lnTo>
                      <a:pt x="2233" y="1280"/>
                    </a:lnTo>
                    <a:lnTo>
                      <a:pt x="2258" y="1195"/>
                    </a:lnTo>
                    <a:lnTo>
                      <a:pt x="2276" y="1107"/>
                    </a:lnTo>
                    <a:lnTo>
                      <a:pt x="2288" y="1018"/>
                    </a:lnTo>
                    <a:lnTo>
                      <a:pt x="2292" y="928"/>
                    </a:lnTo>
                    <a:lnTo>
                      <a:pt x="2290" y="839"/>
                    </a:lnTo>
                    <a:lnTo>
                      <a:pt x="2279" y="750"/>
                    </a:lnTo>
                    <a:lnTo>
                      <a:pt x="2263" y="662"/>
                    </a:lnTo>
                    <a:lnTo>
                      <a:pt x="2240" y="575"/>
                    </a:lnTo>
                    <a:lnTo>
                      <a:pt x="2209" y="491"/>
                    </a:lnTo>
                    <a:lnTo>
                      <a:pt x="2173" y="410"/>
                    </a:lnTo>
                    <a:lnTo>
                      <a:pt x="2130" y="330"/>
                    </a:lnTo>
                    <a:lnTo>
                      <a:pt x="2082" y="255"/>
                    </a:lnTo>
                    <a:lnTo>
                      <a:pt x="2027" y="184"/>
                    </a:lnTo>
                    <a:lnTo>
                      <a:pt x="1968" y="117"/>
                    </a:lnTo>
                    <a:lnTo>
                      <a:pt x="1903" y="56"/>
                    </a:lnTo>
                    <a:lnTo>
                      <a:pt x="1834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4" name="任意多边形 122983"/>
              <p:cNvSpPr>
                <a:spLocks noChangeAspect="1"/>
              </p:cNvSpPr>
              <p:nvPr/>
            </p:nvSpPr>
            <p:spPr>
              <a:xfrm>
                <a:off x="3277" y="1134"/>
                <a:ext cx="1192" cy="896"/>
              </a:xfrm>
              <a:custGeom>
                <a:avLst/>
                <a:gdLst/>
                <a:ahLst/>
                <a:cxnLst/>
                <a:rect l="0" t="0" r="0" b="0"/>
                <a:pathLst>
                  <a:path w="3667" h="2752">
                    <a:moveTo>
                      <a:pt x="245" y="0"/>
                    </a:moveTo>
                    <a:lnTo>
                      <a:pt x="191" y="101"/>
                    </a:lnTo>
                    <a:lnTo>
                      <a:pt x="143" y="205"/>
                    </a:lnTo>
                    <a:lnTo>
                      <a:pt x="102" y="312"/>
                    </a:lnTo>
                    <a:lnTo>
                      <a:pt x="68" y="422"/>
                    </a:lnTo>
                    <a:lnTo>
                      <a:pt x="40" y="533"/>
                    </a:lnTo>
                    <a:lnTo>
                      <a:pt x="20" y="646"/>
                    </a:lnTo>
                    <a:lnTo>
                      <a:pt x="7" y="760"/>
                    </a:lnTo>
                    <a:lnTo>
                      <a:pt x="0" y="875"/>
                    </a:lnTo>
                    <a:lnTo>
                      <a:pt x="1" y="989"/>
                    </a:lnTo>
                    <a:lnTo>
                      <a:pt x="9" y="1104"/>
                    </a:lnTo>
                    <a:lnTo>
                      <a:pt x="24" y="1217"/>
                    </a:lnTo>
                    <a:lnTo>
                      <a:pt x="47" y="1330"/>
                    </a:lnTo>
                    <a:lnTo>
                      <a:pt x="75" y="1440"/>
                    </a:lnTo>
                    <a:lnTo>
                      <a:pt x="111" y="1550"/>
                    </a:lnTo>
                    <a:lnTo>
                      <a:pt x="155" y="1657"/>
                    </a:lnTo>
                    <a:lnTo>
                      <a:pt x="204" y="1759"/>
                    </a:lnTo>
                    <a:lnTo>
                      <a:pt x="260" y="1860"/>
                    </a:lnTo>
                    <a:lnTo>
                      <a:pt x="321" y="1957"/>
                    </a:lnTo>
                    <a:lnTo>
                      <a:pt x="389" y="2050"/>
                    </a:lnTo>
                    <a:lnTo>
                      <a:pt x="463" y="2137"/>
                    </a:lnTo>
                    <a:lnTo>
                      <a:pt x="541" y="2220"/>
                    </a:lnTo>
                    <a:lnTo>
                      <a:pt x="626" y="2299"/>
                    </a:lnTo>
                    <a:lnTo>
                      <a:pt x="714" y="2372"/>
                    </a:lnTo>
                    <a:lnTo>
                      <a:pt x="807" y="2438"/>
                    </a:lnTo>
                    <a:lnTo>
                      <a:pt x="905" y="2500"/>
                    </a:lnTo>
                    <a:lnTo>
                      <a:pt x="1004" y="2555"/>
                    </a:lnTo>
                    <a:lnTo>
                      <a:pt x="1108" y="2604"/>
                    </a:lnTo>
                    <a:lnTo>
                      <a:pt x="1215" y="2645"/>
                    </a:lnTo>
                    <a:lnTo>
                      <a:pt x="1324" y="2681"/>
                    </a:lnTo>
                    <a:lnTo>
                      <a:pt x="1435" y="2709"/>
                    </a:lnTo>
                    <a:lnTo>
                      <a:pt x="1549" y="2731"/>
                    </a:lnTo>
                    <a:lnTo>
                      <a:pt x="1662" y="2745"/>
                    </a:lnTo>
                    <a:lnTo>
                      <a:pt x="1776" y="2752"/>
                    </a:lnTo>
                    <a:lnTo>
                      <a:pt x="1891" y="2752"/>
                    </a:lnTo>
                    <a:lnTo>
                      <a:pt x="2005" y="2745"/>
                    </a:lnTo>
                    <a:lnTo>
                      <a:pt x="2120" y="2731"/>
                    </a:lnTo>
                    <a:lnTo>
                      <a:pt x="2232" y="2709"/>
                    </a:lnTo>
                    <a:lnTo>
                      <a:pt x="2343" y="2681"/>
                    </a:lnTo>
                    <a:lnTo>
                      <a:pt x="2452" y="2645"/>
                    </a:lnTo>
                    <a:lnTo>
                      <a:pt x="2559" y="2604"/>
                    </a:lnTo>
                    <a:lnTo>
                      <a:pt x="2663" y="2555"/>
                    </a:lnTo>
                    <a:lnTo>
                      <a:pt x="2763" y="2500"/>
                    </a:lnTo>
                    <a:lnTo>
                      <a:pt x="2860" y="2438"/>
                    </a:lnTo>
                    <a:lnTo>
                      <a:pt x="2953" y="2372"/>
                    </a:lnTo>
                    <a:lnTo>
                      <a:pt x="3041" y="2299"/>
                    </a:lnTo>
                    <a:lnTo>
                      <a:pt x="3126" y="2220"/>
                    </a:lnTo>
                    <a:lnTo>
                      <a:pt x="3204" y="2137"/>
                    </a:lnTo>
                    <a:lnTo>
                      <a:pt x="3278" y="2050"/>
                    </a:lnTo>
                    <a:lnTo>
                      <a:pt x="3346" y="1957"/>
                    </a:lnTo>
                    <a:lnTo>
                      <a:pt x="3408" y="1860"/>
                    </a:lnTo>
                    <a:lnTo>
                      <a:pt x="3463" y="1759"/>
                    </a:lnTo>
                    <a:lnTo>
                      <a:pt x="3513" y="1657"/>
                    </a:lnTo>
                    <a:lnTo>
                      <a:pt x="3556" y="1550"/>
                    </a:lnTo>
                    <a:lnTo>
                      <a:pt x="3592" y="1440"/>
                    </a:lnTo>
                    <a:lnTo>
                      <a:pt x="3621" y="1330"/>
                    </a:lnTo>
                    <a:lnTo>
                      <a:pt x="3643" y="1217"/>
                    </a:lnTo>
                    <a:lnTo>
                      <a:pt x="3659" y="1104"/>
                    </a:lnTo>
                    <a:lnTo>
                      <a:pt x="3666" y="989"/>
                    </a:lnTo>
                    <a:lnTo>
                      <a:pt x="3667" y="875"/>
                    </a:lnTo>
                    <a:lnTo>
                      <a:pt x="3661" y="760"/>
                    </a:lnTo>
                    <a:lnTo>
                      <a:pt x="3647" y="646"/>
                    </a:lnTo>
                    <a:lnTo>
                      <a:pt x="3627" y="533"/>
                    </a:lnTo>
                    <a:lnTo>
                      <a:pt x="3600" y="422"/>
                    </a:lnTo>
                    <a:lnTo>
                      <a:pt x="3565" y="312"/>
                    </a:lnTo>
                    <a:lnTo>
                      <a:pt x="3524" y="205"/>
                    </a:lnTo>
                    <a:lnTo>
                      <a:pt x="3477" y="101"/>
                    </a:lnTo>
                    <a:lnTo>
                      <a:pt x="3422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5" name="任意多边形 122984"/>
              <p:cNvSpPr>
                <a:spLocks noChangeAspect="1"/>
              </p:cNvSpPr>
              <p:nvPr/>
            </p:nvSpPr>
            <p:spPr>
              <a:xfrm>
                <a:off x="3357" y="835"/>
                <a:ext cx="1032" cy="299"/>
              </a:xfrm>
              <a:custGeom>
                <a:avLst/>
                <a:gdLst/>
                <a:ahLst/>
                <a:cxnLst/>
                <a:rect l="0" t="0" r="0" b="0"/>
                <a:pathLst>
                  <a:path w="3177" h="918">
                    <a:moveTo>
                      <a:pt x="3177" y="918"/>
                    </a:moveTo>
                    <a:lnTo>
                      <a:pt x="3115" y="818"/>
                    </a:lnTo>
                    <a:lnTo>
                      <a:pt x="3048" y="724"/>
                    </a:lnTo>
                    <a:lnTo>
                      <a:pt x="2974" y="633"/>
                    </a:lnTo>
                    <a:lnTo>
                      <a:pt x="2896" y="548"/>
                    </a:lnTo>
                    <a:lnTo>
                      <a:pt x="2812" y="467"/>
                    </a:lnTo>
                    <a:lnTo>
                      <a:pt x="2722" y="392"/>
                    </a:lnTo>
                    <a:lnTo>
                      <a:pt x="2629" y="323"/>
                    </a:lnTo>
                    <a:lnTo>
                      <a:pt x="2531" y="261"/>
                    </a:lnTo>
                    <a:lnTo>
                      <a:pt x="2429" y="204"/>
                    </a:lnTo>
                    <a:lnTo>
                      <a:pt x="2324" y="154"/>
                    </a:lnTo>
                    <a:lnTo>
                      <a:pt x="2216" y="110"/>
                    </a:lnTo>
                    <a:lnTo>
                      <a:pt x="2105" y="74"/>
                    </a:lnTo>
                    <a:lnTo>
                      <a:pt x="1993" y="44"/>
                    </a:lnTo>
                    <a:lnTo>
                      <a:pt x="1879" y="23"/>
                    </a:lnTo>
                    <a:lnTo>
                      <a:pt x="1763" y="8"/>
                    </a:lnTo>
                    <a:lnTo>
                      <a:pt x="1647" y="0"/>
                    </a:lnTo>
                    <a:lnTo>
                      <a:pt x="1531" y="0"/>
                    </a:lnTo>
                    <a:lnTo>
                      <a:pt x="1415" y="8"/>
                    </a:lnTo>
                    <a:lnTo>
                      <a:pt x="1298" y="23"/>
                    </a:lnTo>
                    <a:lnTo>
                      <a:pt x="1184" y="44"/>
                    </a:lnTo>
                    <a:lnTo>
                      <a:pt x="1072" y="74"/>
                    </a:lnTo>
                    <a:lnTo>
                      <a:pt x="961" y="110"/>
                    </a:lnTo>
                    <a:lnTo>
                      <a:pt x="853" y="154"/>
                    </a:lnTo>
                    <a:lnTo>
                      <a:pt x="748" y="204"/>
                    </a:lnTo>
                    <a:lnTo>
                      <a:pt x="646" y="261"/>
                    </a:lnTo>
                    <a:lnTo>
                      <a:pt x="549" y="323"/>
                    </a:lnTo>
                    <a:lnTo>
                      <a:pt x="455" y="392"/>
                    </a:lnTo>
                    <a:lnTo>
                      <a:pt x="365" y="467"/>
                    </a:lnTo>
                    <a:lnTo>
                      <a:pt x="281" y="548"/>
                    </a:lnTo>
                    <a:lnTo>
                      <a:pt x="203" y="633"/>
                    </a:lnTo>
                    <a:lnTo>
                      <a:pt x="129" y="724"/>
                    </a:lnTo>
                    <a:lnTo>
                      <a:pt x="62" y="818"/>
                    </a:lnTo>
                    <a:lnTo>
                      <a:pt x="0" y="918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6" name="直接连接符 122985"/>
              <p:cNvSpPr>
                <a:spLocks noChangeAspect="1"/>
              </p:cNvSpPr>
              <p:nvPr/>
            </p:nvSpPr>
            <p:spPr>
              <a:xfrm flipH="1">
                <a:off x="3357" y="1134"/>
                <a:ext cx="293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7" name="直接连接符 122986"/>
              <p:cNvSpPr>
                <a:spLocks noChangeAspect="1"/>
              </p:cNvSpPr>
              <p:nvPr/>
            </p:nvSpPr>
            <p:spPr>
              <a:xfrm flipV="1">
                <a:off x="3874" y="1918"/>
                <a:ext cx="2" cy="203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8" name="直接连接符 122987"/>
              <p:cNvSpPr>
                <a:spLocks noChangeAspect="1"/>
              </p:cNvSpPr>
              <p:nvPr/>
            </p:nvSpPr>
            <p:spPr>
              <a:xfrm flipV="1">
                <a:off x="3874" y="1805"/>
                <a:ext cx="2" cy="5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9" name="直接连接符 122988"/>
              <p:cNvSpPr>
                <a:spLocks noChangeAspect="1"/>
              </p:cNvSpPr>
              <p:nvPr/>
            </p:nvSpPr>
            <p:spPr>
              <a:xfrm flipV="1">
                <a:off x="3874" y="1464"/>
                <a:ext cx="2" cy="28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0" name="直接连接符 122989"/>
              <p:cNvSpPr>
                <a:spLocks noChangeAspect="1"/>
              </p:cNvSpPr>
              <p:nvPr/>
            </p:nvSpPr>
            <p:spPr>
              <a:xfrm flipV="1">
                <a:off x="3874" y="1350"/>
                <a:ext cx="2" cy="5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1" name="直接连接符 122990"/>
              <p:cNvSpPr>
                <a:spLocks noChangeAspect="1"/>
              </p:cNvSpPr>
              <p:nvPr/>
            </p:nvSpPr>
            <p:spPr>
              <a:xfrm flipV="1">
                <a:off x="3874" y="1009"/>
                <a:ext cx="2" cy="28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2" name="直接连接符 122991"/>
              <p:cNvSpPr>
                <a:spLocks noChangeAspect="1"/>
              </p:cNvSpPr>
              <p:nvPr/>
            </p:nvSpPr>
            <p:spPr>
              <a:xfrm flipV="1">
                <a:off x="3874" y="896"/>
                <a:ext cx="2" cy="5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3" name="直接连接符 122992"/>
              <p:cNvSpPr>
                <a:spLocks noChangeAspect="1"/>
              </p:cNvSpPr>
              <p:nvPr/>
            </p:nvSpPr>
            <p:spPr>
              <a:xfrm flipV="1">
                <a:off x="3874" y="634"/>
                <a:ext cx="2" cy="203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4" name="直接连接符 122993"/>
              <p:cNvSpPr>
                <a:spLocks noChangeAspect="1"/>
              </p:cNvSpPr>
              <p:nvPr/>
            </p:nvSpPr>
            <p:spPr>
              <a:xfrm flipH="1">
                <a:off x="4097" y="1134"/>
                <a:ext cx="292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23001" name="对象 123000"/>
          <p:cNvGraphicFramePr>
            <a:graphicFrameLocks/>
          </p:cNvGraphicFramePr>
          <p:nvPr/>
        </p:nvGraphicFramePr>
        <p:xfrm>
          <a:off x="5029200" y="3578225"/>
          <a:ext cx="3810000" cy="3279775"/>
        </p:xfrm>
        <a:graphic>
          <a:graphicData uri="http://schemas.openxmlformats.org/presentationml/2006/ole">
            <p:oleObj spid="_x0000_s95234" r:id="rId4" imgW="4038095" imgH="3476190" progId="PBrush">
              <p:embed/>
            </p:oleObj>
          </a:graphicData>
        </a:graphic>
      </p:graphicFrame>
      <p:grpSp>
        <p:nvGrpSpPr>
          <p:cNvPr id="13" name="组合 123021"/>
          <p:cNvGrpSpPr/>
          <p:nvPr/>
        </p:nvGrpSpPr>
        <p:grpSpPr>
          <a:xfrm>
            <a:off x="5791200" y="4343400"/>
            <a:ext cx="2743200" cy="1189038"/>
            <a:chOff x="3648" y="2736"/>
            <a:chExt cx="1728" cy="749"/>
          </a:xfrm>
        </p:grpSpPr>
        <p:sp>
          <p:nvSpPr>
            <p:cNvPr id="123007" name="文本框 123006"/>
            <p:cNvSpPr txBox="1"/>
            <p:nvPr/>
          </p:nvSpPr>
          <p:spPr>
            <a:xfrm>
              <a:off x="4368" y="2736"/>
              <a:ext cx="287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23008" name="文本框 123007"/>
            <p:cNvSpPr txBox="1"/>
            <p:nvPr/>
          </p:nvSpPr>
          <p:spPr>
            <a:xfrm>
              <a:off x="3648" y="3072"/>
              <a:ext cx="301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23010" name="文本框 123009"/>
            <p:cNvSpPr txBox="1"/>
            <p:nvPr/>
          </p:nvSpPr>
          <p:spPr>
            <a:xfrm>
              <a:off x="4698" y="3120"/>
              <a:ext cx="301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23011" name="文本框 123010"/>
            <p:cNvSpPr txBox="1"/>
            <p:nvPr/>
          </p:nvSpPr>
          <p:spPr>
            <a:xfrm>
              <a:off x="5075" y="2880"/>
              <a:ext cx="301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123013" name="文本框 123012"/>
          <p:cNvSpPr txBox="1"/>
          <p:nvPr/>
        </p:nvSpPr>
        <p:spPr>
          <a:xfrm>
            <a:off x="1198563" y="4876800"/>
            <a:ext cx="387350" cy="579438"/>
          </a:xfrm>
          <a:prstGeom prst="rect">
            <a:avLst/>
          </a:prstGeom>
          <a:noFill/>
          <a:ln w="571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grpSp>
        <p:nvGrpSpPr>
          <p:cNvPr id="14" name="组合 123022"/>
          <p:cNvGrpSpPr/>
          <p:nvPr/>
        </p:nvGrpSpPr>
        <p:grpSpPr>
          <a:xfrm>
            <a:off x="1328738" y="1219200"/>
            <a:ext cx="2382837" cy="960438"/>
            <a:chOff x="837" y="768"/>
            <a:chExt cx="1501" cy="605"/>
          </a:xfrm>
        </p:grpSpPr>
        <p:sp>
          <p:nvSpPr>
            <p:cNvPr id="123012" name="文本框 123011"/>
            <p:cNvSpPr txBox="1"/>
            <p:nvPr/>
          </p:nvSpPr>
          <p:spPr>
            <a:xfrm>
              <a:off x="837" y="787"/>
              <a:ext cx="315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a'</a:t>
              </a:r>
            </a:p>
          </p:txBody>
        </p:sp>
        <p:sp>
          <p:nvSpPr>
            <p:cNvPr id="123014" name="文本框 123013"/>
            <p:cNvSpPr txBox="1"/>
            <p:nvPr/>
          </p:nvSpPr>
          <p:spPr>
            <a:xfrm>
              <a:off x="1337" y="768"/>
              <a:ext cx="812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c '( b')</a:t>
              </a:r>
            </a:p>
          </p:txBody>
        </p:sp>
        <p:sp>
          <p:nvSpPr>
            <p:cNvPr id="123015" name="文本框 123014"/>
            <p:cNvSpPr txBox="1"/>
            <p:nvPr/>
          </p:nvSpPr>
          <p:spPr>
            <a:xfrm>
              <a:off x="2009" y="1008"/>
              <a:ext cx="329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d'</a:t>
              </a:r>
            </a:p>
          </p:txBody>
        </p:sp>
      </p:grpSp>
      <p:grpSp>
        <p:nvGrpSpPr>
          <p:cNvPr id="15" name="组合 123028"/>
          <p:cNvGrpSpPr/>
          <p:nvPr/>
        </p:nvGrpSpPr>
        <p:grpSpPr>
          <a:xfrm>
            <a:off x="1566863" y="4405313"/>
            <a:ext cx="1574800" cy="822325"/>
            <a:chOff x="987" y="2775"/>
            <a:chExt cx="992" cy="518"/>
          </a:xfrm>
        </p:grpSpPr>
        <p:sp>
          <p:nvSpPr>
            <p:cNvPr id="122905" name="直接连接符 122904"/>
            <p:cNvSpPr>
              <a:spLocks noChangeAspect="1"/>
            </p:cNvSpPr>
            <p:nvPr/>
          </p:nvSpPr>
          <p:spPr>
            <a:xfrm>
              <a:off x="987" y="2775"/>
              <a:ext cx="746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4" name="直接连接符 122903"/>
            <p:cNvSpPr>
              <a:spLocks noChangeAspect="1"/>
            </p:cNvSpPr>
            <p:nvPr/>
          </p:nvSpPr>
          <p:spPr>
            <a:xfrm flipH="1">
              <a:off x="987" y="3224"/>
              <a:ext cx="746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6" name="文本框 123015"/>
            <p:cNvSpPr txBox="1"/>
            <p:nvPr/>
          </p:nvSpPr>
          <p:spPr>
            <a:xfrm>
              <a:off x="1721" y="2928"/>
              <a:ext cx="258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16" name="组合 123032"/>
          <p:cNvGrpSpPr/>
          <p:nvPr/>
        </p:nvGrpSpPr>
        <p:grpSpPr>
          <a:xfrm>
            <a:off x="2751138" y="3813175"/>
            <a:ext cx="3175" cy="1897063"/>
            <a:chOff x="1733" y="2402"/>
            <a:chExt cx="2" cy="1195"/>
          </a:xfrm>
        </p:grpSpPr>
        <p:grpSp>
          <p:nvGrpSpPr>
            <p:cNvPr id="17" name="组合 123030"/>
            <p:cNvGrpSpPr/>
            <p:nvPr/>
          </p:nvGrpSpPr>
          <p:grpSpPr>
            <a:xfrm>
              <a:off x="1733" y="3224"/>
              <a:ext cx="2" cy="373"/>
              <a:chOff x="1733" y="3224"/>
              <a:chExt cx="2" cy="373"/>
            </a:xfrm>
          </p:grpSpPr>
          <p:sp>
            <p:nvSpPr>
              <p:cNvPr id="122931" name="直接连接符 122930"/>
              <p:cNvSpPr>
                <a:spLocks noChangeAspect="1"/>
              </p:cNvSpPr>
              <p:nvPr/>
            </p:nvSpPr>
            <p:spPr>
              <a:xfrm flipV="1">
                <a:off x="1733" y="3517"/>
                <a:ext cx="2" cy="80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0" name="直接连接符 122929"/>
              <p:cNvSpPr>
                <a:spLocks noChangeAspect="1"/>
              </p:cNvSpPr>
              <p:nvPr/>
            </p:nvSpPr>
            <p:spPr>
              <a:xfrm flipV="1">
                <a:off x="1733" y="3224"/>
                <a:ext cx="2" cy="293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组合 123031"/>
            <p:cNvGrpSpPr/>
            <p:nvPr/>
          </p:nvGrpSpPr>
          <p:grpSpPr>
            <a:xfrm>
              <a:off x="1733" y="2402"/>
              <a:ext cx="2" cy="373"/>
              <a:chOff x="1733" y="2402"/>
              <a:chExt cx="2" cy="373"/>
            </a:xfrm>
          </p:grpSpPr>
          <p:sp>
            <p:nvSpPr>
              <p:cNvPr id="122935" name="直接连接符 122934"/>
              <p:cNvSpPr>
                <a:spLocks noChangeAspect="1"/>
              </p:cNvSpPr>
              <p:nvPr/>
            </p:nvSpPr>
            <p:spPr>
              <a:xfrm flipV="1">
                <a:off x="1733" y="2402"/>
                <a:ext cx="2" cy="80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4" name="直接连接符 122933"/>
              <p:cNvSpPr>
                <a:spLocks noChangeAspect="1"/>
              </p:cNvSpPr>
              <p:nvPr/>
            </p:nvSpPr>
            <p:spPr>
              <a:xfrm flipV="1">
                <a:off x="1733" y="2482"/>
                <a:ext cx="2" cy="293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3017" name="文本框 123016"/>
          <p:cNvSpPr txBox="1"/>
          <p:nvPr/>
        </p:nvSpPr>
        <p:spPr>
          <a:xfrm>
            <a:off x="2373313" y="5181600"/>
            <a:ext cx="365125" cy="579438"/>
          </a:xfrm>
          <a:prstGeom prst="rect">
            <a:avLst/>
          </a:prstGeom>
          <a:noFill/>
          <a:ln w="571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grpSp>
        <p:nvGrpSpPr>
          <p:cNvPr id="19" name="组合 123026"/>
          <p:cNvGrpSpPr/>
          <p:nvPr/>
        </p:nvGrpSpPr>
        <p:grpSpPr>
          <a:xfrm>
            <a:off x="2743200" y="3940175"/>
            <a:ext cx="847725" cy="1744663"/>
            <a:chOff x="1733" y="2482"/>
            <a:chExt cx="534" cy="1099"/>
          </a:xfrm>
        </p:grpSpPr>
        <p:sp>
          <p:nvSpPr>
            <p:cNvPr id="122928" name="直接连接符 122927"/>
            <p:cNvSpPr>
              <a:spLocks noChangeAspect="1"/>
            </p:cNvSpPr>
            <p:nvPr/>
          </p:nvSpPr>
          <p:spPr>
            <a:xfrm flipH="1">
              <a:off x="1733" y="3517"/>
              <a:ext cx="29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2" name="直接连接符 122931"/>
            <p:cNvSpPr>
              <a:spLocks noChangeAspect="1"/>
            </p:cNvSpPr>
            <p:nvPr/>
          </p:nvSpPr>
          <p:spPr>
            <a:xfrm>
              <a:off x="1733" y="2482"/>
              <a:ext cx="29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8" name="文本框 123017"/>
            <p:cNvSpPr txBox="1"/>
            <p:nvPr/>
          </p:nvSpPr>
          <p:spPr>
            <a:xfrm>
              <a:off x="2009" y="3216"/>
              <a:ext cx="258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20" name="组合 123023"/>
          <p:cNvGrpSpPr/>
          <p:nvPr/>
        </p:nvGrpSpPr>
        <p:grpSpPr>
          <a:xfrm>
            <a:off x="5943600" y="1295400"/>
            <a:ext cx="2362200" cy="1066800"/>
            <a:chOff x="3744" y="816"/>
            <a:chExt cx="1488" cy="672"/>
          </a:xfrm>
        </p:grpSpPr>
        <p:sp>
          <p:nvSpPr>
            <p:cNvPr id="123019" name="文本框 123018"/>
            <p:cNvSpPr txBox="1"/>
            <p:nvPr/>
          </p:nvSpPr>
          <p:spPr>
            <a:xfrm>
              <a:off x="4406" y="912"/>
              <a:ext cx="826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c"(d")</a:t>
              </a:r>
            </a:p>
          </p:txBody>
        </p:sp>
        <p:sp>
          <p:nvSpPr>
            <p:cNvPr id="123020" name="文本框 123019"/>
            <p:cNvSpPr txBox="1"/>
            <p:nvPr/>
          </p:nvSpPr>
          <p:spPr>
            <a:xfrm>
              <a:off x="3785" y="816"/>
              <a:ext cx="450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a" </a:t>
              </a:r>
            </a:p>
          </p:txBody>
        </p:sp>
        <p:sp>
          <p:nvSpPr>
            <p:cNvPr id="123021" name="矩形 123020"/>
            <p:cNvSpPr/>
            <p:nvPr/>
          </p:nvSpPr>
          <p:spPr>
            <a:xfrm>
              <a:off x="3744" y="1123"/>
              <a:ext cx="570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(b")</a:t>
              </a:r>
            </a:p>
          </p:txBody>
        </p:sp>
      </p:grpSp>
      <p:sp>
        <p:nvSpPr>
          <p:cNvPr id="123039" name="文本框 123038"/>
          <p:cNvSpPr txBox="1"/>
          <p:nvPr/>
        </p:nvSpPr>
        <p:spPr>
          <a:xfrm>
            <a:off x="236538" y="68263"/>
            <a:ext cx="593725" cy="579437"/>
          </a:xfrm>
          <a:prstGeom prst="rect">
            <a:avLst/>
          </a:prstGeom>
          <a:noFill/>
          <a:ln w="571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2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3" grpId="0" build="p"/>
      <p:bldP spid="12301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文本框 53250"/>
          <p:cNvSpPr txBox="1"/>
          <p:nvPr/>
        </p:nvSpPr>
        <p:spPr>
          <a:xfrm>
            <a:off x="0" y="-31750"/>
            <a:ext cx="3561080" cy="518160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4  </a:t>
            </a:r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空心圆柱被开槽</a:t>
            </a:r>
          </a:p>
        </p:txBody>
      </p:sp>
      <p:grpSp>
        <p:nvGrpSpPr>
          <p:cNvPr id="2" name="组合 53295"/>
          <p:cNvGrpSpPr/>
          <p:nvPr/>
        </p:nvGrpSpPr>
        <p:grpSpPr>
          <a:xfrm>
            <a:off x="0" y="0"/>
            <a:ext cx="6559550" cy="6858000"/>
            <a:chOff x="0" y="0"/>
            <a:chExt cx="4132" cy="4320"/>
          </a:xfrm>
        </p:grpSpPr>
        <p:grpSp>
          <p:nvGrpSpPr>
            <p:cNvPr id="3" name="组合 53251"/>
            <p:cNvGrpSpPr/>
            <p:nvPr/>
          </p:nvGrpSpPr>
          <p:grpSpPr>
            <a:xfrm>
              <a:off x="834" y="480"/>
              <a:ext cx="3298" cy="3840"/>
              <a:chOff x="1266" y="480"/>
              <a:chExt cx="3298" cy="3840"/>
            </a:xfrm>
          </p:grpSpPr>
          <p:graphicFrame>
            <p:nvGraphicFramePr>
              <p:cNvPr id="53253" name="文本占位符 53252"/>
              <p:cNvGraphicFramePr>
                <a:graphicFrameLocks/>
              </p:cNvGraphicFramePr>
              <p:nvPr>
                <p:ph type="body" idx="1"/>
              </p:nvPr>
            </p:nvGraphicFramePr>
            <p:xfrm>
              <a:off x="1266" y="577"/>
              <a:ext cx="3153" cy="3743"/>
            </p:xfrm>
            <a:graphic>
              <a:graphicData uri="http://schemas.openxmlformats.org/presentationml/2006/ole">
                <p:oleObj spid="_x0000_s96258" r:id="rId3" imgW="2580952" imgH="3029373" progId="PBrush">
                  <p:embed/>
                </p:oleObj>
              </a:graphicData>
            </a:graphic>
          </p:graphicFrame>
          <p:sp>
            <p:nvSpPr>
              <p:cNvPr id="53254" name="文本框 53253"/>
              <p:cNvSpPr txBox="1"/>
              <p:nvPr/>
            </p:nvSpPr>
            <p:spPr>
              <a:xfrm>
                <a:off x="4080" y="2736"/>
                <a:ext cx="324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53255" name="文本框 53254"/>
              <p:cNvSpPr txBox="1"/>
              <p:nvPr/>
            </p:nvSpPr>
            <p:spPr>
              <a:xfrm>
                <a:off x="3936" y="3264"/>
                <a:ext cx="308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53256" name="文本框 53255"/>
              <p:cNvSpPr txBox="1"/>
              <p:nvPr/>
            </p:nvSpPr>
            <p:spPr>
              <a:xfrm>
                <a:off x="3696" y="2640"/>
                <a:ext cx="324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53257" name="文本框 53256"/>
              <p:cNvSpPr txBox="1"/>
              <p:nvPr/>
            </p:nvSpPr>
            <p:spPr>
              <a:xfrm>
                <a:off x="3648" y="2928"/>
                <a:ext cx="324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53258" name="文本框 53257"/>
              <p:cNvSpPr txBox="1"/>
              <p:nvPr/>
            </p:nvSpPr>
            <p:spPr>
              <a:xfrm>
                <a:off x="2176" y="3600"/>
                <a:ext cx="612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a(b)</a:t>
                </a:r>
              </a:p>
            </p:txBody>
          </p:sp>
          <p:sp>
            <p:nvSpPr>
              <p:cNvPr id="53259" name="文本框 53258"/>
              <p:cNvSpPr txBox="1"/>
              <p:nvPr/>
            </p:nvSpPr>
            <p:spPr>
              <a:xfrm>
                <a:off x="1872" y="3072"/>
                <a:ext cx="596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c(d)</a:t>
                </a:r>
              </a:p>
            </p:txBody>
          </p:sp>
          <p:sp>
            <p:nvSpPr>
              <p:cNvPr id="53260" name="文本框 53259"/>
              <p:cNvSpPr txBox="1"/>
              <p:nvPr/>
            </p:nvSpPr>
            <p:spPr>
              <a:xfrm>
                <a:off x="2016" y="480"/>
                <a:ext cx="740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a'(c')</a:t>
                </a:r>
              </a:p>
            </p:txBody>
          </p:sp>
          <p:sp>
            <p:nvSpPr>
              <p:cNvPr id="53261" name="文本框 53260"/>
              <p:cNvSpPr txBox="1"/>
              <p:nvPr/>
            </p:nvSpPr>
            <p:spPr>
              <a:xfrm>
                <a:off x="1920" y="1200"/>
                <a:ext cx="788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b'(d')</a:t>
                </a:r>
              </a:p>
            </p:txBody>
          </p:sp>
          <p:sp>
            <p:nvSpPr>
              <p:cNvPr id="53262" name="文本框 53261"/>
              <p:cNvSpPr txBox="1"/>
              <p:nvPr/>
            </p:nvSpPr>
            <p:spPr>
              <a:xfrm>
                <a:off x="4128" y="624"/>
                <a:ext cx="420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a"</a:t>
                </a:r>
              </a:p>
            </p:txBody>
          </p:sp>
          <p:sp>
            <p:nvSpPr>
              <p:cNvPr id="53263" name="文本框 53262"/>
              <p:cNvSpPr txBox="1"/>
              <p:nvPr/>
            </p:nvSpPr>
            <p:spPr>
              <a:xfrm>
                <a:off x="4128" y="960"/>
                <a:ext cx="436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b"</a:t>
                </a:r>
              </a:p>
            </p:txBody>
          </p:sp>
          <p:sp>
            <p:nvSpPr>
              <p:cNvPr id="53264" name="文本框 53263"/>
              <p:cNvSpPr txBox="1"/>
              <p:nvPr/>
            </p:nvSpPr>
            <p:spPr>
              <a:xfrm>
                <a:off x="3504" y="816"/>
                <a:ext cx="404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c"</a:t>
                </a:r>
              </a:p>
            </p:txBody>
          </p:sp>
          <p:sp>
            <p:nvSpPr>
              <p:cNvPr id="53265" name="文本框 53264"/>
              <p:cNvSpPr txBox="1"/>
              <p:nvPr/>
            </p:nvSpPr>
            <p:spPr>
              <a:xfrm>
                <a:off x="3456" y="1152"/>
                <a:ext cx="436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d"</a:t>
                </a:r>
              </a:p>
            </p:txBody>
          </p:sp>
        </p:grpSp>
        <p:grpSp>
          <p:nvGrpSpPr>
            <p:cNvPr id="4" name="组合 53265"/>
            <p:cNvGrpSpPr/>
            <p:nvPr/>
          </p:nvGrpSpPr>
          <p:grpSpPr>
            <a:xfrm>
              <a:off x="2928" y="384"/>
              <a:ext cx="503" cy="573"/>
              <a:chOff x="3342" y="305"/>
              <a:chExt cx="503" cy="573"/>
            </a:xfrm>
          </p:grpSpPr>
          <p:sp>
            <p:nvSpPr>
              <p:cNvPr id="53267" name="直接连接符 53266"/>
              <p:cNvSpPr/>
              <p:nvPr/>
            </p:nvSpPr>
            <p:spPr>
              <a:xfrm flipV="1">
                <a:off x="3364" y="563"/>
                <a:ext cx="0" cy="315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直接连接符 53267"/>
              <p:cNvSpPr/>
              <p:nvPr/>
            </p:nvSpPr>
            <p:spPr>
              <a:xfrm flipV="1">
                <a:off x="3844" y="563"/>
                <a:ext cx="0" cy="315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9" name="文本框 53268"/>
              <p:cNvSpPr txBox="1"/>
              <p:nvPr/>
            </p:nvSpPr>
            <p:spPr>
              <a:xfrm>
                <a:off x="3394" y="305"/>
                <a:ext cx="385" cy="365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200" b="1">
                    <a:solidFill>
                      <a:srgbClr val="CC0000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r>
                  <a:rPr lang="en-US" altLang="zh-CN" sz="3200" b="1" baseline="-25000">
                    <a:solidFill>
                      <a:srgbClr val="CC0000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endParaRPr lang="en-US" altLang="zh-CN" sz="2400" b="1">
                  <a:solidFill>
                    <a:srgbClr val="CC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3270" name="直接连接符 53269"/>
              <p:cNvSpPr/>
              <p:nvPr/>
            </p:nvSpPr>
            <p:spPr>
              <a:xfrm>
                <a:off x="3342" y="671"/>
                <a:ext cx="503" cy="1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组合 53270"/>
            <p:cNvGrpSpPr/>
            <p:nvPr/>
          </p:nvGrpSpPr>
          <p:grpSpPr>
            <a:xfrm>
              <a:off x="2640" y="0"/>
              <a:ext cx="1081" cy="878"/>
              <a:chOff x="3062" y="0"/>
              <a:chExt cx="1081" cy="878"/>
            </a:xfrm>
          </p:grpSpPr>
          <p:sp>
            <p:nvSpPr>
              <p:cNvPr id="53272" name="直接连接符 53271"/>
              <p:cNvSpPr/>
              <p:nvPr/>
            </p:nvSpPr>
            <p:spPr>
              <a:xfrm flipV="1">
                <a:off x="4143" y="383"/>
                <a:ext cx="0" cy="495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3" name="直接连接符 53272"/>
              <p:cNvSpPr/>
              <p:nvPr/>
            </p:nvSpPr>
            <p:spPr>
              <a:xfrm flipV="1">
                <a:off x="3067" y="383"/>
                <a:ext cx="0" cy="495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4" name="直接连接符 53273"/>
              <p:cNvSpPr/>
              <p:nvPr/>
            </p:nvSpPr>
            <p:spPr>
              <a:xfrm>
                <a:off x="3062" y="408"/>
                <a:ext cx="1074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文本框 53274"/>
              <p:cNvSpPr txBox="1"/>
              <p:nvPr/>
            </p:nvSpPr>
            <p:spPr>
              <a:xfrm>
                <a:off x="3394" y="0"/>
                <a:ext cx="385" cy="365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200" b="1">
                    <a:solidFill>
                      <a:srgbClr val="CC0000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r>
                  <a:rPr lang="en-US" altLang="zh-CN" sz="3200" b="1" baseline="-25000">
                    <a:solidFill>
                      <a:srgbClr val="CC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2400" b="1">
                  <a:solidFill>
                    <a:srgbClr val="CC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组合 53275"/>
            <p:cNvGrpSpPr/>
            <p:nvPr/>
          </p:nvGrpSpPr>
          <p:grpSpPr>
            <a:xfrm>
              <a:off x="336" y="2928"/>
              <a:ext cx="977" cy="522"/>
              <a:chOff x="837" y="2897"/>
              <a:chExt cx="977" cy="522"/>
            </a:xfrm>
          </p:grpSpPr>
          <p:sp>
            <p:nvSpPr>
              <p:cNvPr id="53277" name="直接连接符 53276"/>
              <p:cNvSpPr/>
              <p:nvPr/>
            </p:nvSpPr>
            <p:spPr>
              <a:xfrm flipH="1">
                <a:off x="1148" y="2909"/>
                <a:ext cx="666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8" name="直接连接符 53277"/>
              <p:cNvSpPr/>
              <p:nvPr/>
            </p:nvSpPr>
            <p:spPr>
              <a:xfrm flipH="1">
                <a:off x="1148" y="3419"/>
                <a:ext cx="666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直接连接符 53278"/>
              <p:cNvSpPr/>
              <p:nvPr/>
            </p:nvSpPr>
            <p:spPr>
              <a:xfrm>
                <a:off x="1247" y="2897"/>
                <a:ext cx="0" cy="513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文本框 53279"/>
              <p:cNvSpPr txBox="1"/>
              <p:nvPr/>
            </p:nvSpPr>
            <p:spPr>
              <a:xfrm rot="-5372185">
                <a:off x="827" y="3030"/>
                <a:ext cx="385" cy="365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200" b="1">
                    <a:solidFill>
                      <a:srgbClr val="CC0000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r>
                  <a:rPr lang="en-US" altLang="zh-CN" sz="3200" b="1" baseline="-25000">
                    <a:solidFill>
                      <a:srgbClr val="CC0000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endParaRPr lang="en-US" altLang="zh-CN" sz="2400" b="1">
                  <a:solidFill>
                    <a:srgbClr val="CC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组合 53280"/>
            <p:cNvGrpSpPr/>
            <p:nvPr/>
          </p:nvGrpSpPr>
          <p:grpSpPr>
            <a:xfrm>
              <a:off x="0" y="2592"/>
              <a:ext cx="1334" cy="1127"/>
              <a:chOff x="480" y="2594"/>
              <a:chExt cx="1334" cy="1127"/>
            </a:xfrm>
          </p:grpSpPr>
          <p:sp>
            <p:nvSpPr>
              <p:cNvPr id="53282" name="直接连接符 53281"/>
              <p:cNvSpPr/>
              <p:nvPr/>
            </p:nvSpPr>
            <p:spPr>
              <a:xfrm flipH="1">
                <a:off x="703" y="2611"/>
                <a:ext cx="1111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直接连接符 53282"/>
              <p:cNvSpPr/>
              <p:nvPr/>
            </p:nvSpPr>
            <p:spPr>
              <a:xfrm flipH="1">
                <a:off x="703" y="3721"/>
                <a:ext cx="1111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直接连接符 53283"/>
              <p:cNvSpPr/>
              <p:nvPr/>
            </p:nvSpPr>
            <p:spPr>
              <a:xfrm>
                <a:off x="883" y="2594"/>
                <a:ext cx="0" cy="1121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5" name="文本框 53284"/>
              <p:cNvSpPr txBox="1"/>
              <p:nvPr/>
            </p:nvSpPr>
            <p:spPr>
              <a:xfrm rot="16080824">
                <a:off x="470" y="2979"/>
                <a:ext cx="385" cy="365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200" b="1">
                    <a:solidFill>
                      <a:srgbClr val="CC0000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r>
                  <a:rPr lang="en-US" altLang="zh-CN" sz="3200" b="1" baseline="-25000">
                    <a:solidFill>
                      <a:srgbClr val="CC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2400" b="1">
                  <a:solidFill>
                    <a:srgbClr val="CC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53298" name="矩形 53297"/>
          <p:cNvSpPr/>
          <p:nvPr/>
        </p:nvSpPr>
        <p:spPr>
          <a:xfrm>
            <a:off x="5715000" y="6491288"/>
            <a:ext cx="3060700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5 </a:t>
            </a:r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求冲模切刀截交线的投影</a:t>
            </a:r>
          </a:p>
        </p:txBody>
      </p:sp>
      <p:graphicFrame>
        <p:nvGraphicFramePr>
          <p:cNvPr id="53299" name="对象 53298"/>
          <p:cNvGraphicFramePr>
            <a:graphicFrameLocks/>
          </p:cNvGraphicFramePr>
          <p:nvPr/>
        </p:nvGraphicFramePr>
        <p:xfrm>
          <a:off x="6705600" y="3962400"/>
          <a:ext cx="2060575" cy="2460625"/>
        </p:xfrm>
        <a:graphic>
          <a:graphicData uri="http://schemas.openxmlformats.org/presentationml/2006/ole">
            <p:oleObj spid="_x0000_s96259" r:id="rId4" imgW="990826" imgH="1241928" progId="PBrush">
              <p:embed/>
            </p:oleObj>
          </a:graphicData>
        </a:graphic>
      </p:graphicFrame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796" name="对象 114795"/>
          <p:cNvGraphicFramePr>
            <a:graphicFrameLocks/>
          </p:cNvGraphicFramePr>
          <p:nvPr/>
        </p:nvGraphicFramePr>
        <p:xfrm>
          <a:off x="5867400" y="2362200"/>
          <a:ext cx="2900363" cy="4114800"/>
        </p:xfrm>
        <a:graphic>
          <a:graphicData uri="http://schemas.openxmlformats.org/presentationml/2006/ole">
            <p:oleObj spid="_x0000_s97282" r:id="rId3" imgW="1933333" imgH="2742857" progId="PBrush">
              <p:embed/>
            </p:oleObj>
          </a:graphicData>
        </a:graphic>
      </p:graphicFrame>
      <p:grpSp>
        <p:nvGrpSpPr>
          <p:cNvPr id="2" name="组合 114906"/>
          <p:cNvGrpSpPr/>
          <p:nvPr/>
        </p:nvGrpSpPr>
        <p:grpSpPr>
          <a:xfrm>
            <a:off x="1317625" y="4424363"/>
            <a:ext cx="1293813" cy="1549400"/>
            <a:chOff x="843" y="2787"/>
            <a:chExt cx="815" cy="976"/>
          </a:xfrm>
        </p:grpSpPr>
        <p:sp>
          <p:nvSpPr>
            <p:cNvPr id="114815" name="直接连接符 114814"/>
            <p:cNvSpPr/>
            <p:nvPr/>
          </p:nvSpPr>
          <p:spPr>
            <a:xfrm>
              <a:off x="843" y="2787"/>
              <a:ext cx="2" cy="976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63" name="直接连接符 114862"/>
            <p:cNvSpPr/>
            <p:nvPr/>
          </p:nvSpPr>
          <p:spPr>
            <a:xfrm>
              <a:off x="1655" y="2787"/>
              <a:ext cx="3" cy="976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114915"/>
          <p:cNvGrpSpPr/>
          <p:nvPr/>
        </p:nvGrpSpPr>
        <p:grpSpPr>
          <a:xfrm>
            <a:off x="533400" y="749300"/>
            <a:ext cx="2857500" cy="5880100"/>
            <a:chOff x="349" y="472"/>
            <a:chExt cx="1800" cy="3704"/>
          </a:xfrm>
        </p:grpSpPr>
        <p:sp>
          <p:nvSpPr>
            <p:cNvPr id="114802" name="直接连接符 114801"/>
            <p:cNvSpPr/>
            <p:nvPr/>
          </p:nvSpPr>
          <p:spPr>
            <a:xfrm>
              <a:off x="1471" y="2083"/>
              <a:ext cx="421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03" name="直接连接符 114802"/>
            <p:cNvSpPr/>
            <p:nvPr/>
          </p:nvSpPr>
          <p:spPr>
            <a:xfrm flipV="1">
              <a:off x="843" y="987"/>
              <a:ext cx="812" cy="61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04" name="任意多边形 114803"/>
            <p:cNvSpPr/>
            <p:nvPr/>
          </p:nvSpPr>
          <p:spPr>
            <a:xfrm>
              <a:off x="607" y="2645"/>
              <a:ext cx="1285" cy="1258"/>
            </a:xfrm>
            <a:custGeom>
              <a:avLst/>
              <a:gdLst/>
              <a:ahLst/>
              <a:cxnLst/>
              <a:rect l="0" t="0" r="0" b="0"/>
              <a:pathLst>
                <a:path w="4524" h="4528">
                  <a:moveTo>
                    <a:pt x="4524" y="2264"/>
                  </a:moveTo>
                  <a:lnTo>
                    <a:pt x="4446" y="1678"/>
                  </a:lnTo>
                  <a:lnTo>
                    <a:pt x="4221" y="1132"/>
                  </a:lnTo>
                  <a:lnTo>
                    <a:pt x="3861" y="664"/>
                  </a:lnTo>
                  <a:lnTo>
                    <a:pt x="3393" y="303"/>
                  </a:lnTo>
                  <a:lnTo>
                    <a:pt x="2848" y="77"/>
                  </a:lnTo>
                  <a:lnTo>
                    <a:pt x="2261" y="0"/>
                  </a:lnTo>
                  <a:lnTo>
                    <a:pt x="1676" y="77"/>
                  </a:lnTo>
                  <a:lnTo>
                    <a:pt x="1131" y="303"/>
                  </a:lnTo>
                  <a:lnTo>
                    <a:pt x="663" y="664"/>
                  </a:lnTo>
                  <a:lnTo>
                    <a:pt x="303" y="1132"/>
                  </a:lnTo>
                  <a:lnTo>
                    <a:pt x="77" y="1678"/>
                  </a:lnTo>
                  <a:lnTo>
                    <a:pt x="0" y="2264"/>
                  </a:lnTo>
                  <a:lnTo>
                    <a:pt x="77" y="2850"/>
                  </a:lnTo>
                  <a:lnTo>
                    <a:pt x="303" y="3396"/>
                  </a:lnTo>
                  <a:lnTo>
                    <a:pt x="663" y="3865"/>
                  </a:lnTo>
                  <a:lnTo>
                    <a:pt x="1131" y="4225"/>
                  </a:lnTo>
                  <a:lnTo>
                    <a:pt x="1676" y="4450"/>
                  </a:lnTo>
                  <a:lnTo>
                    <a:pt x="2261" y="4528"/>
                  </a:lnTo>
                  <a:lnTo>
                    <a:pt x="2848" y="4450"/>
                  </a:lnTo>
                  <a:lnTo>
                    <a:pt x="3393" y="4225"/>
                  </a:lnTo>
                  <a:lnTo>
                    <a:pt x="3861" y="3865"/>
                  </a:lnTo>
                  <a:lnTo>
                    <a:pt x="4221" y="3396"/>
                  </a:lnTo>
                  <a:lnTo>
                    <a:pt x="4446" y="2850"/>
                  </a:lnTo>
                  <a:lnTo>
                    <a:pt x="4524" y="226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05" name="直接连接符 114804"/>
            <p:cNvSpPr/>
            <p:nvPr/>
          </p:nvSpPr>
          <p:spPr>
            <a:xfrm>
              <a:off x="349" y="3274"/>
              <a:ext cx="18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06" name="直接连接符 114805"/>
            <p:cNvSpPr/>
            <p:nvPr/>
          </p:nvSpPr>
          <p:spPr>
            <a:xfrm>
              <a:off x="584" y="3274"/>
              <a:ext cx="4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07" name="直接连接符 114806"/>
            <p:cNvSpPr/>
            <p:nvPr/>
          </p:nvSpPr>
          <p:spPr>
            <a:xfrm>
              <a:off x="679" y="3274"/>
              <a:ext cx="285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08" name="直接连接符 114807"/>
            <p:cNvSpPr/>
            <p:nvPr/>
          </p:nvSpPr>
          <p:spPr>
            <a:xfrm>
              <a:off x="1012" y="3274"/>
              <a:ext cx="4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09" name="直接连接符 114808"/>
            <p:cNvSpPr/>
            <p:nvPr/>
          </p:nvSpPr>
          <p:spPr>
            <a:xfrm>
              <a:off x="1107" y="3274"/>
              <a:ext cx="285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10" name="直接连接符 114809"/>
            <p:cNvSpPr/>
            <p:nvPr/>
          </p:nvSpPr>
          <p:spPr>
            <a:xfrm>
              <a:off x="1439" y="3274"/>
              <a:ext cx="4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11" name="直接连接符 114810"/>
            <p:cNvSpPr/>
            <p:nvPr/>
          </p:nvSpPr>
          <p:spPr>
            <a:xfrm>
              <a:off x="1535" y="3274"/>
              <a:ext cx="284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12" name="直接连接符 114811"/>
            <p:cNvSpPr/>
            <p:nvPr/>
          </p:nvSpPr>
          <p:spPr>
            <a:xfrm>
              <a:off x="1867" y="3274"/>
              <a:ext cx="4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13" name="直接连接符 114812"/>
            <p:cNvSpPr/>
            <p:nvPr/>
          </p:nvSpPr>
          <p:spPr>
            <a:xfrm>
              <a:off x="1963" y="3274"/>
              <a:ext cx="18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16" name="直接连接符 114815"/>
            <p:cNvSpPr/>
            <p:nvPr/>
          </p:nvSpPr>
          <p:spPr>
            <a:xfrm>
              <a:off x="1471" y="2685"/>
              <a:ext cx="2" cy="7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17" name="直接连接符 114816"/>
            <p:cNvSpPr/>
            <p:nvPr/>
          </p:nvSpPr>
          <p:spPr>
            <a:xfrm>
              <a:off x="1471" y="2809"/>
              <a:ext cx="2" cy="9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18" name="直接连接符 114817"/>
            <p:cNvSpPr/>
            <p:nvPr/>
          </p:nvSpPr>
          <p:spPr>
            <a:xfrm>
              <a:off x="1471" y="2949"/>
              <a:ext cx="2" cy="9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19" name="直接连接符 114818"/>
            <p:cNvSpPr/>
            <p:nvPr/>
          </p:nvSpPr>
          <p:spPr>
            <a:xfrm>
              <a:off x="1471" y="3089"/>
              <a:ext cx="2" cy="9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20" name="直接连接符 114819"/>
            <p:cNvSpPr/>
            <p:nvPr/>
          </p:nvSpPr>
          <p:spPr>
            <a:xfrm>
              <a:off x="1471" y="3227"/>
              <a:ext cx="2" cy="9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21" name="直接连接符 114820"/>
            <p:cNvSpPr/>
            <p:nvPr/>
          </p:nvSpPr>
          <p:spPr>
            <a:xfrm>
              <a:off x="1471" y="3367"/>
              <a:ext cx="2" cy="9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22" name="直接连接符 114821"/>
            <p:cNvSpPr/>
            <p:nvPr/>
          </p:nvSpPr>
          <p:spPr>
            <a:xfrm>
              <a:off x="1471" y="3507"/>
              <a:ext cx="2" cy="9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23" name="直接连接符 114822"/>
            <p:cNvSpPr/>
            <p:nvPr/>
          </p:nvSpPr>
          <p:spPr>
            <a:xfrm>
              <a:off x="1471" y="3645"/>
              <a:ext cx="2" cy="9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24" name="直接连接符 114823"/>
            <p:cNvSpPr/>
            <p:nvPr/>
          </p:nvSpPr>
          <p:spPr>
            <a:xfrm>
              <a:off x="1471" y="3785"/>
              <a:ext cx="2" cy="8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25" name="直接连接符 114824"/>
            <p:cNvSpPr/>
            <p:nvPr/>
          </p:nvSpPr>
          <p:spPr>
            <a:xfrm>
              <a:off x="1027" y="2685"/>
              <a:ext cx="3" cy="7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26" name="直接连接符 114825"/>
            <p:cNvSpPr/>
            <p:nvPr/>
          </p:nvSpPr>
          <p:spPr>
            <a:xfrm>
              <a:off x="1027" y="2809"/>
              <a:ext cx="3" cy="9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27" name="直接连接符 114826"/>
            <p:cNvSpPr/>
            <p:nvPr/>
          </p:nvSpPr>
          <p:spPr>
            <a:xfrm>
              <a:off x="1027" y="2949"/>
              <a:ext cx="3" cy="9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28" name="直接连接符 114827"/>
            <p:cNvSpPr/>
            <p:nvPr/>
          </p:nvSpPr>
          <p:spPr>
            <a:xfrm>
              <a:off x="1027" y="3089"/>
              <a:ext cx="3" cy="9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29" name="直接连接符 114828"/>
            <p:cNvSpPr/>
            <p:nvPr/>
          </p:nvSpPr>
          <p:spPr>
            <a:xfrm>
              <a:off x="1027" y="3227"/>
              <a:ext cx="3" cy="9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30" name="直接连接符 114829"/>
            <p:cNvSpPr/>
            <p:nvPr/>
          </p:nvSpPr>
          <p:spPr>
            <a:xfrm>
              <a:off x="1027" y="3367"/>
              <a:ext cx="3" cy="9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31" name="直接连接符 114830"/>
            <p:cNvSpPr/>
            <p:nvPr/>
          </p:nvSpPr>
          <p:spPr>
            <a:xfrm>
              <a:off x="1027" y="3507"/>
              <a:ext cx="3" cy="9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32" name="直接连接符 114831"/>
            <p:cNvSpPr/>
            <p:nvPr/>
          </p:nvSpPr>
          <p:spPr>
            <a:xfrm>
              <a:off x="1027" y="3645"/>
              <a:ext cx="3" cy="9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33" name="直接连接符 114832"/>
            <p:cNvSpPr/>
            <p:nvPr/>
          </p:nvSpPr>
          <p:spPr>
            <a:xfrm>
              <a:off x="1027" y="3785"/>
              <a:ext cx="3" cy="8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34" name="直接连接符 114833"/>
            <p:cNvSpPr/>
            <p:nvPr/>
          </p:nvSpPr>
          <p:spPr>
            <a:xfrm>
              <a:off x="1248" y="2432"/>
              <a:ext cx="2" cy="17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35" name="直接连接符 114834"/>
            <p:cNvSpPr/>
            <p:nvPr/>
          </p:nvSpPr>
          <p:spPr>
            <a:xfrm>
              <a:off x="1248" y="2654"/>
              <a:ext cx="2" cy="4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36" name="直接连接符 114835"/>
            <p:cNvSpPr/>
            <p:nvPr/>
          </p:nvSpPr>
          <p:spPr>
            <a:xfrm>
              <a:off x="1248" y="2747"/>
              <a:ext cx="2" cy="27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37" name="直接连接符 114836"/>
            <p:cNvSpPr/>
            <p:nvPr/>
          </p:nvSpPr>
          <p:spPr>
            <a:xfrm>
              <a:off x="1248" y="3072"/>
              <a:ext cx="2" cy="4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38" name="直接连接符 114837"/>
            <p:cNvSpPr/>
            <p:nvPr/>
          </p:nvSpPr>
          <p:spPr>
            <a:xfrm>
              <a:off x="1248" y="3165"/>
              <a:ext cx="2" cy="27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39" name="直接连接符 114838"/>
            <p:cNvSpPr/>
            <p:nvPr/>
          </p:nvSpPr>
          <p:spPr>
            <a:xfrm>
              <a:off x="1248" y="3489"/>
              <a:ext cx="2" cy="4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40" name="直接连接符 114839"/>
            <p:cNvSpPr/>
            <p:nvPr/>
          </p:nvSpPr>
          <p:spPr>
            <a:xfrm>
              <a:off x="1248" y="3583"/>
              <a:ext cx="2" cy="2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41" name="直接连接符 114840"/>
            <p:cNvSpPr/>
            <p:nvPr/>
          </p:nvSpPr>
          <p:spPr>
            <a:xfrm>
              <a:off x="1248" y="3909"/>
              <a:ext cx="2" cy="4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42" name="直接连接符 114841"/>
            <p:cNvSpPr/>
            <p:nvPr/>
          </p:nvSpPr>
          <p:spPr>
            <a:xfrm>
              <a:off x="1248" y="4000"/>
              <a:ext cx="2" cy="17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组合 114905"/>
            <p:cNvGrpSpPr/>
            <p:nvPr/>
          </p:nvGrpSpPr>
          <p:grpSpPr>
            <a:xfrm>
              <a:off x="1248" y="472"/>
              <a:ext cx="2" cy="1840"/>
              <a:chOff x="1248" y="472"/>
              <a:chExt cx="2" cy="1840"/>
            </a:xfrm>
          </p:grpSpPr>
          <p:sp>
            <p:nvSpPr>
              <p:cNvPr id="114845" name="直接连接符 114844"/>
              <p:cNvSpPr/>
              <p:nvPr/>
            </p:nvSpPr>
            <p:spPr>
              <a:xfrm>
                <a:off x="1248" y="472"/>
                <a:ext cx="2" cy="22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46" name="直接连接符 114845"/>
              <p:cNvSpPr/>
              <p:nvPr/>
            </p:nvSpPr>
            <p:spPr>
              <a:xfrm>
                <a:off x="1248" y="740"/>
                <a:ext cx="2" cy="4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47" name="直接连接符 114846"/>
              <p:cNvSpPr/>
              <p:nvPr/>
            </p:nvSpPr>
            <p:spPr>
              <a:xfrm>
                <a:off x="1248" y="834"/>
                <a:ext cx="2" cy="27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48" name="直接连接符 114847"/>
              <p:cNvSpPr/>
              <p:nvPr/>
            </p:nvSpPr>
            <p:spPr>
              <a:xfrm>
                <a:off x="1248" y="1158"/>
                <a:ext cx="2" cy="4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49" name="直接连接符 114848"/>
              <p:cNvSpPr/>
              <p:nvPr/>
            </p:nvSpPr>
            <p:spPr>
              <a:xfrm>
                <a:off x="1248" y="1252"/>
                <a:ext cx="2" cy="28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50" name="直接连接符 114849"/>
              <p:cNvSpPr/>
              <p:nvPr/>
            </p:nvSpPr>
            <p:spPr>
              <a:xfrm>
                <a:off x="1248" y="1576"/>
                <a:ext cx="2" cy="4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51" name="直接连接符 114850"/>
              <p:cNvSpPr/>
              <p:nvPr/>
            </p:nvSpPr>
            <p:spPr>
              <a:xfrm>
                <a:off x="1248" y="1669"/>
                <a:ext cx="2" cy="28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52" name="直接连接符 114851"/>
              <p:cNvSpPr/>
              <p:nvPr/>
            </p:nvSpPr>
            <p:spPr>
              <a:xfrm>
                <a:off x="1248" y="1994"/>
                <a:ext cx="2" cy="4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53" name="直接连接符 114852"/>
              <p:cNvSpPr/>
              <p:nvPr/>
            </p:nvSpPr>
            <p:spPr>
              <a:xfrm>
                <a:off x="1248" y="2087"/>
                <a:ext cx="2" cy="22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4854" name="直接连接符 114853"/>
            <p:cNvSpPr/>
            <p:nvPr/>
          </p:nvSpPr>
          <p:spPr>
            <a:xfrm>
              <a:off x="607" y="1603"/>
              <a:ext cx="236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55" name="直接连接符 114854"/>
            <p:cNvSpPr/>
            <p:nvPr/>
          </p:nvSpPr>
          <p:spPr>
            <a:xfrm>
              <a:off x="607" y="2083"/>
              <a:ext cx="420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56" name="直接连接符 114855"/>
            <p:cNvSpPr/>
            <p:nvPr/>
          </p:nvSpPr>
          <p:spPr>
            <a:xfrm>
              <a:off x="607" y="1603"/>
              <a:ext cx="2" cy="48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57" name="直接连接符 114856"/>
            <p:cNvSpPr/>
            <p:nvPr/>
          </p:nvSpPr>
          <p:spPr>
            <a:xfrm>
              <a:off x="1027" y="1807"/>
              <a:ext cx="221" cy="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58" name="直接连接符 114857"/>
            <p:cNvSpPr/>
            <p:nvPr/>
          </p:nvSpPr>
          <p:spPr>
            <a:xfrm flipV="1">
              <a:off x="1027" y="1807"/>
              <a:ext cx="3" cy="276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59" name="直接连接符 114858"/>
            <p:cNvSpPr/>
            <p:nvPr/>
          </p:nvSpPr>
          <p:spPr>
            <a:xfrm flipV="1">
              <a:off x="1471" y="1807"/>
              <a:ext cx="2" cy="276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60" name="直接连接符 114859"/>
            <p:cNvSpPr/>
            <p:nvPr/>
          </p:nvSpPr>
          <p:spPr>
            <a:xfrm flipH="1">
              <a:off x="1248" y="1807"/>
              <a:ext cx="223" cy="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89" name="直接连接符 114888"/>
            <p:cNvSpPr/>
            <p:nvPr/>
          </p:nvSpPr>
          <p:spPr>
            <a:xfrm flipV="1">
              <a:off x="1892" y="578"/>
              <a:ext cx="2" cy="150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94" name="直接连接符 114893"/>
            <p:cNvSpPr/>
            <p:nvPr/>
          </p:nvSpPr>
          <p:spPr>
            <a:xfrm flipV="1">
              <a:off x="1655" y="578"/>
              <a:ext cx="3" cy="409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95" name="直接连接符 114894"/>
            <p:cNvSpPr/>
            <p:nvPr/>
          </p:nvSpPr>
          <p:spPr>
            <a:xfrm flipH="1">
              <a:off x="1655" y="578"/>
              <a:ext cx="237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114922"/>
          <p:cNvGrpSpPr/>
          <p:nvPr/>
        </p:nvGrpSpPr>
        <p:grpSpPr>
          <a:xfrm>
            <a:off x="4311650" y="766763"/>
            <a:ext cx="2047875" cy="2730500"/>
            <a:chOff x="2716" y="483"/>
            <a:chExt cx="1290" cy="1720"/>
          </a:xfrm>
        </p:grpSpPr>
        <p:sp>
          <p:nvSpPr>
            <p:cNvPr id="114866" name="直接连接符 114865"/>
            <p:cNvSpPr/>
            <p:nvPr/>
          </p:nvSpPr>
          <p:spPr>
            <a:xfrm>
              <a:off x="2861" y="987"/>
              <a:ext cx="997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67" name="直接连接符 114866"/>
            <p:cNvSpPr/>
            <p:nvPr/>
          </p:nvSpPr>
          <p:spPr>
            <a:xfrm flipH="1">
              <a:off x="2757" y="2083"/>
              <a:ext cx="120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68" name="直接连接符 114867"/>
            <p:cNvSpPr/>
            <p:nvPr/>
          </p:nvSpPr>
          <p:spPr>
            <a:xfrm>
              <a:off x="2861" y="1603"/>
              <a:ext cx="997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69" name="直接连接符 114868"/>
            <p:cNvSpPr/>
            <p:nvPr/>
          </p:nvSpPr>
          <p:spPr>
            <a:xfrm>
              <a:off x="2861" y="578"/>
              <a:ext cx="997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70" name="直接连接符 114869"/>
            <p:cNvSpPr/>
            <p:nvPr/>
          </p:nvSpPr>
          <p:spPr>
            <a:xfrm>
              <a:off x="2757" y="1807"/>
              <a:ext cx="8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71" name="直接连接符 114870"/>
            <p:cNvSpPr/>
            <p:nvPr/>
          </p:nvSpPr>
          <p:spPr>
            <a:xfrm>
              <a:off x="2884" y="1807"/>
              <a:ext cx="96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72" name="直接连接符 114871"/>
            <p:cNvSpPr/>
            <p:nvPr/>
          </p:nvSpPr>
          <p:spPr>
            <a:xfrm>
              <a:off x="3027" y="1807"/>
              <a:ext cx="96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73" name="直接连接符 114872"/>
            <p:cNvSpPr/>
            <p:nvPr/>
          </p:nvSpPr>
          <p:spPr>
            <a:xfrm>
              <a:off x="3171" y="1807"/>
              <a:ext cx="95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74" name="直接连接符 114873"/>
            <p:cNvSpPr/>
            <p:nvPr/>
          </p:nvSpPr>
          <p:spPr>
            <a:xfrm>
              <a:off x="3312" y="1807"/>
              <a:ext cx="95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75" name="直接连接符 114874"/>
            <p:cNvSpPr/>
            <p:nvPr/>
          </p:nvSpPr>
          <p:spPr>
            <a:xfrm>
              <a:off x="3455" y="1807"/>
              <a:ext cx="96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76" name="直接连接符 114875"/>
            <p:cNvSpPr/>
            <p:nvPr/>
          </p:nvSpPr>
          <p:spPr>
            <a:xfrm>
              <a:off x="3599" y="1807"/>
              <a:ext cx="95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77" name="直接连接符 114876"/>
            <p:cNvSpPr/>
            <p:nvPr/>
          </p:nvSpPr>
          <p:spPr>
            <a:xfrm>
              <a:off x="3740" y="1807"/>
              <a:ext cx="95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78" name="直接连接符 114877"/>
            <p:cNvSpPr/>
            <p:nvPr/>
          </p:nvSpPr>
          <p:spPr>
            <a:xfrm>
              <a:off x="3883" y="1807"/>
              <a:ext cx="8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79" name="直接连接符 114878"/>
            <p:cNvSpPr/>
            <p:nvPr/>
          </p:nvSpPr>
          <p:spPr>
            <a:xfrm>
              <a:off x="3360" y="483"/>
              <a:ext cx="2" cy="16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80" name="直接连接符 114879"/>
            <p:cNvSpPr/>
            <p:nvPr/>
          </p:nvSpPr>
          <p:spPr>
            <a:xfrm>
              <a:off x="3360" y="692"/>
              <a:ext cx="2" cy="4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81" name="直接连接符 114880"/>
            <p:cNvSpPr/>
            <p:nvPr/>
          </p:nvSpPr>
          <p:spPr>
            <a:xfrm>
              <a:off x="3360" y="785"/>
              <a:ext cx="2" cy="2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82" name="直接连接符 114881"/>
            <p:cNvSpPr/>
            <p:nvPr/>
          </p:nvSpPr>
          <p:spPr>
            <a:xfrm>
              <a:off x="3360" y="1109"/>
              <a:ext cx="2" cy="4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83" name="直接连接符 114882"/>
            <p:cNvSpPr/>
            <p:nvPr/>
          </p:nvSpPr>
          <p:spPr>
            <a:xfrm>
              <a:off x="3360" y="1203"/>
              <a:ext cx="2" cy="2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84" name="直接连接符 114883"/>
            <p:cNvSpPr/>
            <p:nvPr/>
          </p:nvSpPr>
          <p:spPr>
            <a:xfrm>
              <a:off x="3360" y="1527"/>
              <a:ext cx="2" cy="4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85" name="直接连接符 114884"/>
            <p:cNvSpPr/>
            <p:nvPr/>
          </p:nvSpPr>
          <p:spPr>
            <a:xfrm>
              <a:off x="3360" y="1620"/>
              <a:ext cx="2" cy="2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86" name="直接连接符 114885"/>
            <p:cNvSpPr/>
            <p:nvPr/>
          </p:nvSpPr>
          <p:spPr>
            <a:xfrm>
              <a:off x="3360" y="1947"/>
              <a:ext cx="2" cy="4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87" name="直接连接符 114886"/>
            <p:cNvSpPr/>
            <p:nvPr/>
          </p:nvSpPr>
          <p:spPr>
            <a:xfrm>
              <a:off x="3360" y="2040"/>
              <a:ext cx="2" cy="16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88" name="任意多边形 114887"/>
            <p:cNvSpPr/>
            <p:nvPr/>
          </p:nvSpPr>
          <p:spPr>
            <a:xfrm>
              <a:off x="2716" y="987"/>
              <a:ext cx="145" cy="616"/>
            </a:xfrm>
            <a:custGeom>
              <a:avLst/>
              <a:gdLst/>
              <a:ahLst/>
              <a:cxnLst/>
              <a:rect l="0" t="0" r="0" b="0"/>
              <a:pathLst>
                <a:path w="513" h="2209">
                  <a:moveTo>
                    <a:pt x="513" y="0"/>
                  </a:moveTo>
                  <a:lnTo>
                    <a:pt x="237" y="313"/>
                  </a:lnTo>
                  <a:lnTo>
                    <a:pt x="60" y="692"/>
                  </a:lnTo>
                  <a:lnTo>
                    <a:pt x="0" y="1104"/>
                  </a:lnTo>
                  <a:lnTo>
                    <a:pt x="60" y="1518"/>
                  </a:lnTo>
                  <a:lnTo>
                    <a:pt x="237" y="1897"/>
                  </a:lnTo>
                  <a:lnTo>
                    <a:pt x="513" y="2209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90" name="直接连接符 114889"/>
            <p:cNvSpPr/>
            <p:nvPr/>
          </p:nvSpPr>
          <p:spPr>
            <a:xfrm flipV="1">
              <a:off x="2716" y="1294"/>
              <a:ext cx="2" cy="51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91" name="直接连接符 114890"/>
            <p:cNvSpPr/>
            <p:nvPr/>
          </p:nvSpPr>
          <p:spPr>
            <a:xfrm flipV="1">
              <a:off x="2757" y="1807"/>
              <a:ext cx="2" cy="27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93" name="直接连接符 114892"/>
            <p:cNvSpPr/>
            <p:nvPr/>
          </p:nvSpPr>
          <p:spPr>
            <a:xfrm flipH="1">
              <a:off x="2716" y="1807"/>
              <a:ext cx="41" cy="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96" name="直接连接符 114895"/>
            <p:cNvSpPr/>
            <p:nvPr/>
          </p:nvSpPr>
          <p:spPr>
            <a:xfrm>
              <a:off x="2861" y="578"/>
              <a:ext cx="3" cy="409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98" name="任意多边形 114897"/>
            <p:cNvSpPr/>
            <p:nvPr/>
          </p:nvSpPr>
          <p:spPr>
            <a:xfrm>
              <a:off x="3858" y="987"/>
              <a:ext cx="139" cy="616"/>
            </a:xfrm>
            <a:custGeom>
              <a:avLst/>
              <a:gdLst/>
              <a:ahLst/>
              <a:cxnLst/>
              <a:rect l="0" t="0" r="0" b="0"/>
              <a:pathLst>
                <a:path w="484" h="2209">
                  <a:moveTo>
                    <a:pt x="0" y="2209"/>
                  </a:moveTo>
                  <a:lnTo>
                    <a:pt x="316" y="1823"/>
                  </a:lnTo>
                  <a:lnTo>
                    <a:pt x="484" y="1355"/>
                  </a:lnTo>
                  <a:lnTo>
                    <a:pt x="484" y="855"/>
                  </a:lnTo>
                  <a:lnTo>
                    <a:pt x="316" y="385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99" name="直接连接符 114898"/>
            <p:cNvSpPr/>
            <p:nvPr/>
          </p:nvSpPr>
          <p:spPr>
            <a:xfrm>
              <a:off x="4004" y="1294"/>
              <a:ext cx="2" cy="51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00" name="直接连接符 114899"/>
            <p:cNvSpPr/>
            <p:nvPr/>
          </p:nvSpPr>
          <p:spPr>
            <a:xfrm flipV="1">
              <a:off x="3965" y="1807"/>
              <a:ext cx="2" cy="27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01" name="直接连接符 114900"/>
            <p:cNvSpPr/>
            <p:nvPr/>
          </p:nvSpPr>
          <p:spPr>
            <a:xfrm>
              <a:off x="3965" y="1807"/>
              <a:ext cx="39" cy="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02" name="直接连接符 114901"/>
            <p:cNvSpPr/>
            <p:nvPr/>
          </p:nvSpPr>
          <p:spPr>
            <a:xfrm>
              <a:off x="3965" y="1807"/>
              <a:ext cx="2" cy="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04" name="直接连接符 114903"/>
            <p:cNvSpPr/>
            <p:nvPr/>
          </p:nvSpPr>
          <p:spPr>
            <a:xfrm>
              <a:off x="3858" y="578"/>
              <a:ext cx="2" cy="409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114917"/>
          <p:cNvGrpSpPr/>
          <p:nvPr/>
        </p:nvGrpSpPr>
        <p:grpSpPr>
          <a:xfrm>
            <a:off x="-15875" y="0"/>
            <a:ext cx="6143625" cy="5976938"/>
            <a:chOff x="-10" y="0"/>
            <a:chExt cx="3870" cy="3765"/>
          </a:xfrm>
        </p:grpSpPr>
        <p:grpSp>
          <p:nvGrpSpPr>
            <p:cNvPr id="7" name="组合 114914"/>
            <p:cNvGrpSpPr/>
            <p:nvPr/>
          </p:nvGrpSpPr>
          <p:grpSpPr>
            <a:xfrm>
              <a:off x="-10" y="2787"/>
              <a:ext cx="853" cy="978"/>
              <a:chOff x="-10" y="2787"/>
              <a:chExt cx="853" cy="978"/>
            </a:xfrm>
          </p:grpSpPr>
          <p:sp>
            <p:nvSpPr>
              <p:cNvPr id="114814" name="直接连接符 114813"/>
              <p:cNvSpPr/>
              <p:nvPr/>
            </p:nvSpPr>
            <p:spPr>
              <a:xfrm>
                <a:off x="425" y="2787"/>
                <a:ext cx="2" cy="976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43" name="直接连接符 114842"/>
              <p:cNvSpPr/>
              <p:nvPr/>
            </p:nvSpPr>
            <p:spPr>
              <a:xfrm flipH="1">
                <a:off x="302" y="3763"/>
                <a:ext cx="541" cy="2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44" name="直接连接符 114843"/>
              <p:cNvSpPr/>
              <p:nvPr/>
            </p:nvSpPr>
            <p:spPr>
              <a:xfrm flipH="1">
                <a:off x="288" y="2787"/>
                <a:ext cx="555" cy="2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908" name="文本框 114907"/>
              <p:cNvSpPr txBox="1"/>
              <p:nvPr/>
            </p:nvSpPr>
            <p:spPr>
              <a:xfrm rot="16507011">
                <a:off x="15" y="3062"/>
                <a:ext cx="354" cy="404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r>
                  <a:rPr lang="en-US" altLang="zh-CN" sz="3600" b="1" baseline="-250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组合 114911"/>
            <p:cNvGrpSpPr/>
            <p:nvPr/>
          </p:nvGrpSpPr>
          <p:grpSpPr>
            <a:xfrm>
              <a:off x="2861" y="0"/>
              <a:ext cx="999" cy="578"/>
              <a:chOff x="2861" y="0"/>
              <a:chExt cx="999" cy="578"/>
            </a:xfrm>
          </p:grpSpPr>
          <p:sp>
            <p:nvSpPr>
              <p:cNvPr id="114865" name="直接连接符 114864"/>
              <p:cNvSpPr/>
              <p:nvPr/>
            </p:nvSpPr>
            <p:spPr>
              <a:xfrm flipH="1">
                <a:off x="2861" y="443"/>
                <a:ext cx="997" cy="2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97" name="直接连接符 114896"/>
              <p:cNvSpPr/>
              <p:nvPr/>
            </p:nvSpPr>
            <p:spPr>
              <a:xfrm flipV="1">
                <a:off x="2861" y="349"/>
                <a:ext cx="7" cy="229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903" name="直接连接符 114902"/>
              <p:cNvSpPr/>
              <p:nvPr/>
            </p:nvSpPr>
            <p:spPr>
              <a:xfrm flipV="1">
                <a:off x="3858" y="336"/>
                <a:ext cx="2" cy="242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909" name="文本框 114908"/>
              <p:cNvSpPr txBox="1"/>
              <p:nvPr/>
            </p:nvSpPr>
            <p:spPr>
              <a:xfrm>
                <a:off x="3168" y="0"/>
                <a:ext cx="354" cy="404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r>
                  <a:rPr lang="en-US" altLang="zh-CN" sz="3600" b="1" baseline="-250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9" name="组合 114918"/>
          <p:cNvGrpSpPr/>
          <p:nvPr/>
        </p:nvGrpSpPr>
        <p:grpSpPr>
          <a:xfrm>
            <a:off x="2335213" y="3262313"/>
            <a:ext cx="3962400" cy="2876550"/>
            <a:chOff x="1471" y="2055"/>
            <a:chExt cx="2496" cy="1812"/>
          </a:xfrm>
        </p:grpSpPr>
        <p:grpSp>
          <p:nvGrpSpPr>
            <p:cNvPr id="10" name="组合 114912"/>
            <p:cNvGrpSpPr/>
            <p:nvPr/>
          </p:nvGrpSpPr>
          <p:grpSpPr>
            <a:xfrm>
              <a:off x="2754" y="2055"/>
              <a:ext cx="1213" cy="404"/>
              <a:chOff x="2754" y="2055"/>
              <a:chExt cx="1213" cy="404"/>
            </a:xfrm>
          </p:grpSpPr>
          <p:sp>
            <p:nvSpPr>
              <p:cNvPr id="114861" name="直接连接符 114860"/>
              <p:cNvSpPr/>
              <p:nvPr/>
            </p:nvSpPr>
            <p:spPr>
              <a:xfrm>
                <a:off x="3965" y="2083"/>
                <a:ext cx="2" cy="32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64" name="直接连接符 114863"/>
              <p:cNvSpPr/>
              <p:nvPr/>
            </p:nvSpPr>
            <p:spPr>
              <a:xfrm>
                <a:off x="2754" y="2283"/>
                <a:ext cx="1209" cy="2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92" name="直接连接符 114891"/>
              <p:cNvSpPr/>
              <p:nvPr/>
            </p:nvSpPr>
            <p:spPr>
              <a:xfrm>
                <a:off x="2757" y="2083"/>
                <a:ext cx="2" cy="293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910" name="文本框 114909"/>
              <p:cNvSpPr txBox="1"/>
              <p:nvPr/>
            </p:nvSpPr>
            <p:spPr>
              <a:xfrm>
                <a:off x="3087" y="2055"/>
                <a:ext cx="354" cy="404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r>
                  <a:rPr lang="en-US" altLang="zh-CN" sz="3600" b="1" baseline="-250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endPara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组合 114913"/>
            <p:cNvGrpSpPr/>
            <p:nvPr/>
          </p:nvGrpSpPr>
          <p:grpSpPr>
            <a:xfrm>
              <a:off x="1471" y="2685"/>
              <a:ext cx="753" cy="1182"/>
              <a:chOff x="1471" y="2685"/>
              <a:chExt cx="753" cy="1182"/>
            </a:xfrm>
          </p:grpSpPr>
          <p:sp>
            <p:nvSpPr>
              <p:cNvPr id="114800" name="直接连接符 114799"/>
              <p:cNvSpPr/>
              <p:nvPr/>
            </p:nvSpPr>
            <p:spPr>
              <a:xfrm>
                <a:off x="1471" y="3865"/>
                <a:ext cx="753" cy="2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01" name="直接连接符 114800"/>
              <p:cNvSpPr/>
              <p:nvPr/>
            </p:nvSpPr>
            <p:spPr>
              <a:xfrm>
                <a:off x="1471" y="2685"/>
                <a:ext cx="753" cy="2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62" name="直接连接符 114861"/>
              <p:cNvSpPr/>
              <p:nvPr/>
            </p:nvSpPr>
            <p:spPr>
              <a:xfrm>
                <a:off x="2088" y="2685"/>
                <a:ext cx="2" cy="118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911" name="文本框 114910"/>
              <p:cNvSpPr txBox="1"/>
              <p:nvPr/>
            </p:nvSpPr>
            <p:spPr>
              <a:xfrm rot="16281949">
                <a:off x="1801" y="3383"/>
                <a:ext cx="354" cy="404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y</a:t>
                </a:r>
                <a:r>
                  <a:rPr lang="en-US" altLang="zh-CN" sz="3600" b="1" baseline="-250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endPara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14921" name="文本框 114920"/>
          <p:cNvSpPr txBox="1"/>
          <p:nvPr/>
        </p:nvSpPr>
        <p:spPr>
          <a:xfrm>
            <a:off x="162084" y="30004"/>
            <a:ext cx="2490470" cy="51943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补画左视图</a:t>
            </a:r>
          </a:p>
        </p:txBody>
      </p:sp>
      <p:sp>
        <p:nvSpPr>
          <p:cNvPr id="114924" name="矩形 114923"/>
          <p:cNvSpPr/>
          <p:nvPr/>
        </p:nvSpPr>
        <p:spPr>
          <a:xfrm>
            <a:off x="7526338" y="6521450"/>
            <a:ext cx="1617662" cy="336550"/>
          </a:xfrm>
          <a:prstGeom prst="rect">
            <a:avLst/>
          </a:prstGeom>
          <a:noFill/>
          <a:ln w="317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立体与立体相交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35169"/>
          <p:cNvSpPr>
            <a:spLocks noGrp="1"/>
          </p:cNvSpPr>
          <p:nvPr>
            <p:ph type="title"/>
          </p:nvPr>
        </p:nvSpPr>
        <p:spPr>
          <a:xfrm>
            <a:off x="0" y="357166"/>
            <a:ext cx="4953000" cy="1371600"/>
          </a:xfrm>
        </p:spPr>
        <p:txBody>
          <a:bodyPr anchor="ctr"/>
          <a:lstStyle/>
          <a:p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1  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相贯线的性质</a:t>
            </a:r>
          </a:p>
        </p:txBody>
      </p:sp>
      <p:sp>
        <p:nvSpPr>
          <p:cNvPr id="135171" name="文本占位符 135170"/>
          <p:cNvSpPr>
            <a:spLocks noGrp="1"/>
          </p:cNvSpPr>
          <p:nvPr>
            <p:ph type="body" idx="1"/>
          </p:nvPr>
        </p:nvSpPr>
        <p:spPr>
          <a:xfrm>
            <a:off x="428596" y="1714488"/>
            <a:ext cx="8123555" cy="409257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相贯线是相交</a:t>
            </a:r>
            <a:r>
              <a:rPr lang="zh-CN" altLang="en-US" sz="2800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两立体表面共有点组成的共有线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一般情况下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相贯线</a:t>
            </a:r>
            <a:r>
              <a:rPr lang="zh-CN" altLang="en-US" sz="2800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是封闭的空间曲线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，特殊情况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下也可以</a:t>
            </a:r>
            <a:r>
              <a:rPr lang="zh-CN" altLang="en-US" sz="2800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是平面曲线或直线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相贯线的</a:t>
            </a:r>
            <a:r>
              <a:rPr lang="zh-CN" altLang="en-US" sz="2800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形状与两立体的形状及两立体的相对位置有关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35172" name="矩形 135171"/>
          <p:cNvSpPr/>
          <p:nvPr/>
        </p:nvSpPr>
        <p:spPr>
          <a:xfrm>
            <a:off x="5695950" y="6491288"/>
            <a:ext cx="3176588" cy="366712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相对位置变化对相贯线的影响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5" y="0"/>
            <a:ext cx="895350" cy="876300"/>
          </a:xfrm>
          <a:prstGeom prst="rect">
            <a:avLst/>
          </a:prstGeom>
        </p:spPr>
      </p:pic>
      <p:sp>
        <p:nvSpPr>
          <p:cNvPr id="6" name="文本框 134150"/>
          <p:cNvSpPr txBox="1"/>
          <p:nvPr/>
        </p:nvSpPr>
        <p:spPr>
          <a:xfrm>
            <a:off x="35243" y="188278"/>
            <a:ext cx="429768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36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二  立体与立体相交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37217"/>
          <p:cNvSpPr>
            <a:spLocks noGrp="1"/>
          </p:cNvSpPr>
          <p:nvPr>
            <p:ph type="title"/>
          </p:nvPr>
        </p:nvSpPr>
        <p:spPr>
          <a:xfrm>
            <a:off x="-36830" y="0"/>
            <a:ext cx="9144000" cy="762000"/>
          </a:xfrm>
        </p:spPr>
        <p:txBody>
          <a:bodyPr anchor="ctr"/>
          <a:lstStyle/>
          <a:p>
            <a:r>
              <a:rPr lang="zh-CN" altLang="en-US" sz="2800" dirty="0">
                <a:solidFill>
                  <a:srgbClr val="FF3300"/>
                </a:solidFill>
                <a:ea typeface="黑体" pitchFamily="2" charset="-122"/>
              </a:rPr>
              <a:t>两立体形状对相贯线形状的影响（一）</a:t>
            </a:r>
          </a:p>
        </p:txBody>
      </p:sp>
      <p:graphicFrame>
        <p:nvGraphicFramePr>
          <p:cNvPr id="137219" name="文本占位符 137218"/>
          <p:cNvGraphicFramePr>
            <a:graphicFrameLocks/>
          </p:cNvGraphicFramePr>
          <p:nvPr>
            <p:ph type="body" idx="1"/>
          </p:nvPr>
        </p:nvGraphicFramePr>
        <p:xfrm>
          <a:off x="285750" y="1905000"/>
          <a:ext cx="8458200" cy="3259138"/>
        </p:xfrm>
        <a:graphic>
          <a:graphicData uri="http://schemas.openxmlformats.org/presentationml/2006/ole">
            <p:oleObj spid="_x0000_s71681" r:id="rId3" imgW="3905795" imgH="1504762" progId="PBrush">
              <p:embed/>
            </p:oleObj>
          </a:graphicData>
        </a:graphic>
      </p:graphicFrame>
      <p:grpSp>
        <p:nvGrpSpPr>
          <p:cNvPr id="137225" name="组合 137224"/>
          <p:cNvGrpSpPr/>
          <p:nvPr/>
        </p:nvGrpSpPr>
        <p:grpSpPr>
          <a:xfrm>
            <a:off x="414934" y="1130586"/>
            <a:ext cx="3350363" cy="4597115"/>
            <a:chOff x="230" y="639"/>
            <a:chExt cx="2124" cy="2928"/>
          </a:xfrm>
        </p:grpSpPr>
        <p:sp>
          <p:nvSpPr>
            <p:cNvPr id="137220" name="圆角矩形标注 137219"/>
            <p:cNvSpPr/>
            <p:nvPr/>
          </p:nvSpPr>
          <p:spPr>
            <a:xfrm>
              <a:off x="230" y="639"/>
              <a:ext cx="1268" cy="657"/>
            </a:xfrm>
            <a:prstGeom prst="wedgeRoundRectCallout">
              <a:avLst>
                <a:gd name="adj1" fmla="val 31032"/>
                <a:gd name="adj2" fmla="val 77995"/>
                <a:gd name="adj3" fmla="val 16667"/>
              </a:avLst>
            </a:prstGeom>
            <a:solidFill>
              <a:schemeClr val="accent1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直径不同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的两圆柱</a:t>
              </a:r>
            </a:p>
          </p:txBody>
        </p:sp>
        <p:sp>
          <p:nvSpPr>
            <p:cNvPr id="137222" name="圆角矩形标注 137221"/>
            <p:cNvSpPr/>
            <p:nvPr/>
          </p:nvSpPr>
          <p:spPr>
            <a:xfrm>
              <a:off x="1222" y="2974"/>
              <a:ext cx="1132" cy="593"/>
            </a:xfrm>
            <a:prstGeom prst="wedgeRoundRectCallout">
              <a:avLst>
                <a:gd name="adj1" fmla="val -10625"/>
                <a:gd name="adj2" fmla="val -160833"/>
                <a:gd name="adj3" fmla="val 16667"/>
              </a:avLst>
            </a:prstGeom>
            <a:solidFill>
              <a:srgbClr val="FFFF00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封闭的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空间曲线</a:t>
              </a:r>
              <a:endPara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7226" name="组合 137225"/>
          <p:cNvGrpSpPr/>
          <p:nvPr/>
        </p:nvGrpSpPr>
        <p:grpSpPr>
          <a:xfrm>
            <a:off x="3617595" y="1366628"/>
            <a:ext cx="4350525" cy="4511222"/>
            <a:chOff x="2244" y="791"/>
            <a:chExt cx="2773" cy="2909"/>
          </a:xfrm>
        </p:grpSpPr>
        <p:sp>
          <p:nvSpPr>
            <p:cNvPr id="137221" name="圆角矩形标注 137220"/>
            <p:cNvSpPr/>
            <p:nvPr/>
          </p:nvSpPr>
          <p:spPr>
            <a:xfrm>
              <a:off x="3696" y="3157"/>
              <a:ext cx="1321" cy="543"/>
            </a:xfrm>
            <a:prstGeom prst="wedgeRoundRectCallout">
              <a:avLst>
                <a:gd name="adj1" fmla="val -12704"/>
                <a:gd name="adj2" fmla="val -140194"/>
                <a:gd name="adj3" fmla="val 16667"/>
              </a:avLst>
            </a:prstGeom>
            <a:solidFill>
              <a:srgbClr val="FFFF00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直径相同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的两圆柱</a:t>
              </a:r>
              <a:endParaRPr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7223" name="圆角矩形标注 137222"/>
            <p:cNvSpPr/>
            <p:nvPr/>
          </p:nvSpPr>
          <p:spPr>
            <a:xfrm>
              <a:off x="2244" y="791"/>
              <a:ext cx="1142" cy="649"/>
            </a:xfrm>
            <a:prstGeom prst="wedgeRoundRectCallout">
              <a:avLst>
                <a:gd name="adj1" fmla="val 101250"/>
                <a:gd name="adj2" fmla="val 153125"/>
                <a:gd name="adj3" fmla="val 16667"/>
              </a:avLst>
            </a:prstGeom>
            <a:solidFill>
              <a:srgbClr val="FF33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latin typeface="黑体" charset="0"/>
                  <a:ea typeface="黑体" charset="0"/>
                </a:rPr>
                <a:t>平面曲</a:t>
              </a:r>
            </a:p>
            <a:p>
              <a:pPr lvl="0" algn="ctr"/>
              <a:r>
                <a:rPr lang="zh-CN" altLang="en-US" sz="2800" dirty="0">
                  <a:latin typeface="黑体" charset="0"/>
                  <a:ea typeface="黑体" charset="0"/>
                </a:rPr>
                <a:t>线椭圆</a:t>
              </a:r>
              <a:endParaRPr lang="zh-CN" altLang="en-US" sz="32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7224" name="矩形 137223"/>
          <p:cNvSpPr/>
          <p:nvPr/>
        </p:nvSpPr>
        <p:spPr>
          <a:xfrm>
            <a:off x="6021388" y="6518275"/>
            <a:ext cx="3051175" cy="336550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两立体形状对相贯线形状的影响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文本占位符 138241"/>
          <p:cNvGraphicFramePr>
            <a:graphicFrameLocks/>
          </p:cNvGraphicFramePr>
          <p:nvPr>
            <p:ph type="body" idx="1"/>
          </p:nvPr>
        </p:nvGraphicFramePr>
        <p:xfrm>
          <a:off x="-317" y="908685"/>
          <a:ext cx="9144000" cy="4129088"/>
        </p:xfrm>
        <a:graphic>
          <a:graphicData uri="http://schemas.openxmlformats.org/presentationml/2006/ole">
            <p:oleObj spid="_x0000_s72705" r:id="rId3" imgW="3142857" imgH="1419048" progId="PBrush">
              <p:embed/>
            </p:oleObj>
          </a:graphicData>
        </a:graphic>
      </p:graphicFrame>
      <p:grpSp>
        <p:nvGrpSpPr>
          <p:cNvPr id="138248" name="组合 138247"/>
          <p:cNvGrpSpPr/>
          <p:nvPr/>
        </p:nvGrpSpPr>
        <p:grpSpPr>
          <a:xfrm>
            <a:off x="1547813" y="5080000"/>
            <a:ext cx="6154738" cy="1152525"/>
            <a:chOff x="970" y="3200"/>
            <a:chExt cx="3877" cy="726"/>
          </a:xfrm>
        </p:grpSpPr>
        <p:sp>
          <p:nvSpPr>
            <p:cNvPr id="138243" name="圆角矩形标注 138242"/>
            <p:cNvSpPr/>
            <p:nvPr/>
          </p:nvSpPr>
          <p:spPr>
            <a:xfrm>
              <a:off x="3756" y="3200"/>
              <a:ext cx="1091" cy="640"/>
            </a:xfrm>
            <a:prstGeom prst="wedgeRoundRectCallout">
              <a:avLst>
                <a:gd name="adj1" fmla="val -26796"/>
                <a:gd name="adj2" fmla="val -187056"/>
                <a:gd name="adj3" fmla="val 16667"/>
              </a:avLst>
            </a:prstGeom>
            <a:solidFill>
              <a:schemeClr val="accent1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+mj-lt"/>
                  <a:ea typeface="黑体" pitchFamily="2" charset="-122"/>
                  <a:cs typeface="+mj-cs"/>
                </a:rPr>
                <a:t>圆锥贯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+mj-lt"/>
                  <a:ea typeface="黑体" pitchFamily="2" charset="-122"/>
                  <a:cs typeface="+mj-cs"/>
                </a:rPr>
                <a:t>穿圆柱</a:t>
              </a:r>
              <a:endParaRPr lang="zh-CN" altLang="en-US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8244" name="圆角矩形标注 138243"/>
            <p:cNvSpPr/>
            <p:nvPr/>
          </p:nvSpPr>
          <p:spPr>
            <a:xfrm>
              <a:off x="970" y="3288"/>
              <a:ext cx="1088" cy="638"/>
            </a:xfrm>
            <a:prstGeom prst="wedgeRoundRectCallout">
              <a:avLst>
                <a:gd name="adj1" fmla="val -5069"/>
                <a:gd name="adj2" fmla="val -142708"/>
                <a:gd name="adj3" fmla="val 16667"/>
              </a:avLst>
            </a:prstGeom>
            <a:solidFill>
              <a:srgbClr val="FFFF00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+mj-lt"/>
                  <a:ea typeface="黑体" pitchFamily="2" charset="-122"/>
                  <a:cs typeface="+mj-cs"/>
                </a:rPr>
                <a:t>圆柱贯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+mj-lt"/>
                  <a:ea typeface="黑体" pitchFamily="2" charset="-122"/>
                  <a:cs typeface="+mj-cs"/>
                </a:rPr>
                <a:t>穿圆锥</a:t>
              </a:r>
              <a:endParaRPr lang="zh-CN" altLang="en-US" sz="2800" b="1" dirty="0">
                <a:solidFill>
                  <a:schemeClr val="tx1"/>
                </a:solidFill>
                <a:latin typeface="+mj-lt"/>
                <a:ea typeface="黑体" pitchFamily="2" charset="-122"/>
                <a:cs typeface="+mj-cs"/>
              </a:endParaRPr>
            </a:p>
          </p:txBody>
        </p:sp>
      </p:grpSp>
      <p:sp>
        <p:nvSpPr>
          <p:cNvPr id="138246" name="矩形 138245"/>
          <p:cNvSpPr/>
          <p:nvPr/>
        </p:nvSpPr>
        <p:spPr>
          <a:xfrm>
            <a:off x="1344771" y="188595"/>
            <a:ext cx="622808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FF3300"/>
                </a:solidFill>
                <a:latin typeface="+mj-lt"/>
                <a:ea typeface="黑体" pitchFamily="2" charset="-122"/>
                <a:cs typeface="+mj-cs"/>
              </a:rPr>
              <a:t>两立体形状对相贯线形状的影响（二）</a:t>
            </a:r>
            <a:endParaRPr lang="zh-CN" altLang="en-US" sz="18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8247" name="矩形 138246"/>
          <p:cNvSpPr/>
          <p:nvPr/>
        </p:nvSpPr>
        <p:spPr>
          <a:xfrm>
            <a:off x="7273925" y="6526213"/>
            <a:ext cx="1822450" cy="336550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相贯线的特殊情况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89" name="任意多边形 116788"/>
          <p:cNvSpPr/>
          <p:nvPr/>
        </p:nvSpPr>
        <p:spPr>
          <a:xfrm>
            <a:off x="4933950" y="3810000"/>
            <a:ext cx="1589088" cy="1643063"/>
          </a:xfrm>
          <a:custGeom>
            <a:avLst/>
            <a:gdLst/>
            <a:ahLst/>
            <a:cxnLst/>
            <a:rect l="0" t="0" r="0" b="0"/>
            <a:pathLst>
              <a:path w="3752" h="3829">
                <a:moveTo>
                  <a:pt x="3752" y="334"/>
                </a:moveTo>
                <a:lnTo>
                  <a:pt x="3496" y="125"/>
                </a:lnTo>
                <a:lnTo>
                  <a:pt x="3185" y="12"/>
                </a:lnTo>
                <a:lnTo>
                  <a:pt x="2830" y="0"/>
                </a:lnTo>
                <a:lnTo>
                  <a:pt x="2446" y="89"/>
                </a:lnTo>
                <a:lnTo>
                  <a:pt x="2047" y="276"/>
                </a:lnTo>
                <a:lnTo>
                  <a:pt x="1647" y="553"/>
                </a:lnTo>
                <a:lnTo>
                  <a:pt x="1263" y="911"/>
                </a:lnTo>
                <a:lnTo>
                  <a:pt x="910" y="1335"/>
                </a:lnTo>
                <a:lnTo>
                  <a:pt x="599" y="1809"/>
                </a:lnTo>
                <a:lnTo>
                  <a:pt x="345" y="2315"/>
                </a:lnTo>
                <a:lnTo>
                  <a:pt x="157" y="2833"/>
                </a:lnTo>
                <a:lnTo>
                  <a:pt x="40" y="3345"/>
                </a:lnTo>
                <a:lnTo>
                  <a:pt x="0" y="3829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90" name="任意多边形 116789"/>
          <p:cNvSpPr/>
          <p:nvPr/>
        </p:nvSpPr>
        <p:spPr>
          <a:xfrm>
            <a:off x="7061200" y="5240338"/>
            <a:ext cx="1225550" cy="1157287"/>
          </a:xfrm>
          <a:custGeom>
            <a:avLst/>
            <a:gdLst/>
            <a:ahLst/>
            <a:cxnLst/>
            <a:rect l="0" t="0" r="0" b="0"/>
            <a:pathLst>
              <a:path w="2888" h="2700">
                <a:moveTo>
                  <a:pt x="2888" y="1031"/>
                </a:moveTo>
                <a:lnTo>
                  <a:pt x="2863" y="739"/>
                </a:lnTo>
                <a:lnTo>
                  <a:pt x="2790" y="485"/>
                </a:lnTo>
                <a:lnTo>
                  <a:pt x="2671" y="278"/>
                </a:lnTo>
                <a:lnTo>
                  <a:pt x="2510" y="125"/>
                </a:lnTo>
                <a:lnTo>
                  <a:pt x="2314" y="31"/>
                </a:lnTo>
                <a:lnTo>
                  <a:pt x="2087" y="0"/>
                </a:lnTo>
                <a:lnTo>
                  <a:pt x="1838" y="32"/>
                </a:lnTo>
                <a:lnTo>
                  <a:pt x="1577" y="127"/>
                </a:lnTo>
                <a:lnTo>
                  <a:pt x="1310" y="281"/>
                </a:lnTo>
                <a:lnTo>
                  <a:pt x="1048" y="489"/>
                </a:lnTo>
                <a:lnTo>
                  <a:pt x="800" y="744"/>
                </a:lnTo>
                <a:lnTo>
                  <a:pt x="573" y="1038"/>
                </a:lnTo>
                <a:lnTo>
                  <a:pt x="376" y="1359"/>
                </a:lnTo>
                <a:lnTo>
                  <a:pt x="216" y="1697"/>
                </a:lnTo>
                <a:lnTo>
                  <a:pt x="98" y="2042"/>
                </a:lnTo>
                <a:lnTo>
                  <a:pt x="25" y="2380"/>
                </a:lnTo>
                <a:lnTo>
                  <a:pt x="0" y="270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91" name="任意多边形 116790"/>
          <p:cNvSpPr/>
          <p:nvPr/>
        </p:nvSpPr>
        <p:spPr>
          <a:xfrm>
            <a:off x="5741988" y="4360863"/>
            <a:ext cx="1408112" cy="1450975"/>
          </a:xfrm>
          <a:custGeom>
            <a:avLst/>
            <a:gdLst/>
            <a:ahLst/>
            <a:cxnLst/>
            <a:rect l="0" t="0" r="0" b="0"/>
            <a:pathLst>
              <a:path w="3324" h="3385">
                <a:moveTo>
                  <a:pt x="3324" y="275"/>
                </a:moveTo>
                <a:lnTo>
                  <a:pt x="3086" y="98"/>
                </a:lnTo>
                <a:lnTo>
                  <a:pt x="2802" y="5"/>
                </a:lnTo>
                <a:lnTo>
                  <a:pt x="2481" y="0"/>
                </a:lnTo>
                <a:lnTo>
                  <a:pt x="2137" y="83"/>
                </a:lnTo>
                <a:lnTo>
                  <a:pt x="1781" y="252"/>
                </a:lnTo>
                <a:lnTo>
                  <a:pt x="1427" y="499"/>
                </a:lnTo>
                <a:lnTo>
                  <a:pt x="1088" y="816"/>
                </a:lnTo>
                <a:lnTo>
                  <a:pt x="779" y="1189"/>
                </a:lnTo>
                <a:lnTo>
                  <a:pt x="508" y="1607"/>
                </a:lnTo>
                <a:lnTo>
                  <a:pt x="288" y="2053"/>
                </a:lnTo>
                <a:lnTo>
                  <a:pt x="126" y="2508"/>
                </a:lnTo>
                <a:lnTo>
                  <a:pt x="30" y="2958"/>
                </a:lnTo>
                <a:lnTo>
                  <a:pt x="0" y="3385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92" name="直接连接符 116791"/>
          <p:cNvSpPr/>
          <p:nvPr/>
        </p:nvSpPr>
        <p:spPr>
          <a:xfrm flipV="1">
            <a:off x="7061200" y="5680075"/>
            <a:ext cx="1225550" cy="71755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93" name="直接连接符 116792"/>
          <p:cNvSpPr/>
          <p:nvPr/>
        </p:nvSpPr>
        <p:spPr>
          <a:xfrm>
            <a:off x="6416675" y="3867150"/>
            <a:ext cx="1730375" cy="1439863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94" name="直接连接符 116793"/>
          <p:cNvSpPr/>
          <p:nvPr/>
        </p:nvSpPr>
        <p:spPr>
          <a:xfrm>
            <a:off x="7673975" y="5106988"/>
            <a:ext cx="3175" cy="4730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95" name="直接连接符 116794"/>
          <p:cNvSpPr/>
          <p:nvPr/>
        </p:nvSpPr>
        <p:spPr>
          <a:xfrm>
            <a:off x="7673975" y="5659438"/>
            <a:ext cx="3175" cy="793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96" name="直接连接符 116795"/>
          <p:cNvSpPr/>
          <p:nvPr/>
        </p:nvSpPr>
        <p:spPr>
          <a:xfrm>
            <a:off x="7673975" y="5816600"/>
            <a:ext cx="3175" cy="4762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97" name="直接连接符 116796"/>
          <p:cNvSpPr/>
          <p:nvPr/>
        </p:nvSpPr>
        <p:spPr>
          <a:xfrm>
            <a:off x="4933950" y="5453063"/>
            <a:ext cx="2127250" cy="944562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0" name="直接连接符 116739"/>
          <p:cNvSpPr/>
          <p:nvPr/>
        </p:nvSpPr>
        <p:spPr>
          <a:xfrm flipV="1">
            <a:off x="2238375" y="1752600"/>
            <a:ext cx="5133975" cy="301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52" name="直接连接符 116751"/>
          <p:cNvSpPr/>
          <p:nvPr/>
        </p:nvSpPr>
        <p:spPr>
          <a:xfrm flipV="1">
            <a:off x="3131820" y="1196340"/>
            <a:ext cx="3073400" cy="95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0" name="直接连接符 116759"/>
          <p:cNvSpPr/>
          <p:nvPr/>
        </p:nvSpPr>
        <p:spPr>
          <a:xfrm>
            <a:off x="2265363" y="1782763"/>
            <a:ext cx="1587" cy="33194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1" name="直接连接符 116760"/>
          <p:cNvSpPr/>
          <p:nvPr/>
        </p:nvSpPr>
        <p:spPr>
          <a:xfrm>
            <a:off x="3497263" y="4040188"/>
            <a:ext cx="1149350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2" name="直接连接符 116761"/>
          <p:cNvSpPr/>
          <p:nvPr/>
        </p:nvSpPr>
        <p:spPr>
          <a:xfrm>
            <a:off x="3497263" y="3109913"/>
            <a:ext cx="1149350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3" name="直接连接符 116762"/>
          <p:cNvSpPr/>
          <p:nvPr/>
        </p:nvSpPr>
        <p:spPr>
          <a:xfrm flipV="1">
            <a:off x="4514850" y="3308350"/>
            <a:ext cx="1588" cy="5349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4" name="任意多边形 116763"/>
          <p:cNvSpPr/>
          <p:nvPr/>
        </p:nvSpPr>
        <p:spPr>
          <a:xfrm>
            <a:off x="4484688" y="3843338"/>
            <a:ext cx="61912" cy="196850"/>
          </a:xfrm>
          <a:custGeom>
            <a:avLst/>
            <a:gdLst/>
            <a:ahLst/>
            <a:cxnLst/>
            <a:rect l="0" t="0" r="0" b="0"/>
            <a:pathLst>
              <a:path w="136" h="407">
                <a:moveTo>
                  <a:pt x="0" y="0"/>
                </a:moveTo>
                <a:lnTo>
                  <a:pt x="136" y="0"/>
                </a:lnTo>
                <a:lnTo>
                  <a:pt x="68" y="40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5" name="任意多边形 116764"/>
          <p:cNvSpPr/>
          <p:nvPr/>
        </p:nvSpPr>
        <p:spPr>
          <a:xfrm>
            <a:off x="4484688" y="3843338"/>
            <a:ext cx="61912" cy="196850"/>
          </a:xfrm>
          <a:custGeom>
            <a:avLst/>
            <a:gdLst/>
            <a:ahLst/>
            <a:cxnLst/>
            <a:rect l="0" t="0" r="0" b="0"/>
            <a:pathLst>
              <a:path w="136" h="407">
                <a:moveTo>
                  <a:pt x="0" y="0"/>
                </a:moveTo>
                <a:lnTo>
                  <a:pt x="136" y="0"/>
                </a:lnTo>
                <a:lnTo>
                  <a:pt x="68" y="407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6" name="任意多边形 116765"/>
          <p:cNvSpPr/>
          <p:nvPr/>
        </p:nvSpPr>
        <p:spPr>
          <a:xfrm>
            <a:off x="4484688" y="3109913"/>
            <a:ext cx="61912" cy="198437"/>
          </a:xfrm>
          <a:custGeom>
            <a:avLst/>
            <a:gdLst/>
            <a:ahLst/>
            <a:cxnLst/>
            <a:rect l="0" t="0" r="0" b="0"/>
            <a:pathLst>
              <a:path w="136" h="407">
                <a:moveTo>
                  <a:pt x="0" y="407"/>
                </a:moveTo>
                <a:lnTo>
                  <a:pt x="136" y="407"/>
                </a:lnTo>
                <a:lnTo>
                  <a:pt x="68" y="0"/>
                </a:lnTo>
                <a:lnTo>
                  <a:pt x="0" y="407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7" name="矩形 116766"/>
          <p:cNvSpPr/>
          <p:nvPr/>
        </p:nvSpPr>
        <p:spPr>
          <a:xfrm rot="16200000">
            <a:off x="4049713" y="3398838"/>
            <a:ext cx="304800" cy="36512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y1</a:t>
            </a:r>
            <a:endParaRPr lang="en-US" altLang="zh-CN" sz="24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768" name="任意多边形 116767"/>
          <p:cNvSpPr/>
          <p:nvPr/>
        </p:nvSpPr>
        <p:spPr>
          <a:xfrm>
            <a:off x="4484688" y="3109913"/>
            <a:ext cx="61912" cy="198437"/>
          </a:xfrm>
          <a:custGeom>
            <a:avLst/>
            <a:gdLst/>
            <a:ahLst/>
            <a:cxnLst/>
            <a:rect l="0" t="0" r="0" b="0"/>
            <a:pathLst>
              <a:path w="136" h="407">
                <a:moveTo>
                  <a:pt x="0" y="407"/>
                </a:moveTo>
                <a:lnTo>
                  <a:pt x="136" y="407"/>
                </a:lnTo>
                <a:lnTo>
                  <a:pt x="68" y="0"/>
                </a:lnTo>
                <a:lnTo>
                  <a:pt x="0" y="407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9" name="直接连接符 116768"/>
          <p:cNvSpPr/>
          <p:nvPr/>
        </p:nvSpPr>
        <p:spPr>
          <a:xfrm>
            <a:off x="3497263" y="4040188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70" name="直接连接符 116769"/>
          <p:cNvSpPr/>
          <p:nvPr/>
        </p:nvSpPr>
        <p:spPr>
          <a:xfrm>
            <a:off x="3497263" y="3109913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71" name="直接连接符 116770"/>
          <p:cNvSpPr/>
          <p:nvPr/>
        </p:nvSpPr>
        <p:spPr>
          <a:xfrm>
            <a:off x="4514850" y="3109913"/>
            <a:ext cx="1588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72" name="直接连接符 116771"/>
          <p:cNvSpPr/>
          <p:nvPr/>
        </p:nvSpPr>
        <p:spPr>
          <a:xfrm>
            <a:off x="3497263" y="1992313"/>
            <a:ext cx="3175" cy="20478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75" name="直接连接符 116774"/>
          <p:cNvSpPr/>
          <p:nvPr/>
        </p:nvSpPr>
        <p:spPr>
          <a:xfrm>
            <a:off x="3155950" y="1228725"/>
            <a:ext cx="1588" cy="28114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76" name="直接连接符 116775"/>
          <p:cNvSpPr/>
          <p:nvPr/>
        </p:nvSpPr>
        <p:spPr>
          <a:xfrm>
            <a:off x="1692275" y="4040188"/>
            <a:ext cx="1804988" cy="3175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78" name="任意多边形 116777"/>
          <p:cNvSpPr/>
          <p:nvPr/>
        </p:nvSpPr>
        <p:spPr>
          <a:xfrm>
            <a:off x="1692275" y="1016000"/>
            <a:ext cx="1804988" cy="976313"/>
          </a:xfrm>
          <a:custGeom>
            <a:avLst/>
            <a:gdLst/>
            <a:ahLst/>
            <a:cxnLst/>
            <a:rect l="0" t="0" r="0" b="0"/>
            <a:pathLst>
              <a:path w="4028" h="2016">
                <a:moveTo>
                  <a:pt x="4028" y="2016"/>
                </a:moveTo>
                <a:lnTo>
                  <a:pt x="3959" y="1494"/>
                </a:lnTo>
                <a:lnTo>
                  <a:pt x="3758" y="1008"/>
                </a:lnTo>
                <a:lnTo>
                  <a:pt x="3438" y="591"/>
                </a:lnTo>
                <a:lnTo>
                  <a:pt x="3021" y="270"/>
                </a:lnTo>
                <a:lnTo>
                  <a:pt x="2535" y="69"/>
                </a:lnTo>
                <a:lnTo>
                  <a:pt x="2014" y="0"/>
                </a:lnTo>
                <a:lnTo>
                  <a:pt x="1493" y="69"/>
                </a:lnTo>
                <a:lnTo>
                  <a:pt x="1007" y="270"/>
                </a:lnTo>
                <a:lnTo>
                  <a:pt x="591" y="591"/>
                </a:lnTo>
                <a:lnTo>
                  <a:pt x="271" y="1008"/>
                </a:lnTo>
                <a:lnTo>
                  <a:pt x="69" y="1494"/>
                </a:lnTo>
                <a:lnTo>
                  <a:pt x="0" y="2016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6802" name="组合 116801"/>
          <p:cNvGrpSpPr/>
          <p:nvPr/>
        </p:nvGrpSpPr>
        <p:grpSpPr>
          <a:xfrm>
            <a:off x="1352550" y="2900363"/>
            <a:ext cx="2482850" cy="2411412"/>
            <a:chOff x="864" y="1827"/>
            <a:chExt cx="1564" cy="1519"/>
          </a:xfrm>
        </p:grpSpPr>
        <p:sp>
          <p:nvSpPr>
            <p:cNvPr id="116755" name="直接连接符 116754"/>
            <p:cNvSpPr/>
            <p:nvPr/>
          </p:nvSpPr>
          <p:spPr>
            <a:xfrm>
              <a:off x="1647" y="1827"/>
              <a:ext cx="2" cy="42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6" name="直接连接符 116755"/>
            <p:cNvSpPr/>
            <p:nvPr/>
          </p:nvSpPr>
          <p:spPr>
            <a:xfrm>
              <a:off x="1647" y="2305"/>
              <a:ext cx="2" cy="5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7" name="直接连接符 116756"/>
            <p:cNvSpPr/>
            <p:nvPr/>
          </p:nvSpPr>
          <p:spPr>
            <a:xfrm>
              <a:off x="1647" y="2417"/>
              <a:ext cx="2" cy="33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8" name="直接连接符 116757"/>
            <p:cNvSpPr/>
            <p:nvPr/>
          </p:nvSpPr>
          <p:spPr>
            <a:xfrm>
              <a:off x="1647" y="2811"/>
              <a:ext cx="2" cy="5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9" name="直接连接符 116758"/>
            <p:cNvSpPr/>
            <p:nvPr/>
          </p:nvSpPr>
          <p:spPr>
            <a:xfrm>
              <a:off x="1647" y="2925"/>
              <a:ext cx="2" cy="42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3" name="直接连接符 116772"/>
            <p:cNvSpPr/>
            <p:nvPr/>
          </p:nvSpPr>
          <p:spPr>
            <a:xfrm flipH="1">
              <a:off x="1973" y="1959"/>
              <a:ext cx="455" cy="125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4" name="直接连接符 116773"/>
            <p:cNvSpPr/>
            <p:nvPr/>
          </p:nvSpPr>
          <p:spPr>
            <a:xfrm flipH="1" flipV="1">
              <a:off x="864" y="1959"/>
              <a:ext cx="458" cy="125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7" name="直接连接符 116776"/>
            <p:cNvSpPr/>
            <p:nvPr/>
          </p:nvSpPr>
          <p:spPr>
            <a:xfrm flipH="1">
              <a:off x="1322" y="3214"/>
              <a:ext cx="651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1" name="直接连接符 116780"/>
            <p:cNvSpPr/>
            <p:nvPr/>
          </p:nvSpPr>
          <p:spPr>
            <a:xfrm>
              <a:off x="864" y="1959"/>
              <a:ext cx="1564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803" name="组合 116802"/>
          <p:cNvGrpSpPr/>
          <p:nvPr/>
        </p:nvGrpSpPr>
        <p:grpSpPr>
          <a:xfrm>
            <a:off x="1352550" y="457200"/>
            <a:ext cx="2482850" cy="1779588"/>
            <a:chOff x="864" y="288"/>
            <a:chExt cx="1564" cy="1121"/>
          </a:xfrm>
        </p:grpSpPr>
        <p:sp>
          <p:nvSpPr>
            <p:cNvPr id="116779" name="任意多边形 116778"/>
            <p:cNvSpPr/>
            <p:nvPr/>
          </p:nvSpPr>
          <p:spPr>
            <a:xfrm>
              <a:off x="864" y="409"/>
              <a:ext cx="1564" cy="846"/>
            </a:xfrm>
            <a:custGeom>
              <a:avLst/>
              <a:gdLst/>
              <a:ahLst/>
              <a:cxnLst/>
              <a:rect l="0" t="0" r="0" b="0"/>
              <a:pathLst>
                <a:path w="5540" h="2773">
                  <a:moveTo>
                    <a:pt x="5540" y="2773"/>
                  </a:moveTo>
                  <a:lnTo>
                    <a:pt x="5471" y="2155"/>
                  </a:lnTo>
                  <a:lnTo>
                    <a:pt x="5266" y="1570"/>
                  </a:lnTo>
                  <a:lnTo>
                    <a:pt x="4936" y="1044"/>
                  </a:lnTo>
                  <a:lnTo>
                    <a:pt x="4497" y="605"/>
                  </a:lnTo>
                  <a:lnTo>
                    <a:pt x="3972" y="274"/>
                  </a:lnTo>
                  <a:lnTo>
                    <a:pt x="3387" y="70"/>
                  </a:lnTo>
                  <a:lnTo>
                    <a:pt x="2770" y="0"/>
                  </a:lnTo>
                  <a:lnTo>
                    <a:pt x="2154" y="70"/>
                  </a:lnTo>
                  <a:lnTo>
                    <a:pt x="1569" y="274"/>
                  </a:lnTo>
                  <a:lnTo>
                    <a:pt x="1043" y="605"/>
                  </a:lnTo>
                  <a:lnTo>
                    <a:pt x="605" y="1044"/>
                  </a:lnTo>
                  <a:lnTo>
                    <a:pt x="275" y="1570"/>
                  </a:lnTo>
                  <a:lnTo>
                    <a:pt x="70" y="2155"/>
                  </a:lnTo>
                  <a:lnTo>
                    <a:pt x="0" y="2773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0" name="直接连接符 116779"/>
            <p:cNvSpPr/>
            <p:nvPr/>
          </p:nvSpPr>
          <p:spPr>
            <a:xfrm flipH="1">
              <a:off x="864" y="1255"/>
              <a:ext cx="1564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2" name="直接连接符 116781"/>
            <p:cNvSpPr/>
            <p:nvPr/>
          </p:nvSpPr>
          <p:spPr>
            <a:xfrm>
              <a:off x="1647" y="288"/>
              <a:ext cx="2" cy="2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3" name="直接连接符 116782"/>
            <p:cNvSpPr/>
            <p:nvPr/>
          </p:nvSpPr>
          <p:spPr>
            <a:xfrm>
              <a:off x="1647" y="568"/>
              <a:ext cx="2" cy="5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4" name="直接连接符 116783"/>
            <p:cNvSpPr/>
            <p:nvPr/>
          </p:nvSpPr>
          <p:spPr>
            <a:xfrm>
              <a:off x="1647" y="680"/>
              <a:ext cx="2" cy="33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5" name="直接连接符 116784"/>
            <p:cNvSpPr/>
            <p:nvPr/>
          </p:nvSpPr>
          <p:spPr>
            <a:xfrm>
              <a:off x="1647" y="1074"/>
              <a:ext cx="2" cy="5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6" name="直接连接符 116785"/>
            <p:cNvSpPr/>
            <p:nvPr/>
          </p:nvSpPr>
          <p:spPr>
            <a:xfrm>
              <a:off x="1647" y="1188"/>
              <a:ext cx="2" cy="22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87" name="任意多边形 116786"/>
          <p:cNvSpPr/>
          <p:nvPr/>
        </p:nvSpPr>
        <p:spPr>
          <a:xfrm>
            <a:off x="2079625" y="1435100"/>
            <a:ext cx="1033463" cy="557213"/>
          </a:xfrm>
          <a:custGeom>
            <a:avLst/>
            <a:gdLst/>
            <a:ahLst/>
            <a:cxnLst/>
            <a:rect l="0" t="0" r="0" b="0"/>
            <a:pathLst>
              <a:path w="2303" h="1153">
                <a:moveTo>
                  <a:pt x="2303" y="1153"/>
                </a:moveTo>
                <a:lnTo>
                  <a:pt x="2246" y="797"/>
                </a:lnTo>
                <a:lnTo>
                  <a:pt x="2082" y="476"/>
                </a:lnTo>
                <a:lnTo>
                  <a:pt x="1827" y="220"/>
                </a:lnTo>
                <a:lnTo>
                  <a:pt x="1507" y="57"/>
                </a:lnTo>
                <a:lnTo>
                  <a:pt x="1151" y="0"/>
                </a:lnTo>
                <a:lnTo>
                  <a:pt x="796" y="57"/>
                </a:lnTo>
                <a:lnTo>
                  <a:pt x="475" y="220"/>
                </a:lnTo>
                <a:lnTo>
                  <a:pt x="220" y="476"/>
                </a:lnTo>
                <a:lnTo>
                  <a:pt x="57" y="797"/>
                </a:lnTo>
                <a:lnTo>
                  <a:pt x="0" y="1153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805" name="文本框 116804"/>
          <p:cNvSpPr txBox="1"/>
          <p:nvPr/>
        </p:nvSpPr>
        <p:spPr>
          <a:xfrm>
            <a:off x="2990850" y="914400"/>
            <a:ext cx="657225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en-US" sz="3600" b="1">
                <a:solidFill>
                  <a:srgbClr val="FF33CC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a'</a:t>
            </a:r>
          </a:p>
        </p:txBody>
      </p:sp>
      <p:sp>
        <p:nvSpPr>
          <p:cNvPr id="116807" name="文本框 116806"/>
          <p:cNvSpPr txBox="1"/>
          <p:nvPr/>
        </p:nvSpPr>
        <p:spPr>
          <a:xfrm>
            <a:off x="2944813" y="3671888"/>
            <a:ext cx="561975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en-US" sz="4000" b="1">
                <a:solidFill>
                  <a:srgbClr val="FF33CC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16808" name="文本框 116807"/>
          <p:cNvSpPr txBox="1"/>
          <p:nvPr/>
        </p:nvSpPr>
        <p:spPr>
          <a:xfrm>
            <a:off x="2114550" y="1447800"/>
            <a:ext cx="679450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en-US" sz="3600" b="1">
                <a:solidFill>
                  <a:srgbClr val="FF33CC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b'</a:t>
            </a:r>
          </a:p>
        </p:txBody>
      </p:sp>
      <p:sp>
        <p:nvSpPr>
          <p:cNvPr id="116809" name="文本框 116808"/>
          <p:cNvSpPr txBox="1"/>
          <p:nvPr/>
        </p:nvSpPr>
        <p:spPr>
          <a:xfrm>
            <a:off x="2012950" y="5029200"/>
            <a:ext cx="406400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16741" name="直接连接符 116740"/>
          <p:cNvSpPr/>
          <p:nvPr/>
        </p:nvSpPr>
        <p:spPr>
          <a:xfrm>
            <a:off x="5211763" y="1992313"/>
            <a:ext cx="1587" cy="71913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2" name="直接连接符 116741"/>
          <p:cNvSpPr/>
          <p:nvPr/>
        </p:nvSpPr>
        <p:spPr>
          <a:xfrm>
            <a:off x="6210300" y="1992313"/>
            <a:ext cx="3175" cy="71913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3" name="直接连接符 116742"/>
          <p:cNvSpPr/>
          <p:nvPr/>
        </p:nvSpPr>
        <p:spPr>
          <a:xfrm>
            <a:off x="5424488" y="2568575"/>
            <a:ext cx="573087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4" name="任意多边形 116743"/>
          <p:cNvSpPr/>
          <p:nvPr/>
        </p:nvSpPr>
        <p:spPr>
          <a:xfrm>
            <a:off x="5211763" y="2536825"/>
            <a:ext cx="212725" cy="66675"/>
          </a:xfrm>
          <a:custGeom>
            <a:avLst/>
            <a:gdLst/>
            <a:ahLst/>
            <a:cxnLst/>
            <a:rect l="0" t="0" r="0" b="0"/>
            <a:pathLst>
              <a:path w="406" h="136">
                <a:moveTo>
                  <a:pt x="406" y="0"/>
                </a:moveTo>
                <a:lnTo>
                  <a:pt x="406" y="136"/>
                </a:lnTo>
                <a:lnTo>
                  <a:pt x="0" y="68"/>
                </a:lnTo>
                <a:lnTo>
                  <a:pt x="406" y="0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5" name="任意多边形 116744"/>
          <p:cNvSpPr/>
          <p:nvPr/>
        </p:nvSpPr>
        <p:spPr>
          <a:xfrm>
            <a:off x="5211763" y="2536825"/>
            <a:ext cx="212725" cy="66675"/>
          </a:xfrm>
          <a:custGeom>
            <a:avLst/>
            <a:gdLst/>
            <a:ahLst/>
            <a:cxnLst/>
            <a:rect l="0" t="0" r="0" b="0"/>
            <a:pathLst>
              <a:path w="406" h="136">
                <a:moveTo>
                  <a:pt x="406" y="0"/>
                </a:moveTo>
                <a:lnTo>
                  <a:pt x="406" y="136"/>
                </a:lnTo>
                <a:lnTo>
                  <a:pt x="0" y="68"/>
                </a:lnTo>
                <a:lnTo>
                  <a:pt x="406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6" name="任意多边形 116745"/>
          <p:cNvSpPr/>
          <p:nvPr/>
        </p:nvSpPr>
        <p:spPr>
          <a:xfrm>
            <a:off x="5997575" y="2536825"/>
            <a:ext cx="212725" cy="66675"/>
          </a:xfrm>
          <a:custGeom>
            <a:avLst/>
            <a:gdLst/>
            <a:ahLst/>
            <a:cxnLst/>
            <a:rect l="0" t="0" r="0" b="0"/>
            <a:pathLst>
              <a:path w="406" h="136">
                <a:moveTo>
                  <a:pt x="0" y="0"/>
                </a:moveTo>
                <a:lnTo>
                  <a:pt x="0" y="136"/>
                </a:lnTo>
                <a:lnTo>
                  <a:pt x="406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7" name="矩形 116746"/>
          <p:cNvSpPr/>
          <p:nvPr/>
        </p:nvSpPr>
        <p:spPr>
          <a:xfrm>
            <a:off x="5637213" y="2057400"/>
            <a:ext cx="304800" cy="36512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y1</a:t>
            </a:r>
            <a:endParaRPr lang="en-US" altLang="zh-CN" sz="24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748" name="任意多边形 116747"/>
          <p:cNvSpPr/>
          <p:nvPr/>
        </p:nvSpPr>
        <p:spPr>
          <a:xfrm>
            <a:off x="5997575" y="2536825"/>
            <a:ext cx="212725" cy="66675"/>
          </a:xfrm>
          <a:custGeom>
            <a:avLst/>
            <a:gdLst/>
            <a:ahLst/>
            <a:cxnLst/>
            <a:rect l="0" t="0" r="0" b="0"/>
            <a:pathLst>
              <a:path w="406" h="136">
                <a:moveTo>
                  <a:pt x="0" y="0"/>
                </a:moveTo>
                <a:lnTo>
                  <a:pt x="0" y="136"/>
                </a:lnTo>
                <a:lnTo>
                  <a:pt x="406" y="68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51" name="直接连接符 116750"/>
          <p:cNvSpPr/>
          <p:nvPr/>
        </p:nvSpPr>
        <p:spPr>
          <a:xfrm>
            <a:off x="6210300" y="2568575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6804" name="组合 116803"/>
          <p:cNvGrpSpPr/>
          <p:nvPr/>
        </p:nvGrpSpPr>
        <p:grpSpPr>
          <a:xfrm>
            <a:off x="5211763" y="649288"/>
            <a:ext cx="2143125" cy="1346200"/>
            <a:chOff x="3295" y="409"/>
            <a:chExt cx="1159" cy="848"/>
          </a:xfrm>
        </p:grpSpPr>
        <p:sp>
          <p:nvSpPr>
            <p:cNvPr id="116749" name="直接连接符 116748"/>
            <p:cNvSpPr/>
            <p:nvPr/>
          </p:nvSpPr>
          <p:spPr>
            <a:xfrm>
              <a:off x="3295" y="1255"/>
              <a:ext cx="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0" name="直接连接符 116749"/>
            <p:cNvSpPr/>
            <p:nvPr/>
          </p:nvSpPr>
          <p:spPr>
            <a:xfrm>
              <a:off x="3835" y="1255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3" name="直接连接符 116752"/>
            <p:cNvSpPr/>
            <p:nvPr/>
          </p:nvSpPr>
          <p:spPr>
            <a:xfrm>
              <a:off x="3295" y="1255"/>
              <a:ext cx="1157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4" name="直接连接符 116753"/>
            <p:cNvSpPr/>
            <p:nvPr/>
          </p:nvSpPr>
          <p:spPr>
            <a:xfrm flipH="1" flipV="1">
              <a:off x="3295" y="409"/>
              <a:ext cx="1157" cy="49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8" name="直接连接符 116787"/>
            <p:cNvSpPr/>
            <p:nvPr/>
          </p:nvSpPr>
          <p:spPr>
            <a:xfrm flipV="1">
              <a:off x="3295" y="409"/>
              <a:ext cx="1" cy="84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8" name="直接连接符 116797"/>
            <p:cNvSpPr/>
            <p:nvPr/>
          </p:nvSpPr>
          <p:spPr>
            <a:xfrm flipV="1">
              <a:off x="3835" y="774"/>
              <a:ext cx="2" cy="48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9" name="直接连接符 116798"/>
            <p:cNvSpPr/>
            <p:nvPr/>
          </p:nvSpPr>
          <p:spPr>
            <a:xfrm flipV="1">
              <a:off x="4452" y="904"/>
              <a:ext cx="2" cy="35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806" name="文本框 116805"/>
          <p:cNvSpPr txBox="1"/>
          <p:nvPr/>
        </p:nvSpPr>
        <p:spPr>
          <a:xfrm>
            <a:off x="6051550" y="914400"/>
            <a:ext cx="1057275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en-US" sz="3600" b="1">
                <a:solidFill>
                  <a:srgbClr val="FF33CC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en-US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a")</a:t>
            </a:r>
          </a:p>
        </p:txBody>
      </p:sp>
      <p:sp>
        <p:nvSpPr>
          <p:cNvPr id="116810" name="文本框 116809"/>
          <p:cNvSpPr txBox="1"/>
          <p:nvPr/>
        </p:nvSpPr>
        <p:spPr>
          <a:xfrm>
            <a:off x="7189788" y="1416050"/>
            <a:ext cx="792162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en-US" sz="3600" b="1">
                <a:solidFill>
                  <a:srgbClr val="FF33CC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b"</a:t>
            </a:r>
          </a:p>
        </p:txBody>
      </p:sp>
      <p:sp>
        <p:nvSpPr>
          <p:cNvPr id="116811" name="文本框 116810"/>
          <p:cNvSpPr txBox="1"/>
          <p:nvPr/>
        </p:nvSpPr>
        <p:spPr>
          <a:xfrm>
            <a:off x="6534150" y="4022725"/>
            <a:ext cx="652463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32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812" name="文本框 116811"/>
          <p:cNvSpPr txBox="1"/>
          <p:nvPr/>
        </p:nvSpPr>
        <p:spPr>
          <a:xfrm>
            <a:off x="7242175" y="5486400"/>
            <a:ext cx="630238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16814" name="矩形 116813"/>
          <p:cNvSpPr/>
          <p:nvPr/>
        </p:nvSpPr>
        <p:spPr>
          <a:xfrm>
            <a:off x="2078038" y="4768850"/>
            <a:ext cx="341312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en-US" sz="3600" b="1">
                <a:solidFill>
                  <a:srgbClr val="FF33CC"/>
                </a:solidFill>
                <a:latin typeface="Times New Roman" pitchFamily="18" charset="0"/>
                <a:ea typeface="宋体" pitchFamily="2" charset="-122"/>
              </a:rPr>
              <a:t>•</a:t>
            </a:r>
            <a:endParaRPr lang="en-US" altLang="zh-CN" sz="3600" b="1">
              <a:solidFill>
                <a:srgbClr val="FF33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815" name="圆角矩形标注 116814"/>
          <p:cNvSpPr/>
          <p:nvPr/>
        </p:nvSpPr>
        <p:spPr>
          <a:xfrm>
            <a:off x="5959509" y="2051560"/>
            <a:ext cx="1348356" cy="1048636"/>
          </a:xfrm>
          <a:prstGeom prst="wedgeRoundRectCallout">
            <a:avLst>
              <a:gd name="adj1" fmla="val -62995"/>
              <a:gd name="adj2" fmla="val 153815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tx2"/>
                </a:solidFill>
                <a:latin typeface="黑体" charset="0"/>
                <a:ea typeface="黑体" charset="0"/>
              </a:rPr>
              <a:t>辅助</a:t>
            </a:r>
          </a:p>
          <a:p>
            <a:pPr lvl="0" algn="ctr"/>
            <a:r>
              <a:rPr lang="zh-CN" altLang="en-US" sz="2800" dirty="0">
                <a:solidFill>
                  <a:schemeClr val="tx2"/>
                </a:solidFill>
                <a:latin typeface="黑体" charset="0"/>
                <a:ea typeface="黑体" charset="0"/>
              </a:rPr>
              <a:t>正平圆</a:t>
            </a:r>
            <a:endParaRPr lang="zh-CN" altLang="en-US" sz="2800">
              <a:solidFill>
                <a:schemeClr val="tx2"/>
              </a:solidFill>
              <a:latin typeface="黑体" charset="0"/>
              <a:ea typeface="黑体" charset="0"/>
            </a:endParaRPr>
          </a:p>
        </p:txBody>
      </p:sp>
      <p:sp>
        <p:nvSpPr>
          <p:cNvPr id="116817" name="矩形 116816"/>
          <p:cNvSpPr/>
          <p:nvPr/>
        </p:nvSpPr>
        <p:spPr>
          <a:xfrm>
            <a:off x="0" y="74930"/>
            <a:ext cx="7362190" cy="51943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square" lIns="90000" tIns="46800" rIns="90000" bIns="46800" anchor="ctr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+mn-ea"/>
              </a:rPr>
              <a:t>题</a:t>
            </a:r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59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补画左视图及点的另两个投影。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标题 139265"/>
          <p:cNvSpPr>
            <a:spLocks noGrp="1"/>
          </p:cNvSpPr>
          <p:nvPr>
            <p:ph type="title"/>
          </p:nvPr>
        </p:nvSpPr>
        <p:spPr>
          <a:xfrm>
            <a:off x="285750" y="0"/>
            <a:ext cx="7772400" cy="1143000"/>
          </a:xfrm>
        </p:spPr>
        <p:txBody>
          <a:bodyPr anchor="ctr"/>
          <a:lstStyle/>
          <a:p>
            <a:r>
              <a:rPr lang="zh-CN" altLang="en-US" sz="2800" dirty="0">
                <a:solidFill>
                  <a:srgbClr val="FF3300"/>
                </a:solidFill>
                <a:ea typeface="黑体" pitchFamily="2" charset="-122"/>
              </a:rPr>
              <a:t>相贯线的特殊情况</a:t>
            </a:r>
          </a:p>
        </p:txBody>
      </p:sp>
      <p:graphicFrame>
        <p:nvGraphicFramePr>
          <p:cNvPr id="139267" name="文本占位符 139266"/>
          <p:cNvGraphicFramePr>
            <a:graphicFrameLocks/>
          </p:cNvGraphicFramePr>
          <p:nvPr>
            <p:ph type="body" idx="1"/>
          </p:nvPr>
        </p:nvGraphicFramePr>
        <p:xfrm>
          <a:off x="-19050" y="1143000"/>
          <a:ext cx="9144000" cy="3475038"/>
        </p:xfrm>
        <a:graphic>
          <a:graphicData uri="http://schemas.openxmlformats.org/presentationml/2006/ole">
            <p:oleObj spid="_x0000_s73729" r:id="rId3" imgW="3933333" imgH="1495634" progId="PBrush">
              <p:embed/>
            </p:oleObj>
          </a:graphicData>
        </a:graphic>
      </p:graphicFrame>
      <p:sp>
        <p:nvSpPr>
          <p:cNvPr id="139268" name="圆角矩形标注 139267"/>
          <p:cNvSpPr/>
          <p:nvPr/>
        </p:nvSpPr>
        <p:spPr>
          <a:xfrm>
            <a:off x="514350" y="4419600"/>
            <a:ext cx="2209800" cy="990600"/>
          </a:xfrm>
          <a:prstGeom prst="wedgeRoundRectCallout">
            <a:avLst>
              <a:gd name="adj1" fmla="val -9843"/>
              <a:gd name="adj2" fmla="val -199838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交线为平面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曲线(圆)</a:t>
            </a:r>
          </a:p>
        </p:txBody>
      </p:sp>
      <p:sp>
        <p:nvSpPr>
          <p:cNvPr id="139269" name="圆角矩形标注 139268"/>
          <p:cNvSpPr/>
          <p:nvPr/>
        </p:nvSpPr>
        <p:spPr>
          <a:xfrm>
            <a:off x="3060065" y="4652645"/>
            <a:ext cx="2362200" cy="1295400"/>
          </a:xfrm>
          <a:prstGeom prst="wedgeRoundRectCallout">
            <a:avLst>
              <a:gd name="adj1" fmla="val -2421"/>
              <a:gd name="adj2" fmla="val -142648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交线为平面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曲线</a:t>
            </a:r>
            <a:r>
              <a:rPr lang="en-US" altLang="zh-CN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椭圆</a:t>
            </a:r>
            <a:r>
              <a:rPr lang="en-US" altLang="zh-CN" sz="2800">
                <a:solidFill>
                  <a:schemeClr val="tx1"/>
                </a:solidFill>
                <a:latin typeface="黑体" charset="0"/>
                <a:ea typeface="黑体" charset="0"/>
              </a:rPr>
              <a:t>)</a:t>
            </a:r>
          </a:p>
        </p:txBody>
      </p:sp>
      <p:sp>
        <p:nvSpPr>
          <p:cNvPr id="139270" name="圆角矩形标注 139269"/>
          <p:cNvSpPr/>
          <p:nvPr/>
        </p:nvSpPr>
        <p:spPr>
          <a:xfrm>
            <a:off x="6470650" y="4648200"/>
            <a:ext cx="1658620" cy="914400"/>
          </a:xfrm>
          <a:prstGeom prst="wedgeRoundRectCallout">
            <a:avLst>
              <a:gd name="adj1" fmla="val 20292"/>
              <a:gd name="adj2" fmla="val -140972"/>
              <a:gd name="adj3" fmla="val 16667"/>
            </a:avLst>
          </a:prstGeom>
          <a:solidFill>
            <a:srgbClr val="FF33CC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交线为</a:t>
            </a: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直线</a:t>
            </a:r>
          </a:p>
        </p:txBody>
      </p:sp>
      <p:sp>
        <p:nvSpPr>
          <p:cNvPr id="139271" name="矩形 139270"/>
          <p:cNvSpPr/>
          <p:nvPr/>
        </p:nvSpPr>
        <p:spPr>
          <a:xfrm>
            <a:off x="7046913" y="6392863"/>
            <a:ext cx="2025650" cy="366712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相贯线的作图方法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bldLvl="0" animBg="1"/>
      <p:bldP spid="139269" grpId="0" bldLvl="0" animBg="1"/>
      <p:bldP spid="139270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0" name="组合 140289"/>
          <p:cNvGrpSpPr/>
          <p:nvPr/>
        </p:nvGrpSpPr>
        <p:grpSpPr>
          <a:xfrm>
            <a:off x="157163" y="533400"/>
            <a:ext cx="8937625" cy="6024563"/>
            <a:chOff x="102" y="336"/>
            <a:chExt cx="5630" cy="3795"/>
          </a:xfrm>
        </p:grpSpPr>
        <p:grpSp>
          <p:nvGrpSpPr>
            <p:cNvPr id="140291" name="组合 140290"/>
            <p:cNvGrpSpPr/>
            <p:nvPr/>
          </p:nvGrpSpPr>
          <p:grpSpPr>
            <a:xfrm>
              <a:off x="102" y="336"/>
              <a:ext cx="4218" cy="3795"/>
              <a:chOff x="192" y="384"/>
              <a:chExt cx="4094" cy="3515"/>
            </a:xfrm>
          </p:grpSpPr>
          <p:sp>
            <p:nvSpPr>
              <p:cNvPr id="140292" name="直接连接符 140291"/>
              <p:cNvSpPr/>
              <p:nvPr/>
            </p:nvSpPr>
            <p:spPr>
              <a:xfrm>
                <a:off x="1263" y="440"/>
                <a:ext cx="0" cy="18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293" name="直接连接符 140292"/>
              <p:cNvSpPr/>
              <p:nvPr/>
            </p:nvSpPr>
            <p:spPr>
              <a:xfrm>
                <a:off x="338" y="1619"/>
                <a:ext cx="20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lgDashDot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294" name="直接连接符 140293"/>
              <p:cNvSpPr/>
              <p:nvPr/>
            </p:nvSpPr>
            <p:spPr>
              <a:xfrm>
                <a:off x="460" y="1058"/>
                <a:ext cx="0" cy="1123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295" name="直接连接符 140294"/>
              <p:cNvSpPr/>
              <p:nvPr/>
            </p:nvSpPr>
            <p:spPr>
              <a:xfrm>
                <a:off x="2101" y="1054"/>
                <a:ext cx="0" cy="1122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296" name="直接连接符 140295"/>
              <p:cNvSpPr/>
              <p:nvPr/>
            </p:nvSpPr>
            <p:spPr>
              <a:xfrm>
                <a:off x="460" y="1058"/>
                <a:ext cx="432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297" name="直接连接符 140296"/>
              <p:cNvSpPr/>
              <p:nvPr/>
            </p:nvSpPr>
            <p:spPr>
              <a:xfrm flipV="1">
                <a:off x="892" y="664"/>
                <a:ext cx="0" cy="394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298" name="直接连接符 140297"/>
              <p:cNvSpPr/>
              <p:nvPr/>
            </p:nvSpPr>
            <p:spPr>
              <a:xfrm>
                <a:off x="892" y="664"/>
                <a:ext cx="742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299" name="直接连接符 140298"/>
              <p:cNvSpPr/>
              <p:nvPr/>
            </p:nvSpPr>
            <p:spPr>
              <a:xfrm>
                <a:off x="1634" y="664"/>
                <a:ext cx="0" cy="394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0300" name="组合 140299"/>
              <p:cNvGrpSpPr/>
              <p:nvPr/>
            </p:nvGrpSpPr>
            <p:grpSpPr>
              <a:xfrm>
                <a:off x="192" y="2496"/>
                <a:ext cx="2068" cy="1403"/>
                <a:chOff x="156" y="2821"/>
                <a:chExt cx="1955" cy="1307"/>
              </a:xfrm>
            </p:grpSpPr>
            <p:sp>
              <p:nvSpPr>
                <p:cNvPr id="140301" name="椭圆 140300"/>
                <p:cNvSpPr/>
                <p:nvPr/>
              </p:nvSpPr>
              <p:spPr>
                <a:xfrm>
                  <a:off x="826" y="3187"/>
                  <a:ext cx="670" cy="6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302" name="直接连接符 140301"/>
                <p:cNvSpPr/>
                <p:nvPr/>
              </p:nvSpPr>
              <p:spPr>
                <a:xfrm>
                  <a:off x="1162" y="2821"/>
                  <a:ext cx="0" cy="130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303" name="直接连接符 140302"/>
                <p:cNvSpPr/>
                <p:nvPr/>
              </p:nvSpPr>
              <p:spPr>
                <a:xfrm>
                  <a:off x="156" y="3500"/>
                  <a:ext cx="1955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304" name="矩形 140303"/>
                <p:cNvSpPr/>
                <p:nvPr/>
              </p:nvSpPr>
              <p:spPr>
                <a:xfrm>
                  <a:off x="379" y="2977"/>
                  <a:ext cx="1565" cy="1046"/>
                </a:xfrm>
                <a:prstGeom prst="rect">
                  <a:avLst/>
                </a:prstGeom>
                <a:noFill/>
                <a:ln w="571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305" name="椭圆 140304"/>
                <p:cNvSpPr/>
                <p:nvPr/>
              </p:nvSpPr>
              <p:spPr>
                <a:xfrm>
                  <a:off x="826" y="3187"/>
                  <a:ext cx="670" cy="627"/>
                </a:xfrm>
                <a:prstGeom prst="ellipse">
                  <a:avLst/>
                </a:prstGeom>
                <a:noFill/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0306" name="椭圆 140305"/>
              <p:cNvSpPr/>
              <p:nvPr/>
            </p:nvSpPr>
            <p:spPr>
              <a:xfrm>
                <a:off x="2743" y="1058"/>
                <a:ext cx="1235" cy="1123"/>
              </a:xfrm>
              <a:prstGeom prst="ellipse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07" name="直接连接符 140306"/>
              <p:cNvSpPr/>
              <p:nvPr/>
            </p:nvSpPr>
            <p:spPr>
              <a:xfrm>
                <a:off x="2496" y="1619"/>
                <a:ext cx="179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lgDashDot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08" name="直接连接符 140307"/>
              <p:cNvSpPr/>
              <p:nvPr/>
            </p:nvSpPr>
            <p:spPr>
              <a:xfrm>
                <a:off x="3360" y="384"/>
                <a:ext cx="0" cy="19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lgDashDot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09" name="直接连接符 140308"/>
              <p:cNvSpPr/>
              <p:nvPr/>
            </p:nvSpPr>
            <p:spPr>
              <a:xfrm>
                <a:off x="2990" y="664"/>
                <a:ext cx="740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10" name="直接连接符 140309"/>
              <p:cNvSpPr/>
              <p:nvPr/>
            </p:nvSpPr>
            <p:spPr>
              <a:xfrm>
                <a:off x="2990" y="664"/>
                <a:ext cx="0" cy="50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11" name="直接连接符 140310"/>
              <p:cNvSpPr/>
              <p:nvPr/>
            </p:nvSpPr>
            <p:spPr>
              <a:xfrm>
                <a:off x="3730" y="664"/>
                <a:ext cx="0" cy="50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12" name="直接连接符 140311"/>
              <p:cNvSpPr/>
              <p:nvPr/>
            </p:nvSpPr>
            <p:spPr>
              <a:xfrm>
                <a:off x="457" y="2187"/>
                <a:ext cx="164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13" name="直接连接符 140312"/>
              <p:cNvSpPr/>
              <p:nvPr/>
            </p:nvSpPr>
            <p:spPr>
              <a:xfrm>
                <a:off x="1624" y="1054"/>
                <a:ext cx="477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0314" name="矩形 140313"/>
            <p:cNvSpPr/>
            <p:nvPr/>
          </p:nvSpPr>
          <p:spPr>
            <a:xfrm>
              <a:off x="4244" y="346"/>
              <a:ext cx="1488" cy="979"/>
            </a:xfrm>
            <a:prstGeom prst="rect">
              <a:avLst/>
            </a:prstGeom>
            <a:noFill/>
            <a:ln w="25400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zh-CN" altLang="en-US" sz="2400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4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试分析如图所示物体的表面交线，并画全三视图。</a:t>
              </a:r>
            </a:p>
          </p:txBody>
        </p:sp>
      </p:grpSp>
      <p:graphicFrame>
        <p:nvGraphicFramePr>
          <p:cNvPr id="140315" name="对象 140314"/>
          <p:cNvGraphicFramePr>
            <a:graphicFrameLocks/>
          </p:cNvGraphicFramePr>
          <p:nvPr/>
        </p:nvGraphicFramePr>
        <p:xfrm>
          <a:off x="6080125" y="3505200"/>
          <a:ext cx="3059113" cy="3352800"/>
        </p:xfrm>
        <a:graphic>
          <a:graphicData uri="http://schemas.openxmlformats.org/presentationml/2006/ole">
            <p:oleObj spid="_x0000_s74753" r:id="rId4" imgW="1592718" imgH="1744762" progId="PBrush">
              <p:embed/>
            </p:oleObj>
          </a:graphicData>
        </a:graphic>
      </p:graphicFrame>
      <p:sp>
        <p:nvSpPr>
          <p:cNvPr id="140316" name="任意多边形 140315"/>
          <p:cNvSpPr/>
          <p:nvPr/>
        </p:nvSpPr>
        <p:spPr>
          <a:xfrm>
            <a:off x="4710113" y="1685925"/>
            <a:ext cx="1220787" cy="198438"/>
          </a:xfrm>
          <a:custGeom>
            <a:avLst/>
            <a:gdLst/>
            <a:ahLst/>
            <a:cxnLst/>
            <a:rect l="0" t="0" r="0" b="0"/>
            <a:pathLst>
              <a:path w="580" h="99">
                <a:moveTo>
                  <a:pt x="0" y="99"/>
                </a:moveTo>
                <a:cubicBezTo>
                  <a:pt x="32" y="87"/>
                  <a:pt x="142" y="28"/>
                  <a:pt x="190" y="14"/>
                </a:cubicBezTo>
                <a:cubicBezTo>
                  <a:pt x="238" y="0"/>
                  <a:pt x="247" y="11"/>
                  <a:pt x="286" y="14"/>
                </a:cubicBezTo>
                <a:cubicBezTo>
                  <a:pt x="325" y="17"/>
                  <a:pt x="375" y="18"/>
                  <a:pt x="424" y="32"/>
                </a:cubicBezTo>
                <a:cubicBezTo>
                  <a:pt x="473" y="46"/>
                  <a:pt x="548" y="85"/>
                  <a:pt x="580" y="99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17" name="椭圆 140316"/>
          <p:cNvSpPr/>
          <p:nvPr/>
        </p:nvSpPr>
        <p:spPr>
          <a:xfrm>
            <a:off x="1335088" y="4811713"/>
            <a:ext cx="1133475" cy="1146175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0318" name="组合 140317"/>
          <p:cNvGrpSpPr/>
          <p:nvPr/>
        </p:nvGrpSpPr>
        <p:grpSpPr>
          <a:xfrm>
            <a:off x="909638" y="4953000"/>
            <a:ext cx="2012950" cy="1479550"/>
            <a:chOff x="576" y="3120"/>
            <a:chExt cx="1268" cy="932"/>
          </a:xfrm>
        </p:grpSpPr>
        <p:sp>
          <p:nvSpPr>
            <p:cNvPr id="140319" name="文本框 140318"/>
            <p:cNvSpPr txBox="1"/>
            <p:nvPr/>
          </p:nvSpPr>
          <p:spPr>
            <a:xfrm>
              <a:off x="576" y="3168"/>
              <a:ext cx="26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0320" name="文本框 140319"/>
            <p:cNvSpPr txBox="1"/>
            <p:nvPr/>
          </p:nvSpPr>
          <p:spPr>
            <a:xfrm>
              <a:off x="768" y="3408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0321" name="文本框 140320"/>
            <p:cNvSpPr txBox="1"/>
            <p:nvPr/>
          </p:nvSpPr>
          <p:spPr>
            <a:xfrm>
              <a:off x="672" y="3504"/>
              <a:ext cx="26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0322" name="文本框 140321"/>
            <p:cNvSpPr txBox="1"/>
            <p:nvPr/>
          </p:nvSpPr>
          <p:spPr>
            <a:xfrm>
              <a:off x="1008" y="3648"/>
              <a:ext cx="26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40323" name="文本框 140322"/>
            <p:cNvSpPr txBox="1"/>
            <p:nvPr/>
          </p:nvSpPr>
          <p:spPr>
            <a:xfrm>
              <a:off x="1344" y="3429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0324" name="文本框 140323"/>
            <p:cNvSpPr txBox="1"/>
            <p:nvPr/>
          </p:nvSpPr>
          <p:spPr>
            <a:xfrm>
              <a:off x="1536" y="3456"/>
              <a:ext cx="26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0325" name="文本框 140324"/>
            <p:cNvSpPr txBox="1"/>
            <p:nvPr/>
          </p:nvSpPr>
          <p:spPr>
            <a:xfrm>
              <a:off x="1584" y="3120"/>
              <a:ext cx="26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40326" name="文本框 140325"/>
          <p:cNvSpPr txBox="1"/>
          <p:nvPr/>
        </p:nvSpPr>
        <p:spPr>
          <a:xfrm>
            <a:off x="757238" y="1219200"/>
            <a:ext cx="547687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1'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0327" name="文本框 140326"/>
          <p:cNvSpPr txBox="1"/>
          <p:nvPr/>
        </p:nvSpPr>
        <p:spPr>
          <a:xfrm>
            <a:off x="2509838" y="1171575"/>
            <a:ext cx="500062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5'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0328" name="文本框 140327"/>
          <p:cNvSpPr txBox="1"/>
          <p:nvPr/>
        </p:nvSpPr>
        <p:spPr>
          <a:xfrm>
            <a:off x="6038850" y="1589088"/>
            <a:ext cx="612775" cy="5794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3"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0329" name="直接连接符 140328"/>
          <p:cNvSpPr/>
          <p:nvPr/>
        </p:nvSpPr>
        <p:spPr>
          <a:xfrm flipH="1">
            <a:off x="1595438" y="1863725"/>
            <a:ext cx="4475162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0330" name="组合 140329"/>
          <p:cNvGrpSpPr/>
          <p:nvPr/>
        </p:nvGrpSpPr>
        <p:grpSpPr>
          <a:xfrm>
            <a:off x="1747838" y="1593850"/>
            <a:ext cx="500062" cy="814388"/>
            <a:chOff x="1104" y="1004"/>
            <a:chExt cx="315" cy="513"/>
          </a:xfrm>
        </p:grpSpPr>
        <p:sp>
          <p:nvSpPr>
            <p:cNvPr id="140331" name="文本框 140330"/>
            <p:cNvSpPr txBox="1"/>
            <p:nvPr/>
          </p:nvSpPr>
          <p:spPr>
            <a:xfrm>
              <a:off x="1104" y="1004"/>
              <a:ext cx="219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800" b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2800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0332" name="文本框 140331"/>
            <p:cNvSpPr txBox="1"/>
            <p:nvPr/>
          </p:nvSpPr>
          <p:spPr>
            <a:xfrm>
              <a:off x="1104" y="1152"/>
              <a:ext cx="315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3'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40333" name="组合 140332"/>
          <p:cNvGrpSpPr/>
          <p:nvPr/>
        </p:nvGrpSpPr>
        <p:grpSpPr>
          <a:xfrm>
            <a:off x="4567238" y="1752600"/>
            <a:ext cx="1611312" cy="2551113"/>
            <a:chOff x="2880" y="1104"/>
            <a:chExt cx="1015" cy="1607"/>
          </a:xfrm>
        </p:grpSpPr>
        <p:sp>
          <p:nvSpPr>
            <p:cNvPr id="140334" name="直接连接符 140333"/>
            <p:cNvSpPr/>
            <p:nvPr/>
          </p:nvSpPr>
          <p:spPr>
            <a:xfrm>
              <a:off x="3648" y="1104"/>
              <a:ext cx="0" cy="160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5" name="直接连接符 140334"/>
            <p:cNvSpPr/>
            <p:nvPr/>
          </p:nvSpPr>
          <p:spPr>
            <a:xfrm>
              <a:off x="3375" y="2452"/>
              <a:ext cx="0" cy="25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6" name="直接连接符 140335"/>
            <p:cNvSpPr/>
            <p:nvPr/>
          </p:nvSpPr>
          <p:spPr>
            <a:xfrm>
              <a:off x="2880" y="2659"/>
              <a:ext cx="49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7" name="直接连接符 140336"/>
            <p:cNvSpPr/>
            <p:nvPr/>
          </p:nvSpPr>
          <p:spPr>
            <a:xfrm flipH="1">
              <a:off x="3648" y="2640"/>
              <a:ext cx="247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8" name="文本框 140337"/>
            <p:cNvSpPr txBox="1"/>
            <p:nvPr/>
          </p:nvSpPr>
          <p:spPr>
            <a:xfrm>
              <a:off x="2979" y="2348"/>
              <a:ext cx="278" cy="32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800" b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40339" name="直接连接符 140338"/>
          <p:cNvSpPr/>
          <p:nvPr/>
        </p:nvSpPr>
        <p:spPr>
          <a:xfrm flipH="1">
            <a:off x="1443038" y="1752600"/>
            <a:ext cx="439737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40" name="直接连接符 140339"/>
          <p:cNvSpPr/>
          <p:nvPr/>
        </p:nvSpPr>
        <p:spPr>
          <a:xfrm flipV="1">
            <a:off x="1443038" y="1447800"/>
            <a:ext cx="0" cy="43481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41" name="直接连接符 140340"/>
          <p:cNvSpPr/>
          <p:nvPr/>
        </p:nvSpPr>
        <p:spPr>
          <a:xfrm flipV="1">
            <a:off x="2357438" y="1447800"/>
            <a:ext cx="0" cy="43481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0342" name="组合 140341"/>
          <p:cNvGrpSpPr/>
          <p:nvPr/>
        </p:nvGrpSpPr>
        <p:grpSpPr>
          <a:xfrm>
            <a:off x="5329238" y="1143000"/>
            <a:ext cx="1524000" cy="835025"/>
            <a:chOff x="3360" y="720"/>
            <a:chExt cx="960" cy="526"/>
          </a:xfrm>
        </p:grpSpPr>
        <p:sp>
          <p:nvSpPr>
            <p:cNvPr id="140343" name="文本框 140342"/>
            <p:cNvSpPr txBox="1"/>
            <p:nvPr/>
          </p:nvSpPr>
          <p:spPr>
            <a:xfrm>
              <a:off x="3552" y="881"/>
              <a:ext cx="234" cy="36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200" b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2800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0344" name="文本框 140343"/>
            <p:cNvSpPr txBox="1"/>
            <p:nvPr/>
          </p:nvSpPr>
          <p:spPr>
            <a:xfrm>
              <a:off x="3360" y="720"/>
              <a:ext cx="960" cy="36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2"(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4")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40345" name="组合 140344"/>
          <p:cNvGrpSpPr/>
          <p:nvPr/>
        </p:nvGrpSpPr>
        <p:grpSpPr>
          <a:xfrm>
            <a:off x="909638" y="1463675"/>
            <a:ext cx="735012" cy="854075"/>
            <a:chOff x="576" y="922"/>
            <a:chExt cx="463" cy="538"/>
          </a:xfrm>
        </p:grpSpPr>
        <p:sp>
          <p:nvSpPr>
            <p:cNvPr id="140346" name="文本框 140345"/>
            <p:cNvSpPr txBox="1"/>
            <p:nvPr/>
          </p:nvSpPr>
          <p:spPr>
            <a:xfrm>
              <a:off x="820" y="922"/>
              <a:ext cx="219" cy="32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800" b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2800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0347" name="文本框 140346"/>
            <p:cNvSpPr txBox="1"/>
            <p:nvPr/>
          </p:nvSpPr>
          <p:spPr>
            <a:xfrm>
              <a:off x="576" y="1056"/>
              <a:ext cx="336" cy="40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2800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40348" name="组合 140347"/>
          <p:cNvGrpSpPr/>
          <p:nvPr/>
        </p:nvGrpSpPr>
        <p:grpSpPr>
          <a:xfrm>
            <a:off x="2122488" y="1463675"/>
            <a:ext cx="582612" cy="792163"/>
            <a:chOff x="1340" y="922"/>
            <a:chExt cx="367" cy="499"/>
          </a:xfrm>
        </p:grpSpPr>
        <p:sp>
          <p:nvSpPr>
            <p:cNvPr id="140349" name="矩形 140348"/>
            <p:cNvSpPr/>
            <p:nvPr/>
          </p:nvSpPr>
          <p:spPr>
            <a:xfrm>
              <a:off x="1340" y="922"/>
              <a:ext cx="219" cy="32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800" b="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40350" name="文本框 140349"/>
            <p:cNvSpPr txBox="1"/>
            <p:nvPr/>
          </p:nvSpPr>
          <p:spPr>
            <a:xfrm>
              <a:off x="1392" y="1056"/>
              <a:ext cx="315" cy="36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4'</a:t>
              </a:r>
            </a:p>
          </p:txBody>
        </p:sp>
      </p:grpSp>
      <p:sp>
        <p:nvSpPr>
          <p:cNvPr id="140351" name="任意多边形 140350"/>
          <p:cNvSpPr/>
          <p:nvPr/>
        </p:nvSpPr>
        <p:spPr>
          <a:xfrm>
            <a:off x="1290638" y="1600200"/>
            <a:ext cx="1219200" cy="304800"/>
          </a:xfrm>
          <a:custGeom>
            <a:avLst/>
            <a:gdLst/>
            <a:ahLst/>
            <a:cxnLst/>
            <a:rect l="0" t="0" r="0" b="0"/>
            <a:pathLst>
              <a:path w="680" h="96">
                <a:moveTo>
                  <a:pt x="0" y="0"/>
                </a:moveTo>
                <a:cubicBezTo>
                  <a:pt x="20" y="16"/>
                  <a:pt x="40" y="32"/>
                  <a:pt x="96" y="48"/>
                </a:cubicBezTo>
                <a:cubicBezTo>
                  <a:pt x="152" y="64"/>
                  <a:pt x="248" y="96"/>
                  <a:pt x="336" y="96"/>
                </a:cubicBezTo>
                <a:cubicBezTo>
                  <a:pt x="424" y="96"/>
                  <a:pt x="568" y="64"/>
                  <a:pt x="624" y="48"/>
                </a:cubicBezTo>
                <a:cubicBezTo>
                  <a:pt x="680" y="32"/>
                  <a:pt x="664" y="16"/>
                  <a:pt x="672" y="0"/>
                </a:cubicBezTo>
              </a:path>
            </a:pathLst>
          </a:custGeom>
          <a:noFill/>
          <a:ln w="38100" cap="flat" cmpd="sng">
            <a:solidFill>
              <a:schemeClr val="accent2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52" name="文本框 140351"/>
          <p:cNvSpPr txBox="1"/>
          <p:nvPr/>
        </p:nvSpPr>
        <p:spPr>
          <a:xfrm>
            <a:off x="-4762" y="-79375"/>
            <a:ext cx="3840480" cy="57912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相贯线的作图方法</a:t>
            </a:r>
            <a:endParaRPr lang="zh-CN" altLang="en-US" sz="32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353" name="文本框 140352"/>
          <p:cNvSpPr txBox="1"/>
          <p:nvPr/>
        </p:nvSpPr>
        <p:spPr>
          <a:xfrm>
            <a:off x="4549775" y="-28575"/>
            <a:ext cx="2494280" cy="51816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1)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表面取点法</a:t>
            </a:r>
            <a:endParaRPr lang="zh-CN" altLang="en-US" sz="28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354" name="圆角矩形标注 140353"/>
          <p:cNvSpPr/>
          <p:nvPr/>
        </p:nvSpPr>
        <p:spPr>
          <a:xfrm>
            <a:off x="4643438" y="5562600"/>
            <a:ext cx="1371600" cy="533400"/>
          </a:xfrm>
          <a:prstGeom prst="wedgeRoundRectCallout">
            <a:avLst>
              <a:gd name="adj1" fmla="val 155093"/>
              <a:gd name="adj2" fmla="val -155356"/>
              <a:gd name="adj3" fmla="val 16667"/>
            </a:avLst>
          </a:prstGeom>
          <a:solidFill>
            <a:schemeClr val="accent1"/>
          </a:solidFill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相贯线</a:t>
            </a:r>
          </a:p>
        </p:txBody>
      </p:sp>
      <p:grpSp>
        <p:nvGrpSpPr>
          <p:cNvPr id="140355" name="组合 140354"/>
          <p:cNvGrpSpPr/>
          <p:nvPr/>
        </p:nvGrpSpPr>
        <p:grpSpPr>
          <a:xfrm>
            <a:off x="-153987" y="5407025"/>
            <a:ext cx="2974975" cy="441325"/>
            <a:chOff x="-94" y="3406"/>
            <a:chExt cx="1874" cy="278"/>
          </a:xfrm>
        </p:grpSpPr>
        <p:sp>
          <p:nvSpPr>
            <p:cNvPr id="140356" name="直接连接符 140355"/>
            <p:cNvSpPr/>
            <p:nvPr/>
          </p:nvSpPr>
          <p:spPr>
            <a:xfrm>
              <a:off x="99" y="3646"/>
              <a:ext cx="1681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57" name="文本框 140356"/>
            <p:cNvSpPr txBox="1"/>
            <p:nvPr/>
          </p:nvSpPr>
          <p:spPr>
            <a:xfrm rot="-5330877">
              <a:off x="-69" y="3381"/>
              <a:ext cx="278" cy="327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800" b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0358" name="直接连接符 140357"/>
            <p:cNvSpPr/>
            <p:nvPr/>
          </p:nvSpPr>
          <p:spPr>
            <a:xfrm flipV="1">
              <a:off x="240" y="340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0359" name="文本框 140358"/>
          <p:cNvSpPr txBox="1"/>
          <p:nvPr/>
        </p:nvSpPr>
        <p:spPr>
          <a:xfrm>
            <a:off x="3576638" y="6491288"/>
            <a:ext cx="2743200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作图方法和一般步骤</a:t>
            </a:r>
            <a:endParaRPr lang="zh-CN" altLang="en-US" sz="1600" b="0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0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0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4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6" dur="500"/>
                                        <p:tgtEl>
                                          <p:spTgt spid="14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7" dur="500"/>
                                        <p:tgtEl>
                                          <p:spTgt spid="14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0" fill="hold"/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0" fill="hold"/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6" grpId="0" build="p"/>
      <p:bldP spid="140327" grpId="0"/>
      <p:bldP spid="140328" grpId="0"/>
      <p:bldP spid="140353" grpId="0"/>
      <p:bldP spid="140354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文本框 141313"/>
          <p:cNvSpPr txBox="1"/>
          <p:nvPr/>
        </p:nvSpPr>
        <p:spPr>
          <a:xfrm>
            <a:off x="171450" y="-76200"/>
            <a:ext cx="5334000" cy="579120"/>
          </a:xfrm>
          <a:prstGeom prst="rect">
            <a:avLst/>
          </a:prstGeom>
          <a:noFill/>
          <a:ln w="19050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zh-CN" altLang="en-US" sz="32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作图方法和一般步骤</a:t>
            </a:r>
            <a:endParaRPr lang="zh-CN" altLang="en-US" sz="32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315" name="矩形 141314"/>
          <p:cNvSpPr/>
          <p:nvPr/>
        </p:nvSpPr>
        <p:spPr>
          <a:xfrm>
            <a:off x="19050" y="454025"/>
            <a:ext cx="9144000" cy="5168900"/>
          </a:xfrm>
          <a:prstGeom prst="rect">
            <a:avLst/>
          </a:prstGeom>
          <a:noFill/>
          <a:ln w="19050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）形体分析 ，即看懂已知的图。</a:t>
            </a:r>
          </a:p>
          <a:p>
            <a:pPr lvl="0" algn="l">
              <a:lnSpc>
                <a:spcPct val="9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）分析相贯线的形状，便于迅速、准确地作图。</a:t>
            </a:r>
          </a:p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利用积聚性投影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确定已知相贯线的投影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）作图</a:t>
            </a:r>
          </a:p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一般步骤：</a:t>
            </a:r>
          </a:p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 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在已知投影上取一些点，包括特殊位置点和一般位置 点，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特殊位置点有最上、下、左、右、</a:t>
            </a:r>
          </a:p>
          <a:p>
            <a:pPr lvl="0" algn="l"/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前、后，转向素线上的点。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b 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用立体表面取点法求点的投影， 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先求特殊位</a:t>
            </a:r>
          </a:p>
          <a:p>
            <a:pPr lvl="0" algn="l"/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置点，后求一般位置点的投影。</a:t>
            </a:r>
          </a:p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光滑地连点的投影成线。</a:t>
            </a:r>
          </a:p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（5）判别可见性，擦去多余的线。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316" name="文本框 141315"/>
          <p:cNvSpPr txBox="1"/>
          <p:nvPr/>
        </p:nvSpPr>
        <p:spPr>
          <a:xfrm>
            <a:off x="8382000" y="6521450"/>
            <a:ext cx="388938" cy="336550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ctr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完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971550" y="2420303"/>
            <a:ext cx="7124700" cy="1368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本章节结束，谢谢！</a:t>
            </a:r>
            <a:endParaRPr kumimoji="0" lang="zh-CN" altLang="en-US" sz="360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46" name="组合 117945"/>
          <p:cNvGrpSpPr/>
          <p:nvPr/>
        </p:nvGrpSpPr>
        <p:grpSpPr>
          <a:xfrm>
            <a:off x="6199188" y="3657600"/>
            <a:ext cx="2286000" cy="3033713"/>
            <a:chOff x="4128" y="2640"/>
            <a:chExt cx="1084" cy="1479"/>
          </a:xfrm>
        </p:grpSpPr>
        <p:sp>
          <p:nvSpPr>
            <p:cNvPr id="117885" name="任意多边形 117884"/>
            <p:cNvSpPr>
              <a:spLocks noChangeAspect="1"/>
            </p:cNvSpPr>
            <p:nvPr/>
          </p:nvSpPr>
          <p:spPr>
            <a:xfrm>
              <a:off x="4379" y="2640"/>
              <a:ext cx="580" cy="335"/>
            </a:xfrm>
            <a:custGeom>
              <a:avLst/>
              <a:gdLst/>
              <a:ahLst/>
              <a:cxnLst/>
              <a:rect l="0" t="0" r="0" b="0"/>
              <a:pathLst>
                <a:path w="2900" h="1678">
                  <a:moveTo>
                    <a:pt x="0" y="840"/>
                  </a:moveTo>
                  <a:lnTo>
                    <a:pt x="26" y="998"/>
                  </a:lnTo>
                  <a:lnTo>
                    <a:pt x="104" y="1152"/>
                  </a:lnTo>
                  <a:lnTo>
                    <a:pt x="231" y="1294"/>
                  </a:lnTo>
                  <a:lnTo>
                    <a:pt x="401" y="1419"/>
                  </a:lnTo>
                  <a:lnTo>
                    <a:pt x="610" y="1524"/>
                  </a:lnTo>
                  <a:lnTo>
                    <a:pt x="850" y="1603"/>
                  </a:lnTo>
                  <a:lnTo>
                    <a:pt x="1110" y="1656"/>
                  </a:lnTo>
                  <a:lnTo>
                    <a:pt x="1384" y="1678"/>
                  </a:lnTo>
                  <a:lnTo>
                    <a:pt x="1661" y="1671"/>
                  </a:lnTo>
                  <a:lnTo>
                    <a:pt x="1929" y="1633"/>
                  </a:lnTo>
                  <a:lnTo>
                    <a:pt x="2180" y="1567"/>
                  </a:lnTo>
                  <a:lnTo>
                    <a:pt x="2405" y="1475"/>
                  </a:lnTo>
                  <a:lnTo>
                    <a:pt x="2596" y="1358"/>
                  </a:lnTo>
                  <a:lnTo>
                    <a:pt x="2745" y="1225"/>
                  </a:lnTo>
                  <a:lnTo>
                    <a:pt x="2848" y="1077"/>
                  </a:lnTo>
                  <a:lnTo>
                    <a:pt x="2900" y="919"/>
                  </a:lnTo>
                  <a:lnTo>
                    <a:pt x="2900" y="760"/>
                  </a:lnTo>
                  <a:lnTo>
                    <a:pt x="2848" y="603"/>
                  </a:lnTo>
                  <a:lnTo>
                    <a:pt x="2745" y="455"/>
                  </a:lnTo>
                  <a:lnTo>
                    <a:pt x="2596" y="320"/>
                  </a:lnTo>
                  <a:lnTo>
                    <a:pt x="2405" y="205"/>
                  </a:lnTo>
                  <a:lnTo>
                    <a:pt x="2180" y="112"/>
                  </a:lnTo>
                  <a:lnTo>
                    <a:pt x="1929" y="46"/>
                  </a:lnTo>
                  <a:lnTo>
                    <a:pt x="1661" y="9"/>
                  </a:lnTo>
                  <a:lnTo>
                    <a:pt x="1384" y="0"/>
                  </a:lnTo>
                  <a:lnTo>
                    <a:pt x="1110" y="23"/>
                  </a:lnTo>
                  <a:lnTo>
                    <a:pt x="850" y="75"/>
                  </a:lnTo>
                  <a:lnTo>
                    <a:pt x="610" y="156"/>
                  </a:lnTo>
                  <a:lnTo>
                    <a:pt x="401" y="260"/>
                  </a:lnTo>
                  <a:lnTo>
                    <a:pt x="231" y="385"/>
                  </a:lnTo>
                  <a:lnTo>
                    <a:pt x="104" y="527"/>
                  </a:lnTo>
                  <a:lnTo>
                    <a:pt x="26" y="680"/>
                  </a:lnTo>
                  <a:lnTo>
                    <a:pt x="0" y="84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86" name="任意多边形 117885"/>
            <p:cNvSpPr>
              <a:spLocks noChangeAspect="1"/>
            </p:cNvSpPr>
            <p:nvPr/>
          </p:nvSpPr>
          <p:spPr>
            <a:xfrm>
              <a:off x="4309" y="2964"/>
              <a:ext cx="719" cy="417"/>
            </a:xfrm>
            <a:custGeom>
              <a:avLst/>
              <a:gdLst/>
              <a:ahLst/>
              <a:cxnLst/>
              <a:rect l="0" t="0" r="0" b="0"/>
              <a:pathLst>
                <a:path w="3595" h="2079">
                  <a:moveTo>
                    <a:pt x="0" y="1039"/>
                  </a:moveTo>
                  <a:lnTo>
                    <a:pt x="32" y="1237"/>
                  </a:lnTo>
                  <a:lnTo>
                    <a:pt x="129" y="1426"/>
                  </a:lnTo>
                  <a:lnTo>
                    <a:pt x="286" y="1602"/>
                  </a:lnTo>
                  <a:lnTo>
                    <a:pt x="497" y="1757"/>
                  </a:lnTo>
                  <a:lnTo>
                    <a:pt x="757" y="1887"/>
                  </a:lnTo>
                  <a:lnTo>
                    <a:pt x="1053" y="1987"/>
                  </a:lnTo>
                  <a:lnTo>
                    <a:pt x="1377" y="2051"/>
                  </a:lnTo>
                  <a:lnTo>
                    <a:pt x="1715" y="2079"/>
                  </a:lnTo>
                  <a:lnTo>
                    <a:pt x="2058" y="2070"/>
                  </a:lnTo>
                  <a:lnTo>
                    <a:pt x="2390" y="2023"/>
                  </a:lnTo>
                  <a:lnTo>
                    <a:pt x="2702" y="1941"/>
                  </a:lnTo>
                  <a:lnTo>
                    <a:pt x="2981" y="1826"/>
                  </a:lnTo>
                  <a:lnTo>
                    <a:pt x="3217" y="1683"/>
                  </a:lnTo>
                  <a:lnTo>
                    <a:pt x="3403" y="1517"/>
                  </a:lnTo>
                  <a:lnTo>
                    <a:pt x="3530" y="1332"/>
                  </a:lnTo>
                  <a:lnTo>
                    <a:pt x="3595" y="1138"/>
                  </a:lnTo>
                  <a:lnTo>
                    <a:pt x="3595" y="940"/>
                  </a:lnTo>
                  <a:lnTo>
                    <a:pt x="3530" y="746"/>
                  </a:lnTo>
                  <a:lnTo>
                    <a:pt x="3403" y="563"/>
                  </a:lnTo>
                  <a:lnTo>
                    <a:pt x="3217" y="396"/>
                  </a:lnTo>
                  <a:lnTo>
                    <a:pt x="2981" y="252"/>
                  </a:lnTo>
                  <a:lnTo>
                    <a:pt x="2702" y="138"/>
                  </a:lnTo>
                  <a:lnTo>
                    <a:pt x="2390" y="56"/>
                  </a:lnTo>
                  <a:lnTo>
                    <a:pt x="2058" y="9"/>
                  </a:lnTo>
                  <a:lnTo>
                    <a:pt x="1715" y="0"/>
                  </a:lnTo>
                  <a:lnTo>
                    <a:pt x="1377" y="28"/>
                  </a:lnTo>
                  <a:lnTo>
                    <a:pt x="1053" y="93"/>
                  </a:lnTo>
                  <a:lnTo>
                    <a:pt x="757" y="191"/>
                  </a:lnTo>
                  <a:lnTo>
                    <a:pt x="497" y="321"/>
                  </a:lnTo>
                  <a:lnTo>
                    <a:pt x="286" y="476"/>
                  </a:lnTo>
                  <a:lnTo>
                    <a:pt x="129" y="652"/>
                  </a:lnTo>
                  <a:lnTo>
                    <a:pt x="32" y="843"/>
                  </a:lnTo>
                  <a:lnTo>
                    <a:pt x="0" y="1039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87" name="任意多边形 117886"/>
            <p:cNvSpPr>
              <a:spLocks noChangeAspect="1"/>
            </p:cNvSpPr>
            <p:nvPr/>
          </p:nvSpPr>
          <p:spPr>
            <a:xfrm>
              <a:off x="4512" y="2717"/>
              <a:ext cx="313" cy="181"/>
            </a:xfrm>
            <a:custGeom>
              <a:avLst/>
              <a:gdLst/>
              <a:ahLst/>
              <a:cxnLst/>
              <a:rect l="0" t="0" r="0" b="0"/>
              <a:pathLst>
                <a:path w="1562" h="904">
                  <a:moveTo>
                    <a:pt x="0" y="452"/>
                  </a:moveTo>
                  <a:lnTo>
                    <a:pt x="14" y="537"/>
                  </a:lnTo>
                  <a:lnTo>
                    <a:pt x="57" y="620"/>
                  </a:lnTo>
                  <a:lnTo>
                    <a:pt x="124" y="697"/>
                  </a:lnTo>
                  <a:lnTo>
                    <a:pt x="216" y="764"/>
                  </a:lnTo>
                  <a:lnTo>
                    <a:pt x="329" y="820"/>
                  </a:lnTo>
                  <a:lnTo>
                    <a:pt x="458" y="863"/>
                  </a:lnTo>
                  <a:lnTo>
                    <a:pt x="598" y="891"/>
                  </a:lnTo>
                  <a:lnTo>
                    <a:pt x="745" y="904"/>
                  </a:lnTo>
                  <a:lnTo>
                    <a:pt x="894" y="899"/>
                  </a:lnTo>
                  <a:lnTo>
                    <a:pt x="1038" y="879"/>
                  </a:lnTo>
                  <a:lnTo>
                    <a:pt x="1174" y="844"/>
                  </a:lnTo>
                  <a:lnTo>
                    <a:pt x="1295" y="793"/>
                  </a:lnTo>
                  <a:lnTo>
                    <a:pt x="1397" y="732"/>
                  </a:lnTo>
                  <a:lnTo>
                    <a:pt x="1477" y="659"/>
                  </a:lnTo>
                  <a:lnTo>
                    <a:pt x="1533" y="579"/>
                  </a:lnTo>
                  <a:lnTo>
                    <a:pt x="1562" y="495"/>
                  </a:lnTo>
                  <a:lnTo>
                    <a:pt x="1562" y="409"/>
                  </a:lnTo>
                  <a:lnTo>
                    <a:pt x="1533" y="324"/>
                  </a:lnTo>
                  <a:lnTo>
                    <a:pt x="1477" y="245"/>
                  </a:lnTo>
                  <a:lnTo>
                    <a:pt x="1397" y="173"/>
                  </a:lnTo>
                  <a:lnTo>
                    <a:pt x="1295" y="110"/>
                  </a:lnTo>
                  <a:lnTo>
                    <a:pt x="1174" y="61"/>
                  </a:lnTo>
                  <a:lnTo>
                    <a:pt x="1038" y="25"/>
                  </a:lnTo>
                  <a:lnTo>
                    <a:pt x="894" y="4"/>
                  </a:lnTo>
                  <a:lnTo>
                    <a:pt x="745" y="0"/>
                  </a:lnTo>
                  <a:lnTo>
                    <a:pt x="598" y="13"/>
                  </a:lnTo>
                  <a:lnTo>
                    <a:pt x="458" y="40"/>
                  </a:lnTo>
                  <a:lnTo>
                    <a:pt x="329" y="84"/>
                  </a:lnTo>
                  <a:lnTo>
                    <a:pt x="216" y="140"/>
                  </a:lnTo>
                  <a:lnTo>
                    <a:pt x="124" y="208"/>
                  </a:lnTo>
                  <a:lnTo>
                    <a:pt x="57" y="284"/>
                  </a:lnTo>
                  <a:lnTo>
                    <a:pt x="14" y="366"/>
                  </a:lnTo>
                  <a:lnTo>
                    <a:pt x="0" y="452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88" name="任意多边形 117887"/>
            <p:cNvSpPr>
              <a:spLocks noChangeAspect="1"/>
            </p:cNvSpPr>
            <p:nvPr/>
          </p:nvSpPr>
          <p:spPr>
            <a:xfrm>
              <a:off x="4128" y="3807"/>
              <a:ext cx="1083" cy="312"/>
            </a:xfrm>
            <a:custGeom>
              <a:avLst/>
              <a:gdLst/>
              <a:ahLst/>
              <a:cxnLst/>
              <a:rect l="0" t="0" r="0" b="0"/>
              <a:pathLst>
                <a:path w="5414" h="1558">
                  <a:moveTo>
                    <a:pt x="0" y="0"/>
                  </a:moveTo>
                  <a:lnTo>
                    <a:pt x="46" y="287"/>
                  </a:lnTo>
                  <a:lnTo>
                    <a:pt x="182" y="565"/>
                  </a:lnTo>
                  <a:lnTo>
                    <a:pt x="405" y="825"/>
                  </a:lnTo>
                  <a:lnTo>
                    <a:pt x="707" y="1055"/>
                  </a:lnTo>
                  <a:lnTo>
                    <a:pt x="1076" y="1249"/>
                  </a:lnTo>
                  <a:lnTo>
                    <a:pt x="1500" y="1401"/>
                  </a:lnTo>
                  <a:lnTo>
                    <a:pt x="1966" y="1506"/>
                  </a:lnTo>
                  <a:lnTo>
                    <a:pt x="2458" y="1558"/>
                  </a:lnTo>
                  <a:lnTo>
                    <a:pt x="2957" y="1558"/>
                  </a:lnTo>
                  <a:lnTo>
                    <a:pt x="3449" y="1506"/>
                  </a:lnTo>
                  <a:lnTo>
                    <a:pt x="3915" y="1401"/>
                  </a:lnTo>
                  <a:lnTo>
                    <a:pt x="4339" y="1249"/>
                  </a:lnTo>
                  <a:lnTo>
                    <a:pt x="4709" y="1055"/>
                  </a:lnTo>
                  <a:lnTo>
                    <a:pt x="5009" y="825"/>
                  </a:lnTo>
                  <a:lnTo>
                    <a:pt x="5232" y="565"/>
                  </a:lnTo>
                  <a:lnTo>
                    <a:pt x="5369" y="287"/>
                  </a:lnTo>
                  <a:lnTo>
                    <a:pt x="5414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89" name="任意多边形 117888"/>
            <p:cNvSpPr>
              <a:spLocks noChangeAspect="1"/>
            </p:cNvSpPr>
            <p:nvPr/>
          </p:nvSpPr>
          <p:spPr>
            <a:xfrm>
              <a:off x="4241" y="3449"/>
              <a:ext cx="856" cy="264"/>
            </a:xfrm>
            <a:custGeom>
              <a:avLst/>
              <a:gdLst/>
              <a:ahLst/>
              <a:cxnLst/>
              <a:rect l="0" t="0" r="0" b="0"/>
              <a:pathLst>
                <a:path w="4277" h="1321">
                  <a:moveTo>
                    <a:pt x="44" y="0"/>
                  </a:moveTo>
                  <a:lnTo>
                    <a:pt x="0" y="205"/>
                  </a:lnTo>
                  <a:lnTo>
                    <a:pt x="30" y="410"/>
                  </a:lnTo>
                  <a:lnTo>
                    <a:pt x="134" y="608"/>
                  </a:lnTo>
                  <a:lnTo>
                    <a:pt x="308" y="793"/>
                  </a:lnTo>
                  <a:lnTo>
                    <a:pt x="544" y="959"/>
                  </a:lnTo>
                  <a:lnTo>
                    <a:pt x="837" y="1098"/>
                  </a:lnTo>
                  <a:lnTo>
                    <a:pt x="1175" y="1208"/>
                  </a:lnTo>
                  <a:lnTo>
                    <a:pt x="1546" y="1283"/>
                  </a:lnTo>
                  <a:lnTo>
                    <a:pt x="1939" y="1321"/>
                  </a:lnTo>
                  <a:lnTo>
                    <a:pt x="2338" y="1321"/>
                  </a:lnTo>
                  <a:lnTo>
                    <a:pt x="2730" y="1283"/>
                  </a:lnTo>
                  <a:lnTo>
                    <a:pt x="3102" y="1208"/>
                  </a:lnTo>
                  <a:lnTo>
                    <a:pt x="3440" y="1098"/>
                  </a:lnTo>
                  <a:lnTo>
                    <a:pt x="3732" y="959"/>
                  </a:lnTo>
                  <a:lnTo>
                    <a:pt x="3970" y="793"/>
                  </a:lnTo>
                  <a:lnTo>
                    <a:pt x="4143" y="608"/>
                  </a:lnTo>
                  <a:lnTo>
                    <a:pt x="4247" y="410"/>
                  </a:lnTo>
                  <a:lnTo>
                    <a:pt x="4277" y="205"/>
                  </a:lnTo>
                  <a:lnTo>
                    <a:pt x="4232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90" name="任意多边形 117889"/>
            <p:cNvSpPr>
              <a:spLocks noChangeAspect="1"/>
            </p:cNvSpPr>
            <p:nvPr/>
          </p:nvSpPr>
          <p:spPr>
            <a:xfrm>
              <a:off x="4128" y="3273"/>
              <a:ext cx="1083" cy="534"/>
            </a:xfrm>
            <a:custGeom>
              <a:avLst/>
              <a:gdLst/>
              <a:ahLst/>
              <a:cxnLst/>
              <a:rect l="0" t="0" r="0" b="0"/>
              <a:pathLst>
                <a:path w="5414" h="2669">
                  <a:moveTo>
                    <a:pt x="789" y="0"/>
                  </a:moveTo>
                  <a:lnTo>
                    <a:pt x="454" y="237"/>
                  </a:lnTo>
                  <a:lnTo>
                    <a:pt x="204" y="508"/>
                  </a:lnTo>
                  <a:lnTo>
                    <a:pt x="52" y="801"/>
                  </a:lnTo>
                  <a:lnTo>
                    <a:pt x="0" y="1106"/>
                  </a:lnTo>
                  <a:lnTo>
                    <a:pt x="53" y="1411"/>
                  </a:lnTo>
                  <a:lnTo>
                    <a:pt x="207" y="1704"/>
                  </a:lnTo>
                  <a:lnTo>
                    <a:pt x="457" y="1975"/>
                  </a:lnTo>
                  <a:lnTo>
                    <a:pt x="794" y="2211"/>
                  </a:lnTo>
                  <a:lnTo>
                    <a:pt x="1204" y="2406"/>
                  </a:lnTo>
                  <a:lnTo>
                    <a:pt x="1672" y="2550"/>
                  </a:lnTo>
                  <a:lnTo>
                    <a:pt x="2180" y="2640"/>
                  </a:lnTo>
                  <a:lnTo>
                    <a:pt x="2708" y="2669"/>
                  </a:lnTo>
                  <a:lnTo>
                    <a:pt x="3236" y="2640"/>
                  </a:lnTo>
                  <a:lnTo>
                    <a:pt x="3743" y="2550"/>
                  </a:lnTo>
                  <a:lnTo>
                    <a:pt x="4211" y="2406"/>
                  </a:lnTo>
                  <a:lnTo>
                    <a:pt x="4620" y="2211"/>
                  </a:lnTo>
                  <a:lnTo>
                    <a:pt x="4958" y="1975"/>
                  </a:lnTo>
                  <a:lnTo>
                    <a:pt x="5208" y="1704"/>
                  </a:lnTo>
                  <a:lnTo>
                    <a:pt x="5362" y="1411"/>
                  </a:lnTo>
                  <a:lnTo>
                    <a:pt x="5414" y="1106"/>
                  </a:lnTo>
                  <a:lnTo>
                    <a:pt x="5364" y="801"/>
                  </a:lnTo>
                  <a:lnTo>
                    <a:pt x="5211" y="508"/>
                  </a:lnTo>
                  <a:lnTo>
                    <a:pt x="4961" y="237"/>
                  </a:lnTo>
                  <a:lnTo>
                    <a:pt x="4625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91" name="直接连接符 117890"/>
            <p:cNvSpPr>
              <a:spLocks noChangeAspect="1"/>
            </p:cNvSpPr>
            <p:nvPr/>
          </p:nvSpPr>
          <p:spPr>
            <a:xfrm flipV="1">
              <a:off x="4404" y="2837"/>
              <a:ext cx="215" cy="12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92" name="直接连接符 117891"/>
            <p:cNvSpPr>
              <a:spLocks noChangeAspect="1"/>
            </p:cNvSpPr>
            <p:nvPr/>
          </p:nvSpPr>
          <p:spPr>
            <a:xfrm flipV="1">
              <a:off x="4651" y="2800"/>
              <a:ext cx="32" cy="1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93" name="直接连接符 117892"/>
            <p:cNvSpPr>
              <a:spLocks noChangeAspect="1"/>
            </p:cNvSpPr>
            <p:nvPr/>
          </p:nvSpPr>
          <p:spPr>
            <a:xfrm flipV="1">
              <a:off x="4715" y="2654"/>
              <a:ext cx="215" cy="12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94" name="直接连接符 117893"/>
            <p:cNvSpPr>
              <a:spLocks noChangeAspect="1"/>
            </p:cNvSpPr>
            <p:nvPr/>
          </p:nvSpPr>
          <p:spPr>
            <a:xfrm>
              <a:off x="4434" y="2671"/>
              <a:ext cx="202" cy="11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95" name="直接连接符 117894"/>
            <p:cNvSpPr>
              <a:spLocks noChangeAspect="1"/>
            </p:cNvSpPr>
            <p:nvPr/>
          </p:nvSpPr>
          <p:spPr>
            <a:xfrm>
              <a:off x="4668" y="2807"/>
              <a:ext cx="33" cy="1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96" name="直接连接符 117895"/>
            <p:cNvSpPr>
              <a:spLocks noChangeAspect="1"/>
            </p:cNvSpPr>
            <p:nvPr/>
          </p:nvSpPr>
          <p:spPr>
            <a:xfrm>
              <a:off x="4732" y="2844"/>
              <a:ext cx="203" cy="11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97" name="直接连接符 117896"/>
            <p:cNvSpPr>
              <a:spLocks noChangeAspect="1"/>
            </p:cNvSpPr>
            <p:nvPr/>
          </p:nvSpPr>
          <p:spPr>
            <a:xfrm>
              <a:off x="4128" y="3494"/>
              <a:ext cx="1" cy="31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98" name="直接连接符 117897"/>
            <p:cNvSpPr>
              <a:spLocks noChangeAspect="1"/>
            </p:cNvSpPr>
            <p:nvPr/>
          </p:nvSpPr>
          <p:spPr>
            <a:xfrm flipH="1">
              <a:off x="4241" y="2807"/>
              <a:ext cx="138" cy="68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99" name="直接连接符 117898"/>
            <p:cNvSpPr>
              <a:spLocks noChangeAspect="1"/>
            </p:cNvSpPr>
            <p:nvPr/>
          </p:nvSpPr>
          <p:spPr>
            <a:xfrm>
              <a:off x="5211" y="3494"/>
              <a:ext cx="1" cy="31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00" name="直接连接符 117899"/>
            <p:cNvSpPr>
              <a:spLocks noChangeAspect="1"/>
            </p:cNvSpPr>
            <p:nvPr/>
          </p:nvSpPr>
          <p:spPr>
            <a:xfrm>
              <a:off x="4960" y="2807"/>
              <a:ext cx="137" cy="68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764" name="直接连接符 117763"/>
          <p:cNvSpPr>
            <a:spLocks noChangeAspect="1"/>
          </p:cNvSpPr>
          <p:nvPr/>
        </p:nvSpPr>
        <p:spPr>
          <a:xfrm>
            <a:off x="2197100" y="2378075"/>
            <a:ext cx="4767263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5" name="直接连接符 117764"/>
          <p:cNvSpPr>
            <a:spLocks noChangeAspect="1"/>
          </p:cNvSpPr>
          <p:nvPr/>
        </p:nvSpPr>
        <p:spPr>
          <a:xfrm>
            <a:off x="3651250" y="1230313"/>
            <a:ext cx="3221038" cy="1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6" name="直接连接符 117765"/>
          <p:cNvSpPr>
            <a:spLocks noChangeAspect="1"/>
          </p:cNvSpPr>
          <p:nvPr/>
        </p:nvSpPr>
        <p:spPr>
          <a:xfrm flipV="1">
            <a:off x="5362575" y="568325"/>
            <a:ext cx="284163" cy="1589088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7" name="直接连接符 117766"/>
          <p:cNvSpPr>
            <a:spLocks noChangeAspect="1"/>
          </p:cNvSpPr>
          <p:nvPr/>
        </p:nvSpPr>
        <p:spPr>
          <a:xfrm>
            <a:off x="5089525" y="2157413"/>
            <a:ext cx="2222500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8" name="直接连接符 117767"/>
          <p:cNvSpPr>
            <a:spLocks noChangeAspect="1"/>
          </p:cNvSpPr>
          <p:nvPr/>
        </p:nvSpPr>
        <p:spPr>
          <a:xfrm>
            <a:off x="5089525" y="2628900"/>
            <a:ext cx="2222500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9" name="直接连接符 117768"/>
          <p:cNvSpPr>
            <a:spLocks noChangeAspect="1"/>
          </p:cNvSpPr>
          <p:nvPr/>
        </p:nvSpPr>
        <p:spPr>
          <a:xfrm>
            <a:off x="2481263" y="1230313"/>
            <a:ext cx="3175" cy="343693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0" name="直接连接符 117769"/>
          <p:cNvSpPr>
            <a:spLocks noChangeAspect="1"/>
          </p:cNvSpPr>
          <p:nvPr/>
        </p:nvSpPr>
        <p:spPr>
          <a:xfrm>
            <a:off x="2197100" y="2378075"/>
            <a:ext cx="3175" cy="2665413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1" name="直接连接符 117770"/>
          <p:cNvSpPr>
            <a:spLocks noChangeAspect="1"/>
          </p:cNvSpPr>
          <p:nvPr/>
        </p:nvSpPr>
        <p:spPr>
          <a:xfrm flipV="1">
            <a:off x="3767138" y="2157413"/>
            <a:ext cx="3175" cy="272415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2" name="直接连接符 117771"/>
          <p:cNvSpPr>
            <a:spLocks noChangeAspect="1"/>
          </p:cNvSpPr>
          <p:nvPr/>
        </p:nvSpPr>
        <p:spPr>
          <a:xfrm flipV="1">
            <a:off x="3003550" y="5106988"/>
            <a:ext cx="3175" cy="4667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3" name="直接连接符 117772"/>
          <p:cNvSpPr>
            <a:spLocks noChangeAspect="1"/>
          </p:cNvSpPr>
          <p:nvPr/>
        </p:nvSpPr>
        <p:spPr>
          <a:xfrm flipV="1">
            <a:off x="3003550" y="4941888"/>
            <a:ext cx="3175" cy="8413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4" name="直接连接符 117773"/>
          <p:cNvSpPr>
            <a:spLocks noChangeAspect="1"/>
          </p:cNvSpPr>
          <p:nvPr/>
        </p:nvSpPr>
        <p:spPr>
          <a:xfrm flipV="1">
            <a:off x="3003550" y="4373563"/>
            <a:ext cx="3175" cy="487362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5" name="直接连接符 117774"/>
          <p:cNvSpPr>
            <a:spLocks noChangeAspect="1"/>
          </p:cNvSpPr>
          <p:nvPr/>
        </p:nvSpPr>
        <p:spPr>
          <a:xfrm flipV="1">
            <a:off x="3003550" y="4210050"/>
            <a:ext cx="3175" cy="809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6" name="直接连接符 117775"/>
          <p:cNvSpPr>
            <a:spLocks noChangeAspect="1"/>
          </p:cNvSpPr>
          <p:nvPr/>
        </p:nvSpPr>
        <p:spPr>
          <a:xfrm flipV="1">
            <a:off x="3003550" y="3641725"/>
            <a:ext cx="3175" cy="4873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7" name="直接连接符 117776"/>
          <p:cNvSpPr>
            <a:spLocks noChangeAspect="1"/>
          </p:cNvSpPr>
          <p:nvPr/>
        </p:nvSpPr>
        <p:spPr>
          <a:xfrm flipV="1">
            <a:off x="3003550" y="3476625"/>
            <a:ext cx="3175" cy="809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8" name="直接连接符 117777"/>
          <p:cNvSpPr>
            <a:spLocks noChangeAspect="1"/>
          </p:cNvSpPr>
          <p:nvPr/>
        </p:nvSpPr>
        <p:spPr>
          <a:xfrm flipV="1">
            <a:off x="3003550" y="2928938"/>
            <a:ext cx="3175" cy="4667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9" name="直接连接符 117778"/>
          <p:cNvSpPr>
            <a:spLocks noChangeAspect="1"/>
          </p:cNvSpPr>
          <p:nvPr/>
        </p:nvSpPr>
        <p:spPr>
          <a:xfrm>
            <a:off x="1676400" y="4284663"/>
            <a:ext cx="500063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80" name="直接连接符 117779"/>
          <p:cNvSpPr>
            <a:spLocks noChangeAspect="1"/>
          </p:cNvSpPr>
          <p:nvPr/>
        </p:nvSpPr>
        <p:spPr>
          <a:xfrm>
            <a:off x="2257425" y="4284663"/>
            <a:ext cx="85725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81" name="直接连接符 117780"/>
          <p:cNvSpPr>
            <a:spLocks noChangeAspect="1"/>
          </p:cNvSpPr>
          <p:nvPr/>
        </p:nvSpPr>
        <p:spPr>
          <a:xfrm>
            <a:off x="2424113" y="4284663"/>
            <a:ext cx="490537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82" name="直接连接符 117781"/>
          <p:cNvSpPr>
            <a:spLocks noChangeAspect="1"/>
          </p:cNvSpPr>
          <p:nvPr/>
        </p:nvSpPr>
        <p:spPr>
          <a:xfrm>
            <a:off x="2995613" y="4284663"/>
            <a:ext cx="80962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83" name="直接连接符 117782"/>
          <p:cNvSpPr>
            <a:spLocks noChangeAspect="1"/>
          </p:cNvSpPr>
          <p:nvPr/>
        </p:nvSpPr>
        <p:spPr>
          <a:xfrm>
            <a:off x="3159125" y="4284663"/>
            <a:ext cx="488950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84" name="直接连接符 117783"/>
          <p:cNvSpPr>
            <a:spLocks noChangeAspect="1"/>
          </p:cNvSpPr>
          <p:nvPr/>
        </p:nvSpPr>
        <p:spPr>
          <a:xfrm>
            <a:off x="3730625" y="4284663"/>
            <a:ext cx="80963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85" name="直接连接符 117784"/>
          <p:cNvSpPr>
            <a:spLocks noChangeAspect="1"/>
          </p:cNvSpPr>
          <p:nvPr/>
        </p:nvSpPr>
        <p:spPr>
          <a:xfrm>
            <a:off x="3894138" y="4284663"/>
            <a:ext cx="500062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86" name="任意多边形 117785"/>
          <p:cNvSpPr>
            <a:spLocks noChangeAspect="1"/>
          </p:cNvSpPr>
          <p:nvPr/>
        </p:nvSpPr>
        <p:spPr>
          <a:xfrm>
            <a:off x="2168525" y="3448050"/>
            <a:ext cx="1671638" cy="1670050"/>
          </a:xfrm>
          <a:custGeom>
            <a:avLst/>
            <a:gdLst/>
            <a:ahLst/>
            <a:cxnLst/>
            <a:rect l="0" t="0" r="0" b="0"/>
            <a:pathLst>
              <a:path w="3813" h="3817">
                <a:moveTo>
                  <a:pt x="3813" y="1908"/>
                </a:moveTo>
                <a:lnTo>
                  <a:pt x="3748" y="1415"/>
                </a:lnTo>
                <a:lnTo>
                  <a:pt x="3558" y="954"/>
                </a:lnTo>
                <a:lnTo>
                  <a:pt x="3255" y="558"/>
                </a:lnTo>
                <a:lnTo>
                  <a:pt x="2860" y="255"/>
                </a:lnTo>
                <a:lnTo>
                  <a:pt x="2400" y="65"/>
                </a:lnTo>
                <a:lnTo>
                  <a:pt x="1906" y="0"/>
                </a:lnTo>
                <a:lnTo>
                  <a:pt x="1414" y="65"/>
                </a:lnTo>
                <a:lnTo>
                  <a:pt x="954" y="255"/>
                </a:lnTo>
                <a:lnTo>
                  <a:pt x="559" y="558"/>
                </a:lnTo>
                <a:lnTo>
                  <a:pt x="255" y="954"/>
                </a:lnTo>
                <a:lnTo>
                  <a:pt x="65" y="1415"/>
                </a:lnTo>
                <a:lnTo>
                  <a:pt x="0" y="1908"/>
                </a:lnTo>
                <a:lnTo>
                  <a:pt x="65" y="2402"/>
                </a:lnTo>
                <a:lnTo>
                  <a:pt x="255" y="2862"/>
                </a:lnTo>
                <a:lnTo>
                  <a:pt x="559" y="3257"/>
                </a:lnTo>
                <a:lnTo>
                  <a:pt x="954" y="3561"/>
                </a:lnTo>
                <a:lnTo>
                  <a:pt x="1414" y="3752"/>
                </a:lnTo>
                <a:lnTo>
                  <a:pt x="1906" y="3817"/>
                </a:lnTo>
                <a:lnTo>
                  <a:pt x="2400" y="3752"/>
                </a:lnTo>
                <a:lnTo>
                  <a:pt x="2860" y="3561"/>
                </a:lnTo>
                <a:lnTo>
                  <a:pt x="3255" y="3257"/>
                </a:lnTo>
                <a:lnTo>
                  <a:pt x="3558" y="2862"/>
                </a:lnTo>
                <a:lnTo>
                  <a:pt x="3748" y="2402"/>
                </a:lnTo>
                <a:lnTo>
                  <a:pt x="3813" y="1908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87" name="任意多边形 117786"/>
          <p:cNvSpPr>
            <a:spLocks noChangeAspect="1"/>
          </p:cNvSpPr>
          <p:nvPr/>
        </p:nvSpPr>
        <p:spPr>
          <a:xfrm>
            <a:off x="1892300" y="3175000"/>
            <a:ext cx="2222500" cy="2214563"/>
          </a:xfrm>
          <a:custGeom>
            <a:avLst/>
            <a:gdLst/>
            <a:ahLst/>
            <a:cxnLst/>
            <a:rect l="0" t="0" r="0" b="0"/>
            <a:pathLst>
              <a:path w="5061" h="5067">
                <a:moveTo>
                  <a:pt x="5061" y="2533"/>
                </a:moveTo>
                <a:lnTo>
                  <a:pt x="4997" y="1970"/>
                </a:lnTo>
                <a:lnTo>
                  <a:pt x="4810" y="1435"/>
                </a:lnTo>
                <a:lnTo>
                  <a:pt x="4509" y="954"/>
                </a:lnTo>
                <a:lnTo>
                  <a:pt x="4109" y="553"/>
                </a:lnTo>
                <a:lnTo>
                  <a:pt x="3628" y="251"/>
                </a:lnTo>
                <a:lnTo>
                  <a:pt x="3094" y="64"/>
                </a:lnTo>
                <a:lnTo>
                  <a:pt x="2530" y="0"/>
                </a:lnTo>
                <a:lnTo>
                  <a:pt x="1968" y="64"/>
                </a:lnTo>
                <a:lnTo>
                  <a:pt x="1433" y="251"/>
                </a:lnTo>
                <a:lnTo>
                  <a:pt x="953" y="553"/>
                </a:lnTo>
                <a:lnTo>
                  <a:pt x="552" y="954"/>
                </a:lnTo>
                <a:lnTo>
                  <a:pt x="251" y="1435"/>
                </a:lnTo>
                <a:lnTo>
                  <a:pt x="63" y="1970"/>
                </a:lnTo>
                <a:lnTo>
                  <a:pt x="0" y="2533"/>
                </a:lnTo>
                <a:lnTo>
                  <a:pt x="63" y="3097"/>
                </a:lnTo>
                <a:lnTo>
                  <a:pt x="251" y="3632"/>
                </a:lnTo>
                <a:lnTo>
                  <a:pt x="552" y="4113"/>
                </a:lnTo>
                <a:lnTo>
                  <a:pt x="953" y="4514"/>
                </a:lnTo>
                <a:lnTo>
                  <a:pt x="1433" y="4816"/>
                </a:lnTo>
                <a:lnTo>
                  <a:pt x="1968" y="5003"/>
                </a:lnTo>
                <a:lnTo>
                  <a:pt x="2530" y="5067"/>
                </a:lnTo>
                <a:lnTo>
                  <a:pt x="3094" y="5003"/>
                </a:lnTo>
                <a:lnTo>
                  <a:pt x="3628" y="4816"/>
                </a:lnTo>
                <a:lnTo>
                  <a:pt x="4109" y="4514"/>
                </a:lnTo>
                <a:lnTo>
                  <a:pt x="4509" y="4113"/>
                </a:lnTo>
                <a:lnTo>
                  <a:pt x="4810" y="3632"/>
                </a:lnTo>
                <a:lnTo>
                  <a:pt x="4997" y="3097"/>
                </a:lnTo>
                <a:lnTo>
                  <a:pt x="5061" y="2533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88" name="直接连接符 117787"/>
          <p:cNvSpPr>
            <a:spLocks noChangeAspect="1"/>
          </p:cNvSpPr>
          <p:nvPr/>
        </p:nvSpPr>
        <p:spPr>
          <a:xfrm flipH="1">
            <a:off x="1436688" y="4667250"/>
            <a:ext cx="1044575" cy="1588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89" name="直接连接符 117788"/>
          <p:cNvSpPr>
            <a:spLocks noChangeAspect="1"/>
          </p:cNvSpPr>
          <p:nvPr/>
        </p:nvSpPr>
        <p:spPr>
          <a:xfrm flipH="1">
            <a:off x="1436688" y="4284663"/>
            <a:ext cx="455612" cy="1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90" name="直接连接符 117789"/>
          <p:cNvSpPr>
            <a:spLocks noChangeAspect="1"/>
          </p:cNvSpPr>
          <p:nvPr/>
        </p:nvSpPr>
        <p:spPr>
          <a:xfrm>
            <a:off x="1565275" y="4845050"/>
            <a:ext cx="3175" cy="1809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91" name="直接连接符 117790"/>
          <p:cNvSpPr>
            <a:spLocks noChangeAspect="1"/>
          </p:cNvSpPr>
          <p:nvPr/>
        </p:nvSpPr>
        <p:spPr>
          <a:xfrm flipV="1">
            <a:off x="1565275" y="3924300"/>
            <a:ext cx="3175" cy="179388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92" name="直接连接符 117791"/>
          <p:cNvSpPr>
            <a:spLocks noChangeAspect="1"/>
          </p:cNvSpPr>
          <p:nvPr/>
        </p:nvSpPr>
        <p:spPr>
          <a:xfrm flipV="1">
            <a:off x="1565275" y="4284663"/>
            <a:ext cx="3175" cy="382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93" name="任意多边形 117792"/>
          <p:cNvSpPr>
            <a:spLocks noChangeAspect="1"/>
          </p:cNvSpPr>
          <p:nvPr/>
        </p:nvSpPr>
        <p:spPr>
          <a:xfrm>
            <a:off x="1536700" y="4667250"/>
            <a:ext cx="60325" cy="177800"/>
          </a:xfrm>
          <a:custGeom>
            <a:avLst/>
            <a:gdLst/>
            <a:ahLst/>
            <a:cxnLst/>
            <a:rect l="0" t="0" r="0" b="0"/>
            <a:pathLst>
              <a:path w="137" h="411">
                <a:moveTo>
                  <a:pt x="0" y="411"/>
                </a:moveTo>
                <a:lnTo>
                  <a:pt x="137" y="411"/>
                </a:lnTo>
                <a:lnTo>
                  <a:pt x="68" y="0"/>
                </a:lnTo>
                <a:lnTo>
                  <a:pt x="0" y="411"/>
                </a:lnTo>
                <a:close/>
              </a:path>
            </a:pathLst>
          </a:custGeom>
          <a:solidFill>
            <a:srgbClr val="FF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94" name="任意多边形 117793"/>
          <p:cNvSpPr>
            <a:spLocks noChangeAspect="1"/>
          </p:cNvSpPr>
          <p:nvPr/>
        </p:nvSpPr>
        <p:spPr>
          <a:xfrm>
            <a:off x="1536700" y="4667250"/>
            <a:ext cx="60325" cy="177800"/>
          </a:xfrm>
          <a:custGeom>
            <a:avLst/>
            <a:gdLst/>
            <a:ahLst/>
            <a:cxnLst/>
            <a:rect l="0" t="0" r="0" b="0"/>
            <a:pathLst>
              <a:path w="137" h="411">
                <a:moveTo>
                  <a:pt x="0" y="411"/>
                </a:moveTo>
                <a:lnTo>
                  <a:pt x="137" y="411"/>
                </a:lnTo>
                <a:lnTo>
                  <a:pt x="68" y="0"/>
                </a:lnTo>
                <a:lnTo>
                  <a:pt x="0" y="411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95" name="任意多边形 117794"/>
          <p:cNvSpPr>
            <a:spLocks noChangeAspect="1"/>
          </p:cNvSpPr>
          <p:nvPr/>
        </p:nvSpPr>
        <p:spPr>
          <a:xfrm>
            <a:off x="1536700" y="4103688"/>
            <a:ext cx="60325" cy="180975"/>
          </a:xfrm>
          <a:custGeom>
            <a:avLst/>
            <a:gdLst/>
            <a:ahLst/>
            <a:cxnLst/>
            <a:rect l="0" t="0" r="0" b="0"/>
            <a:pathLst>
              <a:path w="137" h="410">
                <a:moveTo>
                  <a:pt x="0" y="0"/>
                </a:moveTo>
                <a:lnTo>
                  <a:pt x="137" y="0"/>
                </a:lnTo>
                <a:lnTo>
                  <a:pt x="68" y="41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96" name="矩形 117795"/>
          <p:cNvSpPr>
            <a:spLocks noChangeAspect="1"/>
          </p:cNvSpPr>
          <p:nvPr/>
        </p:nvSpPr>
        <p:spPr>
          <a:xfrm rot="16200000">
            <a:off x="1249363" y="4260850"/>
            <a:ext cx="30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y2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97" name="任意多边形 117796"/>
          <p:cNvSpPr>
            <a:spLocks noChangeAspect="1"/>
          </p:cNvSpPr>
          <p:nvPr/>
        </p:nvSpPr>
        <p:spPr>
          <a:xfrm>
            <a:off x="1536700" y="4103688"/>
            <a:ext cx="60325" cy="180975"/>
          </a:xfrm>
          <a:custGeom>
            <a:avLst/>
            <a:gdLst/>
            <a:ahLst/>
            <a:cxnLst/>
            <a:rect l="0" t="0" r="0" b="0"/>
            <a:pathLst>
              <a:path w="137" h="410">
                <a:moveTo>
                  <a:pt x="0" y="0"/>
                </a:moveTo>
                <a:lnTo>
                  <a:pt x="137" y="0"/>
                </a:lnTo>
                <a:lnTo>
                  <a:pt x="68" y="41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98" name="直接连接符 117797"/>
          <p:cNvSpPr>
            <a:spLocks noChangeAspect="1"/>
          </p:cNvSpPr>
          <p:nvPr/>
        </p:nvSpPr>
        <p:spPr>
          <a:xfrm>
            <a:off x="2481263" y="4667250"/>
            <a:ext cx="3175" cy="1588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99" name="直接连接符 117798"/>
          <p:cNvSpPr>
            <a:spLocks noChangeAspect="1"/>
          </p:cNvSpPr>
          <p:nvPr/>
        </p:nvSpPr>
        <p:spPr>
          <a:xfrm>
            <a:off x="1892300" y="4284663"/>
            <a:ext cx="3175" cy="1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0" name="直接连接符 117799"/>
          <p:cNvSpPr>
            <a:spLocks noChangeAspect="1"/>
          </p:cNvSpPr>
          <p:nvPr/>
        </p:nvSpPr>
        <p:spPr>
          <a:xfrm>
            <a:off x="1565275" y="4284663"/>
            <a:ext cx="3175" cy="1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1" name="直接连接符 117800"/>
          <p:cNvSpPr>
            <a:spLocks noChangeAspect="1"/>
          </p:cNvSpPr>
          <p:nvPr/>
        </p:nvSpPr>
        <p:spPr>
          <a:xfrm flipH="1">
            <a:off x="914400" y="5043488"/>
            <a:ext cx="1282700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2" name="直接连接符 117801"/>
          <p:cNvSpPr>
            <a:spLocks noChangeAspect="1"/>
          </p:cNvSpPr>
          <p:nvPr/>
        </p:nvSpPr>
        <p:spPr>
          <a:xfrm flipH="1">
            <a:off x="914400" y="4284663"/>
            <a:ext cx="1282700" cy="1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3" name="直接连接符 117802"/>
          <p:cNvSpPr>
            <a:spLocks noChangeAspect="1"/>
          </p:cNvSpPr>
          <p:nvPr/>
        </p:nvSpPr>
        <p:spPr>
          <a:xfrm flipV="1">
            <a:off x="1044575" y="4462463"/>
            <a:ext cx="1588" cy="40005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4" name="任意多边形 117803"/>
          <p:cNvSpPr>
            <a:spLocks noChangeAspect="1"/>
          </p:cNvSpPr>
          <p:nvPr/>
        </p:nvSpPr>
        <p:spPr>
          <a:xfrm>
            <a:off x="1016000" y="4862513"/>
            <a:ext cx="60325" cy="180975"/>
          </a:xfrm>
          <a:custGeom>
            <a:avLst/>
            <a:gdLst/>
            <a:ahLst/>
            <a:cxnLst/>
            <a:rect l="0" t="0" r="0" b="0"/>
            <a:pathLst>
              <a:path w="137" h="411">
                <a:moveTo>
                  <a:pt x="0" y="0"/>
                </a:moveTo>
                <a:lnTo>
                  <a:pt x="137" y="0"/>
                </a:lnTo>
                <a:lnTo>
                  <a:pt x="68" y="411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5" name="任意多边形 117804"/>
          <p:cNvSpPr>
            <a:spLocks noChangeAspect="1"/>
          </p:cNvSpPr>
          <p:nvPr/>
        </p:nvSpPr>
        <p:spPr>
          <a:xfrm>
            <a:off x="1016000" y="4862513"/>
            <a:ext cx="60325" cy="180975"/>
          </a:xfrm>
          <a:custGeom>
            <a:avLst/>
            <a:gdLst/>
            <a:ahLst/>
            <a:cxnLst/>
            <a:rect l="0" t="0" r="0" b="0"/>
            <a:pathLst>
              <a:path w="137" h="411">
                <a:moveTo>
                  <a:pt x="0" y="0"/>
                </a:moveTo>
                <a:lnTo>
                  <a:pt x="137" y="0"/>
                </a:lnTo>
                <a:lnTo>
                  <a:pt x="68" y="411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6" name="任意多边形 117805"/>
          <p:cNvSpPr>
            <a:spLocks noChangeAspect="1"/>
          </p:cNvSpPr>
          <p:nvPr/>
        </p:nvSpPr>
        <p:spPr>
          <a:xfrm>
            <a:off x="1016000" y="4284663"/>
            <a:ext cx="60325" cy="177800"/>
          </a:xfrm>
          <a:custGeom>
            <a:avLst/>
            <a:gdLst/>
            <a:ahLst/>
            <a:cxnLst/>
            <a:rect l="0" t="0" r="0" b="0"/>
            <a:pathLst>
              <a:path w="137" h="411">
                <a:moveTo>
                  <a:pt x="0" y="411"/>
                </a:moveTo>
                <a:lnTo>
                  <a:pt x="137" y="411"/>
                </a:lnTo>
                <a:lnTo>
                  <a:pt x="68" y="0"/>
                </a:lnTo>
                <a:lnTo>
                  <a:pt x="0" y="411"/>
                </a:lnTo>
                <a:close/>
              </a:path>
            </a:pathLst>
          </a:custGeom>
          <a:solidFill>
            <a:srgbClr val="FF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7" name="矩形 117806"/>
          <p:cNvSpPr>
            <a:spLocks noChangeAspect="1"/>
          </p:cNvSpPr>
          <p:nvPr/>
        </p:nvSpPr>
        <p:spPr>
          <a:xfrm rot="16200000">
            <a:off x="661988" y="4541838"/>
            <a:ext cx="30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y1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808" name="任意多边形 117807"/>
          <p:cNvSpPr>
            <a:spLocks noChangeAspect="1"/>
          </p:cNvSpPr>
          <p:nvPr/>
        </p:nvSpPr>
        <p:spPr>
          <a:xfrm>
            <a:off x="1016000" y="4284663"/>
            <a:ext cx="60325" cy="177800"/>
          </a:xfrm>
          <a:custGeom>
            <a:avLst/>
            <a:gdLst/>
            <a:ahLst/>
            <a:cxnLst/>
            <a:rect l="0" t="0" r="0" b="0"/>
            <a:pathLst>
              <a:path w="137" h="411">
                <a:moveTo>
                  <a:pt x="0" y="411"/>
                </a:moveTo>
                <a:lnTo>
                  <a:pt x="137" y="411"/>
                </a:lnTo>
                <a:lnTo>
                  <a:pt x="68" y="0"/>
                </a:lnTo>
                <a:lnTo>
                  <a:pt x="0" y="411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9" name="直接连接符 117808"/>
          <p:cNvSpPr>
            <a:spLocks noChangeAspect="1"/>
          </p:cNvSpPr>
          <p:nvPr/>
        </p:nvSpPr>
        <p:spPr>
          <a:xfrm>
            <a:off x="2197100" y="5043488"/>
            <a:ext cx="3175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10" name="直接连接符 117809"/>
          <p:cNvSpPr>
            <a:spLocks noChangeAspect="1"/>
          </p:cNvSpPr>
          <p:nvPr/>
        </p:nvSpPr>
        <p:spPr>
          <a:xfrm>
            <a:off x="2197100" y="4284663"/>
            <a:ext cx="3175" cy="1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11" name="直接连接符 117810"/>
          <p:cNvSpPr>
            <a:spLocks noChangeAspect="1"/>
          </p:cNvSpPr>
          <p:nvPr/>
        </p:nvSpPr>
        <p:spPr>
          <a:xfrm>
            <a:off x="1044575" y="4284663"/>
            <a:ext cx="1588" cy="1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12" name="直接连接符 117811"/>
          <p:cNvSpPr>
            <a:spLocks noChangeAspect="1"/>
          </p:cNvSpPr>
          <p:nvPr/>
        </p:nvSpPr>
        <p:spPr>
          <a:xfrm>
            <a:off x="3767138" y="4284663"/>
            <a:ext cx="842962" cy="1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13" name="直接连接符 117812"/>
          <p:cNvSpPr>
            <a:spLocks noChangeAspect="1"/>
          </p:cNvSpPr>
          <p:nvPr/>
        </p:nvSpPr>
        <p:spPr>
          <a:xfrm>
            <a:off x="3767138" y="4881563"/>
            <a:ext cx="842962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14" name="直接连接符 117813"/>
          <p:cNvSpPr>
            <a:spLocks noChangeAspect="1"/>
          </p:cNvSpPr>
          <p:nvPr/>
        </p:nvSpPr>
        <p:spPr>
          <a:xfrm>
            <a:off x="4481513" y="4462463"/>
            <a:ext cx="1587" cy="23812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15" name="任意多边形 117814"/>
          <p:cNvSpPr>
            <a:spLocks noChangeAspect="1"/>
          </p:cNvSpPr>
          <p:nvPr/>
        </p:nvSpPr>
        <p:spPr>
          <a:xfrm>
            <a:off x="4451350" y="4284663"/>
            <a:ext cx="60325" cy="177800"/>
          </a:xfrm>
          <a:custGeom>
            <a:avLst/>
            <a:gdLst/>
            <a:ahLst/>
            <a:cxnLst/>
            <a:rect l="0" t="0" r="0" b="0"/>
            <a:pathLst>
              <a:path w="136" h="411">
                <a:moveTo>
                  <a:pt x="0" y="411"/>
                </a:moveTo>
                <a:lnTo>
                  <a:pt x="136" y="411"/>
                </a:lnTo>
                <a:lnTo>
                  <a:pt x="68" y="0"/>
                </a:lnTo>
                <a:lnTo>
                  <a:pt x="0" y="411"/>
                </a:lnTo>
                <a:close/>
              </a:path>
            </a:pathLst>
          </a:custGeom>
          <a:solidFill>
            <a:srgbClr val="FF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16" name="任意多边形 117815"/>
          <p:cNvSpPr>
            <a:spLocks noChangeAspect="1"/>
          </p:cNvSpPr>
          <p:nvPr/>
        </p:nvSpPr>
        <p:spPr>
          <a:xfrm>
            <a:off x="4451350" y="4284663"/>
            <a:ext cx="60325" cy="177800"/>
          </a:xfrm>
          <a:custGeom>
            <a:avLst/>
            <a:gdLst/>
            <a:ahLst/>
            <a:cxnLst/>
            <a:rect l="0" t="0" r="0" b="0"/>
            <a:pathLst>
              <a:path w="136" h="411">
                <a:moveTo>
                  <a:pt x="0" y="411"/>
                </a:moveTo>
                <a:lnTo>
                  <a:pt x="136" y="411"/>
                </a:lnTo>
                <a:lnTo>
                  <a:pt x="68" y="0"/>
                </a:lnTo>
                <a:lnTo>
                  <a:pt x="0" y="411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17" name="任意多边形 117816"/>
          <p:cNvSpPr>
            <a:spLocks noChangeAspect="1"/>
          </p:cNvSpPr>
          <p:nvPr/>
        </p:nvSpPr>
        <p:spPr>
          <a:xfrm>
            <a:off x="4451350" y="4700588"/>
            <a:ext cx="60325" cy="180975"/>
          </a:xfrm>
          <a:custGeom>
            <a:avLst/>
            <a:gdLst/>
            <a:ahLst/>
            <a:cxnLst/>
            <a:rect l="0" t="0" r="0" b="0"/>
            <a:pathLst>
              <a:path w="136" h="412">
                <a:moveTo>
                  <a:pt x="0" y="0"/>
                </a:moveTo>
                <a:lnTo>
                  <a:pt x="136" y="0"/>
                </a:lnTo>
                <a:lnTo>
                  <a:pt x="68" y="412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18" name="矩形 117817"/>
          <p:cNvSpPr>
            <a:spLocks noChangeAspect="1"/>
          </p:cNvSpPr>
          <p:nvPr/>
        </p:nvSpPr>
        <p:spPr>
          <a:xfrm rot="16200000">
            <a:off x="4024313" y="4332288"/>
            <a:ext cx="355600" cy="4270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y3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819" name="任意多边形 117818"/>
          <p:cNvSpPr>
            <a:spLocks noChangeAspect="1"/>
          </p:cNvSpPr>
          <p:nvPr/>
        </p:nvSpPr>
        <p:spPr>
          <a:xfrm>
            <a:off x="4451350" y="4700588"/>
            <a:ext cx="60325" cy="180975"/>
          </a:xfrm>
          <a:custGeom>
            <a:avLst/>
            <a:gdLst/>
            <a:ahLst/>
            <a:cxnLst/>
            <a:rect l="0" t="0" r="0" b="0"/>
            <a:pathLst>
              <a:path w="136" h="412">
                <a:moveTo>
                  <a:pt x="0" y="0"/>
                </a:moveTo>
                <a:lnTo>
                  <a:pt x="136" y="0"/>
                </a:lnTo>
                <a:lnTo>
                  <a:pt x="68" y="412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20" name="直接连接符 117819"/>
          <p:cNvSpPr>
            <a:spLocks noChangeAspect="1"/>
          </p:cNvSpPr>
          <p:nvPr/>
        </p:nvSpPr>
        <p:spPr>
          <a:xfrm>
            <a:off x="3767138" y="4284663"/>
            <a:ext cx="3175" cy="1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21" name="直接连接符 117820"/>
          <p:cNvSpPr>
            <a:spLocks noChangeAspect="1"/>
          </p:cNvSpPr>
          <p:nvPr/>
        </p:nvSpPr>
        <p:spPr>
          <a:xfrm>
            <a:off x="3767138" y="4881563"/>
            <a:ext cx="3175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22" name="直接连接符 117821"/>
          <p:cNvSpPr>
            <a:spLocks noChangeAspect="1"/>
          </p:cNvSpPr>
          <p:nvPr/>
        </p:nvSpPr>
        <p:spPr>
          <a:xfrm>
            <a:off x="4481513" y="4881563"/>
            <a:ext cx="1587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23" name="任意多边形 117822"/>
          <p:cNvSpPr>
            <a:spLocks noChangeAspect="1"/>
          </p:cNvSpPr>
          <p:nvPr/>
        </p:nvSpPr>
        <p:spPr>
          <a:xfrm>
            <a:off x="2655888" y="3938588"/>
            <a:ext cx="695325" cy="690562"/>
          </a:xfrm>
          <a:custGeom>
            <a:avLst/>
            <a:gdLst/>
            <a:ahLst/>
            <a:cxnLst/>
            <a:rect l="0" t="0" r="0" b="0"/>
            <a:pathLst>
              <a:path w="1583" h="1585">
                <a:moveTo>
                  <a:pt x="1583" y="792"/>
                </a:moveTo>
                <a:lnTo>
                  <a:pt x="1523" y="489"/>
                </a:lnTo>
                <a:lnTo>
                  <a:pt x="1351" y="232"/>
                </a:lnTo>
                <a:lnTo>
                  <a:pt x="1095" y="60"/>
                </a:lnTo>
                <a:lnTo>
                  <a:pt x="791" y="0"/>
                </a:lnTo>
                <a:lnTo>
                  <a:pt x="489" y="60"/>
                </a:lnTo>
                <a:lnTo>
                  <a:pt x="232" y="232"/>
                </a:lnTo>
                <a:lnTo>
                  <a:pt x="60" y="489"/>
                </a:lnTo>
                <a:lnTo>
                  <a:pt x="0" y="792"/>
                </a:lnTo>
                <a:lnTo>
                  <a:pt x="60" y="1095"/>
                </a:lnTo>
                <a:lnTo>
                  <a:pt x="232" y="1352"/>
                </a:lnTo>
                <a:lnTo>
                  <a:pt x="489" y="1524"/>
                </a:lnTo>
                <a:lnTo>
                  <a:pt x="791" y="1585"/>
                </a:lnTo>
                <a:lnTo>
                  <a:pt x="1095" y="1524"/>
                </a:lnTo>
                <a:lnTo>
                  <a:pt x="1351" y="1352"/>
                </a:lnTo>
                <a:lnTo>
                  <a:pt x="1523" y="1095"/>
                </a:lnTo>
                <a:lnTo>
                  <a:pt x="1583" y="792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24" name="任意多边形 117823"/>
          <p:cNvSpPr>
            <a:spLocks noChangeAspect="1"/>
          </p:cNvSpPr>
          <p:nvPr/>
        </p:nvSpPr>
        <p:spPr>
          <a:xfrm>
            <a:off x="2451100" y="3730625"/>
            <a:ext cx="1104900" cy="1103313"/>
          </a:xfrm>
          <a:custGeom>
            <a:avLst/>
            <a:gdLst/>
            <a:ahLst/>
            <a:cxnLst/>
            <a:rect l="0" t="0" r="0" b="0"/>
            <a:pathLst>
              <a:path w="2519" h="2521">
                <a:moveTo>
                  <a:pt x="2519" y="1260"/>
                </a:moveTo>
                <a:lnTo>
                  <a:pt x="2457" y="870"/>
                </a:lnTo>
                <a:lnTo>
                  <a:pt x="2278" y="520"/>
                </a:lnTo>
                <a:lnTo>
                  <a:pt x="2000" y="241"/>
                </a:lnTo>
                <a:lnTo>
                  <a:pt x="1648" y="62"/>
                </a:lnTo>
                <a:lnTo>
                  <a:pt x="1259" y="0"/>
                </a:lnTo>
                <a:lnTo>
                  <a:pt x="871" y="62"/>
                </a:lnTo>
                <a:lnTo>
                  <a:pt x="520" y="241"/>
                </a:lnTo>
                <a:lnTo>
                  <a:pt x="241" y="520"/>
                </a:lnTo>
                <a:lnTo>
                  <a:pt x="62" y="870"/>
                </a:lnTo>
                <a:lnTo>
                  <a:pt x="0" y="1260"/>
                </a:lnTo>
                <a:lnTo>
                  <a:pt x="62" y="1649"/>
                </a:lnTo>
                <a:lnTo>
                  <a:pt x="241" y="2001"/>
                </a:lnTo>
                <a:lnTo>
                  <a:pt x="520" y="2280"/>
                </a:lnTo>
                <a:lnTo>
                  <a:pt x="871" y="2459"/>
                </a:lnTo>
                <a:lnTo>
                  <a:pt x="1259" y="2521"/>
                </a:lnTo>
                <a:lnTo>
                  <a:pt x="1648" y="2459"/>
                </a:lnTo>
                <a:lnTo>
                  <a:pt x="2000" y="2280"/>
                </a:lnTo>
                <a:lnTo>
                  <a:pt x="2278" y="2001"/>
                </a:lnTo>
                <a:lnTo>
                  <a:pt x="2457" y="1649"/>
                </a:lnTo>
                <a:lnTo>
                  <a:pt x="2519" y="126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25" name="任意多边形 117824"/>
          <p:cNvSpPr>
            <a:spLocks noChangeAspect="1"/>
          </p:cNvSpPr>
          <p:nvPr/>
        </p:nvSpPr>
        <p:spPr>
          <a:xfrm>
            <a:off x="2355850" y="3636963"/>
            <a:ext cx="1295400" cy="1292225"/>
          </a:xfrm>
          <a:custGeom>
            <a:avLst/>
            <a:gdLst/>
            <a:ahLst/>
            <a:cxnLst/>
            <a:rect l="0" t="0" r="0" b="0"/>
            <a:pathLst>
              <a:path w="2953" h="2955">
                <a:moveTo>
                  <a:pt x="2953" y="1477"/>
                </a:moveTo>
                <a:lnTo>
                  <a:pt x="2881" y="1021"/>
                </a:lnTo>
                <a:lnTo>
                  <a:pt x="2671" y="609"/>
                </a:lnTo>
                <a:lnTo>
                  <a:pt x="2345" y="282"/>
                </a:lnTo>
                <a:lnTo>
                  <a:pt x="1933" y="72"/>
                </a:lnTo>
                <a:lnTo>
                  <a:pt x="1476" y="0"/>
                </a:lnTo>
                <a:lnTo>
                  <a:pt x="1021" y="72"/>
                </a:lnTo>
                <a:lnTo>
                  <a:pt x="609" y="282"/>
                </a:lnTo>
                <a:lnTo>
                  <a:pt x="282" y="609"/>
                </a:lnTo>
                <a:lnTo>
                  <a:pt x="72" y="1021"/>
                </a:lnTo>
                <a:lnTo>
                  <a:pt x="0" y="1477"/>
                </a:lnTo>
                <a:lnTo>
                  <a:pt x="72" y="1934"/>
                </a:lnTo>
                <a:lnTo>
                  <a:pt x="282" y="2346"/>
                </a:lnTo>
                <a:lnTo>
                  <a:pt x="609" y="2673"/>
                </a:lnTo>
                <a:lnTo>
                  <a:pt x="1021" y="2883"/>
                </a:lnTo>
                <a:lnTo>
                  <a:pt x="1476" y="2955"/>
                </a:lnTo>
                <a:lnTo>
                  <a:pt x="1933" y="2883"/>
                </a:lnTo>
                <a:lnTo>
                  <a:pt x="2345" y="2673"/>
                </a:lnTo>
                <a:lnTo>
                  <a:pt x="2671" y="2346"/>
                </a:lnTo>
                <a:lnTo>
                  <a:pt x="2881" y="1934"/>
                </a:lnTo>
                <a:lnTo>
                  <a:pt x="2953" y="1477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26" name="直接连接符 117825"/>
          <p:cNvSpPr>
            <a:spLocks noChangeAspect="1"/>
          </p:cNvSpPr>
          <p:nvPr/>
        </p:nvSpPr>
        <p:spPr>
          <a:xfrm flipV="1">
            <a:off x="2168525" y="568325"/>
            <a:ext cx="282575" cy="1589088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27" name="直接连接符 117826"/>
          <p:cNvSpPr>
            <a:spLocks noChangeAspect="1"/>
          </p:cNvSpPr>
          <p:nvPr/>
        </p:nvSpPr>
        <p:spPr>
          <a:xfrm>
            <a:off x="1892300" y="2157413"/>
            <a:ext cx="2222500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28" name="直接连接符 117827"/>
          <p:cNvSpPr>
            <a:spLocks noChangeAspect="1"/>
          </p:cNvSpPr>
          <p:nvPr/>
        </p:nvSpPr>
        <p:spPr>
          <a:xfrm>
            <a:off x="1892300" y="2628900"/>
            <a:ext cx="2222500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29" name="直接连接符 117828"/>
          <p:cNvSpPr>
            <a:spLocks noChangeAspect="1"/>
          </p:cNvSpPr>
          <p:nvPr/>
        </p:nvSpPr>
        <p:spPr>
          <a:xfrm flipV="1">
            <a:off x="1892300" y="2157413"/>
            <a:ext cx="3175" cy="471487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30" name="直接连接符 117829"/>
          <p:cNvSpPr>
            <a:spLocks noChangeAspect="1"/>
          </p:cNvSpPr>
          <p:nvPr/>
        </p:nvSpPr>
        <p:spPr>
          <a:xfrm flipV="1">
            <a:off x="3003550" y="2462213"/>
            <a:ext cx="3175" cy="3714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31" name="直接连接符 117830"/>
          <p:cNvSpPr>
            <a:spLocks noChangeAspect="1"/>
          </p:cNvSpPr>
          <p:nvPr/>
        </p:nvSpPr>
        <p:spPr>
          <a:xfrm flipV="1">
            <a:off x="3003550" y="2298700"/>
            <a:ext cx="3175" cy="825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32" name="直接连接符 117831"/>
          <p:cNvSpPr>
            <a:spLocks noChangeAspect="1"/>
          </p:cNvSpPr>
          <p:nvPr/>
        </p:nvSpPr>
        <p:spPr>
          <a:xfrm flipV="1">
            <a:off x="3003550" y="1730375"/>
            <a:ext cx="3175" cy="4873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33" name="直接连接符 117832"/>
          <p:cNvSpPr>
            <a:spLocks noChangeAspect="1"/>
          </p:cNvSpPr>
          <p:nvPr/>
        </p:nvSpPr>
        <p:spPr>
          <a:xfrm flipV="1">
            <a:off x="3003550" y="1568450"/>
            <a:ext cx="3175" cy="809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34" name="直接连接符 117833"/>
          <p:cNvSpPr>
            <a:spLocks noChangeAspect="1"/>
          </p:cNvSpPr>
          <p:nvPr/>
        </p:nvSpPr>
        <p:spPr>
          <a:xfrm flipV="1">
            <a:off x="3003550" y="996950"/>
            <a:ext cx="3175" cy="4889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35" name="直接连接符 117834"/>
          <p:cNvSpPr>
            <a:spLocks noChangeAspect="1"/>
          </p:cNvSpPr>
          <p:nvPr/>
        </p:nvSpPr>
        <p:spPr>
          <a:xfrm flipV="1">
            <a:off x="3003550" y="833438"/>
            <a:ext cx="3175" cy="80962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36" name="直接连接符 117835"/>
          <p:cNvSpPr>
            <a:spLocks noChangeAspect="1"/>
          </p:cNvSpPr>
          <p:nvPr/>
        </p:nvSpPr>
        <p:spPr>
          <a:xfrm flipV="1">
            <a:off x="3003550" y="381000"/>
            <a:ext cx="3175" cy="3714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37" name="直接连接符 117836"/>
          <p:cNvSpPr>
            <a:spLocks noChangeAspect="1"/>
          </p:cNvSpPr>
          <p:nvPr/>
        </p:nvSpPr>
        <p:spPr>
          <a:xfrm flipV="1">
            <a:off x="3351213" y="2495550"/>
            <a:ext cx="3175" cy="1333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38" name="直接连接符 117837"/>
          <p:cNvSpPr>
            <a:spLocks noChangeAspect="1"/>
          </p:cNvSpPr>
          <p:nvPr/>
        </p:nvSpPr>
        <p:spPr>
          <a:xfrm flipV="1">
            <a:off x="3351213" y="2252663"/>
            <a:ext cx="3175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39" name="直接连接符 117838"/>
          <p:cNvSpPr>
            <a:spLocks noChangeAspect="1"/>
          </p:cNvSpPr>
          <p:nvPr/>
        </p:nvSpPr>
        <p:spPr>
          <a:xfrm flipV="1">
            <a:off x="3351213" y="2008188"/>
            <a:ext cx="3175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40" name="直接连接符 117839"/>
          <p:cNvSpPr>
            <a:spLocks noChangeAspect="1"/>
          </p:cNvSpPr>
          <p:nvPr/>
        </p:nvSpPr>
        <p:spPr>
          <a:xfrm flipV="1">
            <a:off x="3351213" y="1762125"/>
            <a:ext cx="3175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41" name="直接连接符 117840"/>
          <p:cNvSpPr>
            <a:spLocks noChangeAspect="1"/>
          </p:cNvSpPr>
          <p:nvPr/>
        </p:nvSpPr>
        <p:spPr>
          <a:xfrm flipV="1">
            <a:off x="3351213" y="1517650"/>
            <a:ext cx="3175" cy="16351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42" name="直接连接符 117841"/>
          <p:cNvSpPr>
            <a:spLocks noChangeAspect="1"/>
          </p:cNvSpPr>
          <p:nvPr/>
        </p:nvSpPr>
        <p:spPr>
          <a:xfrm flipV="1">
            <a:off x="3351213" y="1274763"/>
            <a:ext cx="3175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43" name="直接连接符 117842"/>
          <p:cNvSpPr>
            <a:spLocks noChangeAspect="1"/>
          </p:cNvSpPr>
          <p:nvPr/>
        </p:nvSpPr>
        <p:spPr>
          <a:xfrm flipV="1">
            <a:off x="3351213" y="1030288"/>
            <a:ext cx="3175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44" name="直接连接符 117843"/>
          <p:cNvSpPr>
            <a:spLocks noChangeAspect="1"/>
          </p:cNvSpPr>
          <p:nvPr/>
        </p:nvSpPr>
        <p:spPr>
          <a:xfrm flipV="1">
            <a:off x="3351213" y="787400"/>
            <a:ext cx="3175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45" name="直接连接符 117844"/>
          <p:cNvSpPr>
            <a:spLocks noChangeAspect="1"/>
          </p:cNvSpPr>
          <p:nvPr/>
        </p:nvSpPr>
        <p:spPr>
          <a:xfrm flipV="1">
            <a:off x="3351213" y="568325"/>
            <a:ext cx="3175" cy="1365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46" name="直接连接符 117845"/>
          <p:cNvSpPr>
            <a:spLocks noChangeAspect="1"/>
          </p:cNvSpPr>
          <p:nvPr/>
        </p:nvSpPr>
        <p:spPr>
          <a:xfrm flipH="1" flipV="1">
            <a:off x="3556000" y="568325"/>
            <a:ext cx="284163" cy="1589088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47" name="直接连接符 117846"/>
          <p:cNvSpPr>
            <a:spLocks noChangeAspect="1"/>
          </p:cNvSpPr>
          <p:nvPr/>
        </p:nvSpPr>
        <p:spPr>
          <a:xfrm flipV="1">
            <a:off x="2655888" y="2495550"/>
            <a:ext cx="3175" cy="1333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48" name="直接连接符 117847"/>
          <p:cNvSpPr>
            <a:spLocks noChangeAspect="1"/>
          </p:cNvSpPr>
          <p:nvPr/>
        </p:nvSpPr>
        <p:spPr>
          <a:xfrm flipV="1">
            <a:off x="2655888" y="2252663"/>
            <a:ext cx="3175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49" name="直接连接符 117848"/>
          <p:cNvSpPr>
            <a:spLocks noChangeAspect="1"/>
          </p:cNvSpPr>
          <p:nvPr/>
        </p:nvSpPr>
        <p:spPr>
          <a:xfrm flipV="1">
            <a:off x="2655888" y="2008188"/>
            <a:ext cx="3175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50" name="直接连接符 117849"/>
          <p:cNvSpPr>
            <a:spLocks noChangeAspect="1"/>
          </p:cNvSpPr>
          <p:nvPr/>
        </p:nvSpPr>
        <p:spPr>
          <a:xfrm flipV="1">
            <a:off x="2655888" y="1762125"/>
            <a:ext cx="3175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51" name="直接连接符 117850"/>
          <p:cNvSpPr>
            <a:spLocks noChangeAspect="1"/>
          </p:cNvSpPr>
          <p:nvPr/>
        </p:nvSpPr>
        <p:spPr>
          <a:xfrm flipV="1">
            <a:off x="2655888" y="1517650"/>
            <a:ext cx="3175" cy="16351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52" name="直接连接符 117851"/>
          <p:cNvSpPr>
            <a:spLocks noChangeAspect="1"/>
          </p:cNvSpPr>
          <p:nvPr/>
        </p:nvSpPr>
        <p:spPr>
          <a:xfrm flipV="1">
            <a:off x="2655888" y="1274763"/>
            <a:ext cx="3175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53" name="直接连接符 117852"/>
          <p:cNvSpPr>
            <a:spLocks noChangeAspect="1"/>
          </p:cNvSpPr>
          <p:nvPr/>
        </p:nvSpPr>
        <p:spPr>
          <a:xfrm flipV="1">
            <a:off x="2655888" y="1030288"/>
            <a:ext cx="3175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54" name="直接连接符 117853"/>
          <p:cNvSpPr>
            <a:spLocks noChangeAspect="1"/>
          </p:cNvSpPr>
          <p:nvPr/>
        </p:nvSpPr>
        <p:spPr>
          <a:xfrm flipV="1">
            <a:off x="2655888" y="787400"/>
            <a:ext cx="3175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55" name="直接连接符 117854"/>
          <p:cNvSpPr>
            <a:spLocks noChangeAspect="1"/>
          </p:cNvSpPr>
          <p:nvPr/>
        </p:nvSpPr>
        <p:spPr>
          <a:xfrm flipV="1">
            <a:off x="2655888" y="568325"/>
            <a:ext cx="3175" cy="1365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56" name="直接连接符 117855"/>
          <p:cNvSpPr>
            <a:spLocks noChangeAspect="1"/>
          </p:cNvSpPr>
          <p:nvPr/>
        </p:nvSpPr>
        <p:spPr>
          <a:xfrm>
            <a:off x="2312988" y="1230313"/>
            <a:ext cx="1338262" cy="1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57" name="直接连接符 117856"/>
          <p:cNvSpPr>
            <a:spLocks noChangeAspect="1"/>
          </p:cNvSpPr>
          <p:nvPr/>
        </p:nvSpPr>
        <p:spPr>
          <a:xfrm>
            <a:off x="4114800" y="2157413"/>
            <a:ext cx="3175" cy="471487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58" name="直接连接符 117857"/>
          <p:cNvSpPr>
            <a:spLocks noChangeAspect="1"/>
          </p:cNvSpPr>
          <p:nvPr/>
        </p:nvSpPr>
        <p:spPr>
          <a:xfrm flipV="1">
            <a:off x="5089525" y="2157413"/>
            <a:ext cx="1588" cy="471487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59" name="直接连接符 117858"/>
          <p:cNvSpPr>
            <a:spLocks noChangeAspect="1"/>
          </p:cNvSpPr>
          <p:nvPr/>
        </p:nvSpPr>
        <p:spPr>
          <a:xfrm flipH="1">
            <a:off x="3003550" y="568325"/>
            <a:ext cx="552450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60" name="直接连接符 117859"/>
          <p:cNvSpPr>
            <a:spLocks noChangeAspect="1"/>
          </p:cNvSpPr>
          <p:nvPr/>
        </p:nvSpPr>
        <p:spPr>
          <a:xfrm>
            <a:off x="2451100" y="568325"/>
            <a:ext cx="552450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61" name="直接连接符 117860"/>
          <p:cNvSpPr>
            <a:spLocks noChangeAspect="1"/>
          </p:cNvSpPr>
          <p:nvPr/>
        </p:nvSpPr>
        <p:spPr>
          <a:xfrm>
            <a:off x="6200775" y="2628900"/>
            <a:ext cx="1588" cy="1008063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62" name="直接连接符 117861"/>
          <p:cNvSpPr>
            <a:spLocks noChangeAspect="1"/>
          </p:cNvSpPr>
          <p:nvPr/>
        </p:nvSpPr>
        <p:spPr>
          <a:xfrm>
            <a:off x="6964363" y="2378075"/>
            <a:ext cx="1587" cy="1258888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63" name="直接连接符 117862"/>
          <p:cNvSpPr>
            <a:spLocks noChangeAspect="1"/>
          </p:cNvSpPr>
          <p:nvPr/>
        </p:nvSpPr>
        <p:spPr>
          <a:xfrm flipH="1">
            <a:off x="5838825" y="3508375"/>
            <a:ext cx="182563" cy="1588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64" name="直接连接符 117863"/>
          <p:cNvSpPr>
            <a:spLocks noChangeAspect="1"/>
          </p:cNvSpPr>
          <p:nvPr/>
        </p:nvSpPr>
        <p:spPr>
          <a:xfrm>
            <a:off x="7145338" y="3508375"/>
            <a:ext cx="179387" cy="1588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65" name="直接连接符 117864"/>
          <p:cNvSpPr>
            <a:spLocks noChangeAspect="1"/>
          </p:cNvSpPr>
          <p:nvPr/>
        </p:nvSpPr>
        <p:spPr>
          <a:xfrm>
            <a:off x="6200775" y="3508375"/>
            <a:ext cx="763588" cy="1588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66" name="任意多边形 117865"/>
          <p:cNvSpPr>
            <a:spLocks noChangeAspect="1"/>
          </p:cNvSpPr>
          <p:nvPr/>
        </p:nvSpPr>
        <p:spPr>
          <a:xfrm>
            <a:off x="6021388" y="3479800"/>
            <a:ext cx="179387" cy="57150"/>
          </a:xfrm>
          <a:custGeom>
            <a:avLst/>
            <a:gdLst/>
            <a:ahLst/>
            <a:cxnLst/>
            <a:rect l="0" t="0" r="0" b="0"/>
            <a:pathLst>
              <a:path w="410" h="136">
                <a:moveTo>
                  <a:pt x="0" y="0"/>
                </a:moveTo>
                <a:lnTo>
                  <a:pt x="0" y="136"/>
                </a:lnTo>
                <a:lnTo>
                  <a:pt x="410" y="68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67" name="任意多边形 117866"/>
          <p:cNvSpPr>
            <a:spLocks noChangeAspect="1"/>
          </p:cNvSpPr>
          <p:nvPr/>
        </p:nvSpPr>
        <p:spPr>
          <a:xfrm>
            <a:off x="6021388" y="3479800"/>
            <a:ext cx="179387" cy="57150"/>
          </a:xfrm>
          <a:custGeom>
            <a:avLst/>
            <a:gdLst/>
            <a:ahLst/>
            <a:cxnLst/>
            <a:rect l="0" t="0" r="0" b="0"/>
            <a:pathLst>
              <a:path w="410" h="136">
                <a:moveTo>
                  <a:pt x="0" y="0"/>
                </a:moveTo>
                <a:lnTo>
                  <a:pt x="0" y="136"/>
                </a:lnTo>
                <a:lnTo>
                  <a:pt x="410" y="68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68" name="任意多边形 117867"/>
          <p:cNvSpPr>
            <a:spLocks noChangeAspect="1"/>
          </p:cNvSpPr>
          <p:nvPr/>
        </p:nvSpPr>
        <p:spPr>
          <a:xfrm>
            <a:off x="6964363" y="3479800"/>
            <a:ext cx="180975" cy="57150"/>
          </a:xfrm>
          <a:custGeom>
            <a:avLst/>
            <a:gdLst/>
            <a:ahLst/>
            <a:cxnLst/>
            <a:rect l="0" t="0" r="0" b="0"/>
            <a:pathLst>
              <a:path w="410" h="136">
                <a:moveTo>
                  <a:pt x="410" y="0"/>
                </a:moveTo>
                <a:lnTo>
                  <a:pt x="410" y="136"/>
                </a:lnTo>
                <a:lnTo>
                  <a:pt x="0" y="68"/>
                </a:lnTo>
                <a:lnTo>
                  <a:pt x="410" y="0"/>
                </a:lnTo>
                <a:close/>
              </a:path>
            </a:pathLst>
          </a:custGeom>
          <a:solidFill>
            <a:srgbClr val="FF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69" name="矩形 117868"/>
          <p:cNvSpPr>
            <a:spLocks noChangeAspect="1"/>
          </p:cNvSpPr>
          <p:nvPr/>
        </p:nvSpPr>
        <p:spPr>
          <a:xfrm>
            <a:off x="6402388" y="3127375"/>
            <a:ext cx="30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y1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870" name="任意多边形 117869"/>
          <p:cNvSpPr>
            <a:spLocks noChangeAspect="1"/>
          </p:cNvSpPr>
          <p:nvPr/>
        </p:nvSpPr>
        <p:spPr>
          <a:xfrm>
            <a:off x="6964363" y="3479800"/>
            <a:ext cx="180975" cy="57150"/>
          </a:xfrm>
          <a:custGeom>
            <a:avLst/>
            <a:gdLst/>
            <a:ahLst/>
            <a:cxnLst/>
            <a:rect l="0" t="0" r="0" b="0"/>
            <a:pathLst>
              <a:path w="410" h="136">
                <a:moveTo>
                  <a:pt x="410" y="0"/>
                </a:moveTo>
                <a:lnTo>
                  <a:pt x="410" y="136"/>
                </a:lnTo>
                <a:lnTo>
                  <a:pt x="0" y="68"/>
                </a:lnTo>
                <a:lnTo>
                  <a:pt x="410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71" name="直接连接符 117870"/>
          <p:cNvSpPr>
            <a:spLocks noChangeAspect="1"/>
          </p:cNvSpPr>
          <p:nvPr/>
        </p:nvSpPr>
        <p:spPr>
          <a:xfrm>
            <a:off x="6200775" y="2628900"/>
            <a:ext cx="1588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72" name="直接连接符 117871"/>
          <p:cNvSpPr>
            <a:spLocks noChangeAspect="1"/>
          </p:cNvSpPr>
          <p:nvPr/>
        </p:nvSpPr>
        <p:spPr>
          <a:xfrm>
            <a:off x="6964363" y="2378075"/>
            <a:ext cx="1587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73" name="直接连接符 117872"/>
          <p:cNvSpPr>
            <a:spLocks noChangeAspect="1"/>
          </p:cNvSpPr>
          <p:nvPr/>
        </p:nvSpPr>
        <p:spPr>
          <a:xfrm>
            <a:off x="6964363" y="3508375"/>
            <a:ext cx="1587" cy="1588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74" name="直接连接符 117873"/>
          <p:cNvSpPr>
            <a:spLocks noChangeAspect="1"/>
          </p:cNvSpPr>
          <p:nvPr/>
        </p:nvSpPr>
        <p:spPr>
          <a:xfrm>
            <a:off x="6200775" y="2628900"/>
            <a:ext cx="1588" cy="56515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75" name="直接连接符 117874"/>
          <p:cNvSpPr>
            <a:spLocks noChangeAspect="1"/>
          </p:cNvSpPr>
          <p:nvPr/>
        </p:nvSpPr>
        <p:spPr>
          <a:xfrm>
            <a:off x="6800850" y="2628900"/>
            <a:ext cx="3175" cy="56515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76" name="直接连接符 117875"/>
          <p:cNvSpPr>
            <a:spLocks noChangeAspect="1"/>
          </p:cNvSpPr>
          <p:nvPr/>
        </p:nvSpPr>
        <p:spPr>
          <a:xfrm>
            <a:off x="6381750" y="3065463"/>
            <a:ext cx="239713" cy="1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77" name="任意多边形 117876"/>
          <p:cNvSpPr>
            <a:spLocks noChangeAspect="1"/>
          </p:cNvSpPr>
          <p:nvPr/>
        </p:nvSpPr>
        <p:spPr>
          <a:xfrm>
            <a:off x="6200775" y="3035300"/>
            <a:ext cx="180975" cy="60325"/>
          </a:xfrm>
          <a:custGeom>
            <a:avLst/>
            <a:gdLst/>
            <a:ahLst/>
            <a:cxnLst/>
            <a:rect l="0" t="0" r="0" b="0"/>
            <a:pathLst>
              <a:path w="410" h="137">
                <a:moveTo>
                  <a:pt x="410" y="0"/>
                </a:moveTo>
                <a:lnTo>
                  <a:pt x="410" y="137"/>
                </a:lnTo>
                <a:lnTo>
                  <a:pt x="0" y="68"/>
                </a:lnTo>
                <a:lnTo>
                  <a:pt x="410" y="0"/>
                </a:lnTo>
                <a:close/>
              </a:path>
            </a:pathLst>
          </a:custGeom>
          <a:solidFill>
            <a:srgbClr val="FF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78" name="任意多边形 117877"/>
          <p:cNvSpPr>
            <a:spLocks noChangeAspect="1"/>
          </p:cNvSpPr>
          <p:nvPr/>
        </p:nvSpPr>
        <p:spPr>
          <a:xfrm>
            <a:off x="6200775" y="3035300"/>
            <a:ext cx="180975" cy="60325"/>
          </a:xfrm>
          <a:custGeom>
            <a:avLst/>
            <a:gdLst/>
            <a:ahLst/>
            <a:cxnLst/>
            <a:rect l="0" t="0" r="0" b="0"/>
            <a:pathLst>
              <a:path w="410" h="137">
                <a:moveTo>
                  <a:pt x="410" y="0"/>
                </a:moveTo>
                <a:lnTo>
                  <a:pt x="410" y="137"/>
                </a:lnTo>
                <a:lnTo>
                  <a:pt x="0" y="68"/>
                </a:lnTo>
                <a:lnTo>
                  <a:pt x="410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79" name="任意多边形 117878"/>
          <p:cNvSpPr>
            <a:spLocks noChangeAspect="1"/>
          </p:cNvSpPr>
          <p:nvPr/>
        </p:nvSpPr>
        <p:spPr>
          <a:xfrm>
            <a:off x="6621463" y="3035300"/>
            <a:ext cx="179387" cy="60325"/>
          </a:xfrm>
          <a:custGeom>
            <a:avLst/>
            <a:gdLst/>
            <a:ahLst/>
            <a:cxnLst/>
            <a:rect l="0" t="0" r="0" b="0"/>
            <a:pathLst>
              <a:path w="410" h="137">
                <a:moveTo>
                  <a:pt x="0" y="0"/>
                </a:moveTo>
                <a:lnTo>
                  <a:pt x="0" y="137"/>
                </a:lnTo>
                <a:lnTo>
                  <a:pt x="410" y="68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80" name="矩形 117879"/>
          <p:cNvSpPr>
            <a:spLocks noChangeAspect="1"/>
          </p:cNvSpPr>
          <p:nvPr/>
        </p:nvSpPr>
        <p:spPr>
          <a:xfrm>
            <a:off x="6402388" y="2667000"/>
            <a:ext cx="30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y3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881" name="任意多边形 117880"/>
          <p:cNvSpPr>
            <a:spLocks noChangeAspect="1"/>
          </p:cNvSpPr>
          <p:nvPr/>
        </p:nvSpPr>
        <p:spPr>
          <a:xfrm>
            <a:off x="6621463" y="3035300"/>
            <a:ext cx="179387" cy="60325"/>
          </a:xfrm>
          <a:custGeom>
            <a:avLst/>
            <a:gdLst/>
            <a:ahLst/>
            <a:cxnLst/>
            <a:rect l="0" t="0" r="0" b="0"/>
            <a:pathLst>
              <a:path w="410" h="137">
                <a:moveTo>
                  <a:pt x="0" y="0"/>
                </a:moveTo>
                <a:lnTo>
                  <a:pt x="0" y="137"/>
                </a:lnTo>
                <a:lnTo>
                  <a:pt x="410" y="68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82" name="直接连接符 117881"/>
          <p:cNvSpPr>
            <a:spLocks noChangeAspect="1"/>
          </p:cNvSpPr>
          <p:nvPr/>
        </p:nvSpPr>
        <p:spPr>
          <a:xfrm>
            <a:off x="6200775" y="2628900"/>
            <a:ext cx="1588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83" name="直接连接符 117882"/>
          <p:cNvSpPr>
            <a:spLocks noChangeAspect="1"/>
          </p:cNvSpPr>
          <p:nvPr/>
        </p:nvSpPr>
        <p:spPr>
          <a:xfrm>
            <a:off x="6800850" y="2628900"/>
            <a:ext cx="3175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84" name="直接连接符 117883"/>
          <p:cNvSpPr>
            <a:spLocks noChangeAspect="1"/>
          </p:cNvSpPr>
          <p:nvPr/>
        </p:nvSpPr>
        <p:spPr>
          <a:xfrm>
            <a:off x="6800850" y="3065463"/>
            <a:ext cx="3175" cy="1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01" name="直接连接符 117900"/>
          <p:cNvSpPr>
            <a:spLocks noChangeAspect="1"/>
          </p:cNvSpPr>
          <p:nvPr/>
        </p:nvSpPr>
        <p:spPr>
          <a:xfrm flipV="1">
            <a:off x="6200775" y="2462213"/>
            <a:ext cx="1588" cy="3714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02" name="直接连接符 117901"/>
          <p:cNvSpPr>
            <a:spLocks noChangeAspect="1"/>
          </p:cNvSpPr>
          <p:nvPr/>
        </p:nvSpPr>
        <p:spPr>
          <a:xfrm flipV="1">
            <a:off x="6200775" y="2298700"/>
            <a:ext cx="1588" cy="825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03" name="直接连接符 117902"/>
          <p:cNvSpPr>
            <a:spLocks noChangeAspect="1"/>
          </p:cNvSpPr>
          <p:nvPr/>
        </p:nvSpPr>
        <p:spPr>
          <a:xfrm flipV="1">
            <a:off x="6200775" y="1730375"/>
            <a:ext cx="1588" cy="4873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04" name="直接连接符 117903"/>
          <p:cNvSpPr>
            <a:spLocks noChangeAspect="1"/>
          </p:cNvSpPr>
          <p:nvPr/>
        </p:nvSpPr>
        <p:spPr>
          <a:xfrm flipV="1">
            <a:off x="6200775" y="1568450"/>
            <a:ext cx="1588" cy="809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05" name="直接连接符 117904"/>
          <p:cNvSpPr>
            <a:spLocks noChangeAspect="1"/>
          </p:cNvSpPr>
          <p:nvPr/>
        </p:nvSpPr>
        <p:spPr>
          <a:xfrm flipV="1">
            <a:off x="6200775" y="996950"/>
            <a:ext cx="1588" cy="4889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06" name="直接连接符 117905"/>
          <p:cNvSpPr>
            <a:spLocks noChangeAspect="1"/>
          </p:cNvSpPr>
          <p:nvPr/>
        </p:nvSpPr>
        <p:spPr>
          <a:xfrm flipV="1">
            <a:off x="6200775" y="833438"/>
            <a:ext cx="1588" cy="80962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07" name="直接连接符 117906"/>
          <p:cNvSpPr>
            <a:spLocks noChangeAspect="1"/>
          </p:cNvSpPr>
          <p:nvPr/>
        </p:nvSpPr>
        <p:spPr>
          <a:xfrm flipV="1">
            <a:off x="6200775" y="381000"/>
            <a:ext cx="1588" cy="3714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08" name="直接连接符 117907"/>
          <p:cNvSpPr>
            <a:spLocks noChangeAspect="1"/>
          </p:cNvSpPr>
          <p:nvPr/>
        </p:nvSpPr>
        <p:spPr>
          <a:xfrm flipV="1">
            <a:off x="6548438" y="2495550"/>
            <a:ext cx="1587" cy="1333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09" name="直接连接符 117908"/>
          <p:cNvSpPr>
            <a:spLocks noChangeAspect="1"/>
          </p:cNvSpPr>
          <p:nvPr/>
        </p:nvSpPr>
        <p:spPr>
          <a:xfrm flipV="1">
            <a:off x="6548438" y="2252663"/>
            <a:ext cx="1587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10" name="直接连接符 117909"/>
          <p:cNvSpPr>
            <a:spLocks noChangeAspect="1"/>
          </p:cNvSpPr>
          <p:nvPr/>
        </p:nvSpPr>
        <p:spPr>
          <a:xfrm flipV="1">
            <a:off x="6548438" y="2008188"/>
            <a:ext cx="1587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11" name="直接连接符 117910"/>
          <p:cNvSpPr>
            <a:spLocks noChangeAspect="1"/>
          </p:cNvSpPr>
          <p:nvPr/>
        </p:nvSpPr>
        <p:spPr>
          <a:xfrm flipV="1">
            <a:off x="6548438" y="1762125"/>
            <a:ext cx="1587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12" name="直接连接符 117911"/>
          <p:cNvSpPr>
            <a:spLocks noChangeAspect="1"/>
          </p:cNvSpPr>
          <p:nvPr/>
        </p:nvSpPr>
        <p:spPr>
          <a:xfrm flipV="1">
            <a:off x="6548438" y="1517650"/>
            <a:ext cx="1587" cy="16351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13" name="直接连接符 117912"/>
          <p:cNvSpPr>
            <a:spLocks noChangeAspect="1"/>
          </p:cNvSpPr>
          <p:nvPr/>
        </p:nvSpPr>
        <p:spPr>
          <a:xfrm flipV="1">
            <a:off x="6548438" y="1274763"/>
            <a:ext cx="1587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14" name="直接连接符 117913"/>
          <p:cNvSpPr>
            <a:spLocks noChangeAspect="1"/>
          </p:cNvSpPr>
          <p:nvPr/>
        </p:nvSpPr>
        <p:spPr>
          <a:xfrm flipV="1">
            <a:off x="6548438" y="1030288"/>
            <a:ext cx="1587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15" name="直接连接符 117914"/>
          <p:cNvSpPr>
            <a:spLocks noChangeAspect="1"/>
          </p:cNvSpPr>
          <p:nvPr/>
        </p:nvSpPr>
        <p:spPr>
          <a:xfrm flipV="1">
            <a:off x="6548438" y="787400"/>
            <a:ext cx="1587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16" name="直接连接符 117915"/>
          <p:cNvSpPr>
            <a:spLocks noChangeAspect="1"/>
          </p:cNvSpPr>
          <p:nvPr/>
        </p:nvSpPr>
        <p:spPr>
          <a:xfrm flipV="1">
            <a:off x="6548438" y="568325"/>
            <a:ext cx="1587" cy="1365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17" name="直接连接符 117916"/>
          <p:cNvSpPr>
            <a:spLocks noChangeAspect="1"/>
          </p:cNvSpPr>
          <p:nvPr/>
        </p:nvSpPr>
        <p:spPr>
          <a:xfrm flipH="1" flipV="1">
            <a:off x="6753225" y="568325"/>
            <a:ext cx="284163" cy="1589088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18" name="直接连接符 117917"/>
          <p:cNvSpPr>
            <a:spLocks noChangeAspect="1"/>
          </p:cNvSpPr>
          <p:nvPr/>
        </p:nvSpPr>
        <p:spPr>
          <a:xfrm flipV="1">
            <a:off x="5853113" y="2495550"/>
            <a:ext cx="1587" cy="1333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19" name="直接连接符 117918"/>
          <p:cNvSpPr>
            <a:spLocks noChangeAspect="1"/>
          </p:cNvSpPr>
          <p:nvPr/>
        </p:nvSpPr>
        <p:spPr>
          <a:xfrm flipV="1">
            <a:off x="5853113" y="2252663"/>
            <a:ext cx="1587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20" name="直接连接符 117919"/>
          <p:cNvSpPr>
            <a:spLocks noChangeAspect="1"/>
          </p:cNvSpPr>
          <p:nvPr/>
        </p:nvSpPr>
        <p:spPr>
          <a:xfrm flipV="1">
            <a:off x="5853113" y="2008188"/>
            <a:ext cx="1587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21" name="直接连接符 117920"/>
          <p:cNvSpPr>
            <a:spLocks noChangeAspect="1"/>
          </p:cNvSpPr>
          <p:nvPr/>
        </p:nvSpPr>
        <p:spPr>
          <a:xfrm flipV="1">
            <a:off x="5853113" y="1762125"/>
            <a:ext cx="1587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22" name="直接连接符 117921"/>
          <p:cNvSpPr>
            <a:spLocks noChangeAspect="1"/>
          </p:cNvSpPr>
          <p:nvPr/>
        </p:nvSpPr>
        <p:spPr>
          <a:xfrm flipV="1">
            <a:off x="5853113" y="1517650"/>
            <a:ext cx="1587" cy="16351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23" name="直接连接符 117922"/>
          <p:cNvSpPr>
            <a:spLocks noChangeAspect="1"/>
          </p:cNvSpPr>
          <p:nvPr/>
        </p:nvSpPr>
        <p:spPr>
          <a:xfrm flipV="1">
            <a:off x="5853113" y="1274763"/>
            <a:ext cx="1587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24" name="直接连接符 117923"/>
          <p:cNvSpPr>
            <a:spLocks noChangeAspect="1"/>
          </p:cNvSpPr>
          <p:nvPr/>
        </p:nvSpPr>
        <p:spPr>
          <a:xfrm flipV="1">
            <a:off x="5853113" y="1030288"/>
            <a:ext cx="1587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25" name="直接连接符 117924"/>
          <p:cNvSpPr>
            <a:spLocks noChangeAspect="1"/>
          </p:cNvSpPr>
          <p:nvPr/>
        </p:nvSpPr>
        <p:spPr>
          <a:xfrm flipV="1">
            <a:off x="5853113" y="787400"/>
            <a:ext cx="1587" cy="1619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26" name="直接连接符 117925"/>
          <p:cNvSpPr>
            <a:spLocks noChangeAspect="1"/>
          </p:cNvSpPr>
          <p:nvPr/>
        </p:nvSpPr>
        <p:spPr>
          <a:xfrm flipV="1">
            <a:off x="5853113" y="568325"/>
            <a:ext cx="1587" cy="1365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27" name="直接连接符 117926"/>
          <p:cNvSpPr>
            <a:spLocks noChangeAspect="1"/>
          </p:cNvSpPr>
          <p:nvPr/>
        </p:nvSpPr>
        <p:spPr>
          <a:xfrm flipV="1">
            <a:off x="6200775" y="252413"/>
            <a:ext cx="1588" cy="315912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28" name="直接连接符 117927"/>
          <p:cNvSpPr>
            <a:spLocks noChangeAspect="1"/>
          </p:cNvSpPr>
          <p:nvPr/>
        </p:nvSpPr>
        <p:spPr>
          <a:xfrm flipV="1">
            <a:off x="6584950" y="252413"/>
            <a:ext cx="3175" cy="97790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29" name="直接连接符 117928"/>
          <p:cNvSpPr>
            <a:spLocks noChangeAspect="1"/>
          </p:cNvSpPr>
          <p:nvPr/>
        </p:nvSpPr>
        <p:spPr>
          <a:xfrm flipH="1">
            <a:off x="5838825" y="381000"/>
            <a:ext cx="182563" cy="1588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30" name="直接连接符 117929"/>
          <p:cNvSpPr>
            <a:spLocks noChangeAspect="1"/>
          </p:cNvSpPr>
          <p:nvPr/>
        </p:nvSpPr>
        <p:spPr>
          <a:xfrm>
            <a:off x="6764338" y="381000"/>
            <a:ext cx="180975" cy="1588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31" name="直接连接符 117930"/>
          <p:cNvSpPr>
            <a:spLocks noChangeAspect="1"/>
          </p:cNvSpPr>
          <p:nvPr/>
        </p:nvSpPr>
        <p:spPr>
          <a:xfrm>
            <a:off x="6200775" y="381000"/>
            <a:ext cx="384175" cy="1588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32" name="任意多边形 117931"/>
          <p:cNvSpPr>
            <a:spLocks noChangeAspect="1"/>
          </p:cNvSpPr>
          <p:nvPr/>
        </p:nvSpPr>
        <p:spPr>
          <a:xfrm>
            <a:off x="6021388" y="350838"/>
            <a:ext cx="179387" cy="60325"/>
          </a:xfrm>
          <a:custGeom>
            <a:avLst/>
            <a:gdLst/>
            <a:ahLst/>
            <a:cxnLst/>
            <a:rect l="0" t="0" r="0" b="0"/>
            <a:pathLst>
              <a:path w="410" h="137">
                <a:moveTo>
                  <a:pt x="0" y="0"/>
                </a:moveTo>
                <a:lnTo>
                  <a:pt x="0" y="137"/>
                </a:lnTo>
                <a:lnTo>
                  <a:pt x="410" y="68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33" name="任意多边形 117932"/>
          <p:cNvSpPr>
            <a:spLocks noChangeAspect="1"/>
          </p:cNvSpPr>
          <p:nvPr/>
        </p:nvSpPr>
        <p:spPr>
          <a:xfrm>
            <a:off x="6021388" y="350838"/>
            <a:ext cx="179387" cy="60325"/>
          </a:xfrm>
          <a:custGeom>
            <a:avLst/>
            <a:gdLst/>
            <a:ahLst/>
            <a:cxnLst/>
            <a:rect l="0" t="0" r="0" b="0"/>
            <a:pathLst>
              <a:path w="410" h="137">
                <a:moveTo>
                  <a:pt x="0" y="0"/>
                </a:moveTo>
                <a:lnTo>
                  <a:pt x="0" y="137"/>
                </a:lnTo>
                <a:lnTo>
                  <a:pt x="410" y="68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34" name="任意多边形 117933"/>
          <p:cNvSpPr>
            <a:spLocks noChangeAspect="1"/>
          </p:cNvSpPr>
          <p:nvPr/>
        </p:nvSpPr>
        <p:spPr>
          <a:xfrm>
            <a:off x="6584950" y="350838"/>
            <a:ext cx="179388" cy="60325"/>
          </a:xfrm>
          <a:custGeom>
            <a:avLst/>
            <a:gdLst/>
            <a:ahLst/>
            <a:cxnLst/>
            <a:rect l="0" t="0" r="0" b="0"/>
            <a:pathLst>
              <a:path w="411" h="137">
                <a:moveTo>
                  <a:pt x="411" y="0"/>
                </a:moveTo>
                <a:lnTo>
                  <a:pt x="411" y="137"/>
                </a:lnTo>
                <a:lnTo>
                  <a:pt x="0" y="68"/>
                </a:lnTo>
                <a:lnTo>
                  <a:pt x="411" y="0"/>
                </a:lnTo>
                <a:close/>
              </a:path>
            </a:pathLst>
          </a:custGeom>
          <a:solidFill>
            <a:srgbClr val="FF00FF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35" name="矩形 117934"/>
          <p:cNvSpPr>
            <a:spLocks noChangeAspect="1"/>
          </p:cNvSpPr>
          <p:nvPr/>
        </p:nvSpPr>
        <p:spPr>
          <a:xfrm>
            <a:off x="6249988" y="0"/>
            <a:ext cx="30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y2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936" name="任意多边形 117935"/>
          <p:cNvSpPr>
            <a:spLocks noChangeAspect="1"/>
          </p:cNvSpPr>
          <p:nvPr/>
        </p:nvSpPr>
        <p:spPr>
          <a:xfrm>
            <a:off x="6584950" y="350838"/>
            <a:ext cx="179388" cy="60325"/>
          </a:xfrm>
          <a:custGeom>
            <a:avLst/>
            <a:gdLst/>
            <a:ahLst/>
            <a:cxnLst/>
            <a:rect l="0" t="0" r="0" b="0"/>
            <a:pathLst>
              <a:path w="411" h="137">
                <a:moveTo>
                  <a:pt x="411" y="0"/>
                </a:moveTo>
                <a:lnTo>
                  <a:pt x="411" y="137"/>
                </a:lnTo>
                <a:lnTo>
                  <a:pt x="0" y="68"/>
                </a:lnTo>
                <a:lnTo>
                  <a:pt x="411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37" name="直接连接符 117936"/>
          <p:cNvSpPr>
            <a:spLocks noChangeAspect="1"/>
          </p:cNvSpPr>
          <p:nvPr/>
        </p:nvSpPr>
        <p:spPr>
          <a:xfrm>
            <a:off x="6200775" y="568325"/>
            <a:ext cx="1588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38" name="直接连接符 117937"/>
          <p:cNvSpPr>
            <a:spLocks noChangeAspect="1"/>
          </p:cNvSpPr>
          <p:nvPr/>
        </p:nvSpPr>
        <p:spPr>
          <a:xfrm>
            <a:off x="6584950" y="1230313"/>
            <a:ext cx="3175" cy="15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39" name="直接连接符 117938"/>
          <p:cNvSpPr>
            <a:spLocks noChangeAspect="1"/>
          </p:cNvSpPr>
          <p:nvPr/>
        </p:nvSpPr>
        <p:spPr>
          <a:xfrm>
            <a:off x="6584950" y="381000"/>
            <a:ext cx="3175" cy="1588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40" name="直接连接符 117939"/>
          <p:cNvSpPr>
            <a:spLocks noChangeAspect="1"/>
          </p:cNvSpPr>
          <p:nvPr/>
        </p:nvSpPr>
        <p:spPr>
          <a:xfrm>
            <a:off x="7312025" y="2157413"/>
            <a:ext cx="1588" cy="471487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41" name="直接连接符 117940"/>
          <p:cNvSpPr>
            <a:spLocks noChangeAspect="1"/>
          </p:cNvSpPr>
          <p:nvPr/>
        </p:nvSpPr>
        <p:spPr>
          <a:xfrm flipV="1">
            <a:off x="6800850" y="2157413"/>
            <a:ext cx="3175" cy="471487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42" name="直接连接符 117941"/>
          <p:cNvSpPr>
            <a:spLocks noChangeAspect="1"/>
          </p:cNvSpPr>
          <p:nvPr/>
        </p:nvSpPr>
        <p:spPr>
          <a:xfrm flipH="1">
            <a:off x="6200775" y="568325"/>
            <a:ext cx="552450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43" name="直接连接符 117942"/>
          <p:cNvSpPr>
            <a:spLocks noChangeAspect="1"/>
          </p:cNvSpPr>
          <p:nvPr/>
        </p:nvSpPr>
        <p:spPr>
          <a:xfrm>
            <a:off x="5646738" y="568325"/>
            <a:ext cx="554037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947" name="文本框 117946"/>
          <p:cNvSpPr txBox="1"/>
          <p:nvPr/>
        </p:nvSpPr>
        <p:spPr>
          <a:xfrm>
            <a:off x="2403475" y="777875"/>
            <a:ext cx="519113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b'</a:t>
            </a:r>
          </a:p>
        </p:txBody>
      </p:sp>
      <p:sp>
        <p:nvSpPr>
          <p:cNvPr id="117948" name="文本框 117947"/>
          <p:cNvSpPr txBox="1"/>
          <p:nvPr/>
        </p:nvSpPr>
        <p:spPr>
          <a:xfrm>
            <a:off x="2305050" y="884238"/>
            <a:ext cx="341313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7950" name="文本框 117949"/>
          <p:cNvSpPr txBox="1"/>
          <p:nvPr/>
        </p:nvSpPr>
        <p:spPr>
          <a:xfrm>
            <a:off x="3608388" y="1828800"/>
            <a:ext cx="341312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7951" name="文本框 117950"/>
          <p:cNvSpPr txBox="1"/>
          <p:nvPr/>
        </p:nvSpPr>
        <p:spPr>
          <a:xfrm>
            <a:off x="2008188" y="4692650"/>
            <a:ext cx="341312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7952" name="文本框 117951"/>
          <p:cNvSpPr txBox="1"/>
          <p:nvPr/>
        </p:nvSpPr>
        <p:spPr>
          <a:xfrm>
            <a:off x="6427788" y="914400"/>
            <a:ext cx="341312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7953" name="文本框 117952"/>
          <p:cNvSpPr txBox="1"/>
          <p:nvPr/>
        </p:nvSpPr>
        <p:spPr>
          <a:xfrm>
            <a:off x="6808788" y="2057400"/>
            <a:ext cx="341312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7954" name="文本框 117953"/>
          <p:cNvSpPr txBox="1"/>
          <p:nvPr/>
        </p:nvSpPr>
        <p:spPr>
          <a:xfrm>
            <a:off x="6619875" y="1797050"/>
            <a:ext cx="341313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7955" name="文本框 117954"/>
          <p:cNvSpPr txBox="1"/>
          <p:nvPr/>
        </p:nvSpPr>
        <p:spPr>
          <a:xfrm>
            <a:off x="2312988" y="4281488"/>
            <a:ext cx="358775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7956" name="文本框 117955"/>
          <p:cNvSpPr txBox="1"/>
          <p:nvPr/>
        </p:nvSpPr>
        <p:spPr>
          <a:xfrm>
            <a:off x="3608388" y="4540250"/>
            <a:ext cx="341312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7957" name="文本框 117956"/>
          <p:cNvSpPr txBox="1"/>
          <p:nvPr/>
        </p:nvSpPr>
        <p:spPr>
          <a:xfrm>
            <a:off x="2008188" y="2057400"/>
            <a:ext cx="341312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</a:p>
        </p:txBody>
      </p:sp>
      <p:sp>
        <p:nvSpPr>
          <p:cNvPr id="117958" name="文本框 117957"/>
          <p:cNvSpPr txBox="1"/>
          <p:nvPr/>
        </p:nvSpPr>
        <p:spPr>
          <a:xfrm>
            <a:off x="6526213" y="1600200"/>
            <a:ext cx="587375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c"</a:t>
            </a:r>
          </a:p>
        </p:txBody>
      </p:sp>
      <p:sp>
        <p:nvSpPr>
          <p:cNvPr id="117959" name="文本框 117958"/>
          <p:cNvSpPr txBox="1"/>
          <p:nvPr/>
        </p:nvSpPr>
        <p:spPr>
          <a:xfrm>
            <a:off x="3379788" y="1676400"/>
            <a:ext cx="474662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c'</a:t>
            </a:r>
          </a:p>
        </p:txBody>
      </p:sp>
      <p:sp>
        <p:nvSpPr>
          <p:cNvPr id="117960" name="文本框 117959"/>
          <p:cNvSpPr txBox="1"/>
          <p:nvPr/>
        </p:nvSpPr>
        <p:spPr>
          <a:xfrm>
            <a:off x="3379788" y="4724400"/>
            <a:ext cx="361950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17961" name="文本框 117960"/>
          <p:cNvSpPr txBox="1"/>
          <p:nvPr/>
        </p:nvSpPr>
        <p:spPr>
          <a:xfrm>
            <a:off x="5970588" y="1066800"/>
            <a:ext cx="631825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b"</a:t>
            </a:r>
          </a:p>
        </p:txBody>
      </p:sp>
      <p:sp>
        <p:nvSpPr>
          <p:cNvPr id="117962" name="文本框 117961"/>
          <p:cNvSpPr txBox="1"/>
          <p:nvPr/>
        </p:nvSpPr>
        <p:spPr>
          <a:xfrm>
            <a:off x="2368550" y="4572000"/>
            <a:ext cx="406400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17963" name="文本框 117962"/>
          <p:cNvSpPr txBox="1"/>
          <p:nvPr/>
        </p:nvSpPr>
        <p:spPr>
          <a:xfrm>
            <a:off x="6961188" y="2133600"/>
            <a:ext cx="609600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a"</a:t>
            </a:r>
          </a:p>
        </p:txBody>
      </p:sp>
      <p:sp>
        <p:nvSpPr>
          <p:cNvPr id="117964" name="文本框 117963"/>
          <p:cNvSpPr txBox="1"/>
          <p:nvPr/>
        </p:nvSpPr>
        <p:spPr>
          <a:xfrm>
            <a:off x="2185988" y="2133600"/>
            <a:ext cx="496887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a'</a:t>
            </a:r>
          </a:p>
        </p:txBody>
      </p:sp>
      <p:sp>
        <p:nvSpPr>
          <p:cNvPr id="117965" name="文本框 117964"/>
          <p:cNvSpPr txBox="1"/>
          <p:nvPr/>
        </p:nvSpPr>
        <p:spPr>
          <a:xfrm>
            <a:off x="1922463" y="4876800"/>
            <a:ext cx="384175" cy="579438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17966" name="圆角矩形标注 117965"/>
          <p:cNvSpPr/>
          <p:nvPr/>
        </p:nvSpPr>
        <p:spPr>
          <a:xfrm>
            <a:off x="4295775" y="5072063"/>
            <a:ext cx="1522413" cy="1165225"/>
          </a:xfrm>
          <a:prstGeom prst="wedgeRoundRectCallout">
            <a:avLst>
              <a:gd name="adj1" fmla="val 110810"/>
              <a:gd name="adj2" fmla="val -53407"/>
              <a:gd name="adj3" fmla="val 16667"/>
            </a:avLst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辅助</a:t>
            </a:r>
          </a:p>
          <a:p>
            <a:pPr lvl="0"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水平圆</a:t>
            </a:r>
            <a:endParaRPr lang="zh-CN" altLang="en-US" sz="32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967" name="文本框 117966"/>
          <p:cNvSpPr txBox="1"/>
          <p:nvPr/>
        </p:nvSpPr>
        <p:spPr>
          <a:xfrm>
            <a:off x="6492875" y="6005513"/>
            <a:ext cx="635000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17968" name="文本框 117967"/>
          <p:cNvSpPr txBox="1"/>
          <p:nvPr/>
        </p:nvSpPr>
        <p:spPr>
          <a:xfrm>
            <a:off x="6732588" y="4768850"/>
            <a:ext cx="612775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17969" name="文本框 117968"/>
          <p:cNvSpPr txBox="1"/>
          <p:nvPr/>
        </p:nvSpPr>
        <p:spPr>
          <a:xfrm>
            <a:off x="8027988" y="5348288"/>
            <a:ext cx="635000" cy="1128712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lIns="90000" tIns="46800" rIns="90000" bIns="46800" anchor="ctr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  <a:p>
            <a:pPr lvl="0" algn="ctr"/>
            <a:endParaRPr lang="en-US" altLang="zh-CN" sz="32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970" name="文本框 117969"/>
          <p:cNvSpPr txBox="1"/>
          <p:nvPr/>
        </p:nvSpPr>
        <p:spPr>
          <a:xfrm>
            <a:off x="26988" y="364649"/>
            <a:ext cx="2209800" cy="1799590"/>
          </a:xfrm>
          <a:prstGeom prst="rect">
            <a:avLst/>
          </a:prstGeom>
          <a:noFill/>
          <a:ln w="19050">
            <a:noFill/>
            <a:miter/>
          </a:ln>
        </p:spPr>
        <p:txBody>
          <a:bodyPr lIns="90000" tIns="46800" rIns="90000" bIns="46800" anchor="ctr">
            <a:spAutoFit/>
          </a:bodyPr>
          <a:lstStyle/>
          <a:p>
            <a:pPr lvl="0" algn="l"/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61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补画左视图，并求出点的另两个投影。</a:t>
            </a:r>
            <a:endParaRPr lang="zh-CN" altLang="en-US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965" name="组合 165964"/>
          <p:cNvGrpSpPr/>
          <p:nvPr/>
        </p:nvGrpSpPr>
        <p:grpSpPr>
          <a:xfrm>
            <a:off x="574675" y="850900"/>
            <a:ext cx="5972175" cy="4783138"/>
            <a:chOff x="952" y="856"/>
            <a:chExt cx="3762" cy="3013"/>
          </a:xfrm>
        </p:grpSpPr>
        <p:sp>
          <p:nvSpPr>
            <p:cNvPr id="165895" name="直接连接符 165894"/>
            <p:cNvSpPr>
              <a:spLocks noChangeAspect="1"/>
            </p:cNvSpPr>
            <p:nvPr/>
          </p:nvSpPr>
          <p:spPr>
            <a:xfrm>
              <a:off x="3772" y="1020"/>
              <a:ext cx="2" cy="40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6" name="直接连接符 165895"/>
            <p:cNvSpPr>
              <a:spLocks noChangeAspect="1"/>
            </p:cNvSpPr>
            <p:nvPr/>
          </p:nvSpPr>
          <p:spPr>
            <a:xfrm>
              <a:off x="3772" y="1495"/>
              <a:ext cx="2" cy="7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7" name="直接连接符 165896"/>
            <p:cNvSpPr>
              <a:spLocks noChangeAspect="1"/>
            </p:cNvSpPr>
            <p:nvPr/>
          </p:nvSpPr>
          <p:spPr>
            <a:xfrm>
              <a:off x="3772" y="1634"/>
              <a:ext cx="2" cy="40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8" name="任意多边形 165897"/>
            <p:cNvSpPr>
              <a:spLocks noChangeAspect="1"/>
            </p:cNvSpPr>
            <p:nvPr/>
          </p:nvSpPr>
          <p:spPr>
            <a:xfrm>
              <a:off x="3045" y="1230"/>
              <a:ext cx="1455" cy="729"/>
            </a:xfrm>
            <a:custGeom>
              <a:avLst/>
              <a:gdLst/>
              <a:ahLst/>
              <a:cxnLst/>
              <a:rect l="0" t="0" r="0" b="0"/>
              <a:pathLst>
                <a:path w="6531" h="3268">
                  <a:moveTo>
                    <a:pt x="6531" y="3268"/>
                  </a:moveTo>
                  <a:lnTo>
                    <a:pt x="6530" y="3211"/>
                  </a:lnTo>
                  <a:lnTo>
                    <a:pt x="6528" y="3152"/>
                  </a:lnTo>
                  <a:lnTo>
                    <a:pt x="6526" y="3095"/>
                  </a:lnTo>
                  <a:lnTo>
                    <a:pt x="6523" y="3038"/>
                  </a:lnTo>
                  <a:lnTo>
                    <a:pt x="6518" y="2980"/>
                  </a:lnTo>
                  <a:lnTo>
                    <a:pt x="6512" y="2923"/>
                  </a:lnTo>
                  <a:lnTo>
                    <a:pt x="6505" y="2865"/>
                  </a:lnTo>
                  <a:lnTo>
                    <a:pt x="6498" y="2808"/>
                  </a:lnTo>
                  <a:lnTo>
                    <a:pt x="6489" y="2751"/>
                  </a:lnTo>
                  <a:lnTo>
                    <a:pt x="6479" y="2694"/>
                  </a:lnTo>
                  <a:lnTo>
                    <a:pt x="6469" y="2638"/>
                  </a:lnTo>
                  <a:lnTo>
                    <a:pt x="6457" y="2581"/>
                  </a:lnTo>
                  <a:lnTo>
                    <a:pt x="6444" y="2525"/>
                  </a:lnTo>
                  <a:lnTo>
                    <a:pt x="6432" y="2469"/>
                  </a:lnTo>
                  <a:lnTo>
                    <a:pt x="6416" y="2413"/>
                  </a:lnTo>
                  <a:lnTo>
                    <a:pt x="6401" y="2358"/>
                  </a:lnTo>
                  <a:lnTo>
                    <a:pt x="6384" y="2302"/>
                  </a:lnTo>
                  <a:lnTo>
                    <a:pt x="6366" y="2247"/>
                  </a:lnTo>
                  <a:lnTo>
                    <a:pt x="6349" y="2192"/>
                  </a:lnTo>
                  <a:lnTo>
                    <a:pt x="6329" y="2139"/>
                  </a:lnTo>
                  <a:lnTo>
                    <a:pt x="6308" y="2085"/>
                  </a:lnTo>
                  <a:lnTo>
                    <a:pt x="6287" y="2031"/>
                  </a:lnTo>
                  <a:lnTo>
                    <a:pt x="6265" y="1978"/>
                  </a:lnTo>
                  <a:lnTo>
                    <a:pt x="6241" y="1925"/>
                  </a:lnTo>
                  <a:lnTo>
                    <a:pt x="6217" y="1873"/>
                  </a:lnTo>
                  <a:lnTo>
                    <a:pt x="6192" y="1821"/>
                  </a:lnTo>
                  <a:lnTo>
                    <a:pt x="6167" y="1769"/>
                  </a:lnTo>
                  <a:lnTo>
                    <a:pt x="6140" y="1719"/>
                  </a:lnTo>
                  <a:lnTo>
                    <a:pt x="6112" y="1667"/>
                  </a:lnTo>
                  <a:lnTo>
                    <a:pt x="6083" y="1617"/>
                  </a:lnTo>
                  <a:lnTo>
                    <a:pt x="6054" y="1568"/>
                  </a:lnTo>
                  <a:lnTo>
                    <a:pt x="6023" y="1519"/>
                  </a:lnTo>
                  <a:lnTo>
                    <a:pt x="5992" y="1471"/>
                  </a:lnTo>
                  <a:lnTo>
                    <a:pt x="5960" y="1422"/>
                  </a:lnTo>
                  <a:lnTo>
                    <a:pt x="5926" y="1376"/>
                  </a:lnTo>
                  <a:lnTo>
                    <a:pt x="5893" y="1329"/>
                  </a:lnTo>
                  <a:lnTo>
                    <a:pt x="5859" y="1282"/>
                  </a:lnTo>
                  <a:lnTo>
                    <a:pt x="5823" y="1237"/>
                  </a:lnTo>
                  <a:lnTo>
                    <a:pt x="5786" y="1192"/>
                  </a:lnTo>
                  <a:lnTo>
                    <a:pt x="5750" y="1148"/>
                  </a:lnTo>
                  <a:lnTo>
                    <a:pt x="5712" y="1105"/>
                  </a:lnTo>
                  <a:lnTo>
                    <a:pt x="5673" y="1062"/>
                  </a:lnTo>
                  <a:lnTo>
                    <a:pt x="5634" y="1020"/>
                  </a:lnTo>
                  <a:lnTo>
                    <a:pt x="5594" y="978"/>
                  </a:lnTo>
                  <a:lnTo>
                    <a:pt x="5553" y="937"/>
                  </a:lnTo>
                  <a:lnTo>
                    <a:pt x="5512" y="897"/>
                  </a:lnTo>
                  <a:lnTo>
                    <a:pt x="5470" y="858"/>
                  </a:lnTo>
                  <a:lnTo>
                    <a:pt x="5427" y="819"/>
                  </a:lnTo>
                  <a:lnTo>
                    <a:pt x="5384" y="782"/>
                  </a:lnTo>
                  <a:lnTo>
                    <a:pt x="5340" y="744"/>
                  </a:lnTo>
                  <a:lnTo>
                    <a:pt x="5294" y="708"/>
                  </a:lnTo>
                  <a:lnTo>
                    <a:pt x="5249" y="673"/>
                  </a:lnTo>
                  <a:lnTo>
                    <a:pt x="5203" y="638"/>
                  </a:lnTo>
                  <a:lnTo>
                    <a:pt x="5156" y="604"/>
                  </a:lnTo>
                  <a:lnTo>
                    <a:pt x="5109" y="572"/>
                  </a:lnTo>
                  <a:lnTo>
                    <a:pt x="5061" y="539"/>
                  </a:lnTo>
                  <a:lnTo>
                    <a:pt x="5013" y="508"/>
                  </a:lnTo>
                  <a:lnTo>
                    <a:pt x="4964" y="477"/>
                  </a:lnTo>
                  <a:lnTo>
                    <a:pt x="4914" y="448"/>
                  </a:lnTo>
                  <a:lnTo>
                    <a:pt x="4865" y="419"/>
                  </a:lnTo>
                  <a:lnTo>
                    <a:pt x="4813" y="391"/>
                  </a:lnTo>
                  <a:lnTo>
                    <a:pt x="4763" y="364"/>
                  </a:lnTo>
                  <a:lnTo>
                    <a:pt x="4711" y="338"/>
                  </a:lnTo>
                  <a:lnTo>
                    <a:pt x="4659" y="313"/>
                  </a:lnTo>
                  <a:lnTo>
                    <a:pt x="4607" y="289"/>
                  </a:lnTo>
                  <a:lnTo>
                    <a:pt x="4554" y="266"/>
                  </a:lnTo>
                  <a:lnTo>
                    <a:pt x="4501" y="244"/>
                  </a:lnTo>
                  <a:lnTo>
                    <a:pt x="4448" y="222"/>
                  </a:lnTo>
                  <a:lnTo>
                    <a:pt x="4393" y="202"/>
                  </a:lnTo>
                  <a:lnTo>
                    <a:pt x="4340" y="182"/>
                  </a:lnTo>
                  <a:lnTo>
                    <a:pt x="4285" y="163"/>
                  </a:lnTo>
                  <a:lnTo>
                    <a:pt x="4230" y="146"/>
                  </a:lnTo>
                  <a:lnTo>
                    <a:pt x="4175" y="130"/>
                  </a:lnTo>
                  <a:lnTo>
                    <a:pt x="4119" y="114"/>
                  </a:lnTo>
                  <a:lnTo>
                    <a:pt x="4063" y="99"/>
                  </a:lnTo>
                  <a:lnTo>
                    <a:pt x="4007" y="86"/>
                  </a:lnTo>
                  <a:lnTo>
                    <a:pt x="3951" y="74"/>
                  </a:lnTo>
                  <a:lnTo>
                    <a:pt x="3895" y="62"/>
                  </a:lnTo>
                  <a:lnTo>
                    <a:pt x="3838" y="51"/>
                  </a:lnTo>
                  <a:lnTo>
                    <a:pt x="3782" y="41"/>
                  </a:lnTo>
                  <a:lnTo>
                    <a:pt x="3725" y="33"/>
                  </a:lnTo>
                  <a:lnTo>
                    <a:pt x="3668" y="26"/>
                  </a:lnTo>
                  <a:lnTo>
                    <a:pt x="3611" y="19"/>
                  </a:lnTo>
                  <a:lnTo>
                    <a:pt x="3552" y="13"/>
                  </a:lnTo>
                  <a:lnTo>
                    <a:pt x="3495" y="8"/>
                  </a:lnTo>
                  <a:lnTo>
                    <a:pt x="3438" y="5"/>
                  </a:lnTo>
                  <a:lnTo>
                    <a:pt x="3381" y="2"/>
                  </a:lnTo>
                  <a:lnTo>
                    <a:pt x="3322" y="1"/>
                  </a:lnTo>
                  <a:lnTo>
                    <a:pt x="3265" y="0"/>
                  </a:lnTo>
                  <a:lnTo>
                    <a:pt x="3207" y="1"/>
                  </a:lnTo>
                  <a:lnTo>
                    <a:pt x="3150" y="2"/>
                  </a:lnTo>
                  <a:lnTo>
                    <a:pt x="3093" y="5"/>
                  </a:lnTo>
                  <a:lnTo>
                    <a:pt x="3034" y="8"/>
                  </a:lnTo>
                  <a:lnTo>
                    <a:pt x="2977" y="13"/>
                  </a:lnTo>
                  <a:lnTo>
                    <a:pt x="2920" y="19"/>
                  </a:lnTo>
                  <a:lnTo>
                    <a:pt x="2863" y="26"/>
                  </a:lnTo>
                  <a:lnTo>
                    <a:pt x="2806" y="33"/>
                  </a:lnTo>
                  <a:lnTo>
                    <a:pt x="2748" y="41"/>
                  </a:lnTo>
                  <a:lnTo>
                    <a:pt x="2691" y="51"/>
                  </a:lnTo>
                  <a:lnTo>
                    <a:pt x="2635" y="62"/>
                  </a:lnTo>
                  <a:lnTo>
                    <a:pt x="2578" y="74"/>
                  </a:lnTo>
                  <a:lnTo>
                    <a:pt x="2522" y="86"/>
                  </a:lnTo>
                  <a:lnTo>
                    <a:pt x="2466" y="99"/>
                  </a:lnTo>
                  <a:lnTo>
                    <a:pt x="2411" y="114"/>
                  </a:lnTo>
                  <a:lnTo>
                    <a:pt x="2355" y="130"/>
                  </a:lnTo>
                  <a:lnTo>
                    <a:pt x="2300" y="146"/>
                  </a:lnTo>
                  <a:lnTo>
                    <a:pt x="2246" y="163"/>
                  </a:lnTo>
                  <a:lnTo>
                    <a:pt x="2191" y="182"/>
                  </a:lnTo>
                  <a:lnTo>
                    <a:pt x="2136" y="202"/>
                  </a:lnTo>
                  <a:lnTo>
                    <a:pt x="2082" y="222"/>
                  </a:lnTo>
                  <a:lnTo>
                    <a:pt x="2029" y="244"/>
                  </a:lnTo>
                  <a:lnTo>
                    <a:pt x="1976" y="266"/>
                  </a:lnTo>
                  <a:lnTo>
                    <a:pt x="1922" y="289"/>
                  </a:lnTo>
                  <a:lnTo>
                    <a:pt x="1871" y="313"/>
                  </a:lnTo>
                  <a:lnTo>
                    <a:pt x="1819" y="338"/>
                  </a:lnTo>
                  <a:lnTo>
                    <a:pt x="1767" y="364"/>
                  </a:lnTo>
                  <a:lnTo>
                    <a:pt x="1716" y="391"/>
                  </a:lnTo>
                  <a:lnTo>
                    <a:pt x="1666" y="419"/>
                  </a:lnTo>
                  <a:lnTo>
                    <a:pt x="1616" y="448"/>
                  </a:lnTo>
                  <a:lnTo>
                    <a:pt x="1567" y="477"/>
                  </a:lnTo>
                  <a:lnTo>
                    <a:pt x="1518" y="508"/>
                  </a:lnTo>
                  <a:lnTo>
                    <a:pt x="1469" y="539"/>
                  </a:lnTo>
                  <a:lnTo>
                    <a:pt x="1421" y="572"/>
                  </a:lnTo>
                  <a:lnTo>
                    <a:pt x="1374" y="604"/>
                  </a:lnTo>
                  <a:lnTo>
                    <a:pt x="1327" y="638"/>
                  </a:lnTo>
                  <a:lnTo>
                    <a:pt x="1281" y="673"/>
                  </a:lnTo>
                  <a:lnTo>
                    <a:pt x="1235" y="708"/>
                  </a:lnTo>
                  <a:lnTo>
                    <a:pt x="1191" y="744"/>
                  </a:lnTo>
                  <a:lnTo>
                    <a:pt x="1147" y="782"/>
                  </a:lnTo>
                  <a:lnTo>
                    <a:pt x="1103" y="819"/>
                  </a:lnTo>
                  <a:lnTo>
                    <a:pt x="1060" y="858"/>
                  </a:lnTo>
                  <a:lnTo>
                    <a:pt x="1018" y="897"/>
                  </a:lnTo>
                  <a:lnTo>
                    <a:pt x="976" y="937"/>
                  </a:lnTo>
                  <a:lnTo>
                    <a:pt x="935" y="978"/>
                  </a:lnTo>
                  <a:lnTo>
                    <a:pt x="896" y="1020"/>
                  </a:lnTo>
                  <a:lnTo>
                    <a:pt x="856" y="1062"/>
                  </a:lnTo>
                  <a:lnTo>
                    <a:pt x="818" y="1105"/>
                  </a:lnTo>
                  <a:lnTo>
                    <a:pt x="780" y="1148"/>
                  </a:lnTo>
                  <a:lnTo>
                    <a:pt x="743" y="1192"/>
                  </a:lnTo>
                  <a:lnTo>
                    <a:pt x="707" y="1237"/>
                  </a:lnTo>
                  <a:lnTo>
                    <a:pt x="672" y="1282"/>
                  </a:lnTo>
                  <a:lnTo>
                    <a:pt x="637" y="1329"/>
                  </a:lnTo>
                  <a:lnTo>
                    <a:pt x="603" y="1376"/>
                  </a:lnTo>
                  <a:lnTo>
                    <a:pt x="570" y="1422"/>
                  </a:lnTo>
                  <a:lnTo>
                    <a:pt x="539" y="1471"/>
                  </a:lnTo>
                  <a:lnTo>
                    <a:pt x="507" y="1519"/>
                  </a:lnTo>
                  <a:lnTo>
                    <a:pt x="477" y="1568"/>
                  </a:lnTo>
                  <a:lnTo>
                    <a:pt x="447" y="1617"/>
                  </a:lnTo>
                  <a:lnTo>
                    <a:pt x="419" y="1667"/>
                  </a:lnTo>
                  <a:lnTo>
                    <a:pt x="391" y="1719"/>
                  </a:lnTo>
                  <a:lnTo>
                    <a:pt x="364" y="1769"/>
                  </a:lnTo>
                  <a:lnTo>
                    <a:pt x="338" y="1821"/>
                  </a:lnTo>
                  <a:lnTo>
                    <a:pt x="312" y="1873"/>
                  </a:lnTo>
                  <a:lnTo>
                    <a:pt x="288" y="1925"/>
                  </a:lnTo>
                  <a:lnTo>
                    <a:pt x="266" y="1978"/>
                  </a:lnTo>
                  <a:lnTo>
                    <a:pt x="242" y="2031"/>
                  </a:lnTo>
                  <a:lnTo>
                    <a:pt x="221" y="2085"/>
                  </a:lnTo>
                  <a:lnTo>
                    <a:pt x="202" y="2139"/>
                  </a:lnTo>
                  <a:lnTo>
                    <a:pt x="182" y="2192"/>
                  </a:lnTo>
                  <a:lnTo>
                    <a:pt x="163" y="2247"/>
                  </a:lnTo>
                  <a:lnTo>
                    <a:pt x="146" y="2302"/>
                  </a:lnTo>
                  <a:lnTo>
                    <a:pt x="129" y="2358"/>
                  </a:lnTo>
                  <a:lnTo>
                    <a:pt x="114" y="2413"/>
                  </a:lnTo>
                  <a:lnTo>
                    <a:pt x="99" y="2469"/>
                  </a:lnTo>
                  <a:lnTo>
                    <a:pt x="85" y="2525"/>
                  </a:lnTo>
                  <a:lnTo>
                    <a:pt x="73" y="2581"/>
                  </a:lnTo>
                  <a:lnTo>
                    <a:pt x="62" y="2638"/>
                  </a:lnTo>
                  <a:lnTo>
                    <a:pt x="51" y="2694"/>
                  </a:lnTo>
                  <a:lnTo>
                    <a:pt x="41" y="2751"/>
                  </a:lnTo>
                  <a:lnTo>
                    <a:pt x="32" y="2808"/>
                  </a:lnTo>
                  <a:lnTo>
                    <a:pt x="24" y="2865"/>
                  </a:lnTo>
                  <a:lnTo>
                    <a:pt x="18" y="2923"/>
                  </a:lnTo>
                  <a:lnTo>
                    <a:pt x="13" y="2980"/>
                  </a:lnTo>
                  <a:lnTo>
                    <a:pt x="8" y="3038"/>
                  </a:lnTo>
                  <a:lnTo>
                    <a:pt x="4" y="3095"/>
                  </a:lnTo>
                  <a:lnTo>
                    <a:pt x="2" y="3152"/>
                  </a:lnTo>
                  <a:lnTo>
                    <a:pt x="1" y="3211"/>
                  </a:lnTo>
                  <a:lnTo>
                    <a:pt x="0" y="3268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9" name="直接连接符 165898"/>
            <p:cNvSpPr>
              <a:spLocks noChangeAspect="1"/>
            </p:cNvSpPr>
            <p:nvPr/>
          </p:nvSpPr>
          <p:spPr>
            <a:xfrm>
              <a:off x="3045" y="1959"/>
              <a:ext cx="1455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0" name="直接连接符 165899"/>
            <p:cNvSpPr>
              <a:spLocks noChangeAspect="1"/>
            </p:cNvSpPr>
            <p:nvPr/>
          </p:nvSpPr>
          <p:spPr>
            <a:xfrm>
              <a:off x="2679" y="1230"/>
              <a:ext cx="1" cy="75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1" name="直接连接符 165900"/>
            <p:cNvSpPr>
              <a:spLocks noChangeAspect="1"/>
            </p:cNvSpPr>
            <p:nvPr/>
          </p:nvSpPr>
          <p:spPr>
            <a:xfrm flipH="1">
              <a:off x="1384" y="1982"/>
              <a:ext cx="1295" cy="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2" name="直接连接符 165901"/>
            <p:cNvSpPr>
              <a:spLocks noChangeAspect="1"/>
            </p:cNvSpPr>
            <p:nvPr/>
          </p:nvSpPr>
          <p:spPr>
            <a:xfrm>
              <a:off x="2679" y="1230"/>
              <a:ext cx="1" cy="75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3" name="直接连接符 165902"/>
            <p:cNvSpPr>
              <a:spLocks noChangeAspect="1"/>
            </p:cNvSpPr>
            <p:nvPr/>
          </p:nvSpPr>
          <p:spPr>
            <a:xfrm flipH="1">
              <a:off x="1384" y="1982"/>
              <a:ext cx="1295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4" name="直接连接符 165903"/>
            <p:cNvSpPr>
              <a:spLocks noChangeAspect="1"/>
            </p:cNvSpPr>
            <p:nvPr/>
          </p:nvSpPr>
          <p:spPr>
            <a:xfrm flipV="1">
              <a:off x="1384" y="1690"/>
              <a:ext cx="2" cy="29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5" name="直接连接符 165904"/>
            <p:cNvSpPr>
              <a:spLocks noChangeAspect="1"/>
            </p:cNvSpPr>
            <p:nvPr/>
          </p:nvSpPr>
          <p:spPr>
            <a:xfrm flipV="1">
              <a:off x="1384" y="1230"/>
              <a:ext cx="1295" cy="46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6" name="任意多边形 165905"/>
            <p:cNvSpPr>
              <a:spLocks noChangeAspect="1"/>
            </p:cNvSpPr>
            <p:nvPr/>
          </p:nvSpPr>
          <p:spPr>
            <a:xfrm>
              <a:off x="3482" y="1667"/>
              <a:ext cx="582" cy="292"/>
            </a:xfrm>
            <a:custGeom>
              <a:avLst/>
              <a:gdLst/>
              <a:ahLst/>
              <a:cxnLst/>
              <a:rect l="0" t="0" r="0" b="0"/>
              <a:pathLst>
                <a:path w="2612" h="1307">
                  <a:moveTo>
                    <a:pt x="2612" y="1307"/>
                  </a:moveTo>
                  <a:lnTo>
                    <a:pt x="2612" y="1271"/>
                  </a:lnTo>
                  <a:lnTo>
                    <a:pt x="2611" y="1235"/>
                  </a:lnTo>
                  <a:lnTo>
                    <a:pt x="2607" y="1200"/>
                  </a:lnTo>
                  <a:lnTo>
                    <a:pt x="2604" y="1163"/>
                  </a:lnTo>
                  <a:lnTo>
                    <a:pt x="2600" y="1127"/>
                  </a:lnTo>
                  <a:lnTo>
                    <a:pt x="2594" y="1092"/>
                  </a:lnTo>
                  <a:lnTo>
                    <a:pt x="2588" y="1056"/>
                  </a:lnTo>
                  <a:lnTo>
                    <a:pt x="2580" y="1021"/>
                  </a:lnTo>
                  <a:lnTo>
                    <a:pt x="2572" y="986"/>
                  </a:lnTo>
                  <a:lnTo>
                    <a:pt x="2563" y="951"/>
                  </a:lnTo>
                  <a:lnTo>
                    <a:pt x="2552" y="917"/>
                  </a:lnTo>
                  <a:lnTo>
                    <a:pt x="2542" y="882"/>
                  </a:lnTo>
                  <a:lnTo>
                    <a:pt x="2529" y="848"/>
                  </a:lnTo>
                  <a:lnTo>
                    <a:pt x="2516" y="816"/>
                  </a:lnTo>
                  <a:lnTo>
                    <a:pt x="2502" y="782"/>
                  </a:lnTo>
                  <a:lnTo>
                    <a:pt x="2487" y="749"/>
                  </a:lnTo>
                  <a:lnTo>
                    <a:pt x="2472" y="717"/>
                  </a:lnTo>
                  <a:lnTo>
                    <a:pt x="2454" y="685"/>
                  </a:lnTo>
                  <a:lnTo>
                    <a:pt x="2437" y="654"/>
                  </a:lnTo>
                  <a:lnTo>
                    <a:pt x="2419" y="622"/>
                  </a:lnTo>
                  <a:lnTo>
                    <a:pt x="2399" y="592"/>
                  </a:lnTo>
                  <a:lnTo>
                    <a:pt x="2380" y="563"/>
                  </a:lnTo>
                  <a:lnTo>
                    <a:pt x="2359" y="533"/>
                  </a:lnTo>
                  <a:lnTo>
                    <a:pt x="2336" y="504"/>
                  </a:lnTo>
                  <a:lnTo>
                    <a:pt x="2314" y="476"/>
                  </a:lnTo>
                  <a:lnTo>
                    <a:pt x="2291" y="448"/>
                  </a:lnTo>
                  <a:lnTo>
                    <a:pt x="2266" y="421"/>
                  </a:lnTo>
                  <a:lnTo>
                    <a:pt x="2242" y="396"/>
                  </a:lnTo>
                  <a:lnTo>
                    <a:pt x="2216" y="370"/>
                  </a:lnTo>
                  <a:lnTo>
                    <a:pt x="2191" y="346"/>
                  </a:lnTo>
                  <a:lnTo>
                    <a:pt x="2164" y="321"/>
                  </a:lnTo>
                  <a:lnTo>
                    <a:pt x="2136" y="298"/>
                  </a:lnTo>
                  <a:lnTo>
                    <a:pt x="2108" y="276"/>
                  </a:lnTo>
                  <a:lnTo>
                    <a:pt x="2080" y="253"/>
                  </a:lnTo>
                  <a:lnTo>
                    <a:pt x="2051" y="232"/>
                  </a:lnTo>
                  <a:lnTo>
                    <a:pt x="2020" y="213"/>
                  </a:lnTo>
                  <a:lnTo>
                    <a:pt x="1990" y="194"/>
                  </a:lnTo>
                  <a:lnTo>
                    <a:pt x="1960" y="175"/>
                  </a:lnTo>
                  <a:lnTo>
                    <a:pt x="1928" y="158"/>
                  </a:lnTo>
                  <a:lnTo>
                    <a:pt x="1895" y="141"/>
                  </a:lnTo>
                  <a:lnTo>
                    <a:pt x="1864" y="125"/>
                  </a:lnTo>
                  <a:lnTo>
                    <a:pt x="1831" y="110"/>
                  </a:lnTo>
                  <a:lnTo>
                    <a:pt x="1797" y="96"/>
                  </a:lnTo>
                  <a:lnTo>
                    <a:pt x="1764" y="83"/>
                  </a:lnTo>
                  <a:lnTo>
                    <a:pt x="1730" y="71"/>
                  </a:lnTo>
                  <a:lnTo>
                    <a:pt x="1696" y="60"/>
                  </a:lnTo>
                  <a:lnTo>
                    <a:pt x="1661" y="49"/>
                  </a:lnTo>
                  <a:lnTo>
                    <a:pt x="1627" y="40"/>
                  </a:lnTo>
                  <a:lnTo>
                    <a:pt x="1592" y="32"/>
                  </a:lnTo>
                  <a:lnTo>
                    <a:pt x="1556" y="25"/>
                  </a:lnTo>
                  <a:lnTo>
                    <a:pt x="1521" y="18"/>
                  </a:lnTo>
                  <a:lnTo>
                    <a:pt x="1486" y="12"/>
                  </a:lnTo>
                  <a:lnTo>
                    <a:pt x="1450" y="8"/>
                  </a:lnTo>
                  <a:lnTo>
                    <a:pt x="1414" y="5"/>
                  </a:lnTo>
                  <a:lnTo>
                    <a:pt x="1377" y="3"/>
                  </a:lnTo>
                  <a:lnTo>
                    <a:pt x="1342" y="0"/>
                  </a:lnTo>
                  <a:lnTo>
                    <a:pt x="1306" y="0"/>
                  </a:lnTo>
                  <a:lnTo>
                    <a:pt x="1270" y="0"/>
                  </a:lnTo>
                  <a:lnTo>
                    <a:pt x="1234" y="3"/>
                  </a:lnTo>
                  <a:lnTo>
                    <a:pt x="1198" y="5"/>
                  </a:lnTo>
                  <a:lnTo>
                    <a:pt x="1163" y="8"/>
                  </a:lnTo>
                  <a:lnTo>
                    <a:pt x="1127" y="12"/>
                  </a:lnTo>
                  <a:lnTo>
                    <a:pt x="1092" y="18"/>
                  </a:lnTo>
                  <a:lnTo>
                    <a:pt x="1055" y="25"/>
                  </a:lnTo>
                  <a:lnTo>
                    <a:pt x="1020" y="32"/>
                  </a:lnTo>
                  <a:lnTo>
                    <a:pt x="985" y="40"/>
                  </a:lnTo>
                  <a:lnTo>
                    <a:pt x="950" y="49"/>
                  </a:lnTo>
                  <a:lnTo>
                    <a:pt x="917" y="60"/>
                  </a:lnTo>
                  <a:lnTo>
                    <a:pt x="882" y="71"/>
                  </a:lnTo>
                  <a:lnTo>
                    <a:pt x="848" y="83"/>
                  </a:lnTo>
                  <a:lnTo>
                    <a:pt x="815" y="96"/>
                  </a:lnTo>
                  <a:lnTo>
                    <a:pt x="781" y="110"/>
                  </a:lnTo>
                  <a:lnTo>
                    <a:pt x="749" y="125"/>
                  </a:lnTo>
                  <a:lnTo>
                    <a:pt x="716" y="141"/>
                  </a:lnTo>
                  <a:lnTo>
                    <a:pt x="684" y="158"/>
                  </a:lnTo>
                  <a:lnTo>
                    <a:pt x="653" y="175"/>
                  </a:lnTo>
                  <a:lnTo>
                    <a:pt x="623" y="194"/>
                  </a:lnTo>
                  <a:lnTo>
                    <a:pt x="592" y="213"/>
                  </a:lnTo>
                  <a:lnTo>
                    <a:pt x="562" y="232"/>
                  </a:lnTo>
                  <a:lnTo>
                    <a:pt x="533" y="253"/>
                  </a:lnTo>
                  <a:lnTo>
                    <a:pt x="504" y="276"/>
                  </a:lnTo>
                  <a:lnTo>
                    <a:pt x="476" y="298"/>
                  </a:lnTo>
                  <a:lnTo>
                    <a:pt x="449" y="321"/>
                  </a:lnTo>
                  <a:lnTo>
                    <a:pt x="422" y="346"/>
                  </a:lnTo>
                  <a:lnTo>
                    <a:pt x="395" y="370"/>
                  </a:lnTo>
                  <a:lnTo>
                    <a:pt x="369" y="396"/>
                  </a:lnTo>
                  <a:lnTo>
                    <a:pt x="345" y="421"/>
                  </a:lnTo>
                  <a:lnTo>
                    <a:pt x="322" y="448"/>
                  </a:lnTo>
                  <a:lnTo>
                    <a:pt x="298" y="476"/>
                  </a:lnTo>
                  <a:lnTo>
                    <a:pt x="275" y="504"/>
                  </a:lnTo>
                  <a:lnTo>
                    <a:pt x="254" y="533"/>
                  </a:lnTo>
                  <a:lnTo>
                    <a:pt x="233" y="563"/>
                  </a:lnTo>
                  <a:lnTo>
                    <a:pt x="213" y="592"/>
                  </a:lnTo>
                  <a:lnTo>
                    <a:pt x="193" y="622"/>
                  </a:lnTo>
                  <a:lnTo>
                    <a:pt x="175" y="654"/>
                  </a:lnTo>
                  <a:lnTo>
                    <a:pt x="157" y="685"/>
                  </a:lnTo>
                  <a:lnTo>
                    <a:pt x="141" y="717"/>
                  </a:lnTo>
                  <a:lnTo>
                    <a:pt x="124" y="749"/>
                  </a:lnTo>
                  <a:lnTo>
                    <a:pt x="110" y="782"/>
                  </a:lnTo>
                  <a:lnTo>
                    <a:pt x="96" y="816"/>
                  </a:lnTo>
                  <a:lnTo>
                    <a:pt x="82" y="848"/>
                  </a:lnTo>
                  <a:lnTo>
                    <a:pt x="71" y="882"/>
                  </a:lnTo>
                  <a:lnTo>
                    <a:pt x="59" y="917"/>
                  </a:lnTo>
                  <a:lnTo>
                    <a:pt x="50" y="951"/>
                  </a:lnTo>
                  <a:lnTo>
                    <a:pt x="40" y="986"/>
                  </a:lnTo>
                  <a:lnTo>
                    <a:pt x="31" y="1021"/>
                  </a:lnTo>
                  <a:lnTo>
                    <a:pt x="24" y="1056"/>
                  </a:lnTo>
                  <a:lnTo>
                    <a:pt x="18" y="1092"/>
                  </a:lnTo>
                  <a:lnTo>
                    <a:pt x="12" y="1127"/>
                  </a:lnTo>
                  <a:lnTo>
                    <a:pt x="8" y="1163"/>
                  </a:lnTo>
                  <a:lnTo>
                    <a:pt x="4" y="1200"/>
                  </a:lnTo>
                  <a:lnTo>
                    <a:pt x="2" y="1235"/>
                  </a:lnTo>
                  <a:lnTo>
                    <a:pt x="1" y="1271"/>
                  </a:lnTo>
                  <a:lnTo>
                    <a:pt x="0" y="1307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7" name="矩形 165906"/>
            <p:cNvSpPr>
              <a:spLocks noChangeAspect="1"/>
            </p:cNvSpPr>
            <p:nvPr/>
          </p:nvSpPr>
          <p:spPr>
            <a:xfrm>
              <a:off x="2313" y="998"/>
              <a:ext cx="336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a</a:t>
              </a:r>
              <a:r>
                <a:rPr lang="zh-CN" altLang="en-US" sz="2800" b="1" dirty="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＇</a:t>
              </a:r>
              <a:endPara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08" name="直接连接符 165907"/>
            <p:cNvSpPr>
              <a:spLocks noChangeAspect="1"/>
            </p:cNvSpPr>
            <p:nvPr/>
          </p:nvSpPr>
          <p:spPr>
            <a:xfrm flipV="1">
              <a:off x="1812" y="1305"/>
              <a:ext cx="665" cy="666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9" name="直接连接符 165908"/>
            <p:cNvSpPr>
              <a:spLocks noChangeAspect="1"/>
            </p:cNvSpPr>
            <p:nvPr/>
          </p:nvSpPr>
          <p:spPr>
            <a:xfrm>
              <a:off x="1175" y="3131"/>
              <a:ext cx="68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0" name="直接连接符 165909"/>
            <p:cNvSpPr>
              <a:spLocks noChangeAspect="1"/>
            </p:cNvSpPr>
            <p:nvPr/>
          </p:nvSpPr>
          <p:spPr>
            <a:xfrm>
              <a:off x="2013" y="3131"/>
              <a:ext cx="15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1" name="直接连接符 165910"/>
            <p:cNvSpPr>
              <a:spLocks noChangeAspect="1"/>
            </p:cNvSpPr>
            <p:nvPr/>
          </p:nvSpPr>
          <p:spPr>
            <a:xfrm>
              <a:off x="2320" y="3131"/>
              <a:ext cx="532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2" name="直接连接符 165911"/>
            <p:cNvSpPr>
              <a:spLocks noChangeAspect="1"/>
            </p:cNvSpPr>
            <p:nvPr/>
          </p:nvSpPr>
          <p:spPr>
            <a:xfrm>
              <a:off x="2900" y="940"/>
              <a:ext cx="2" cy="2929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3" name="直接连接符 165912"/>
            <p:cNvSpPr>
              <a:spLocks noChangeAspect="1"/>
            </p:cNvSpPr>
            <p:nvPr/>
          </p:nvSpPr>
          <p:spPr>
            <a:xfrm>
              <a:off x="1085" y="2316"/>
              <a:ext cx="3629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4" name="直接连接符 165913"/>
            <p:cNvSpPr>
              <a:spLocks noChangeAspect="1"/>
            </p:cNvSpPr>
            <p:nvPr/>
          </p:nvSpPr>
          <p:spPr>
            <a:xfrm>
              <a:off x="2900" y="2316"/>
              <a:ext cx="1452" cy="145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5" name="直接连接符 165914"/>
            <p:cNvSpPr>
              <a:spLocks noChangeAspect="1"/>
            </p:cNvSpPr>
            <p:nvPr/>
          </p:nvSpPr>
          <p:spPr>
            <a:xfrm>
              <a:off x="1384" y="2897"/>
              <a:ext cx="2" cy="23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6" name="直接连接符 165915"/>
            <p:cNvSpPr>
              <a:spLocks noChangeAspect="1"/>
            </p:cNvSpPr>
            <p:nvPr/>
          </p:nvSpPr>
          <p:spPr>
            <a:xfrm flipH="1">
              <a:off x="1384" y="2461"/>
              <a:ext cx="1295" cy="43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7" name="直接连接符 165916"/>
            <p:cNvSpPr>
              <a:spLocks noChangeAspect="1"/>
            </p:cNvSpPr>
            <p:nvPr/>
          </p:nvSpPr>
          <p:spPr>
            <a:xfrm>
              <a:off x="2679" y="2461"/>
              <a:ext cx="1" cy="67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8" name="直接连接符 165917"/>
            <p:cNvSpPr>
              <a:spLocks noChangeAspect="1"/>
            </p:cNvSpPr>
            <p:nvPr/>
          </p:nvSpPr>
          <p:spPr>
            <a:xfrm flipV="1">
              <a:off x="2679" y="3131"/>
              <a:ext cx="1" cy="67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9" name="直接连接符 165918"/>
            <p:cNvSpPr>
              <a:spLocks noChangeAspect="1"/>
            </p:cNvSpPr>
            <p:nvPr/>
          </p:nvSpPr>
          <p:spPr>
            <a:xfrm flipH="1" flipV="1">
              <a:off x="1384" y="3367"/>
              <a:ext cx="1295" cy="437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0" name="直接连接符 165919"/>
            <p:cNvSpPr>
              <a:spLocks noChangeAspect="1"/>
            </p:cNvSpPr>
            <p:nvPr/>
          </p:nvSpPr>
          <p:spPr>
            <a:xfrm flipV="1">
              <a:off x="1384" y="3131"/>
              <a:ext cx="2" cy="23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1" name="直接连接符 165920"/>
            <p:cNvSpPr>
              <a:spLocks noChangeAspect="1"/>
            </p:cNvSpPr>
            <p:nvPr/>
          </p:nvSpPr>
          <p:spPr>
            <a:xfrm>
              <a:off x="1812" y="1971"/>
              <a:ext cx="1" cy="153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2" name="直接连接符 165921"/>
            <p:cNvSpPr>
              <a:spLocks noChangeAspect="1"/>
            </p:cNvSpPr>
            <p:nvPr/>
          </p:nvSpPr>
          <p:spPr>
            <a:xfrm>
              <a:off x="2477" y="1305"/>
              <a:ext cx="2" cy="67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3" name="矩形 165922"/>
            <p:cNvSpPr>
              <a:spLocks noChangeAspect="1"/>
            </p:cNvSpPr>
            <p:nvPr/>
          </p:nvSpPr>
          <p:spPr>
            <a:xfrm>
              <a:off x="3816" y="1054"/>
              <a:ext cx="224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a"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24" name="矩形 165923"/>
            <p:cNvSpPr>
              <a:spLocks noChangeAspect="1"/>
            </p:cNvSpPr>
            <p:nvPr/>
          </p:nvSpPr>
          <p:spPr>
            <a:xfrm>
              <a:off x="2487" y="3136"/>
              <a:ext cx="112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a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25" name="矩形 165924"/>
            <p:cNvSpPr>
              <a:spLocks noChangeAspect="1"/>
            </p:cNvSpPr>
            <p:nvPr/>
          </p:nvSpPr>
          <p:spPr>
            <a:xfrm>
              <a:off x="1764" y="3521"/>
              <a:ext cx="112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b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26" name="矩形 165925"/>
            <p:cNvSpPr>
              <a:spLocks noChangeAspect="1"/>
            </p:cNvSpPr>
            <p:nvPr/>
          </p:nvSpPr>
          <p:spPr>
            <a:xfrm>
              <a:off x="2285" y="3450"/>
              <a:ext cx="112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c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27" name="直接连接符 165926"/>
            <p:cNvSpPr>
              <a:spLocks noChangeAspect="1"/>
            </p:cNvSpPr>
            <p:nvPr/>
          </p:nvSpPr>
          <p:spPr>
            <a:xfrm>
              <a:off x="2477" y="1982"/>
              <a:ext cx="2" cy="114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8" name="直接连接符 165927"/>
            <p:cNvSpPr>
              <a:spLocks noChangeAspect="1"/>
            </p:cNvSpPr>
            <p:nvPr/>
          </p:nvSpPr>
          <p:spPr>
            <a:xfrm>
              <a:off x="2477" y="1305"/>
              <a:ext cx="1295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9" name="直接连接符 165928"/>
            <p:cNvSpPr>
              <a:spLocks noChangeAspect="1"/>
            </p:cNvSpPr>
            <p:nvPr/>
          </p:nvSpPr>
          <p:spPr>
            <a:xfrm>
              <a:off x="1812" y="3510"/>
              <a:ext cx="228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0" name="矩形 165929"/>
            <p:cNvSpPr>
              <a:spLocks noChangeAspect="1"/>
            </p:cNvSpPr>
            <p:nvPr/>
          </p:nvSpPr>
          <p:spPr>
            <a:xfrm>
              <a:off x="3957" y="1509"/>
              <a:ext cx="224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c"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31" name="矩形 165930"/>
            <p:cNvSpPr>
              <a:spLocks noChangeAspect="1"/>
            </p:cNvSpPr>
            <p:nvPr/>
          </p:nvSpPr>
          <p:spPr>
            <a:xfrm>
              <a:off x="3872" y="1933"/>
              <a:ext cx="224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a"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32" name="直接连接符 165931"/>
            <p:cNvSpPr>
              <a:spLocks noChangeAspect="1"/>
            </p:cNvSpPr>
            <p:nvPr/>
          </p:nvSpPr>
          <p:spPr>
            <a:xfrm flipV="1">
              <a:off x="4095" y="1959"/>
              <a:ext cx="1" cy="155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3" name="直接连接符 165932"/>
            <p:cNvSpPr>
              <a:spLocks noChangeAspect="1"/>
            </p:cNvSpPr>
            <p:nvPr/>
          </p:nvSpPr>
          <p:spPr>
            <a:xfrm flipV="1">
              <a:off x="2268" y="1377"/>
              <a:ext cx="2" cy="60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4" name="任意多边形 165933"/>
            <p:cNvSpPr>
              <a:spLocks noChangeAspect="1"/>
            </p:cNvSpPr>
            <p:nvPr/>
          </p:nvSpPr>
          <p:spPr>
            <a:xfrm>
              <a:off x="3190" y="1377"/>
              <a:ext cx="1164" cy="582"/>
            </a:xfrm>
            <a:custGeom>
              <a:avLst/>
              <a:gdLst/>
              <a:ahLst/>
              <a:cxnLst/>
              <a:rect l="0" t="0" r="0" b="0"/>
              <a:pathLst>
                <a:path w="5222" h="2612">
                  <a:moveTo>
                    <a:pt x="5222" y="2612"/>
                  </a:moveTo>
                  <a:lnTo>
                    <a:pt x="5221" y="2555"/>
                  </a:lnTo>
                  <a:lnTo>
                    <a:pt x="5219" y="2496"/>
                  </a:lnTo>
                  <a:lnTo>
                    <a:pt x="5216" y="2439"/>
                  </a:lnTo>
                  <a:lnTo>
                    <a:pt x="5212" y="2381"/>
                  </a:lnTo>
                  <a:lnTo>
                    <a:pt x="5206" y="2324"/>
                  </a:lnTo>
                  <a:lnTo>
                    <a:pt x="5199" y="2267"/>
                  </a:lnTo>
                  <a:lnTo>
                    <a:pt x="5191" y="2209"/>
                  </a:lnTo>
                  <a:lnTo>
                    <a:pt x="5181" y="2152"/>
                  </a:lnTo>
                  <a:lnTo>
                    <a:pt x="5170" y="2095"/>
                  </a:lnTo>
                  <a:lnTo>
                    <a:pt x="5158" y="2039"/>
                  </a:lnTo>
                  <a:lnTo>
                    <a:pt x="5145" y="1983"/>
                  </a:lnTo>
                  <a:lnTo>
                    <a:pt x="5130" y="1927"/>
                  </a:lnTo>
                  <a:lnTo>
                    <a:pt x="5115" y="1871"/>
                  </a:lnTo>
                  <a:lnTo>
                    <a:pt x="5097" y="1816"/>
                  </a:lnTo>
                  <a:lnTo>
                    <a:pt x="5079" y="1761"/>
                  </a:lnTo>
                  <a:lnTo>
                    <a:pt x="5060" y="1707"/>
                  </a:lnTo>
                  <a:lnTo>
                    <a:pt x="5039" y="1653"/>
                  </a:lnTo>
                  <a:lnTo>
                    <a:pt x="5017" y="1599"/>
                  </a:lnTo>
                  <a:lnTo>
                    <a:pt x="4995" y="1546"/>
                  </a:lnTo>
                  <a:lnTo>
                    <a:pt x="4970" y="1493"/>
                  </a:lnTo>
                  <a:lnTo>
                    <a:pt x="4945" y="1442"/>
                  </a:lnTo>
                  <a:lnTo>
                    <a:pt x="4919" y="1390"/>
                  </a:lnTo>
                  <a:lnTo>
                    <a:pt x="4891" y="1339"/>
                  </a:lnTo>
                  <a:lnTo>
                    <a:pt x="4862" y="1289"/>
                  </a:lnTo>
                  <a:lnTo>
                    <a:pt x="4833" y="1240"/>
                  </a:lnTo>
                  <a:lnTo>
                    <a:pt x="4801" y="1191"/>
                  </a:lnTo>
                  <a:lnTo>
                    <a:pt x="4770" y="1143"/>
                  </a:lnTo>
                  <a:lnTo>
                    <a:pt x="4737" y="1095"/>
                  </a:lnTo>
                  <a:lnTo>
                    <a:pt x="4703" y="1049"/>
                  </a:lnTo>
                  <a:lnTo>
                    <a:pt x="4667" y="1003"/>
                  </a:lnTo>
                  <a:lnTo>
                    <a:pt x="4632" y="958"/>
                  </a:lnTo>
                  <a:lnTo>
                    <a:pt x="4595" y="913"/>
                  </a:lnTo>
                  <a:lnTo>
                    <a:pt x="4556" y="870"/>
                  </a:lnTo>
                  <a:lnTo>
                    <a:pt x="4518" y="827"/>
                  </a:lnTo>
                  <a:lnTo>
                    <a:pt x="4478" y="785"/>
                  </a:lnTo>
                  <a:lnTo>
                    <a:pt x="4437" y="744"/>
                  </a:lnTo>
                  <a:lnTo>
                    <a:pt x="4395" y="704"/>
                  </a:lnTo>
                  <a:lnTo>
                    <a:pt x="4352" y="665"/>
                  </a:lnTo>
                  <a:lnTo>
                    <a:pt x="4309" y="627"/>
                  </a:lnTo>
                  <a:lnTo>
                    <a:pt x="4264" y="590"/>
                  </a:lnTo>
                  <a:lnTo>
                    <a:pt x="4219" y="554"/>
                  </a:lnTo>
                  <a:lnTo>
                    <a:pt x="4173" y="519"/>
                  </a:lnTo>
                  <a:lnTo>
                    <a:pt x="4127" y="485"/>
                  </a:lnTo>
                  <a:lnTo>
                    <a:pt x="4079" y="451"/>
                  </a:lnTo>
                  <a:lnTo>
                    <a:pt x="4031" y="420"/>
                  </a:lnTo>
                  <a:lnTo>
                    <a:pt x="3982" y="389"/>
                  </a:lnTo>
                  <a:lnTo>
                    <a:pt x="3933" y="359"/>
                  </a:lnTo>
                  <a:lnTo>
                    <a:pt x="3883" y="330"/>
                  </a:lnTo>
                  <a:lnTo>
                    <a:pt x="3832" y="303"/>
                  </a:lnTo>
                  <a:lnTo>
                    <a:pt x="3780" y="276"/>
                  </a:lnTo>
                  <a:lnTo>
                    <a:pt x="3729" y="251"/>
                  </a:lnTo>
                  <a:lnTo>
                    <a:pt x="3676" y="227"/>
                  </a:lnTo>
                  <a:lnTo>
                    <a:pt x="3624" y="204"/>
                  </a:lnTo>
                  <a:lnTo>
                    <a:pt x="3570" y="182"/>
                  </a:lnTo>
                  <a:lnTo>
                    <a:pt x="3515" y="162"/>
                  </a:lnTo>
                  <a:lnTo>
                    <a:pt x="3462" y="142"/>
                  </a:lnTo>
                  <a:lnTo>
                    <a:pt x="3407" y="123"/>
                  </a:lnTo>
                  <a:lnTo>
                    <a:pt x="3352" y="107"/>
                  </a:lnTo>
                  <a:lnTo>
                    <a:pt x="3296" y="91"/>
                  </a:lnTo>
                  <a:lnTo>
                    <a:pt x="3240" y="77"/>
                  </a:lnTo>
                  <a:lnTo>
                    <a:pt x="3184" y="63"/>
                  </a:lnTo>
                  <a:lnTo>
                    <a:pt x="3127" y="51"/>
                  </a:lnTo>
                  <a:lnTo>
                    <a:pt x="3071" y="41"/>
                  </a:lnTo>
                  <a:lnTo>
                    <a:pt x="3014" y="30"/>
                  </a:lnTo>
                  <a:lnTo>
                    <a:pt x="2957" y="22"/>
                  </a:lnTo>
                  <a:lnTo>
                    <a:pt x="2899" y="15"/>
                  </a:lnTo>
                  <a:lnTo>
                    <a:pt x="2842" y="9"/>
                  </a:lnTo>
                  <a:lnTo>
                    <a:pt x="2784" y="6"/>
                  </a:lnTo>
                  <a:lnTo>
                    <a:pt x="2727" y="2"/>
                  </a:lnTo>
                  <a:lnTo>
                    <a:pt x="2668" y="0"/>
                  </a:lnTo>
                  <a:lnTo>
                    <a:pt x="2611" y="0"/>
                  </a:lnTo>
                  <a:lnTo>
                    <a:pt x="2553" y="0"/>
                  </a:lnTo>
                  <a:lnTo>
                    <a:pt x="2496" y="2"/>
                  </a:lnTo>
                  <a:lnTo>
                    <a:pt x="2437" y="6"/>
                  </a:lnTo>
                  <a:lnTo>
                    <a:pt x="2380" y="9"/>
                  </a:lnTo>
                  <a:lnTo>
                    <a:pt x="2323" y="15"/>
                  </a:lnTo>
                  <a:lnTo>
                    <a:pt x="2266" y="22"/>
                  </a:lnTo>
                  <a:lnTo>
                    <a:pt x="2209" y="30"/>
                  </a:lnTo>
                  <a:lnTo>
                    <a:pt x="2152" y="41"/>
                  </a:lnTo>
                  <a:lnTo>
                    <a:pt x="2094" y="51"/>
                  </a:lnTo>
                  <a:lnTo>
                    <a:pt x="2038" y="63"/>
                  </a:lnTo>
                  <a:lnTo>
                    <a:pt x="1982" y="77"/>
                  </a:lnTo>
                  <a:lnTo>
                    <a:pt x="1926" y="91"/>
                  </a:lnTo>
                  <a:lnTo>
                    <a:pt x="1870" y="107"/>
                  </a:lnTo>
                  <a:lnTo>
                    <a:pt x="1816" y="123"/>
                  </a:lnTo>
                  <a:lnTo>
                    <a:pt x="1761" y="142"/>
                  </a:lnTo>
                  <a:lnTo>
                    <a:pt x="1706" y="162"/>
                  </a:lnTo>
                  <a:lnTo>
                    <a:pt x="1652" y="182"/>
                  </a:lnTo>
                  <a:lnTo>
                    <a:pt x="1599" y="204"/>
                  </a:lnTo>
                  <a:lnTo>
                    <a:pt x="1546" y="227"/>
                  </a:lnTo>
                  <a:lnTo>
                    <a:pt x="1494" y="251"/>
                  </a:lnTo>
                  <a:lnTo>
                    <a:pt x="1441" y="276"/>
                  </a:lnTo>
                  <a:lnTo>
                    <a:pt x="1390" y="303"/>
                  </a:lnTo>
                  <a:lnTo>
                    <a:pt x="1340" y="330"/>
                  </a:lnTo>
                  <a:lnTo>
                    <a:pt x="1289" y="359"/>
                  </a:lnTo>
                  <a:lnTo>
                    <a:pt x="1239" y="389"/>
                  </a:lnTo>
                  <a:lnTo>
                    <a:pt x="1190" y="420"/>
                  </a:lnTo>
                  <a:lnTo>
                    <a:pt x="1142" y="451"/>
                  </a:lnTo>
                  <a:lnTo>
                    <a:pt x="1096" y="485"/>
                  </a:lnTo>
                  <a:lnTo>
                    <a:pt x="1049" y="519"/>
                  </a:lnTo>
                  <a:lnTo>
                    <a:pt x="1002" y="554"/>
                  </a:lnTo>
                  <a:lnTo>
                    <a:pt x="958" y="590"/>
                  </a:lnTo>
                  <a:lnTo>
                    <a:pt x="914" y="627"/>
                  </a:lnTo>
                  <a:lnTo>
                    <a:pt x="869" y="665"/>
                  </a:lnTo>
                  <a:lnTo>
                    <a:pt x="827" y="704"/>
                  </a:lnTo>
                  <a:lnTo>
                    <a:pt x="785" y="744"/>
                  </a:lnTo>
                  <a:lnTo>
                    <a:pt x="745" y="785"/>
                  </a:lnTo>
                  <a:lnTo>
                    <a:pt x="705" y="827"/>
                  </a:lnTo>
                  <a:lnTo>
                    <a:pt x="665" y="870"/>
                  </a:lnTo>
                  <a:lnTo>
                    <a:pt x="628" y="913"/>
                  </a:lnTo>
                  <a:lnTo>
                    <a:pt x="591" y="958"/>
                  </a:lnTo>
                  <a:lnTo>
                    <a:pt x="554" y="1003"/>
                  </a:lnTo>
                  <a:lnTo>
                    <a:pt x="519" y="1049"/>
                  </a:lnTo>
                  <a:lnTo>
                    <a:pt x="486" y="1095"/>
                  </a:lnTo>
                  <a:lnTo>
                    <a:pt x="453" y="1143"/>
                  </a:lnTo>
                  <a:lnTo>
                    <a:pt x="420" y="1191"/>
                  </a:lnTo>
                  <a:lnTo>
                    <a:pt x="390" y="1240"/>
                  </a:lnTo>
                  <a:lnTo>
                    <a:pt x="360" y="1289"/>
                  </a:lnTo>
                  <a:lnTo>
                    <a:pt x="332" y="1339"/>
                  </a:lnTo>
                  <a:lnTo>
                    <a:pt x="304" y="1390"/>
                  </a:lnTo>
                  <a:lnTo>
                    <a:pt x="277" y="1442"/>
                  </a:lnTo>
                  <a:lnTo>
                    <a:pt x="252" y="1493"/>
                  </a:lnTo>
                  <a:lnTo>
                    <a:pt x="228" y="1546"/>
                  </a:lnTo>
                  <a:lnTo>
                    <a:pt x="204" y="1599"/>
                  </a:lnTo>
                  <a:lnTo>
                    <a:pt x="183" y="1653"/>
                  </a:lnTo>
                  <a:lnTo>
                    <a:pt x="162" y="1707"/>
                  </a:lnTo>
                  <a:lnTo>
                    <a:pt x="143" y="1761"/>
                  </a:lnTo>
                  <a:lnTo>
                    <a:pt x="125" y="1816"/>
                  </a:lnTo>
                  <a:lnTo>
                    <a:pt x="108" y="1871"/>
                  </a:lnTo>
                  <a:lnTo>
                    <a:pt x="92" y="1927"/>
                  </a:lnTo>
                  <a:lnTo>
                    <a:pt x="77" y="1983"/>
                  </a:lnTo>
                  <a:lnTo>
                    <a:pt x="64" y="2039"/>
                  </a:lnTo>
                  <a:lnTo>
                    <a:pt x="52" y="2095"/>
                  </a:lnTo>
                  <a:lnTo>
                    <a:pt x="41" y="2152"/>
                  </a:lnTo>
                  <a:lnTo>
                    <a:pt x="32" y="2209"/>
                  </a:lnTo>
                  <a:lnTo>
                    <a:pt x="24" y="2267"/>
                  </a:lnTo>
                  <a:lnTo>
                    <a:pt x="17" y="2324"/>
                  </a:lnTo>
                  <a:lnTo>
                    <a:pt x="11" y="2381"/>
                  </a:lnTo>
                  <a:lnTo>
                    <a:pt x="6" y="2439"/>
                  </a:lnTo>
                  <a:lnTo>
                    <a:pt x="3" y="2496"/>
                  </a:lnTo>
                  <a:lnTo>
                    <a:pt x="1" y="2555"/>
                  </a:lnTo>
                  <a:lnTo>
                    <a:pt x="0" y="2612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5" name="直接连接符 165934"/>
            <p:cNvSpPr>
              <a:spLocks noChangeAspect="1"/>
            </p:cNvSpPr>
            <p:nvPr/>
          </p:nvSpPr>
          <p:spPr>
            <a:xfrm>
              <a:off x="2268" y="1514"/>
              <a:ext cx="1880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6" name="直接连接符 165935"/>
            <p:cNvSpPr>
              <a:spLocks noChangeAspect="1"/>
            </p:cNvSpPr>
            <p:nvPr/>
          </p:nvSpPr>
          <p:spPr>
            <a:xfrm>
              <a:off x="2268" y="1982"/>
              <a:ext cx="2" cy="61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7" name="直接连接符 165936"/>
            <p:cNvSpPr>
              <a:spLocks noChangeAspect="1"/>
            </p:cNvSpPr>
            <p:nvPr/>
          </p:nvSpPr>
          <p:spPr>
            <a:xfrm>
              <a:off x="2268" y="2600"/>
              <a:ext cx="2" cy="106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8" name="直接连接符 165937"/>
            <p:cNvSpPr>
              <a:spLocks noChangeAspect="1"/>
            </p:cNvSpPr>
            <p:nvPr/>
          </p:nvSpPr>
          <p:spPr>
            <a:xfrm>
              <a:off x="4148" y="1514"/>
              <a:ext cx="1" cy="204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9" name="直接连接符 165938"/>
            <p:cNvSpPr>
              <a:spLocks noChangeAspect="1"/>
            </p:cNvSpPr>
            <p:nvPr/>
          </p:nvSpPr>
          <p:spPr>
            <a:xfrm flipH="1">
              <a:off x="2268" y="3563"/>
              <a:ext cx="1880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0" name="任意多边形 165939"/>
            <p:cNvSpPr>
              <a:spLocks noChangeAspect="1"/>
            </p:cNvSpPr>
            <p:nvPr/>
          </p:nvSpPr>
          <p:spPr>
            <a:xfrm>
              <a:off x="1812" y="3131"/>
              <a:ext cx="665" cy="457"/>
            </a:xfrm>
            <a:custGeom>
              <a:avLst/>
              <a:gdLst/>
              <a:ahLst/>
              <a:cxnLst/>
              <a:rect l="0" t="0" r="0" b="0"/>
              <a:pathLst>
                <a:path w="2987" h="2050">
                  <a:moveTo>
                    <a:pt x="0" y="1701"/>
                  </a:moveTo>
                  <a:lnTo>
                    <a:pt x="149" y="1749"/>
                  </a:lnTo>
                  <a:lnTo>
                    <a:pt x="223" y="1773"/>
                  </a:lnTo>
                  <a:lnTo>
                    <a:pt x="298" y="1796"/>
                  </a:lnTo>
                  <a:lnTo>
                    <a:pt x="371" y="1819"/>
                  </a:lnTo>
                  <a:lnTo>
                    <a:pt x="445" y="1841"/>
                  </a:lnTo>
                  <a:lnTo>
                    <a:pt x="518" y="1864"/>
                  </a:lnTo>
                  <a:lnTo>
                    <a:pt x="590" y="1885"/>
                  </a:lnTo>
                  <a:lnTo>
                    <a:pt x="664" y="1904"/>
                  </a:lnTo>
                  <a:lnTo>
                    <a:pt x="735" y="1924"/>
                  </a:lnTo>
                  <a:lnTo>
                    <a:pt x="806" y="1943"/>
                  </a:lnTo>
                  <a:lnTo>
                    <a:pt x="842" y="1951"/>
                  </a:lnTo>
                  <a:lnTo>
                    <a:pt x="877" y="1960"/>
                  </a:lnTo>
                  <a:lnTo>
                    <a:pt x="912" y="1969"/>
                  </a:lnTo>
                  <a:lnTo>
                    <a:pt x="947" y="1976"/>
                  </a:lnTo>
                  <a:lnTo>
                    <a:pt x="982" y="1984"/>
                  </a:lnTo>
                  <a:lnTo>
                    <a:pt x="1017" y="1991"/>
                  </a:lnTo>
                  <a:lnTo>
                    <a:pt x="1051" y="1998"/>
                  </a:lnTo>
                  <a:lnTo>
                    <a:pt x="1086" y="2005"/>
                  </a:lnTo>
                  <a:lnTo>
                    <a:pt x="1120" y="2011"/>
                  </a:lnTo>
                  <a:lnTo>
                    <a:pt x="1154" y="2016"/>
                  </a:lnTo>
                  <a:lnTo>
                    <a:pt x="1187" y="2021"/>
                  </a:lnTo>
                  <a:lnTo>
                    <a:pt x="1220" y="2027"/>
                  </a:lnTo>
                  <a:lnTo>
                    <a:pt x="1253" y="2032"/>
                  </a:lnTo>
                  <a:lnTo>
                    <a:pt x="1287" y="2035"/>
                  </a:lnTo>
                  <a:lnTo>
                    <a:pt x="1320" y="2039"/>
                  </a:lnTo>
                  <a:lnTo>
                    <a:pt x="1351" y="2042"/>
                  </a:lnTo>
                  <a:lnTo>
                    <a:pt x="1384" y="2044"/>
                  </a:lnTo>
                  <a:lnTo>
                    <a:pt x="1415" y="2047"/>
                  </a:lnTo>
                  <a:lnTo>
                    <a:pt x="1447" y="2049"/>
                  </a:lnTo>
                  <a:lnTo>
                    <a:pt x="1478" y="2050"/>
                  </a:lnTo>
                  <a:lnTo>
                    <a:pt x="1510" y="2050"/>
                  </a:lnTo>
                  <a:lnTo>
                    <a:pt x="1540" y="2050"/>
                  </a:lnTo>
                  <a:lnTo>
                    <a:pt x="1570" y="2050"/>
                  </a:lnTo>
                  <a:lnTo>
                    <a:pt x="1601" y="2049"/>
                  </a:lnTo>
                  <a:lnTo>
                    <a:pt x="1630" y="2048"/>
                  </a:lnTo>
                  <a:lnTo>
                    <a:pt x="1660" y="2046"/>
                  </a:lnTo>
                  <a:lnTo>
                    <a:pt x="1689" y="2043"/>
                  </a:lnTo>
                  <a:lnTo>
                    <a:pt x="1717" y="2040"/>
                  </a:lnTo>
                  <a:lnTo>
                    <a:pt x="1747" y="2035"/>
                  </a:lnTo>
                  <a:lnTo>
                    <a:pt x="1775" y="2030"/>
                  </a:lnTo>
                  <a:lnTo>
                    <a:pt x="1803" y="2026"/>
                  </a:lnTo>
                  <a:lnTo>
                    <a:pt x="1829" y="2020"/>
                  </a:lnTo>
                  <a:lnTo>
                    <a:pt x="1856" y="2013"/>
                  </a:lnTo>
                  <a:lnTo>
                    <a:pt x="1883" y="2006"/>
                  </a:lnTo>
                  <a:lnTo>
                    <a:pt x="1910" y="1998"/>
                  </a:lnTo>
                  <a:lnTo>
                    <a:pt x="1936" y="1990"/>
                  </a:lnTo>
                  <a:lnTo>
                    <a:pt x="1961" y="1980"/>
                  </a:lnTo>
                  <a:lnTo>
                    <a:pt x="1986" y="1970"/>
                  </a:lnTo>
                  <a:lnTo>
                    <a:pt x="2010" y="1959"/>
                  </a:lnTo>
                  <a:lnTo>
                    <a:pt x="2035" y="1948"/>
                  </a:lnTo>
                  <a:lnTo>
                    <a:pt x="2058" y="1935"/>
                  </a:lnTo>
                  <a:lnTo>
                    <a:pt x="2081" y="1921"/>
                  </a:lnTo>
                  <a:lnTo>
                    <a:pt x="2105" y="1907"/>
                  </a:lnTo>
                  <a:lnTo>
                    <a:pt x="2127" y="1893"/>
                  </a:lnTo>
                  <a:lnTo>
                    <a:pt x="2149" y="1878"/>
                  </a:lnTo>
                  <a:lnTo>
                    <a:pt x="2171" y="1861"/>
                  </a:lnTo>
                  <a:lnTo>
                    <a:pt x="2192" y="1844"/>
                  </a:lnTo>
                  <a:lnTo>
                    <a:pt x="2213" y="1826"/>
                  </a:lnTo>
                  <a:lnTo>
                    <a:pt x="2234" y="1808"/>
                  </a:lnTo>
                  <a:lnTo>
                    <a:pt x="2254" y="1789"/>
                  </a:lnTo>
                  <a:lnTo>
                    <a:pt x="2274" y="1769"/>
                  </a:lnTo>
                  <a:lnTo>
                    <a:pt x="2294" y="1749"/>
                  </a:lnTo>
                  <a:lnTo>
                    <a:pt x="2312" y="1728"/>
                  </a:lnTo>
                  <a:lnTo>
                    <a:pt x="2331" y="1706"/>
                  </a:lnTo>
                  <a:lnTo>
                    <a:pt x="2350" y="1684"/>
                  </a:lnTo>
                  <a:lnTo>
                    <a:pt x="2367" y="1661"/>
                  </a:lnTo>
                  <a:lnTo>
                    <a:pt x="2385" y="1637"/>
                  </a:lnTo>
                  <a:lnTo>
                    <a:pt x="2402" y="1613"/>
                  </a:lnTo>
                  <a:lnTo>
                    <a:pt x="2420" y="1588"/>
                  </a:lnTo>
                  <a:lnTo>
                    <a:pt x="2436" y="1564"/>
                  </a:lnTo>
                  <a:lnTo>
                    <a:pt x="2452" y="1538"/>
                  </a:lnTo>
                  <a:lnTo>
                    <a:pt x="2469" y="1511"/>
                  </a:lnTo>
                  <a:lnTo>
                    <a:pt x="2485" y="1484"/>
                  </a:lnTo>
                  <a:lnTo>
                    <a:pt x="2500" y="1458"/>
                  </a:lnTo>
                  <a:lnTo>
                    <a:pt x="2515" y="1430"/>
                  </a:lnTo>
                  <a:lnTo>
                    <a:pt x="2531" y="1400"/>
                  </a:lnTo>
                  <a:lnTo>
                    <a:pt x="2546" y="1372"/>
                  </a:lnTo>
                  <a:lnTo>
                    <a:pt x="2560" y="1343"/>
                  </a:lnTo>
                  <a:lnTo>
                    <a:pt x="2575" y="1313"/>
                  </a:lnTo>
                  <a:lnTo>
                    <a:pt x="2589" y="1283"/>
                  </a:lnTo>
                  <a:lnTo>
                    <a:pt x="2603" y="1252"/>
                  </a:lnTo>
                  <a:lnTo>
                    <a:pt x="2616" y="1221"/>
                  </a:lnTo>
                  <a:lnTo>
                    <a:pt x="2630" y="1189"/>
                  </a:lnTo>
                  <a:lnTo>
                    <a:pt x="2643" y="1158"/>
                  </a:lnTo>
                  <a:lnTo>
                    <a:pt x="2655" y="1125"/>
                  </a:lnTo>
                  <a:lnTo>
                    <a:pt x="2668" y="1092"/>
                  </a:lnTo>
                  <a:lnTo>
                    <a:pt x="2681" y="1060"/>
                  </a:lnTo>
                  <a:lnTo>
                    <a:pt x="2693" y="1026"/>
                  </a:lnTo>
                  <a:lnTo>
                    <a:pt x="2704" y="993"/>
                  </a:lnTo>
                  <a:lnTo>
                    <a:pt x="2717" y="959"/>
                  </a:lnTo>
                  <a:lnTo>
                    <a:pt x="2729" y="924"/>
                  </a:lnTo>
                  <a:lnTo>
                    <a:pt x="2741" y="889"/>
                  </a:lnTo>
                  <a:lnTo>
                    <a:pt x="2763" y="819"/>
                  </a:lnTo>
                  <a:lnTo>
                    <a:pt x="2785" y="748"/>
                  </a:lnTo>
                  <a:lnTo>
                    <a:pt x="2807" y="677"/>
                  </a:lnTo>
                  <a:lnTo>
                    <a:pt x="2828" y="604"/>
                  </a:lnTo>
                  <a:lnTo>
                    <a:pt x="2849" y="530"/>
                  </a:lnTo>
                  <a:lnTo>
                    <a:pt x="2869" y="455"/>
                  </a:lnTo>
                  <a:lnTo>
                    <a:pt x="2889" y="381"/>
                  </a:lnTo>
                  <a:lnTo>
                    <a:pt x="2909" y="305"/>
                  </a:lnTo>
                  <a:lnTo>
                    <a:pt x="2928" y="229"/>
                  </a:lnTo>
                  <a:lnTo>
                    <a:pt x="2948" y="153"/>
                  </a:lnTo>
                  <a:lnTo>
                    <a:pt x="2987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1" name="任意多边形 165940"/>
            <p:cNvSpPr>
              <a:spLocks noChangeAspect="1"/>
            </p:cNvSpPr>
            <p:nvPr/>
          </p:nvSpPr>
          <p:spPr>
            <a:xfrm>
              <a:off x="3772" y="1305"/>
              <a:ext cx="399" cy="654"/>
            </a:xfrm>
            <a:custGeom>
              <a:avLst/>
              <a:gdLst/>
              <a:ahLst/>
              <a:cxnLst/>
              <a:rect l="0" t="0" r="0" b="0"/>
              <a:pathLst>
                <a:path w="1793" h="2933">
                  <a:moveTo>
                    <a:pt x="1446" y="2933"/>
                  </a:moveTo>
                  <a:lnTo>
                    <a:pt x="1491" y="2795"/>
                  </a:lnTo>
                  <a:lnTo>
                    <a:pt x="1537" y="2658"/>
                  </a:lnTo>
                  <a:lnTo>
                    <a:pt x="1558" y="2589"/>
                  </a:lnTo>
                  <a:lnTo>
                    <a:pt x="1580" y="2520"/>
                  </a:lnTo>
                  <a:lnTo>
                    <a:pt x="1601" y="2452"/>
                  </a:lnTo>
                  <a:lnTo>
                    <a:pt x="1621" y="2385"/>
                  </a:lnTo>
                  <a:lnTo>
                    <a:pt x="1641" y="2317"/>
                  </a:lnTo>
                  <a:lnTo>
                    <a:pt x="1659" y="2249"/>
                  </a:lnTo>
                  <a:lnTo>
                    <a:pt x="1678" y="2183"/>
                  </a:lnTo>
                  <a:lnTo>
                    <a:pt x="1694" y="2117"/>
                  </a:lnTo>
                  <a:lnTo>
                    <a:pt x="1711" y="2052"/>
                  </a:lnTo>
                  <a:lnTo>
                    <a:pt x="1718" y="2019"/>
                  </a:lnTo>
                  <a:lnTo>
                    <a:pt x="1726" y="1987"/>
                  </a:lnTo>
                  <a:lnTo>
                    <a:pt x="1733" y="1954"/>
                  </a:lnTo>
                  <a:lnTo>
                    <a:pt x="1739" y="1923"/>
                  </a:lnTo>
                  <a:lnTo>
                    <a:pt x="1746" y="1890"/>
                  </a:lnTo>
                  <a:lnTo>
                    <a:pt x="1751" y="1858"/>
                  </a:lnTo>
                  <a:lnTo>
                    <a:pt x="1757" y="1827"/>
                  </a:lnTo>
                  <a:lnTo>
                    <a:pt x="1762" y="1795"/>
                  </a:lnTo>
                  <a:lnTo>
                    <a:pt x="1767" y="1764"/>
                  </a:lnTo>
                  <a:lnTo>
                    <a:pt x="1771" y="1734"/>
                  </a:lnTo>
                  <a:lnTo>
                    <a:pt x="1776" y="1702"/>
                  </a:lnTo>
                  <a:lnTo>
                    <a:pt x="1779" y="1672"/>
                  </a:lnTo>
                  <a:lnTo>
                    <a:pt x="1783" y="1641"/>
                  </a:lnTo>
                  <a:lnTo>
                    <a:pt x="1785" y="1611"/>
                  </a:lnTo>
                  <a:lnTo>
                    <a:pt x="1788" y="1581"/>
                  </a:lnTo>
                  <a:lnTo>
                    <a:pt x="1790" y="1552"/>
                  </a:lnTo>
                  <a:lnTo>
                    <a:pt x="1792" y="1522"/>
                  </a:lnTo>
                  <a:lnTo>
                    <a:pt x="1792" y="1493"/>
                  </a:lnTo>
                  <a:lnTo>
                    <a:pt x="1793" y="1464"/>
                  </a:lnTo>
                  <a:lnTo>
                    <a:pt x="1793" y="1435"/>
                  </a:lnTo>
                  <a:lnTo>
                    <a:pt x="1793" y="1407"/>
                  </a:lnTo>
                  <a:lnTo>
                    <a:pt x="1792" y="1379"/>
                  </a:lnTo>
                  <a:lnTo>
                    <a:pt x="1791" y="1351"/>
                  </a:lnTo>
                  <a:lnTo>
                    <a:pt x="1789" y="1323"/>
                  </a:lnTo>
                  <a:lnTo>
                    <a:pt x="1786" y="1295"/>
                  </a:lnTo>
                  <a:lnTo>
                    <a:pt x="1783" y="1268"/>
                  </a:lnTo>
                  <a:lnTo>
                    <a:pt x="1779" y="1241"/>
                  </a:lnTo>
                  <a:lnTo>
                    <a:pt x="1775" y="1214"/>
                  </a:lnTo>
                  <a:lnTo>
                    <a:pt x="1770" y="1189"/>
                  </a:lnTo>
                  <a:lnTo>
                    <a:pt x="1765" y="1163"/>
                  </a:lnTo>
                  <a:lnTo>
                    <a:pt x="1758" y="1137"/>
                  </a:lnTo>
                  <a:lnTo>
                    <a:pt x="1753" y="1112"/>
                  </a:lnTo>
                  <a:lnTo>
                    <a:pt x="1744" y="1087"/>
                  </a:lnTo>
                  <a:lnTo>
                    <a:pt x="1737" y="1063"/>
                  </a:lnTo>
                  <a:lnTo>
                    <a:pt x="1728" y="1038"/>
                  </a:lnTo>
                  <a:lnTo>
                    <a:pt x="1719" y="1014"/>
                  </a:lnTo>
                  <a:lnTo>
                    <a:pt x="1709" y="990"/>
                  </a:lnTo>
                  <a:lnTo>
                    <a:pt x="1699" y="967"/>
                  </a:lnTo>
                  <a:lnTo>
                    <a:pt x="1687" y="944"/>
                  </a:lnTo>
                  <a:lnTo>
                    <a:pt x="1676" y="922"/>
                  </a:lnTo>
                  <a:lnTo>
                    <a:pt x="1663" y="899"/>
                  </a:lnTo>
                  <a:lnTo>
                    <a:pt x="1649" y="877"/>
                  </a:lnTo>
                  <a:lnTo>
                    <a:pt x="1635" y="856"/>
                  </a:lnTo>
                  <a:lnTo>
                    <a:pt x="1620" y="835"/>
                  </a:lnTo>
                  <a:lnTo>
                    <a:pt x="1604" y="814"/>
                  </a:lnTo>
                  <a:lnTo>
                    <a:pt x="1588" y="794"/>
                  </a:lnTo>
                  <a:lnTo>
                    <a:pt x="1572" y="773"/>
                  </a:lnTo>
                  <a:lnTo>
                    <a:pt x="1554" y="754"/>
                  </a:lnTo>
                  <a:lnTo>
                    <a:pt x="1537" y="735"/>
                  </a:lnTo>
                  <a:lnTo>
                    <a:pt x="1518" y="715"/>
                  </a:lnTo>
                  <a:lnTo>
                    <a:pt x="1498" y="696"/>
                  </a:lnTo>
                  <a:lnTo>
                    <a:pt x="1478" y="678"/>
                  </a:lnTo>
                  <a:lnTo>
                    <a:pt x="1459" y="659"/>
                  </a:lnTo>
                  <a:lnTo>
                    <a:pt x="1438" y="642"/>
                  </a:lnTo>
                  <a:lnTo>
                    <a:pt x="1417" y="624"/>
                  </a:lnTo>
                  <a:lnTo>
                    <a:pt x="1394" y="607"/>
                  </a:lnTo>
                  <a:lnTo>
                    <a:pt x="1371" y="589"/>
                  </a:lnTo>
                  <a:lnTo>
                    <a:pt x="1349" y="573"/>
                  </a:lnTo>
                  <a:lnTo>
                    <a:pt x="1326" y="555"/>
                  </a:lnTo>
                  <a:lnTo>
                    <a:pt x="1301" y="539"/>
                  </a:lnTo>
                  <a:lnTo>
                    <a:pt x="1277" y="524"/>
                  </a:lnTo>
                  <a:lnTo>
                    <a:pt x="1252" y="507"/>
                  </a:lnTo>
                  <a:lnTo>
                    <a:pt x="1226" y="491"/>
                  </a:lnTo>
                  <a:lnTo>
                    <a:pt x="1201" y="476"/>
                  </a:lnTo>
                  <a:lnTo>
                    <a:pt x="1174" y="461"/>
                  </a:lnTo>
                  <a:lnTo>
                    <a:pt x="1147" y="446"/>
                  </a:lnTo>
                  <a:lnTo>
                    <a:pt x="1120" y="432"/>
                  </a:lnTo>
                  <a:lnTo>
                    <a:pt x="1092" y="416"/>
                  </a:lnTo>
                  <a:lnTo>
                    <a:pt x="1064" y="402"/>
                  </a:lnTo>
                  <a:lnTo>
                    <a:pt x="1036" y="388"/>
                  </a:lnTo>
                  <a:lnTo>
                    <a:pt x="1007" y="374"/>
                  </a:lnTo>
                  <a:lnTo>
                    <a:pt x="979" y="360"/>
                  </a:lnTo>
                  <a:lnTo>
                    <a:pt x="949" y="346"/>
                  </a:lnTo>
                  <a:lnTo>
                    <a:pt x="920" y="332"/>
                  </a:lnTo>
                  <a:lnTo>
                    <a:pt x="889" y="320"/>
                  </a:lnTo>
                  <a:lnTo>
                    <a:pt x="859" y="307"/>
                  </a:lnTo>
                  <a:lnTo>
                    <a:pt x="798" y="281"/>
                  </a:lnTo>
                  <a:lnTo>
                    <a:pt x="735" y="255"/>
                  </a:lnTo>
                  <a:lnTo>
                    <a:pt x="671" y="231"/>
                  </a:lnTo>
                  <a:lnTo>
                    <a:pt x="607" y="206"/>
                  </a:lnTo>
                  <a:lnTo>
                    <a:pt x="542" y="182"/>
                  </a:lnTo>
                  <a:lnTo>
                    <a:pt x="475" y="159"/>
                  </a:lnTo>
                  <a:lnTo>
                    <a:pt x="409" y="135"/>
                  </a:lnTo>
                  <a:lnTo>
                    <a:pt x="341" y="112"/>
                  </a:lnTo>
                  <a:lnTo>
                    <a:pt x="273" y="90"/>
                  </a:lnTo>
                  <a:lnTo>
                    <a:pt x="137" y="44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2" name="直接连接符 165941"/>
            <p:cNvSpPr>
              <a:spLocks noChangeAspect="1"/>
            </p:cNvSpPr>
            <p:nvPr/>
          </p:nvSpPr>
          <p:spPr>
            <a:xfrm flipH="1">
              <a:off x="1186" y="1377"/>
              <a:ext cx="1053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3" name="直接连接符 165942"/>
            <p:cNvSpPr>
              <a:spLocks noChangeAspect="1"/>
            </p:cNvSpPr>
            <p:nvPr/>
          </p:nvSpPr>
          <p:spPr>
            <a:xfrm flipH="1">
              <a:off x="1186" y="1982"/>
              <a:ext cx="105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4" name="直接连接符 165943"/>
            <p:cNvSpPr>
              <a:spLocks noChangeAspect="1"/>
            </p:cNvSpPr>
            <p:nvPr/>
          </p:nvSpPr>
          <p:spPr>
            <a:xfrm>
              <a:off x="1247" y="1499"/>
              <a:ext cx="1" cy="36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5" name="任意多边形 165944"/>
            <p:cNvSpPr>
              <a:spLocks noChangeAspect="1"/>
            </p:cNvSpPr>
            <p:nvPr/>
          </p:nvSpPr>
          <p:spPr>
            <a:xfrm>
              <a:off x="1227" y="1377"/>
              <a:ext cx="40" cy="122"/>
            </a:xfrm>
            <a:custGeom>
              <a:avLst/>
              <a:gdLst/>
              <a:ahLst/>
              <a:cxnLst/>
              <a:rect l="0" t="0" r="0" b="0"/>
              <a:pathLst>
                <a:path w="182" h="545">
                  <a:moveTo>
                    <a:pt x="0" y="545"/>
                  </a:moveTo>
                  <a:lnTo>
                    <a:pt x="182" y="545"/>
                  </a:lnTo>
                  <a:lnTo>
                    <a:pt x="91" y="0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6" name="任意多边形 165945"/>
            <p:cNvSpPr>
              <a:spLocks noChangeAspect="1"/>
            </p:cNvSpPr>
            <p:nvPr/>
          </p:nvSpPr>
          <p:spPr>
            <a:xfrm>
              <a:off x="1227" y="1377"/>
              <a:ext cx="40" cy="122"/>
            </a:xfrm>
            <a:custGeom>
              <a:avLst/>
              <a:gdLst/>
              <a:ahLst/>
              <a:cxnLst/>
              <a:rect l="0" t="0" r="0" b="0"/>
              <a:pathLst>
                <a:path w="182" h="545">
                  <a:moveTo>
                    <a:pt x="0" y="545"/>
                  </a:moveTo>
                  <a:lnTo>
                    <a:pt x="182" y="545"/>
                  </a:lnTo>
                  <a:lnTo>
                    <a:pt x="91" y="0"/>
                  </a:lnTo>
                  <a:lnTo>
                    <a:pt x="0" y="54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7" name="任意多边形 165946"/>
            <p:cNvSpPr>
              <a:spLocks noChangeAspect="1"/>
            </p:cNvSpPr>
            <p:nvPr/>
          </p:nvSpPr>
          <p:spPr>
            <a:xfrm>
              <a:off x="1227" y="1860"/>
              <a:ext cx="40" cy="122"/>
            </a:xfrm>
            <a:custGeom>
              <a:avLst/>
              <a:gdLst/>
              <a:ahLst/>
              <a:cxnLst/>
              <a:rect l="0" t="0" r="0" b="0"/>
              <a:pathLst>
                <a:path w="182" h="545">
                  <a:moveTo>
                    <a:pt x="0" y="0"/>
                  </a:moveTo>
                  <a:lnTo>
                    <a:pt x="182" y="0"/>
                  </a:lnTo>
                  <a:lnTo>
                    <a:pt x="91" y="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8" name="矩形 165947"/>
            <p:cNvSpPr>
              <a:spLocks noChangeAspect="1"/>
            </p:cNvSpPr>
            <p:nvPr/>
          </p:nvSpPr>
          <p:spPr>
            <a:xfrm rot="16200000">
              <a:off x="1030" y="1544"/>
              <a:ext cx="112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R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49" name="任意多边形 165948"/>
            <p:cNvSpPr>
              <a:spLocks noChangeAspect="1"/>
            </p:cNvSpPr>
            <p:nvPr/>
          </p:nvSpPr>
          <p:spPr>
            <a:xfrm>
              <a:off x="1227" y="1860"/>
              <a:ext cx="40" cy="122"/>
            </a:xfrm>
            <a:custGeom>
              <a:avLst/>
              <a:gdLst/>
              <a:ahLst/>
              <a:cxnLst/>
              <a:rect l="0" t="0" r="0" b="0"/>
              <a:pathLst>
                <a:path w="182" h="545">
                  <a:moveTo>
                    <a:pt x="0" y="0"/>
                  </a:moveTo>
                  <a:lnTo>
                    <a:pt x="182" y="0"/>
                  </a:lnTo>
                  <a:lnTo>
                    <a:pt x="91" y="5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0" name="直接连接符 165949"/>
            <p:cNvSpPr>
              <a:spLocks noChangeAspect="1"/>
            </p:cNvSpPr>
            <p:nvPr/>
          </p:nvSpPr>
          <p:spPr>
            <a:xfrm>
              <a:off x="2268" y="1377"/>
              <a:ext cx="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1" name="直接连接符 165950"/>
            <p:cNvSpPr>
              <a:spLocks noChangeAspect="1"/>
            </p:cNvSpPr>
            <p:nvPr/>
          </p:nvSpPr>
          <p:spPr>
            <a:xfrm>
              <a:off x="2268" y="1982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2" name="直接连接符 165951"/>
            <p:cNvSpPr>
              <a:spLocks noChangeAspect="1"/>
            </p:cNvSpPr>
            <p:nvPr/>
          </p:nvSpPr>
          <p:spPr>
            <a:xfrm>
              <a:off x="1247" y="1982"/>
              <a:ext cx="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3" name="矩形 165952"/>
            <p:cNvSpPr>
              <a:spLocks noChangeAspect="1"/>
            </p:cNvSpPr>
            <p:nvPr/>
          </p:nvSpPr>
          <p:spPr>
            <a:xfrm rot="1980000">
              <a:off x="3471" y="1508"/>
              <a:ext cx="113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R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54" name="直接连接符 165953"/>
            <p:cNvSpPr>
              <a:spLocks noChangeAspect="1"/>
            </p:cNvSpPr>
            <p:nvPr/>
          </p:nvSpPr>
          <p:spPr>
            <a:xfrm flipH="1" flipV="1">
              <a:off x="3429" y="1732"/>
              <a:ext cx="343" cy="2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5" name="任意多边形 165954"/>
            <p:cNvSpPr>
              <a:spLocks noChangeAspect="1"/>
            </p:cNvSpPr>
            <p:nvPr/>
          </p:nvSpPr>
          <p:spPr>
            <a:xfrm>
              <a:off x="3287" y="1639"/>
              <a:ext cx="157" cy="117"/>
            </a:xfrm>
            <a:custGeom>
              <a:avLst/>
              <a:gdLst/>
              <a:ahLst/>
              <a:cxnLst/>
              <a:rect l="0" t="0" r="0" b="0"/>
              <a:pathLst>
                <a:path w="706" h="526">
                  <a:moveTo>
                    <a:pt x="706" y="313"/>
                  </a:moveTo>
                  <a:lnTo>
                    <a:pt x="567" y="526"/>
                  </a:lnTo>
                  <a:lnTo>
                    <a:pt x="0" y="0"/>
                  </a:lnTo>
                  <a:lnTo>
                    <a:pt x="706" y="313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6" name="任意多边形 165955"/>
            <p:cNvSpPr>
              <a:spLocks noChangeAspect="1"/>
            </p:cNvSpPr>
            <p:nvPr/>
          </p:nvSpPr>
          <p:spPr>
            <a:xfrm>
              <a:off x="3287" y="1639"/>
              <a:ext cx="157" cy="117"/>
            </a:xfrm>
            <a:custGeom>
              <a:avLst/>
              <a:gdLst/>
              <a:ahLst/>
              <a:cxnLst/>
              <a:rect l="0" t="0" r="0" b="0"/>
              <a:pathLst>
                <a:path w="706" h="526">
                  <a:moveTo>
                    <a:pt x="706" y="313"/>
                  </a:moveTo>
                  <a:lnTo>
                    <a:pt x="567" y="526"/>
                  </a:lnTo>
                  <a:lnTo>
                    <a:pt x="0" y="0"/>
                  </a:lnTo>
                  <a:lnTo>
                    <a:pt x="706" y="313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7" name="矩形 165956"/>
            <p:cNvSpPr>
              <a:spLocks noChangeAspect="1"/>
            </p:cNvSpPr>
            <p:nvPr/>
          </p:nvSpPr>
          <p:spPr>
            <a:xfrm>
              <a:off x="2030" y="1416"/>
              <a:ext cx="336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c</a:t>
              </a:r>
              <a:r>
                <a:rPr lang="zh-CN" altLang="en-US" sz="2800" b="1" dirty="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＇</a:t>
              </a:r>
              <a:endPara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58" name="矩形 165957"/>
            <p:cNvSpPr>
              <a:spLocks noChangeAspect="1"/>
            </p:cNvSpPr>
            <p:nvPr/>
          </p:nvSpPr>
          <p:spPr>
            <a:xfrm>
              <a:off x="1637" y="1706"/>
              <a:ext cx="336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b</a:t>
              </a:r>
              <a:r>
                <a:rPr lang="zh-CN" altLang="en-US" sz="2800" b="1" dirty="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＇</a:t>
              </a:r>
              <a:endPara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59" name="矩形 165958"/>
            <p:cNvSpPr>
              <a:spLocks noChangeAspect="1"/>
            </p:cNvSpPr>
            <p:nvPr/>
          </p:nvSpPr>
          <p:spPr>
            <a:xfrm>
              <a:off x="3011" y="2069"/>
              <a:ext cx="112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O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60" name="矩形 165959"/>
            <p:cNvSpPr>
              <a:spLocks noChangeAspect="1"/>
            </p:cNvSpPr>
            <p:nvPr/>
          </p:nvSpPr>
          <p:spPr>
            <a:xfrm>
              <a:off x="3029" y="856"/>
              <a:ext cx="112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Z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61" name="矩形 165960"/>
            <p:cNvSpPr>
              <a:spLocks noChangeAspect="1"/>
            </p:cNvSpPr>
            <p:nvPr/>
          </p:nvSpPr>
          <p:spPr>
            <a:xfrm>
              <a:off x="1082" y="2313"/>
              <a:ext cx="112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X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962" name="直接连接符 165961"/>
            <p:cNvSpPr>
              <a:spLocks noChangeAspect="1"/>
            </p:cNvSpPr>
            <p:nvPr/>
          </p:nvSpPr>
          <p:spPr>
            <a:xfrm>
              <a:off x="3287" y="1639"/>
              <a:ext cx="1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63" name="直接连接符 165962"/>
            <p:cNvSpPr>
              <a:spLocks noChangeAspect="1"/>
            </p:cNvSpPr>
            <p:nvPr/>
          </p:nvSpPr>
          <p:spPr>
            <a:xfrm>
              <a:off x="3772" y="1959"/>
              <a:ext cx="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5966" name="对象 165965"/>
          <p:cNvGraphicFramePr>
            <a:graphicFrameLocks/>
          </p:cNvGraphicFramePr>
          <p:nvPr/>
        </p:nvGraphicFramePr>
        <p:xfrm>
          <a:off x="5749925" y="4419600"/>
          <a:ext cx="3014663" cy="2051050"/>
        </p:xfrm>
        <a:graphic>
          <a:graphicData uri="http://schemas.openxmlformats.org/presentationml/2006/ole">
            <p:oleObj spid="_x0000_s32769" r:id="rId3" imgW="3877216" imgH="2638095" progId="PBrush">
              <p:embed/>
            </p:oleObj>
          </a:graphicData>
        </a:graphic>
      </p:graphicFrame>
      <p:sp>
        <p:nvSpPr>
          <p:cNvPr id="165968" name="任意多边形 165967"/>
          <p:cNvSpPr/>
          <p:nvPr/>
        </p:nvSpPr>
        <p:spPr>
          <a:xfrm>
            <a:off x="7145338" y="4643438"/>
            <a:ext cx="765175" cy="1665287"/>
          </a:xfrm>
          <a:custGeom>
            <a:avLst/>
            <a:gdLst/>
            <a:ahLst/>
            <a:cxnLst/>
            <a:rect l="0" t="0" r="0" b="0"/>
            <a:pathLst>
              <a:path w="426" h="1021">
                <a:moveTo>
                  <a:pt x="0" y="1021"/>
                </a:moveTo>
                <a:cubicBezTo>
                  <a:pt x="123" y="867"/>
                  <a:pt x="246" y="713"/>
                  <a:pt x="312" y="595"/>
                </a:cubicBezTo>
                <a:cubicBezTo>
                  <a:pt x="378" y="477"/>
                  <a:pt x="378" y="411"/>
                  <a:pt x="397" y="312"/>
                </a:cubicBezTo>
                <a:cubicBezTo>
                  <a:pt x="416" y="213"/>
                  <a:pt x="421" y="52"/>
                  <a:pt x="426" y="0"/>
                </a:cubicBezTo>
              </a:path>
            </a:pathLst>
          </a:custGeom>
          <a:noFill/>
          <a:ln w="57150" cap="flat" cmpd="sng">
            <a:solidFill>
              <a:schemeClr val="tx2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69" name="矩形 165968"/>
          <p:cNvSpPr/>
          <p:nvPr/>
        </p:nvSpPr>
        <p:spPr>
          <a:xfrm>
            <a:off x="7910513" y="4464050"/>
            <a:ext cx="477837" cy="579438"/>
          </a:xfrm>
          <a:prstGeom prst="rect">
            <a:avLst/>
          </a:prstGeom>
          <a:noFill/>
          <a:ln w="317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65970" name="矩形 165969"/>
          <p:cNvSpPr/>
          <p:nvPr/>
        </p:nvSpPr>
        <p:spPr>
          <a:xfrm>
            <a:off x="7658100" y="5364163"/>
            <a:ext cx="477838" cy="579437"/>
          </a:xfrm>
          <a:prstGeom prst="rect">
            <a:avLst/>
          </a:prstGeom>
          <a:noFill/>
          <a:ln w="317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65971" name="矩形 165970"/>
          <p:cNvSpPr/>
          <p:nvPr/>
        </p:nvSpPr>
        <p:spPr>
          <a:xfrm>
            <a:off x="6661150" y="5859463"/>
            <a:ext cx="455613" cy="579437"/>
          </a:xfrm>
          <a:prstGeom prst="rect">
            <a:avLst/>
          </a:prstGeom>
          <a:noFill/>
          <a:ln w="317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65972" name="文本框 165971"/>
          <p:cNvSpPr txBox="1"/>
          <p:nvPr/>
        </p:nvSpPr>
        <p:spPr>
          <a:xfrm>
            <a:off x="-317" y="188278"/>
            <a:ext cx="4778375" cy="518160"/>
          </a:xfrm>
          <a:prstGeom prst="rect">
            <a:avLst/>
          </a:prstGeom>
          <a:noFill/>
          <a:ln w="31750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+mn-ea"/>
              </a:rPr>
              <a:t>题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62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画出另两个投影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9" name="任意多边形 107548"/>
          <p:cNvSpPr/>
          <p:nvPr/>
        </p:nvSpPr>
        <p:spPr>
          <a:xfrm>
            <a:off x="6707188" y="5122863"/>
            <a:ext cx="25400" cy="1436687"/>
          </a:xfrm>
          <a:custGeom>
            <a:avLst/>
            <a:gdLst/>
            <a:ahLst/>
            <a:cxnLst/>
            <a:rect l="0" t="0" r="0" b="0"/>
            <a:pathLst>
              <a:path w="88" h="4665">
                <a:moveTo>
                  <a:pt x="0" y="0"/>
                </a:moveTo>
                <a:lnTo>
                  <a:pt x="87" y="4665"/>
                </a:lnTo>
                <a:lnTo>
                  <a:pt x="88" y="4665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7590" name="组合 107589"/>
          <p:cNvGrpSpPr/>
          <p:nvPr/>
        </p:nvGrpSpPr>
        <p:grpSpPr>
          <a:xfrm>
            <a:off x="1733550" y="1981200"/>
            <a:ext cx="6977063" cy="4578350"/>
            <a:chOff x="1104" y="1248"/>
            <a:chExt cx="4395" cy="2884"/>
          </a:xfrm>
        </p:grpSpPr>
        <p:sp>
          <p:nvSpPr>
            <p:cNvPr id="107524" name="任意多边形 107523"/>
            <p:cNvSpPr/>
            <p:nvPr/>
          </p:nvSpPr>
          <p:spPr>
            <a:xfrm>
              <a:off x="1238" y="1372"/>
              <a:ext cx="1359" cy="653"/>
            </a:xfrm>
            <a:custGeom>
              <a:avLst/>
              <a:gdLst/>
              <a:ahLst/>
              <a:cxnLst/>
              <a:rect l="0" t="0" r="0" b="0"/>
              <a:pathLst>
                <a:path w="6731" h="3370">
                  <a:moveTo>
                    <a:pt x="6731" y="3370"/>
                  </a:moveTo>
                  <a:lnTo>
                    <a:pt x="6617" y="2498"/>
                  </a:lnTo>
                  <a:lnTo>
                    <a:pt x="6281" y="1685"/>
                  </a:lnTo>
                  <a:lnTo>
                    <a:pt x="5746" y="987"/>
                  </a:lnTo>
                  <a:lnTo>
                    <a:pt x="5049" y="452"/>
                  </a:lnTo>
                  <a:lnTo>
                    <a:pt x="4237" y="114"/>
                  </a:lnTo>
                  <a:lnTo>
                    <a:pt x="3366" y="0"/>
                  </a:lnTo>
                  <a:lnTo>
                    <a:pt x="2495" y="114"/>
                  </a:lnTo>
                  <a:lnTo>
                    <a:pt x="1683" y="452"/>
                  </a:lnTo>
                  <a:lnTo>
                    <a:pt x="986" y="987"/>
                  </a:lnTo>
                  <a:lnTo>
                    <a:pt x="451" y="1685"/>
                  </a:lnTo>
                  <a:lnTo>
                    <a:pt x="115" y="2498"/>
                  </a:lnTo>
                  <a:lnTo>
                    <a:pt x="0" y="3370"/>
                  </a:lnTo>
                  <a:lnTo>
                    <a:pt x="1" y="337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5" name="任意多边形 107524"/>
            <p:cNvSpPr/>
            <p:nvPr/>
          </p:nvSpPr>
          <p:spPr>
            <a:xfrm>
              <a:off x="2597" y="2025"/>
              <a:ext cx="2" cy="1096"/>
            </a:xfrm>
            <a:custGeom>
              <a:avLst/>
              <a:gdLst/>
              <a:ahLst/>
              <a:cxnLst/>
              <a:rect l="0" t="0" r="0" b="0"/>
              <a:pathLst>
                <a:path w="2" h="5636">
                  <a:moveTo>
                    <a:pt x="0" y="0"/>
                  </a:moveTo>
                  <a:lnTo>
                    <a:pt x="0" y="5636"/>
                  </a:lnTo>
                  <a:lnTo>
                    <a:pt x="2" y="5636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6" name="任意多边形 107525"/>
            <p:cNvSpPr/>
            <p:nvPr/>
          </p:nvSpPr>
          <p:spPr>
            <a:xfrm>
              <a:off x="1238" y="3121"/>
              <a:ext cx="1359" cy="2"/>
            </a:xfrm>
            <a:custGeom>
              <a:avLst/>
              <a:gdLst/>
              <a:ahLst/>
              <a:cxnLst/>
              <a:rect l="0" t="0" r="0" b="0"/>
              <a:pathLst>
                <a:path w="6731">
                  <a:moveTo>
                    <a:pt x="6731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7" name="任意多边形 107526"/>
            <p:cNvSpPr/>
            <p:nvPr/>
          </p:nvSpPr>
          <p:spPr>
            <a:xfrm>
              <a:off x="1589" y="1709"/>
              <a:ext cx="657" cy="633"/>
            </a:xfrm>
            <a:custGeom>
              <a:avLst/>
              <a:gdLst/>
              <a:ahLst/>
              <a:cxnLst/>
              <a:rect l="0" t="0" r="0" b="0"/>
              <a:pathLst>
                <a:path w="3258" h="3260">
                  <a:moveTo>
                    <a:pt x="3257" y="1630"/>
                  </a:moveTo>
                  <a:lnTo>
                    <a:pt x="3178" y="1125"/>
                  </a:lnTo>
                  <a:lnTo>
                    <a:pt x="2947" y="671"/>
                  </a:lnTo>
                  <a:lnTo>
                    <a:pt x="2586" y="310"/>
                  </a:lnTo>
                  <a:lnTo>
                    <a:pt x="2132" y="79"/>
                  </a:lnTo>
                  <a:lnTo>
                    <a:pt x="1629" y="0"/>
                  </a:lnTo>
                  <a:lnTo>
                    <a:pt x="1126" y="79"/>
                  </a:lnTo>
                  <a:lnTo>
                    <a:pt x="671" y="310"/>
                  </a:lnTo>
                  <a:lnTo>
                    <a:pt x="312" y="671"/>
                  </a:lnTo>
                  <a:lnTo>
                    <a:pt x="80" y="1125"/>
                  </a:lnTo>
                  <a:lnTo>
                    <a:pt x="0" y="1630"/>
                  </a:lnTo>
                  <a:lnTo>
                    <a:pt x="80" y="2133"/>
                  </a:lnTo>
                  <a:lnTo>
                    <a:pt x="312" y="2587"/>
                  </a:lnTo>
                  <a:lnTo>
                    <a:pt x="671" y="2948"/>
                  </a:lnTo>
                  <a:lnTo>
                    <a:pt x="1126" y="3180"/>
                  </a:lnTo>
                  <a:lnTo>
                    <a:pt x="1629" y="3260"/>
                  </a:lnTo>
                  <a:lnTo>
                    <a:pt x="2132" y="3180"/>
                  </a:lnTo>
                  <a:lnTo>
                    <a:pt x="2586" y="2948"/>
                  </a:lnTo>
                  <a:lnTo>
                    <a:pt x="2947" y="2587"/>
                  </a:lnTo>
                  <a:lnTo>
                    <a:pt x="3178" y="2133"/>
                  </a:lnTo>
                  <a:lnTo>
                    <a:pt x="3257" y="1630"/>
                  </a:lnTo>
                  <a:lnTo>
                    <a:pt x="3258" y="163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8" name="任意多边形 107527"/>
            <p:cNvSpPr/>
            <p:nvPr/>
          </p:nvSpPr>
          <p:spPr>
            <a:xfrm>
              <a:off x="3124" y="3121"/>
              <a:ext cx="459" cy="2"/>
            </a:xfrm>
            <a:custGeom>
              <a:avLst/>
              <a:gdLst/>
              <a:ahLst/>
              <a:cxnLst/>
              <a:rect l="0" t="0" r="0" b="0"/>
              <a:pathLst>
                <a:path w="2281">
                  <a:moveTo>
                    <a:pt x="0" y="0"/>
                  </a:moveTo>
                  <a:lnTo>
                    <a:pt x="2280" y="0"/>
                  </a:lnTo>
                  <a:lnTo>
                    <a:pt x="228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9" name="任意多边形 107528"/>
            <p:cNvSpPr/>
            <p:nvPr/>
          </p:nvSpPr>
          <p:spPr>
            <a:xfrm>
              <a:off x="3583" y="1395"/>
              <a:ext cx="2" cy="1726"/>
            </a:xfrm>
            <a:custGeom>
              <a:avLst/>
              <a:gdLst/>
              <a:ahLst/>
              <a:cxnLst/>
              <a:rect l="0" t="0" r="0" b="0"/>
              <a:pathLst>
                <a:path w="1" h="8889">
                  <a:moveTo>
                    <a:pt x="0" y="888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0" name="任意多边形 107529"/>
            <p:cNvSpPr/>
            <p:nvPr/>
          </p:nvSpPr>
          <p:spPr>
            <a:xfrm>
              <a:off x="3124" y="1395"/>
              <a:ext cx="459" cy="2"/>
            </a:xfrm>
            <a:custGeom>
              <a:avLst/>
              <a:gdLst/>
              <a:ahLst/>
              <a:cxnLst/>
              <a:rect l="0" t="0" r="0" b="0"/>
              <a:pathLst>
                <a:path w="2280">
                  <a:moveTo>
                    <a:pt x="2280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1" name="任意多边形 107530"/>
            <p:cNvSpPr/>
            <p:nvPr/>
          </p:nvSpPr>
          <p:spPr>
            <a:xfrm>
              <a:off x="3124" y="1395"/>
              <a:ext cx="1" cy="1726"/>
            </a:xfrm>
            <a:custGeom>
              <a:avLst/>
              <a:gdLst/>
              <a:ahLst/>
              <a:cxnLst/>
              <a:rect l="0" t="0" r="0" b="0"/>
              <a:pathLst>
                <a:path w="1" h="8889">
                  <a:moveTo>
                    <a:pt x="0" y="0"/>
                  </a:moveTo>
                  <a:lnTo>
                    <a:pt x="0" y="8889"/>
                  </a:lnTo>
                  <a:lnTo>
                    <a:pt x="1" y="8889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6" name="任意多边形 107535"/>
            <p:cNvSpPr/>
            <p:nvPr/>
          </p:nvSpPr>
          <p:spPr>
            <a:xfrm>
              <a:off x="1217" y="3626"/>
              <a:ext cx="1380" cy="2"/>
            </a:xfrm>
            <a:custGeom>
              <a:avLst/>
              <a:gdLst/>
              <a:ahLst/>
              <a:cxnLst/>
              <a:rect l="0" t="0" r="0" b="0"/>
              <a:pathLst>
                <a:path w="6839">
                  <a:moveTo>
                    <a:pt x="683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7" name="任意多边形 107536"/>
            <p:cNvSpPr/>
            <p:nvPr/>
          </p:nvSpPr>
          <p:spPr>
            <a:xfrm>
              <a:off x="1217" y="4003"/>
              <a:ext cx="1380" cy="2"/>
            </a:xfrm>
            <a:custGeom>
              <a:avLst/>
              <a:gdLst/>
              <a:ahLst/>
              <a:cxnLst/>
              <a:rect l="0" t="0" r="0" b="0"/>
              <a:pathLst>
                <a:path w="6839">
                  <a:moveTo>
                    <a:pt x="683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8" name="任意多边形 107537"/>
            <p:cNvSpPr/>
            <p:nvPr/>
          </p:nvSpPr>
          <p:spPr>
            <a:xfrm>
              <a:off x="1217" y="3626"/>
              <a:ext cx="1" cy="377"/>
            </a:xfrm>
            <a:custGeom>
              <a:avLst/>
              <a:gdLst/>
              <a:ahLst/>
              <a:cxnLst/>
              <a:rect l="0" t="0" r="0" b="0"/>
              <a:pathLst>
                <a:path w="1" h="1951">
                  <a:moveTo>
                    <a:pt x="0" y="0"/>
                  </a:moveTo>
                  <a:lnTo>
                    <a:pt x="0" y="1951"/>
                  </a:lnTo>
                  <a:lnTo>
                    <a:pt x="1" y="195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9" name="任意多边形 107538"/>
            <p:cNvSpPr/>
            <p:nvPr/>
          </p:nvSpPr>
          <p:spPr>
            <a:xfrm>
              <a:off x="2597" y="3626"/>
              <a:ext cx="2" cy="377"/>
            </a:xfrm>
            <a:custGeom>
              <a:avLst/>
              <a:gdLst/>
              <a:ahLst/>
              <a:cxnLst/>
              <a:rect l="0" t="0" r="0" b="0"/>
              <a:pathLst>
                <a:path w="2" h="1951">
                  <a:moveTo>
                    <a:pt x="0" y="0"/>
                  </a:moveTo>
                  <a:lnTo>
                    <a:pt x="0" y="1951"/>
                  </a:lnTo>
                  <a:lnTo>
                    <a:pt x="2" y="195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0" name="任意多边形 107539"/>
            <p:cNvSpPr/>
            <p:nvPr/>
          </p:nvSpPr>
          <p:spPr>
            <a:xfrm>
              <a:off x="1611" y="3626"/>
              <a:ext cx="2" cy="154"/>
            </a:xfrm>
            <a:custGeom>
              <a:avLst/>
              <a:gdLst/>
              <a:ahLst/>
              <a:cxnLst/>
              <a:rect l="0" t="0" r="0" b="0"/>
              <a:pathLst>
                <a:path w="1" h="795">
                  <a:moveTo>
                    <a:pt x="0" y="0"/>
                  </a:moveTo>
                  <a:lnTo>
                    <a:pt x="0" y="795"/>
                  </a:lnTo>
                  <a:lnTo>
                    <a:pt x="1" y="795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1" name="任意多边形 107540"/>
            <p:cNvSpPr/>
            <p:nvPr/>
          </p:nvSpPr>
          <p:spPr>
            <a:xfrm>
              <a:off x="1611" y="3849"/>
              <a:ext cx="2" cy="154"/>
            </a:xfrm>
            <a:custGeom>
              <a:avLst/>
              <a:gdLst/>
              <a:ahLst/>
              <a:cxnLst/>
              <a:rect l="0" t="0" r="0" b="0"/>
              <a:pathLst>
                <a:path w="1" h="794">
                  <a:moveTo>
                    <a:pt x="0" y="0"/>
                  </a:moveTo>
                  <a:lnTo>
                    <a:pt x="0" y="794"/>
                  </a:lnTo>
                  <a:lnTo>
                    <a:pt x="1" y="79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2" name="任意多边形 107541"/>
            <p:cNvSpPr/>
            <p:nvPr/>
          </p:nvSpPr>
          <p:spPr>
            <a:xfrm>
              <a:off x="2225" y="3626"/>
              <a:ext cx="1" cy="154"/>
            </a:xfrm>
            <a:custGeom>
              <a:avLst/>
              <a:gdLst/>
              <a:ahLst/>
              <a:cxnLst/>
              <a:rect l="0" t="0" r="0" b="0"/>
              <a:pathLst>
                <a:path w="1" h="795">
                  <a:moveTo>
                    <a:pt x="0" y="0"/>
                  </a:moveTo>
                  <a:lnTo>
                    <a:pt x="0" y="795"/>
                  </a:lnTo>
                  <a:lnTo>
                    <a:pt x="1" y="795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3" name="任意多边形 107542"/>
            <p:cNvSpPr/>
            <p:nvPr/>
          </p:nvSpPr>
          <p:spPr>
            <a:xfrm>
              <a:off x="2225" y="3849"/>
              <a:ext cx="1" cy="154"/>
            </a:xfrm>
            <a:custGeom>
              <a:avLst/>
              <a:gdLst/>
              <a:ahLst/>
              <a:cxnLst/>
              <a:rect l="0" t="0" r="0" b="0"/>
              <a:pathLst>
                <a:path w="1" h="794">
                  <a:moveTo>
                    <a:pt x="0" y="0"/>
                  </a:moveTo>
                  <a:lnTo>
                    <a:pt x="0" y="794"/>
                  </a:lnTo>
                  <a:lnTo>
                    <a:pt x="1" y="79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4" name="任意多边形 107543"/>
            <p:cNvSpPr/>
            <p:nvPr/>
          </p:nvSpPr>
          <p:spPr>
            <a:xfrm>
              <a:off x="3992" y="3091"/>
              <a:ext cx="1" cy="895"/>
            </a:xfrm>
            <a:custGeom>
              <a:avLst/>
              <a:gdLst/>
              <a:ahLst/>
              <a:cxnLst/>
              <a:rect l="0" t="0" r="0" b="0"/>
              <a:pathLst>
                <a:path w="1" h="4615">
                  <a:moveTo>
                    <a:pt x="0" y="0"/>
                  </a:moveTo>
                  <a:lnTo>
                    <a:pt x="0" y="4615"/>
                  </a:lnTo>
                  <a:lnTo>
                    <a:pt x="1" y="4615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5" name="任意多边形 107544"/>
            <p:cNvSpPr/>
            <p:nvPr/>
          </p:nvSpPr>
          <p:spPr>
            <a:xfrm>
              <a:off x="4622" y="2604"/>
              <a:ext cx="245" cy="409"/>
            </a:xfrm>
            <a:custGeom>
              <a:avLst/>
              <a:gdLst/>
              <a:ahLst/>
              <a:cxnLst/>
              <a:rect l="0" t="0" r="0" b="0"/>
              <a:pathLst>
                <a:path w="1216" h="2106">
                  <a:moveTo>
                    <a:pt x="0" y="2106"/>
                  </a:moveTo>
                  <a:lnTo>
                    <a:pt x="608" y="1567"/>
                  </a:lnTo>
                  <a:lnTo>
                    <a:pt x="1052" y="796"/>
                  </a:lnTo>
                  <a:lnTo>
                    <a:pt x="1215" y="0"/>
                  </a:lnTo>
                  <a:lnTo>
                    <a:pt x="1216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6" name="任意多边形 107545"/>
            <p:cNvSpPr/>
            <p:nvPr/>
          </p:nvSpPr>
          <p:spPr>
            <a:xfrm>
              <a:off x="5497" y="2525"/>
              <a:ext cx="2" cy="916"/>
            </a:xfrm>
            <a:custGeom>
              <a:avLst/>
              <a:gdLst/>
              <a:ahLst/>
              <a:cxnLst/>
              <a:rect l="0" t="0" r="0" b="0"/>
              <a:pathLst>
                <a:path w="1" h="4715">
                  <a:moveTo>
                    <a:pt x="0" y="0"/>
                  </a:moveTo>
                  <a:lnTo>
                    <a:pt x="0" y="4715"/>
                  </a:lnTo>
                  <a:lnTo>
                    <a:pt x="1" y="4715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7" name="任意多边形 107546"/>
            <p:cNvSpPr/>
            <p:nvPr/>
          </p:nvSpPr>
          <p:spPr>
            <a:xfrm>
              <a:off x="4237" y="2102"/>
              <a:ext cx="1260" cy="1125"/>
            </a:xfrm>
            <a:custGeom>
              <a:avLst/>
              <a:gdLst/>
              <a:ahLst/>
              <a:cxnLst/>
              <a:rect l="0" t="0" r="0" b="0"/>
              <a:pathLst>
                <a:path w="6248" h="5797">
                  <a:moveTo>
                    <a:pt x="6248" y="2186"/>
                  </a:moveTo>
                  <a:lnTo>
                    <a:pt x="6095" y="1159"/>
                  </a:lnTo>
                  <a:lnTo>
                    <a:pt x="5651" y="408"/>
                  </a:lnTo>
                  <a:lnTo>
                    <a:pt x="4960" y="9"/>
                  </a:lnTo>
                  <a:lnTo>
                    <a:pt x="4089" y="0"/>
                  </a:lnTo>
                  <a:lnTo>
                    <a:pt x="3124" y="381"/>
                  </a:lnTo>
                  <a:lnTo>
                    <a:pt x="2159" y="1116"/>
                  </a:lnTo>
                  <a:lnTo>
                    <a:pt x="1288" y="2131"/>
                  </a:lnTo>
                  <a:lnTo>
                    <a:pt x="597" y="3331"/>
                  </a:lnTo>
                  <a:lnTo>
                    <a:pt x="153" y="4593"/>
                  </a:lnTo>
                  <a:lnTo>
                    <a:pt x="0" y="5797"/>
                  </a:lnTo>
                  <a:lnTo>
                    <a:pt x="1" y="5797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8" name="任意多边形 107547"/>
            <p:cNvSpPr/>
            <p:nvPr/>
          </p:nvSpPr>
          <p:spPr>
            <a:xfrm>
              <a:off x="4625" y="2572"/>
              <a:ext cx="485" cy="605"/>
            </a:xfrm>
            <a:custGeom>
              <a:avLst/>
              <a:gdLst/>
              <a:ahLst/>
              <a:cxnLst/>
              <a:rect l="0" t="0" r="0" b="0"/>
              <a:pathLst>
                <a:path w="2407" h="3115">
                  <a:moveTo>
                    <a:pt x="336" y="3054"/>
                  </a:moveTo>
                  <a:lnTo>
                    <a:pt x="833" y="3115"/>
                  </a:lnTo>
                  <a:lnTo>
                    <a:pt x="1414" y="2820"/>
                  </a:lnTo>
                  <a:lnTo>
                    <a:pt x="1944" y="2237"/>
                  </a:lnTo>
                  <a:lnTo>
                    <a:pt x="2302" y="1501"/>
                  </a:lnTo>
                  <a:lnTo>
                    <a:pt x="2407" y="779"/>
                  </a:lnTo>
                  <a:lnTo>
                    <a:pt x="2234" y="237"/>
                  </a:lnTo>
                  <a:lnTo>
                    <a:pt x="1823" y="0"/>
                  </a:lnTo>
                  <a:lnTo>
                    <a:pt x="1268" y="121"/>
                  </a:lnTo>
                  <a:lnTo>
                    <a:pt x="697" y="572"/>
                  </a:lnTo>
                  <a:lnTo>
                    <a:pt x="238" y="1252"/>
                  </a:lnTo>
                  <a:lnTo>
                    <a:pt x="0" y="2003"/>
                  </a:lnTo>
                  <a:lnTo>
                    <a:pt x="35" y="2653"/>
                  </a:lnTo>
                  <a:lnTo>
                    <a:pt x="336" y="3054"/>
                  </a:lnTo>
                  <a:lnTo>
                    <a:pt x="337" y="305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0" name="任意多边形 107549"/>
            <p:cNvSpPr/>
            <p:nvPr/>
          </p:nvSpPr>
          <p:spPr>
            <a:xfrm>
              <a:off x="4253" y="3441"/>
              <a:ext cx="1244" cy="691"/>
            </a:xfrm>
            <a:custGeom>
              <a:avLst/>
              <a:gdLst/>
              <a:ahLst/>
              <a:cxnLst/>
              <a:rect l="0" t="0" r="0" b="0"/>
              <a:pathLst>
                <a:path w="6162" h="3561">
                  <a:moveTo>
                    <a:pt x="0" y="3561"/>
                  </a:moveTo>
                  <a:lnTo>
                    <a:pt x="6161" y="0"/>
                  </a:lnTo>
                  <a:lnTo>
                    <a:pt x="6162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1" name="任意多边形 107550"/>
            <p:cNvSpPr/>
            <p:nvPr/>
          </p:nvSpPr>
          <p:spPr>
            <a:xfrm>
              <a:off x="3992" y="3986"/>
              <a:ext cx="261" cy="146"/>
            </a:xfrm>
            <a:custGeom>
              <a:avLst/>
              <a:gdLst/>
              <a:ahLst/>
              <a:cxnLst/>
              <a:rect l="0" t="0" r="0" b="0"/>
              <a:pathLst>
                <a:path w="1303" h="752">
                  <a:moveTo>
                    <a:pt x="0" y="0"/>
                  </a:moveTo>
                  <a:lnTo>
                    <a:pt x="1302" y="752"/>
                  </a:lnTo>
                  <a:lnTo>
                    <a:pt x="1303" y="752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2" name="任意多边形 107551"/>
            <p:cNvSpPr/>
            <p:nvPr/>
          </p:nvSpPr>
          <p:spPr>
            <a:xfrm>
              <a:off x="2953" y="2025"/>
              <a:ext cx="289" cy="2"/>
            </a:xfrm>
            <a:custGeom>
              <a:avLst/>
              <a:gdLst/>
              <a:ahLst/>
              <a:cxnLst/>
              <a:rect l="0" t="0" r="0" b="0"/>
              <a:pathLst>
                <a:path w="1435">
                  <a:moveTo>
                    <a:pt x="0" y="0"/>
                  </a:moveTo>
                  <a:lnTo>
                    <a:pt x="1434" y="0"/>
                  </a:lnTo>
                  <a:lnTo>
                    <a:pt x="1435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3" name="任意多边形 107552"/>
            <p:cNvSpPr/>
            <p:nvPr/>
          </p:nvSpPr>
          <p:spPr>
            <a:xfrm>
              <a:off x="3303" y="2025"/>
              <a:ext cx="60" cy="2"/>
            </a:xfrm>
            <a:custGeom>
              <a:avLst/>
              <a:gdLst/>
              <a:ahLst/>
              <a:cxnLst/>
              <a:rect l="0" t="0" r="0" b="0"/>
              <a:pathLst>
                <a:path w="302">
                  <a:moveTo>
                    <a:pt x="0" y="0"/>
                  </a:moveTo>
                  <a:lnTo>
                    <a:pt x="301" y="0"/>
                  </a:lnTo>
                  <a:lnTo>
                    <a:pt x="30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4" name="任意多边形 107553"/>
            <p:cNvSpPr/>
            <p:nvPr/>
          </p:nvSpPr>
          <p:spPr>
            <a:xfrm>
              <a:off x="3423" y="2025"/>
              <a:ext cx="305" cy="2"/>
            </a:xfrm>
            <a:custGeom>
              <a:avLst/>
              <a:gdLst/>
              <a:ahLst/>
              <a:cxnLst/>
              <a:rect l="0" t="0" r="0" b="0"/>
              <a:pathLst>
                <a:path w="1504">
                  <a:moveTo>
                    <a:pt x="0" y="0"/>
                  </a:moveTo>
                  <a:lnTo>
                    <a:pt x="1503" y="0"/>
                  </a:lnTo>
                  <a:lnTo>
                    <a:pt x="1504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5" name="任意多边形 107554"/>
            <p:cNvSpPr/>
            <p:nvPr/>
          </p:nvSpPr>
          <p:spPr>
            <a:xfrm>
              <a:off x="3788" y="2025"/>
              <a:ext cx="60" cy="2"/>
            </a:xfrm>
            <a:custGeom>
              <a:avLst/>
              <a:gdLst/>
              <a:ahLst/>
              <a:cxnLst/>
              <a:rect l="0" t="0" r="0" b="0"/>
              <a:pathLst>
                <a:path w="301">
                  <a:moveTo>
                    <a:pt x="0" y="0"/>
                  </a:moveTo>
                  <a:lnTo>
                    <a:pt x="300" y="0"/>
                  </a:lnTo>
                  <a:lnTo>
                    <a:pt x="30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6" name="任意多边形 107555"/>
            <p:cNvSpPr/>
            <p:nvPr/>
          </p:nvSpPr>
          <p:spPr>
            <a:xfrm>
              <a:off x="3910" y="2025"/>
              <a:ext cx="289" cy="2"/>
            </a:xfrm>
            <a:custGeom>
              <a:avLst/>
              <a:gdLst/>
              <a:ahLst/>
              <a:cxnLst/>
              <a:rect l="0" t="0" r="0" b="0"/>
              <a:pathLst>
                <a:path w="1435">
                  <a:moveTo>
                    <a:pt x="0" y="0"/>
                  </a:moveTo>
                  <a:lnTo>
                    <a:pt x="1433" y="0"/>
                  </a:lnTo>
                  <a:lnTo>
                    <a:pt x="1435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7" name="任意多边形 107556"/>
            <p:cNvSpPr/>
            <p:nvPr/>
          </p:nvSpPr>
          <p:spPr>
            <a:xfrm>
              <a:off x="1104" y="2029"/>
              <a:ext cx="334" cy="2"/>
            </a:xfrm>
            <a:custGeom>
              <a:avLst/>
              <a:gdLst/>
              <a:ahLst/>
              <a:cxnLst/>
              <a:rect l="0" t="0" r="0" b="0"/>
              <a:pathLst>
                <a:path w="1653">
                  <a:moveTo>
                    <a:pt x="0" y="0"/>
                  </a:moveTo>
                  <a:lnTo>
                    <a:pt x="1652" y="0"/>
                  </a:lnTo>
                  <a:lnTo>
                    <a:pt x="1653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8" name="任意多边形 107557"/>
            <p:cNvSpPr/>
            <p:nvPr/>
          </p:nvSpPr>
          <p:spPr>
            <a:xfrm>
              <a:off x="1527" y="2029"/>
              <a:ext cx="93" cy="2"/>
            </a:xfrm>
            <a:custGeom>
              <a:avLst/>
              <a:gdLst/>
              <a:ahLst/>
              <a:cxnLst/>
              <a:rect l="0" t="0" r="0" b="0"/>
              <a:pathLst>
                <a:path w="453">
                  <a:moveTo>
                    <a:pt x="0" y="0"/>
                  </a:moveTo>
                  <a:lnTo>
                    <a:pt x="452" y="0"/>
                  </a:lnTo>
                  <a:lnTo>
                    <a:pt x="453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9" name="任意多边形 107558"/>
            <p:cNvSpPr/>
            <p:nvPr/>
          </p:nvSpPr>
          <p:spPr>
            <a:xfrm>
              <a:off x="1711" y="2029"/>
              <a:ext cx="454" cy="2"/>
            </a:xfrm>
            <a:custGeom>
              <a:avLst/>
              <a:gdLst/>
              <a:ahLst/>
              <a:cxnLst/>
              <a:rect l="0" t="0" r="0" b="0"/>
              <a:pathLst>
                <a:path w="2256">
                  <a:moveTo>
                    <a:pt x="0" y="0"/>
                  </a:moveTo>
                  <a:lnTo>
                    <a:pt x="2255" y="0"/>
                  </a:lnTo>
                  <a:lnTo>
                    <a:pt x="2256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0" name="任意多边形 107559"/>
            <p:cNvSpPr/>
            <p:nvPr/>
          </p:nvSpPr>
          <p:spPr>
            <a:xfrm>
              <a:off x="2255" y="2029"/>
              <a:ext cx="93" cy="2"/>
            </a:xfrm>
            <a:custGeom>
              <a:avLst/>
              <a:gdLst/>
              <a:ahLst/>
              <a:cxnLst/>
              <a:rect l="0" t="0" r="0" b="0"/>
              <a:pathLst>
                <a:path w="452">
                  <a:moveTo>
                    <a:pt x="0" y="0"/>
                  </a:moveTo>
                  <a:lnTo>
                    <a:pt x="451" y="0"/>
                  </a:lnTo>
                  <a:lnTo>
                    <a:pt x="45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1" name="任意多边形 107560"/>
            <p:cNvSpPr/>
            <p:nvPr/>
          </p:nvSpPr>
          <p:spPr>
            <a:xfrm>
              <a:off x="2439" y="2029"/>
              <a:ext cx="332" cy="2"/>
            </a:xfrm>
            <a:custGeom>
              <a:avLst/>
              <a:gdLst/>
              <a:ahLst/>
              <a:cxnLst/>
              <a:rect l="0" t="0" r="0" b="0"/>
              <a:pathLst>
                <a:path w="1652">
                  <a:moveTo>
                    <a:pt x="0" y="0"/>
                  </a:moveTo>
                  <a:lnTo>
                    <a:pt x="1650" y="0"/>
                  </a:lnTo>
                  <a:lnTo>
                    <a:pt x="165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5" name="任意多边形 107564"/>
            <p:cNvSpPr/>
            <p:nvPr/>
          </p:nvSpPr>
          <p:spPr>
            <a:xfrm>
              <a:off x="1238" y="2025"/>
              <a:ext cx="2" cy="1096"/>
            </a:xfrm>
            <a:custGeom>
              <a:avLst/>
              <a:gdLst/>
              <a:ahLst/>
              <a:cxnLst/>
              <a:rect l="0" t="0" r="0" b="0"/>
              <a:pathLst>
                <a:path w="1" h="5636">
                  <a:moveTo>
                    <a:pt x="0" y="0"/>
                  </a:moveTo>
                  <a:lnTo>
                    <a:pt x="0" y="5636"/>
                  </a:lnTo>
                  <a:lnTo>
                    <a:pt x="1" y="5636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6" name="任意多边形 107565"/>
            <p:cNvSpPr/>
            <p:nvPr/>
          </p:nvSpPr>
          <p:spPr>
            <a:xfrm>
              <a:off x="4253" y="2937"/>
              <a:ext cx="505" cy="280"/>
            </a:xfrm>
            <a:custGeom>
              <a:avLst/>
              <a:gdLst/>
              <a:ahLst/>
              <a:cxnLst/>
              <a:rect l="0" t="0" r="0" b="0"/>
              <a:pathLst>
                <a:path w="2496" h="1441">
                  <a:moveTo>
                    <a:pt x="0" y="1441"/>
                  </a:moveTo>
                  <a:lnTo>
                    <a:pt x="2495" y="0"/>
                  </a:lnTo>
                  <a:lnTo>
                    <a:pt x="2496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7" name="任意多边形 107566"/>
            <p:cNvSpPr/>
            <p:nvPr/>
          </p:nvSpPr>
          <p:spPr>
            <a:xfrm>
              <a:off x="4836" y="2850"/>
              <a:ext cx="78" cy="44"/>
            </a:xfrm>
            <a:custGeom>
              <a:avLst/>
              <a:gdLst/>
              <a:ahLst/>
              <a:cxnLst/>
              <a:rect l="0" t="0" r="0" b="0"/>
              <a:pathLst>
                <a:path w="391" h="225">
                  <a:moveTo>
                    <a:pt x="0" y="225"/>
                  </a:moveTo>
                  <a:lnTo>
                    <a:pt x="390" y="0"/>
                  </a:lnTo>
                  <a:lnTo>
                    <a:pt x="39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8" name="任意多边形 107567"/>
            <p:cNvSpPr/>
            <p:nvPr/>
          </p:nvSpPr>
          <p:spPr>
            <a:xfrm>
              <a:off x="4994" y="2525"/>
              <a:ext cx="503" cy="281"/>
            </a:xfrm>
            <a:custGeom>
              <a:avLst/>
              <a:gdLst/>
              <a:ahLst/>
              <a:cxnLst/>
              <a:rect l="0" t="0" r="0" b="0"/>
              <a:pathLst>
                <a:path w="2497" h="1442">
                  <a:moveTo>
                    <a:pt x="0" y="1442"/>
                  </a:moveTo>
                  <a:lnTo>
                    <a:pt x="2496" y="0"/>
                  </a:lnTo>
                  <a:lnTo>
                    <a:pt x="249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9" name="任意多边形 107568"/>
            <p:cNvSpPr/>
            <p:nvPr/>
          </p:nvSpPr>
          <p:spPr>
            <a:xfrm>
              <a:off x="4871" y="2010"/>
              <a:ext cx="1" cy="531"/>
            </a:xfrm>
            <a:custGeom>
              <a:avLst/>
              <a:gdLst/>
              <a:ahLst/>
              <a:cxnLst/>
              <a:rect l="0" t="0" r="0" b="0"/>
              <a:pathLst>
                <a:path w="1" h="2734">
                  <a:moveTo>
                    <a:pt x="0" y="0"/>
                  </a:moveTo>
                  <a:lnTo>
                    <a:pt x="0" y="2734"/>
                  </a:lnTo>
                  <a:lnTo>
                    <a:pt x="1" y="27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0" name="任意多边形 107569"/>
            <p:cNvSpPr/>
            <p:nvPr/>
          </p:nvSpPr>
          <p:spPr>
            <a:xfrm>
              <a:off x="4871" y="2628"/>
              <a:ext cx="1" cy="88"/>
            </a:xfrm>
            <a:custGeom>
              <a:avLst/>
              <a:gdLst/>
              <a:ahLst/>
              <a:cxnLst/>
              <a:rect l="0" t="0" r="0" b="0"/>
              <a:pathLst>
                <a:path w="1" h="452">
                  <a:moveTo>
                    <a:pt x="0" y="0"/>
                  </a:moveTo>
                  <a:lnTo>
                    <a:pt x="0" y="452"/>
                  </a:lnTo>
                  <a:lnTo>
                    <a:pt x="1" y="45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1" name="任意多边形 107570"/>
            <p:cNvSpPr/>
            <p:nvPr/>
          </p:nvSpPr>
          <p:spPr>
            <a:xfrm>
              <a:off x="4871" y="2803"/>
              <a:ext cx="1" cy="531"/>
            </a:xfrm>
            <a:custGeom>
              <a:avLst/>
              <a:gdLst/>
              <a:ahLst/>
              <a:cxnLst/>
              <a:rect l="0" t="0" r="0" b="0"/>
              <a:pathLst>
                <a:path w="1" h="2734">
                  <a:moveTo>
                    <a:pt x="0" y="0"/>
                  </a:moveTo>
                  <a:lnTo>
                    <a:pt x="0" y="2734"/>
                  </a:lnTo>
                  <a:lnTo>
                    <a:pt x="1" y="27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2" name="任意多边形 107571"/>
            <p:cNvSpPr/>
            <p:nvPr/>
          </p:nvSpPr>
          <p:spPr>
            <a:xfrm>
              <a:off x="3992" y="1957"/>
              <a:ext cx="1062" cy="1134"/>
            </a:xfrm>
            <a:custGeom>
              <a:avLst/>
              <a:gdLst/>
              <a:ahLst/>
              <a:cxnLst/>
              <a:rect l="0" t="0" r="0" b="0"/>
              <a:pathLst>
                <a:path w="5272" h="5842">
                  <a:moveTo>
                    <a:pt x="5272" y="181"/>
                  </a:moveTo>
                  <a:lnTo>
                    <a:pt x="4562" y="0"/>
                  </a:lnTo>
                  <a:lnTo>
                    <a:pt x="3701" y="155"/>
                  </a:lnTo>
                  <a:lnTo>
                    <a:pt x="2790" y="639"/>
                  </a:lnTo>
                  <a:lnTo>
                    <a:pt x="1908" y="1413"/>
                  </a:lnTo>
                  <a:lnTo>
                    <a:pt x="1129" y="2411"/>
                  </a:lnTo>
                  <a:lnTo>
                    <a:pt x="520" y="3546"/>
                  </a:lnTo>
                  <a:lnTo>
                    <a:pt x="133" y="4724"/>
                  </a:lnTo>
                  <a:lnTo>
                    <a:pt x="0" y="5842"/>
                  </a:lnTo>
                  <a:lnTo>
                    <a:pt x="1" y="5842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3" name="任意多边形 107572"/>
            <p:cNvSpPr/>
            <p:nvPr/>
          </p:nvSpPr>
          <p:spPr>
            <a:xfrm>
              <a:off x="5054" y="1992"/>
              <a:ext cx="183" cy="112"/>
            </a:xfrm>
            <a:custGeom>
              <a:avLst/>
              <a:gdLst/>
              <a:ahLst/>
              <a:cxnLst/>
              <a:rect l="0" t="0" r="0" b="0"/>
              <a:pathLst>
                <a:path w="904" h="575">
                  <a:moveTo>
                    <a:pt x="0" y="0"/>
                  </a:moveTo>
                  <a:lnTo>
                    <a:pt x="903" y="575"/>
                  </a:lnTo>
                  <a:lnTo>
                    <a:pt x="904" y="575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4" name="任意多边形 107573"/>
            <p:cNvSpPr/>
            <p:nvPr/>
          </p:nvSpPr>
          <p:spPr>
            <a:xfrm>
              <a:off x="1918" y="1248"/>
              <a:ext cx="1" cy="692"/>
            </a:xfrm>
            <a:custGeom>
              <a:avLst/>
              <a:gdLst/>
              <a:ahLst/>
              <a:cxnLst/>
              <a:rect l="0" t="0" r="0" b="0"/>
              <a:pathLst>
                <a:path w="1" h="3564">
                  <a:moveTo>
                    <a:pt x="0" y="0"/>
                  </a:moveTo>
                  <a:lnTo>
                    <a:pt x="0" y="3564"/>
                  </a:lnTo>
                  <a:lnTo>
                    <a:pt x="1" y="356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5" name="任意多边形 107574"/>
            <p:cNvSpPr/>
            <p:nvPr/>
          </p:nvSpPr>
          <p:spPr>
            <a:xfrm>
              <a:off x="1918" y="1982"/>
              <a:ext cx="1" cy="84"/>
            </a:xfrm>
            <a:custGeom>
              <a:avLst/>
              <a:gdLst/>
              <a:ahLst/>
              <a:cxnLst/>
              <a:rect l="0" t="0" r="0" b="0"/>
              <a:pathLst>
                <a:path w="1" h="432">
                  <a:moveTo>
                    <a:pt x="0" y="0"/>
                  </a:moveTo>
                  <a:lnTo>
                    <a:pt x="0" y="432"/>
                  </a:lnTo>
                  <a:lnTo>
                    <a:pt x="1" y="43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6" name="任意多边形 107575"/>
            <p:cNvSpPr/>
            <p:nvPr/>
          </p:nvSpPr>
          <p:spPr>
            <a:xfrm>
              <a:off x="1918" y="2118"/>
              <a:ext cx="1" cy="535"/>
            </a:xfrm>
            <a:custGeom>
              <a:avLst/>
              <a:gdLst/>
              <a:ahLst/>
              <a:cxnLst/>
              <a:rect l="0" t="0" r="0" b="0"/>
              <a:pathLst>
                <a:path w="1" h="2754">
                  <a:moveTo>
                    <a:pt x="0" y="0"/>
                  </a:moveTo>
                  <a:lnTo>
                    <a:pt x="0" y="2754"/>
                  </a:lnTo>
                  <a:lnTo>
                    <a:pt x="1" y="275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7" name="任意多边形 107576"/>
            <p:cNvSpPr/>
            <p:nvPr/>
          </p:nvSpPr>
          <p:spPr>
            <a:xfrm>
              <a:off x="1918" y="2716"/>
              <a:ext cx="1" cy="83"/>
            </a:xfrm>
            <a:custGeom>
              <a:avLst/>
              <a:gdLst/>
              <a:ahLst/>
              <a:cxnLst/>
              <a:rect l="0" t="0" r="0" b="0"/>
              <a:pathLst>
                <a:path w="1" h="432">
                  <a:moveTo>
                    <a:pt x="0" y="0"/>
                  </a:moveTo>
                  <a:lnTo>
                    <a:pt x="0" y="432"/>
                  </a:lnTo>
                  <a:lnTo>
                    <a:pt x="1" y="43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8" name="任意多边形 107577"/>
            <p:cNvSpPr/>
            <p:nvPr/>
          </p:nvSpPr>
          <p:spPr>
            <a:xfrm>
              <a:off x="1918" y="2862"/>
              <a:ext cx="1" cy="378"/>
            </a:xfrm>
            <a:custGeom>
              <a:avLst/>
              <a:gdLst/>
              <a:ahLst/>
              <a:cxnLst/>
              <a:rect l="0" t="0" r="0" b="0"/>
              <a:pathLst>
                <a:path w="1" h="1944">
                  <a:moveTo>
                    <a:pt x="0" y="0"/>
                  </a:moveTo>
                  <a:lnTo>
                    <a:pt x="0" y="1944"/>
                  </a:lnTo>
                  <a:lnTo>
                    <a:pt x="1" y="194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93" name="组合 107592"/>
          <p:cNvGrpSpPr/>
          <p:nvPr/>
        </p:nvGrpSpPr>
        <p:grpSpPr>
          <a:xfrm>
            <a:off x="212090" y="1108393"/>
            <a:ext cx="8024813" cy="5072062"/>
            <a:chOff x="132" y="703"/>
            <a:chExt cx="5055" cy="3195"/>
          </a:xfrm>
        </p:grpSpPr>
        <p:sp>
          <p:nvSpPr>
            <p:cNvPr id="107581" name="圆角矩形标注 107580"/>
            <p:cNvSpPr/>
            <p:nvPr/>
          </p:nvSpPr>
          <p:spPr>
            <a:xfrm>
              <a:off x="4058" y="1076"/>
              <a:ext cx="1129" cy="574"/>
            </a:xfrm>
            <a:prstGeom prst="wedgeRoundRectCallout">
              <a:avLst>
                <a:gd name="adj1" fmla="val -52083"/>
                <a:gd name="adj2" fmla="val 109190"/>
                <a:gd name="adj3" fmla="val 16667"/>
              </a:avLst>
            </a:prstGeom>
            <a:solidFill>
              <a:srgbClr val="FFFF00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zh-CN" altLang="en-US" sz="2400" dirty="0">
                  <a:solidFill>
                    <a:schemeClr val="tx2"/>
                  </a:solidFill>
                  <a:latin typeface="黑体" charset="0"/>
                  <a:ea typeface="黑体" charset="0"/>
                </a:rPr>
                <a:t>点划线伸</a:t>
              </a:r>
            </a:p>
            <a:p>
              <a:pPr lvl="0" algn="ctr"/>
              <a:r>
                <a:rPr lang="zh-CN" altLang="en-US" sz="2400" dirty="0">
                  <a:solidFill>
                    <a:schemeClr val="tx2"/>
                  </a:solidFill>
                  <a:latin typeface="黑体" charset="0"/>
                  <a:ea typeface="黑体" charset="0"/>
                </a:rPr>
                <a:t>出太长</a:t>
              </a:r>
            </a:p>
          </p:txBody>
        </p:sp>
        <p:sp>
          <p:nvSpPr>
            <p:cNvPr id="107583" name="圆角矩形标注 107582"/>
            <p:cNvSpPr/>
            <p:nvPr/>
          </p:nvSpPr>
          <p:spPr>
            <a:xfrm>
              <a:off x="3140" y="3323"/>
              <a:ext cx="662" cy="575"/>
            </a:xfrm>
            <a:prstGeom prst="wedgeRoundRectCallout">
              <a:avLst>
                <a:gd name="adj1" fmla="val -181778"/>
                <a:gd name="adj2" fmla="val 34880"/>
                <a:gd name="adj3" fmla="val 16667"/>
              </a:avLst>
            </a:prstGeom>
            <a:solidFill>
              <a:schemeClr val="accent1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lvl="0" algn="ctr"/>
              <a:r>
                <a:rPr lang="zh-CN" altLang="en-US" sz="2400" dirty="0">
                  <a:solidFill>
                    <a:schemeClr val="tx2"/>
                  </a:solidFill>
                  <a:latin typeface="黑体" charset="0"/>
                  <a:ea typeface="黑体" charset="0"/>
                </a:rPr>
                <a:t>少点</a:t>
              </a:r>
            </a:p>
            <a:p>
              <a:pPr lvl="0" algn="ctr"/>
              <a:r>
                <a:rPr lang="zh-CN" altLang="en-US" sz="2400" dirty="0">
                  <a:solidFill>
                    <a:schemeClr val="tx2"/>
                  </a:solidFill>
                  <a:latin typeface="黑体" charset="0"/>
                  <a:ea typeface="黑体" charset="0"/>
                </a:rPr>
                <a:t>划线</a:t>
              </a:r>
              <a:endParaRPr lang="zh-CN" altLang="en-US" sz="2800">
                <a:solidFill>
                  <a:schemeClr val="tx2"/>
                </a:solidFill>
                <a:latin typeface="黑体" charset="0"/>
                <a:ea typeface="黑体" charset="0"/>
              </a:endParaRPr>
            </a:p>
          </p:txBody>
        </p:sp>
        <p:sp>
          <p:nvSpPr>
            <p:cNvPr id="107584" name="圆角矩形标注 107583"/>
            <p:cNvSpPr/>
            <p:nvPr/>
          </p:nvSpPr>
          <p:spPr>
            <a:xfrm>
              <a:off x="2132" y="703"/>
              <a:ext cx="1120" cy="575"/>
            </a:xfrm>
            <a:prstGeom prst="wedgeRoundRectCallout">
              <a:avLst>
                <a:gd name="adj1" fmla="val 44366"/>
                <a:gd name="adj2" fmla="val 110676"/>
                <a:gd name="adj3" fmla="val 16667"/>
              </a:avLst>
            </a:prstGeom>
            <a:solidFill>
              <a:schemeClr val="accent1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lvl="0" algn="ctr"/>
              <a:r>
                <a:rPr lang="zh-CN" altLang="en-US" sz="2400" dirty="0">
                  <a:solidFill>
                    <a:schemeClr val="tx2"/>
                  </a:solidFill>
                  <a:latin typeface="黑体" charset="0"/>
                  <a:ea typeface="黑体" charset="0"/>
                </a:rPr>
                <a:t>少圆柱孔</a:t>
              </a:r>
            </a:p>
            <a:p>
              <a:pPr lvl="0" algn="ctr"/>
              <a:r>
                <a:rPr lang="zh-CN" altLang="en-US" sz="2400" dirty="0">
                  <a:solidFill>
                    <a:schemeClr val="tx2"/>
                  </a:solidFill>
                  <a:latin typeface="黑体" charset="0"/>
                  <a:ea typeface="黑体" charset="0"/>
                </a:rPr>
                <a:t>轮廓线</a:t>
              </a:r>
              <a:endParaRPr lang="zh-CN" altLang="en-US" sz="2800" dirty="0">
                <a:solidFill>
                  <a:schemeClr val="tx2"/>
                </a:solidFill>
                <a:latin typeface="黑体" charset="0"/>
                <a:ea typeface="黑体" charset="0"/>
              </a:endParaRPr>
            </a:p>
          </p:txBody>
        </p:sp>
        <p:sp>
          <p:nvSpPr>
            <p:cNvPr id="107585" name="圆角矩形标注 107584"/>
            <p:cNvSpPr/>
            <p:nvPr/>
          </p:nvSpPr>
          <p:spPr>
            <a:xfrm>
              <a:off x="132" y="2620"/>
              <a:ext cx="720" cy="1050"/>
            </a:xfrm>
            <a:prstGeom prst="wedgeRoundRectCallout">
              <a:avLst>
                <a:gd name="adj1" fmla="val 190000"/>
                <a:gd name="adj2" fmla="val -80458"/>
                <a:gd name="adj3" fmla="val 16667"/>
              </a:avLst>
            </a:prstGeom>
            <a:solidFill>
              <a:srgbClr val="FFFF00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pPr lvl="0" algn="ctr"/>
              <a:r>
                <a:rPr lang="zh-CN" altLang="en-US" sz="2400" dirty="0">
                  <a:solidFill>
                    <a:schemeClr val="tx2"/>
                  </a:solidFill>
                  <a:latin typeface="黑体" charset="0"/>
                  <a:ea typeface="黑体" charset="0"/>
                </a:rPr>
                <a:t>短划</a:t>
              </a:r>
            </a:p>
            <a:p>
              <a:pPr lvl="0" algn="ctr"/>
              <a:r>
                <a:rPr lang="zh-CN" altLang="en-US" sz="2400" dirty="0">
                  <a:solidFill>
                    <a:schemeClr val="tx2"/>
                  </a:solidFill>
                  <a:latin typeface="黑体" charset="0"/>
                  <a:ea typeface="黑体" charset="0"/>
                </a:rPr>
                <a:t>和长</a:t>
              </a:r>
            </a:p>
            <a:p>
              <a:pPr lvl="0" algn="ctr"/>
              <a:r>
                <a:rPr lang="zh-CN" altLang="en-US" sz="2400" dirty="0">
                  <a:solidFill>
                    <a:schemeClr val="tx2"/>
                  </a:solidFill>
                  <a:latin typeface="黑体" charset="0"/>
                  <a:ea typeface="黑体" charset="0"/>
                </a:rPr>
                <a:t>划相</a:t>
              </a:r>
            </a:p>
            <a:p>
              <a:pPr lvl="0" algn="ctr"/>
              <a:r>
                <a:rPr lang="zh-CN" altLang="en-US" sz="2400" dirty="0">
                  <a:solidFill>
                    <a:schemeClr val="tx2"/>
                  </a:solidFill>
                  <a:latin typeface="黑体" charset="0"/>
                  <a:ea typeface="黑体" charset="0"/>
                </a:rPr>
                <a:t>交</a:t>
              </a:r>
            </a:p>
          </p:txBody>
        </p:sp>
      </p:grpSp>
      <p:sp>
        <p:nvSpPr>
          <p:cNvPr id="107586" name="文本框 107585"/>
          <p:cNvSpPr txBox="1"/>
          <p:nvPr/>
        </p:nvSpPr>
        <p:spPr>
          <a:xfrm>
            <a:off x="35560" y="44291"/>
            <a:ext cx="9056688" cy="824230"/>
          </a:xfrm>
          <a:prstGeom prst="rect">
            <a:avLst/>
          </a:prstGeom>
          <a:noFill/>
          <a:ln w="19050">
            <a:noFill/>
            <a:miter/>
          </a:ln>
        </p:spPr>
        <p:txBody>
          <a:bodyPr lIns="90000" tIns="46800" rIns="90000" bIns="46800" anchor="ctr">
            <a:spAutoFit/>
          </a:bodyPr>
          <a:lstStyle/>
          <a:p>
            <a:pPr lvl="0" algn="l"/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点划线应超出轮廓线</a:t>
            </a:r>
            <a:r>
              <a:rPr lang="en-US" altLang="zh-CN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3-5mm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，且长划在外。点划线与点划线应长划相交。圆柱孔的轴线（点划线）和中心线要画出。</a:t>
            </a:r>
          </a:p>
        </p:txBody>
      </p:sp>
      <p:sp>
        <p:nvSpPr>
          <p:cNvPr id="107589" name="文本框 107588"/>
          <p:cNvSpPr txBox="1"/>
          <p:nvPr/>
        </p:nvSpPr>
        <p:spPr>
          <a:xfrm>
            <a:off x="209550" y="6300629"/>
            <a:ext cx="1238250" cy="519430"/>
          </a:xfrm>
          <a:prstGeom prst="rect">
            <a:avLst/>
          </a:prstGeom>
          <a:noFill/>
          <a:ln w="19050">
            <a:noFill/>
            <a:miter/>
          </a:ln>
        </p:spPr>
        <p:txBody>
          <a:bodyPr lIns="90000" tIns="46800" rIns="90000" bIns="46800" anchor="ctr">
            <a:spAutoFit/>
          </a:bodyPr>
          <a:lstStyle/>
          <a:p>
            <a:pPr lvl="0" algn="ctr"/>
            <a:r>
              <a:rPr lang="zh-CN" altLang="en-US" sz="2800">
                <a:solidFill>
                  <a:srgbClr val="FF3300"/>
                </a:solidFill>
                <a:latin typeface="黑体" charset="0"/>
                <a:ea typeface="黑体" charset="0"/>
              </a:rPr>
              <a:t>题</a:t>
            </a:r>
            <a:r>
              <a:rPr lang="en-US" altLang="zh-CN" sz="2800">
                <a:solidFill>
                  <a:srgbClr val="FF3300"/>
                </a:solidFill>
                <a:latin typeface="黑体" charset="0"/>
                <a:ea typeface="黑体" charset="0"/>
              </a:rPr>
              <a:t>61</a:t>
            </a:r>
          </a:p>
        </p:txBody>
      </p:sp>
      <p:sp>
        <p:nvSpPr>
          <p:cNvPr id="107592" name="矩形 107591"/>
          <p:cNvSpPr/>
          <p:nvPr/>
        </p:nvSpPr>
        <p:spPr>
          <a:xfrm>
            <a:off x="6911975" y="6521450"/>
            <a:ext cx="2232025" cy="336550"/>
          </a:xfrm>
          <a:prstGeom prst="rect">
            <a:avLst/>
          </a:prstGeom>
          <a:noFill/>
          <a:ln w="317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截交线及基本作图方法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  截交线作图方法</a:t>
            </a:r>
            <a:b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2087</Words>
  <Application>Kingsoft Office WPP</Application>
  <PresentationFormat>全屏显示(4:3)</PresentationFormat>
  <Paragraphs>704</Paragraphs>
  <Slides>53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Office 主题</vt:lpstr>
      <vt:lpstr>默认设计模板</vt:lpstr>
      <vt:lpstr>1_Office 主题</vt:lpstr>
      <vt:lpstr>Microsoft Graph 图表</vt:lpstr>
      <vt:lpstr>第五讲  </vt:lpstr>
      <vt:lpstr>作业问题讲解</vt:lpstr>
      <vt:lpstr>幻灯片 3</vt:lpstr>
      <vt:lpstr>幻灯片 4</vt:lpstr>
      <vt:lpstr>幻灯片 5</vt:lpstr>
      <vt:lpstr>幻灯片 6</vt:lpstr>
      <vt:lpstr>幻灯片 7</vt:lpstr>
      <vt:lpstr>幻灯片 8</vt:lpstr>
      <vt:lpstr>一  截交线作图方法 </vt:lpstr>
      <vt:lpstr>幻灯片 10</vt:lpstr>
      <vt:lpstr>截交线投影的基本作图方法及一般步骤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思考</vt:lpstr>
      <vt:lpstr>幻灯片 24</vt:lpstr>
      <vt:lpstr>B 截平面垂直于轴线    90</vt:lpstr>
      <vt:lpstr>幻灯片 26</vt:lpstr>
      <vt:lpstr>D 截平面平行于一条素线 =</vt:lpstr>
      <vt:lpstr>幻灯片 28</vt:lpstr>
      <vt:lpstr>幻灯片 29</vt:lpstr>
      <vt:lpstr>幻灯片 30</vt:lpstr>
      <vt:lpstr>幻灯片 31</vt:lpstr>
      <vt:lpstr>思考</vt:lpstr>
      <vt:lpstr>A 投影面平行面与球面相交</vt:lpstr>
      <vt:lpstr>B 投影面垂直面与球面相交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1  相贯线的性质</vt:lpstr>
      <vt:lpstr>两立体形状对相贯线形状的影响（一）</vt:lpstr>
      <vt:lpstr>幻灯片 49</vt:lpstr>
      <vt:lpstr>相贯线的特殊情况</vt:lpstr>
      <vt:lpstr>幻灯片 51</vt:lpstr>
      <vt:lpstr>幻灯片 52</vt:lpstr>
      <vt:lpstr>幻灯片 53</vt:lpstr>
    </vt:vector>
  </TitlesOfParts>
  <Company>SJTU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正投影法和基本几何元素的投影</dc:title>
  <dc:creator>Anthony</dc:creator>
  <cp:lastModifiedBy>Anthony</cp:lastModifiedBy>
  <cp:revision>28</cp:revision>
  <dcterms:created xsi:type="dcterms:W3CDTF">2016-04-26T01:38:00Z</dcterms:created>
  <dcterms:modified xsi:type="dcterms:W3CDTF">2017-10-20T01:28:01Z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