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61" r:id="rId2"/>
    <p:sldId id="322" r:id="rId3"/>
    <p:sldId id="321" r:id="rId4"/>
    <p:sldId id="324" r:id="rId5"/>
    <p:sldId id="320" r:id="rId6"/>
    <p:sldId id="326" r:id="rId7"/>
    <p:sldId id="327" r:id="rId8"/>
    <p:sldId id="328" r:id="rId9"/>
    <p:sldId id="316" r:id="rId10"/>
    <p:sldId id="315" r:id="rId11"/>
    <p:sldId id="331" r:id="rId12"/>
    <p:sldId id="314" r:id="rId13"/>
    <p:sldId id="333" r:id="rId14"/>
    <p:sldId id="312" r:id="rId15"/>
    <p:sldId id="335" r:id="rId16"/>
    <p:sldId id="336" r:id="rId17"/>
    <p:sldId id="309" r:id="rId18"/>
    <p:sldId id="308" r:id="rId19"/>
    <p:sldId id="338" r:id="rId20"/>
    <p:sldId id="339" r:id="rId21"/>
    <p:sldId id="305" r:id="rId22"/>
    <p:sldId id="341" r:id="rId23"/>
    <p:sldId id="342" r:id="rId24"/>
    <p:sldId id="302" r:id="rId25"/>
    <p:sldId id="344" r:id="rId26"/>
    <p:sldId id="345"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84" y="-660"/>
      </p:cViewPr>
      <p:guideLst>
        <p:guide orient="horz" pos="2275"/>
        <p:guide pos="287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606" y="-90"/>
      </p:cViewPr>
      <p:guideLst>
        <p:guide orient="horz" pos="3032"/>
        <p:guide pos="215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97ED42-4658-4BB7-B5BE-7684A9796C5E}" type="datetimeFigureOut">
              <a:rPr lang="zh-CN" altLang="en-US" smtClean="0"/>
              <a:pPr/>
              <a:t>2017/10/14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2D4F0-C5ED-4102-BEA1-365D0D7123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2017/10/14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25953"/>
          <p:cNvSpPr>
            <a:spLocks noGrp="1" noRot="1" noChangeAspect="1" noTextEdit="1"/>
          </p:cNvSpPr>
          <p:nvPr>
            <p:ph type="sldImg"/>
          </p:nvPr>
        </p:nvSpPr>
        <p:spPr/>
        <p:txBody>
          <a:bodyPr/>
          <a:lstStyle/>
          <a:p>
            <a:endParaRPr lang="zh-CN" altLang="en-US"/>
          </a:p>
        </p:txBody>
      </p:sp>
      <p:sp>
        <p:nvSpPr>
          <p:cNvPr id="125955" name="文本占位符 12595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4</a:t>
            </a:fld>
            <a:endParaRPr lang="zh-CN"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223233"/>
          <p:cNvSpPr>
            <a:spLocks noGrp="1" noRot="1" noChangeAspect="1" noTextEdit="1"/>
          </p:cNvSpPr>
          <p:nvPr>
            <p:ph type="sldImg"/>
          </p:nvPr>
        </p:nvSpPr>
        <p:spPr/>
        <p:txBody>
          <a:bodyPr/>
          <a:lstStyle/>
          <a:p>
            <a:endParaRPr lang="zh-CN" altLang="en-US"/>
          </a:p>
        </p:txBody>
      </p:sp>
      <p:sp>
        <p:nvSpPr>
          <p:cNvPr id="223235" name="文本占位符 22323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20</a:t>
            </a:fld>
            <a:endParaRPr lang="zh-CN"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14689"/>
          <p:cNvSpPr>
            <a:spLocks noGrp="1" noRot="1" noChangeAspect="1" noTextEdit="1"/>
          </p:cNvSpPr>
          <p:nvPr>
            <p:ph type="sldImg"/>
          </p:nvPr>
        </p:nvSpPr>
        <p:spPr/>
        <p:txBody>
          <a:bodyPr/>
          <a:lstStyle/>
          <a:p>
            <a:endParaRPr lang="zh-CN" altLang="en-US"/>
          </a:p>
        </p:txBody>
      </p:sp>
      <p:sp>
        <p:nvSpPr>
          <p:cNvPr id="114691" name="文本占位符 11469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22</a:t>
            </a:fld>
            <a:endParaRPr lang="zh-CN"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49505"/>
          <p:cNvSpPr>
            <a:spLocks noGrp="1" noRot="1" noChangeAspect="1" noTextEdit="1"/>
          </p:cNvSpPr>
          <p:nvPr>
            <p:ph type="sldImg"/>
          </p:nvPr>
        </p:nvSpPr>
        <p:spPr/>
        <p:txBody>
          <a:bodyPr/>
          <a:lstStyle/>
          <a:p>
            <a:endParaRPr lang="zh-CN" altLang="en-US"/>
          </a:p>
        </p:txBody>
      </p:sp>
      <p:sp>
        <p:nvSpPr>
          <p:cNvPr id="149507" name="文本占位符 14950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23</a:t>
            </a:fld>
            <a:endParaRPr lang="zh-CN"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51553"/>
          <p:cNvSpPr>
            <a:spLocks noGrp="1" noRot="1" noChangeAspect="1" noTextEdit="1"/>
          </p:cNvSpPr>
          <p:nvPr>
            <p:ph type="sldImg"/>
          </p:nvPr>
        </p:nvSpPr>
        <p:spPr/>
        <p:txBody>
          <a:bodyPr/>
          <a:lstStyle/>
          <a:p>
            <a:endParaRPr lang="zh-CN" altLang="en-US"/>
          </a:p>
        </p:txBody>
      </p:sp>
      <p:sp>
        <p:nvSpPr>
          <p:cNvPr id="151555" name="文本占位符 15155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25</a:t>
            </a:fld>
            <a:endParaRPr lang="zh-CN"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54625"/>
          <p:cNvSpPr>
            <a:spLocks noGrp="1" noRot="1" noChangeAspect="1" noTextEdit="1"/>
          </p:cNvSpPr>
          <p:nvPr>
            <p:ph type="sldImg"/>
          </p:nvPr>
        </p:nvSpPr>
        <p:spPr/>
        <p:txBody>
          <a:bodyPr/>
          <a:lstStyle/>
          <a:p>
            <a:endParaRPr lang="zh-CN" altLang="en-US"/>
          </a:p>
        </p:txBody>
      </p:sp>
      <p:sp>
        <p:nvSpPr>
          <p:cNvPr id="154627" name="文本占位符 15462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26</a:t>
            </a:fld>
            <a:endParaRPr lang="zh-CN" sz="12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227329"/>
          <p:cNvSpPr>
            <a:spLocks noGrp="1" noRot="1" noChangeAspect="1" noTextEdit="1"/>
          </p:cNvSpPr>
          <p:nvPr>
            <p:ph type="sldImg"/>
          </p:nvPr>
        </p:nvSpPr>
        <p:spPr/>
        <p:txBody>
          <a:bodyPr/>
          <a:lstStyle/>
          <a:p>
            <a:endParaRPr lang="zh-CN" altLang="en-US"/>
          </a:p>
        </p:txBody>
      </p:sp>
      <p:sp>
        <p:nvSpPr>
          <p:cNvPr id="227331" name="文本占位符 22733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27</a:t>
            </a:fld>
            <a:endParaRPr lang="zh-CN" sz="12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229377"/>
          <p:cNvSpPr>
            <a:spLocks noGrp="1" noRot="1" noChangeAspect="1" noTextEdit="1"/>
          </p:cNvSpPr>
          <p:nvPr>
            <p:ph type="sldImg"/>
          </p:nvPr>
        </p:nvSpPr>
        <p:spPr/>
        <p:txBody>
          <a:bodyPr/>
          <a:lstStyle/>
          <a:p>
            <a:endParaRPr lang="zh-CN" altLang="en-US"/>
          </a:p>
        </p:txBody>
      </p:sp>
      <p:sp>
        <p:nvSpPr>
          <p:cNvPr id="229379" name="文本占位符 229378"/>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28</a:t>
            </a:fld>
            <a:endParaRPr lang="zh-CN" sz="12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231425"/>
          <p:cNvSpPr>
            <a:spLocks noGrp="1" noRot="1" noChangeAspect="1" noTextEdit="1"/>
          </p:cNvSpPr>
          <p:nvPr>
            <p:ph type="sldImg"/>
          </p:nvPr>
        </p:nvSpPr>
        <p:spPr/>
        <p:txBody>
          <a:bodyPr/>
          <a:lstStyle/>
          <a:p>
            <a:endParaRPr lang="zh-CN" altLang="en-US"/>
          </a:p>
        </p:txBody>
      </p:sp>
      <p:sp>
        <p:nvSpPr>
          <p:cNvPr id="231427" name="文本占位符 23142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29</a:t>
            </a:fld>
            <a:endParaRPr lang="zh-CN" sz="1200"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233473"/>
          <p:cNvSpPr>
            <a:spLocks noGrp="1" noRot="1" noChangeAspect="1" noTextEdit="1"/>
          </p:cNvSpPr>
          <p:nvPr>
            <p:ph type="sldImg"/>
          </p:nvPr>
        </p:nvSpPr>
        <p:spPr/>
        <p:txBody>
          <a:bodyPr/>
          <a:lstStyle/>
          <a:p>
            <a:endParaRPr lang="zh-CN" altLang="en-US"/>
          </a:p>
        </p:txBody>
      </p:sp>
      <p:sp>
        <p:nvSpPr>
          <p:cNvPr id="233475" name="文本占位符 23347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30</a:t>
            </a:fld>
            <a:endParaRPr lang="zh-CN"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235521"/>
          <p:cNvSpPr>
            <a:spLocks noGrp="1" noRot="1" noChangeAspect="1" noTextEdit="1"/>
          </p:cNvSpPr>
          <p:nvPr>
            <p:ph type="sldImg"/>
          </p:nvPr>
        </p:nvSpPr>
        <p:spPr/>
        <p:txBody>
          <a:bodyPr/>
          <a:lstStyle/>
          <a:p>
            <a:endParaRPr lang="zh-CN" altLang="en-US"/>
          </a:p>
        </p:txBody>
      </p:sp>
      <p:sp>
        <p:nvSpPr>
          <p:cNvPr id="235523" name="文本占位符 235522"/>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31</a:t>
            </a:fld>
            <a:endParaRPr lang="zh-CN"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29025"/>
          <p:cNvSpPr>
            <a:spLocks noGrp="1" noRot="1" noChangeAspect="1" noTextEdit="1"/>
          </p:cNvSpPr>
          <p:nvPr>
            <p:ph type="sldImg"/>
          </p:nvPr>
        </p:nvSpPr>
        <p:spPr/>
        <p:txBody>
          <a:bodyPr/>
          <a:lstStyle/>
          <a:p>
            <a:endParaRPr lang="zh-CN" altLang="en-US"/>
          </a:p>
        </p:txBody>
      </p:sp>
      <p:sp>
        <p:nvSpPr>
          <p:cNvPr id="129027" name="文本占位符 12902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6</a:t>
            </a:fld>
            <a:endParaRPr lang="zh-CN"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237569"/>
          <p:cNvSpPr>
            <a:spLocks noGrp="1" noRot="1" noChangeAspect="1" noTextEdit="1"/>
          </p:cNvSpPr>
          <p:nvPr>
            <p:ph type="sldImg"/>
          </p:nvPr>
        </p:nvSpPr>
        <p:spPr/>
        <p:txBody>
          <a:bodyPr/>
          <a:lstStyle/>
          <a:p>
            <a:endParaRPr lang="zh-CN" altLang="en-US"/>
          </a:p>
        </p:txBody>
      </p:sp>
      <p:sp>
        <p:nvSpPr>
          <p:cNvPr id="237571" name="文本占位符 23757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32</a:t>
            </a:fld>
            <a:endParaRPr lang="zh-CN"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67937"/>
          <p:cNvSpPr>
            <a:spLocks noGrp="1" noRot="1" noChangeAspect="1" noTextEdit="1"/>
          </p:cNvSpPr>
          <p:nvPr>
            <p:ph type="sldImg"/>
          </p:nvPr>
        </p:nvSpPr>
        <p:spPr/>
        <p:txBody>
          <a:bodyPr/>
          <a:lstStyle/>
          <a:p>
            <a:endParaRPr lang="zh-CN" altLang="en-US"/>
          </a:p>
        </p:txBody>
      </p:sp>
      <p:sp>
        <p:nvSpPr>
          <p:cNvPr id="167939" name="文本占位符 167938"/>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33</a:t>
            </a:fld>
            <a:endParaRPr lang="zh-CN"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69985"/>
          <p:cNvSpPr>
            <a:spLocks noGrp="1" noRot="1" noChangeAspect="1" noTextEdit="1"/>
          </p:cNvSpPr>
          <p:nvPr>
            <p:ph type="sldImg"/>
          </p:nvPr>
        </p:nvSpPr>
        <p:spPr/>
        <p:txBody>
          <a:bodyPr/>
          <a:lstStyle/>
          <a:p>
            <a:endParaRPr lang="zh-CN" altLang="en-US"/>
          </a:p>
        </p:txBody>
      </p:sp>
      <p:sp>
        <p:nvSpPr>
          <p:cNvPr id="169987" name="文本占位符 16998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34</a:t>
            </a:fld>
            <a:endParaRPr lang="zh-CN"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96609"/>
          <p:cNvSpPr>
            <a:spLocks noGrp="1" noRot="1" noChangeAspect="1" noTextEdit="1"/>
          </p:cNvSpPr>
          <p:nvPr>
            <p:ph type="sldImg"/>
          </p:nvPr>
        </p:nvSpPr>
        <p:spPr/>
        <p:txBody>
          <a:bodyPr/>
          <a:lstStyle/>
          <a:p>
            <a:endParaRPr lang="zh-CN" altLang="en-US"/>
          </a:p>
        </p:txBody>
      </p:sp>
      <p:sp>
        <p:nvSpPr>
          <p:cNvPr id="196611" name="文本占位符 19661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35</a:t>
            </a:fld>
            <a:endParaRPr lang="zh-CN"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65889"/>
          <p:cNvSpPr>
            <a:spLocks noGrp="1" noRot="1" noChangeAspect="1" noTextEdit="1"/>
          </p:cNvSpPr>
          <p:nvPr>
            <p:ph type="sldImg"/>
          </p:nvPr>
        </p:nvSpPr>
        <p:spPr/>
        <p:txBody>
          <a:bodyPr/>
          <a:lstStyle/>
          <a:p>
            <a:endParaRPr lang="zh-CN" altLang="en-US"/>
          </a:p>
        </p:txBody>
      </p:sp>
      <p:sp>
        <p:nvSpPr>
          <p:cNvPr id="165891" name="文本占位符 16589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36</a:t>
            </a:fld>
            <a:endParaRPr lang="zh-CN" sz="1200"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202753"/>
          <p:cNvSpPr>
            <a:spLocks noGrp="1" noRot="1" noChangeAspect="1" noTextEdit="1"/>
          </p:cNvSpPr>
          <p:nvPr>
            <p:ph type="sldImg"/>
          </p:nvPr>
        </p:nvSpPr>
        <p:spPr/>
        <p:txBody>
          <a:bodyPr/>
          <a:lstStyle/>
          <a:p>
            <a:endParaRPr lang="zh-CN" altLang="en-US"/>
          </a:p>
        </p:txBody>
      </p:sp>
      <p:sp>
        <p:nvSpPr>
          <p:cNvPr id="202755" name="文本占位符 20275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37</a:t>
            </a:fld>
            <a:endParaRPr lang="zh-CN" sz="1200"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225281"/>
          <p:cNvSpPr>
            <a:spLocks noGrp="1" noRot="1" noChangeAspect="1" noTextEdit="1"/>
          </p:cNvSpPr>
          <p:nvPr>
            <p:ph type="sldImg"/>
          </p:nvPr>
        </p:nvSpPr>
        <p:spPr/>
        <p:txBody>
          <a:bodyPr/>
          <a:lstStyle/>
          <a:p>
            <a:endParaRPr lang="zh-CN" altLang="en-US"/>
          </a:p>
        </p:txBody>
      </p:sp>
      <p:sp>
        <p:nvSpPr>
          <p:cNvPr id="225283" name="文本占位符 225282"/>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38</a:t>
            </a:fld>
            <a:endParaRPr lang="zh-CN"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31073"/>
          <p:cNvSpPr>
            <a:spLocks noGrp="1" noRot="1" noChangeAspect="1" noTextEdit="1"/>
          </p:cNvSpPr>
          <p:nvPr>
            <p:ph type="sldImg"/>
          </p:nvPr>
        </p:nvSpPr>
        <p:spPr/>
        <p:txBody>
          <a:bodyPr/>
          <a:lstStyle/>
          <a:p>
            <a:endParaRPr lang="zh-CN" altLang="en-US"/>
          </a:p>
        </p:txBody>
      </p:sp>
      <p:sp>
        <p:nvSpPr>
          <p:cNvPr id="131075" name="文本占位符 131074"/>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7</a:t>
            </a:fld>
            <a:endParaRPr lang="zh-CN"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32097"/>
          <p:cNvSpPr>
            <a:spLocks noGrp="1" noRot="1" noChangeAspect="1" noTextEdit="1"/>
          </p:cNvSpPr>
          <p:nvPr>
            <p:ph type="sldImg"/>
          </p:nvPr>
        </p:nvSpPr>
        <p:spPr/>
        <p:txBody>
          <a:bodyPr/>
          <a:lstStyle/>
          <a:p>
            <a:endParaRPr lang="zh-CN" altLang="en-US"/>
          </a:p>
        </p:txBody>
      </p:sp>
      <p:sp>
        <p:nvSpPr>
          <p:cNvPr id="132099" name="文本占位符 132098"/>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8</a:t>
            </a:fld>
            <a:endParaRPr lang="zh-CN"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210945"/>
          <p:cNvSpPr>
            <a:spLocks noGrp="1" noRot="1" noChangeAspect="1" noTextEdit="1"/>
          </p:cNvSpPr>
          <p:nvPr>
            <p:ph type="sldImg"/>
          </p:nvPr>
        </p:nvSpPr>
        <p:spPr/>
        <p:txBody>
          <a:bodyPr/>
          <a:lstStyle/>
          <a:p>
            <a:endParaRPr lang="zh-CN" altLang="en-US"/>
          </a:p>
        </p:txBody>
      </p:sp>
      <p:sp>
        <p:nvSpPr>
          <p:cNvPr id="210947" name="文本占位符 21094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11</a:t>
            </a:fld>
            <a:endParaRPr lang="zh-CN"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35169"/>
          <p:cNvSpPr>
            <a:spLocks noGrp="1" noRot="1" noChangeAspect="1" noTextEdit="1"/>
          </p:cNvSpPr>
          <p:nvPr>
            <p:ph type="sldImg"/>
          </p:nvPr>
        </p:nvSpPr>
        <p:spPr/>
        <p:txBody>
          <a:bodyPr/>
          <a:lstStyle/>
          <a:p>
            <a:endParaRPr lang="zh-CN" altLang="en-US"/>
          </a:p>
        </p:txBody>
      </p:sp>
      <p:sp>
        <p:nvSpPr>
          <p:cNvPr id="135171" name="文本占位符 135170"/>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13</a:t>
            </a:fld>
            <a:endParaRPr lang="zh-CN"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94561"/>
          <p:cNvSpPr>
            <a:spLocks noGrp="1" noRot="1" noChangeAspect="1" noTextEdit="1"/>
          </p:cNvSpPr>
          <p:nvPr>
            <p:ph type="sldImg"/>
          </p:nvPr>
        </p:nvSpPr>
        <p:spPr/>
        <p:txBody>
          <a:bodyPr/>
          <a:lstStyle/>
          <a:p>
            <a:endParaRPr lang="zh-CN" altLang="en-US"/>
          </a:p>
        </p:txBody>
      </p:sp>
      <p:sp>
        <p:nvSpPr>
          <p:cNvPr id="194563" name="文本占位符 194562"/>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15</a:t>
            </a:fld>
            <a:endParaRPr lang="zh-CN"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215041"/>
          <p:cNvSpPr>
            <a:spLocks noGrp="1" noRot="1" noChangeAspect="1" noTextEdit="1"/>
          </p:cNvSpPr>
          <p:nvPr>
            <p:ph type="sldImg"/>
          </p:nvPr>
        </p:nvSpPr>
        <p:spPr/>
        <p:txBody>
          <a:bodyPr/>
          <a:lstStyle/>
          <a:p>
            <a:endParaRPr lang="zh-CN" altLang="en-US"/>
          </a:p>
        </p:txBody>
      </p:sp>
      <p:sp>
        <p:nvSpPr>
          <p:cNvPr id="215043" name="文本占位符 215042"/>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16</a:t>
            </a:fld>
            <a:endParaRPr lang="zh-CN"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221185"/>
          <p:cNvSpPr>
            <a:spLocks noGrp="1" noRot="1" noChangeAspect="1" noTextEdit="1"/>
          </p:cNvSpPr>
          <p:nvPr>
            <p:ph type="sldImg"/>
          </p:nvPr>
        </p:nvSpPr>
        <p:spPr/>
        <p:txBody>
          <a:bodyPr/>
          <a:lstStyle/>
          <a:p>
            <a:endParaRPr lang="zh-CN" altLang="en-US"/>
          </a:p>
        </p:txBody>
      </p:sp>
      <p:sp>
        <p:nvSpPr>
          <p:cNvPr id="221187" name="文本占位符 221186"/>
          <p:cNvSpPr>
            <a:spLocks noGrp="1"/>
          </p:cNvSpPr>
          <p:nvPr>
            <p:ph type="body" idx="1"/>
          </p:nvPr>
        </p:nvSpPr>
        <p:spPr/>
        <p:txBody>
          <a:bodyPr wrap="none" anchor="ct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b="0" dirty="0"/>
              <a:pPr lvl="0" algn="r"/>
              <a:t>19</a:t>
            </a:fld>
            <a:endParaRPr lang="zh-CN" sz="1200" b="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pic>
        <p:nvPicPr>
          <p:cNvPr id="7" name="Picture 2"/>
          <p:cNvPicPr>
            <a:picLocks noChangeAspect="1" noChangeArrowheads="1"/>
          </p:cNvPicPr>
          <p:nvPr userDrawn="1"/>
        </p:nvPicPr>
        <p:blipFill>
          <a:blip r:embed="rId2"/>
          <a:srcRect/>
          <a:stretch>
            <a:fillRect/>
          </a:stretch>
        </p:blipFill>
        <p:spPr bwMode="auto">
          <a:xfrm>
            <a:off x="8252642" y="0"/>
            <a:ext cx="891358" cy="872788"/>
          </a:xfrm>
          <a:prstGeom prst="rect">
            <a:avLst/>
          </a:prstGeom>
          <a:noFill/>
          <a:ln w="9525">
            <a:noFill/>
            <a:miter lim="800000"/>
            <a:headEnd/>
            <a:tailEnd/>
          </a:ln>
          <a:effectLst/>
        </p:spPr>
      </p:pic>
      <p:sp>
        <p:nvSpPr>
          <p:cNvPr id="8" name="TextBox 7"/>
          <p:cNvSpPr txBox="1"/>
          <p:nvPr userDrawn="1"/>
        </p:nvSpPr>
        <p:spPr>
          <a:xfrm>
            <a:off x="6572264" y="142852"/>
            <a:ext cx="1569660" cy="369332"/>
          </a:xfrm>
          <a:prstGeom prst="rect">
            <a:avLst/>
          </a:prstGeom>
          <a:noFill/>
        </p:spPr>
        <p:txBody>
          <a:bodyPr wrap="none" rtlCol="0">
            <a:spAutoFit/>
          </a:bodyPr>
          <a:lstStyle/>
          <a:p>
            <a:r>
              <a:rPr lang="zh-CN" altLang="en-US" dirty="0" smtClean="0">
                <a:solidFill>
                  <a:schemeClr val="accent1">
                    <a:lumMod val="75000"/>
                  </a:schemeClr>
                </a:solidFill>
                <a:latin typeface="楷体" pitchFamily="49" charset="-122"/>
                <a:ea typeface="楷体" pitchFamily="49" charset="-122"/>
              </a:rPr>
              <a:t>华东理工大学</a:t>
            </a:r>
            <a:endParaRPr lang="zh-CN" altLang="en-US" dirty="0">
              <a:solidFill>
                <a:schemeClr val="accent1">
                  <a:lumMod val="75000"/>
                </a:schemeClr>
              </a:solidFill>
              <a:latin typeface="楷体" pitchFamily="49" charset="-122"/>
              <a:ea typeface="楷体"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Line with Content + Gradient 13 angle">
    <p:spTree>
      <p:nvGrpSpPr>
        <p:cNvPr id="1" name=""/>
        <p:cNvGrpSpPr/>
        <p:nvPr/>
      </p:nvGrpSpPr>
      <p:grpSpPr>
        <a:xfrm>
          <a:off x="0" y="0"/>
          <a:ext cx="0" cy="0"/>
          <a:chOff x="0" y="0"/>
          <a:chExt cx="0" cy="0"/>
        </a:xfrm>
      </p:grpSpPr>
      <p:sp>
        <p:nvSpPr>
          <p:cNvPr id="4" name="Freeform 6"/>
          <p:cNvSpPr/>
          <p:nvPr userDrawn="1"/>
        </p:nvSpPr>
        <p:spPr>
          <a:xfrm>
            <a:off x="4070195" y="6122020"/>
            <a:ext cx="5073805" cy="735980"/>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a:gsLst>
              <a:gs pos="15000">
                <a:srgbClr val="1E89C5"/>
              </a:gs>
              <a:gs pos="85000">
                <a:srgbClr val="00104D"/>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en-US">
              <a:latin typeface="Arial Unicode MS" pitchFamily="34" charset="-122"/>
              <a:ea typeface="黑体" pitchFamily="49" charset="-122"/>
            </a:endParaRPr>
          </a:p>
        </p:txBody>
      </p:sp>
      <p:sp>
        <p:nvSpPr>
          <p:cNvPr id="5" name="Freeform 7"/>
          <p:cNvSpPr/>
          <p:nvPr userDrawn="1"/>
        </p:nvSpPr>
        <p:spPr>
          <a:xfrm rot="10800000">
            <a:off x="-1" y="-1"/>
            <a:ext cx="4560850" cy="334538"/>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a:gsLst>
              <a:gs pos="15000">
                <a:srgbClr val="1E89C5"/>
              </a:gs>
              <a:gs pos="85000">
                <a:srgbClr val="00104D"/>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en-US">
              <a:latin typeface="Arial Unicode MS" pitchFamily="34" charset="-122"/>
              <a:ea typeface="黑体" pitchFamily="49" charset="-122"/>
            </a:endParaRPr>
          </a:p>
        </p:txBody>
      </p:sp>
      <p:sp>
        <p:nvSpPr>
          <p:cNvPr id="13" name="Content Placeholder 12"/>
          <p:cNvSpPr>
            <a:spLocks noGrp="1"/>
          </p:cNvSpPr>
          <p:nvPr>
            <p:ph sz="quarter" idx="14" hasCustomPrompt="1"/>
          </p:nvPr>
        </p:nvSpPr>
        <p:spPr>
          <a:xfrm>
            <a:off x="365760" y="1137920"/>
            <a:ext cx="8348472" cy="5015992"/>
          </a:xfrm>
        </p:spPr>
        <p:txBody>
          <a:bodyPr>
            <a:normAutofit/>
          </a:bodyPr>
          <a:lstStyle>
            <a:lvl1pPr marL="0" indent="177800">
              <a:buNone/>
              <a:defRPr sz="2400" baseline="0">
                <a:latin typeface="Arial Unicode MS" pitchFamily="34" charset="-122"/>
                <a:ea typeface="黑体" pitchFamily="49" charset="-122"/>
              </a:defRPr>
            </a:lvl1pPr>
            <a:lvl2pPr marL="342900" indent="103505">
              <a:buNone/>
              <a:defRPr sz="2000" baseline="0">
                <a:latin typeface="Arial Unicode MS" pitchFamily="34" charset="-122"/>
                <a:ea typeface="黑体" pitchFamily="49" charset="-122"/>
              </a:defRPr>
            </a:lvl2pPr>
            <a:lvl3pPr marL="571500" indent="142875">
              <a:buNone/>
              <a:defRPr sz="1800" baseline="0">
                <a:latin typeface="Arial Unicode MS" pitchFamily="34" charset="-122"/>
                <a:ea typeface="黑体" pitchFamily="49" charset="-122"/>
              </a:defRPr>
            </a:lvl3pPr>
            <a:lvl4pPr marL="800100" indent="92075">
              <a:buNone/>
              <a:defRPr sz="1800" baseline="0">
                <a:latin typeface="Arial Unicode MS" pitchFamily="34" charset="-122"/>
                <a:ea typeface="黑体" pitchFamily="49" charset="-122"/>
              </a:defRPr>
            </a:lvl4pPr>
            <a:lvl5pPr marL="1028700" indent="132080">
              <a:buNone/>
              <a:defRPr sz="1800" baseline="0">
                <a:latin typeface="Arial Unicode MS" pitchFamily="34" charset="-122"/>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hasCustomPrompt="1"/>
          </p:nvPr>
        </p:nvSpPr>
        <p:spPr>
          <a:xfrm>
            <a:off x="339725" y="420624"/>
            <a:ext cx="8375650" cy="439737"/>
          </a:xfrm>
          <a:prstGeom prst="rect">
            <a:avLst/>
          </a:prstGeom>
        </p:spPr>
        <p:txBody>
          <a:bodyPr anchor="t">
            <a:noAutofit/>
          </a:bodyPr>
          <a:lstStyle>
            <a:lvl1pPr marL="0" marR="0" indent="0" algn="l" defTabSz="914400" rtl="0" eaLnBrk="1" latinLnBrk="0" hangingPunct="1">
              <a:lnSpc>
                <a:spcPts val="3300"/>
              </a:lnSpc>
              <a:spcBef>
                <a:spcPct val="0"/>
              </a:spcBef>
              <a:spcAft>
                <a:spcPts val="0"/>
              </a:spcAft>
              <a:buClrTx/>
              <a:buSzTx/>
              <a:buFontTx/>
              <a:buNone/>
              <a:defRPr sz="3600" baseline="0">
                <a:solidFill>
                  <a:schemeClr val="tx1"/>
                </a:solidFill>
                <a:latin typeface="Arial Unicode MS" pitchFamily="34" charset="-122"/>
                <a:ea typeface="黑体" pitchFamily="49" charset="-122"/>
              </a:defRPr>
            </a:lvl1pPr>
          </a:lstStyle>
          <a:p>
            <a:r>
              <a:rPr lang="en-US" altLang="zh-CN" smtClean="0"/>
              <a:t>Click to edit Master title style</a:t>
            </a:r>
            <a:endParaRPr lang="en-US" dirty="0"/>
          </a:p>
        </p:txBody>
      </p:sp>
      <p:sp>
        <p:nvSpPr>
          <p:cNvPr id="6" name="Date Placeholder 9"/>
          <p:cNvSpPr>
            <a:spLocks noGrp="1"/>
          </p:cNvSpPr>
          <p:nvPr>
            <p:ph type="dt" sz="half" idx="15"/>
          </p:nvPr>
        </p:nvSpPr>
        <p:spPr/>
        <p:txBody>
          <a:bodyPr/>
          <a:lstStyle>
            <a:lvl1pPr>
              <a:defRPr baseline="0">
                <a:latin typeface="Arial Unicode MS" pitchFamily="34" charset="-122"/>
                <a:ea typeface="黑体" pitchFamily="49" charset="-122"/>
              </a:defRPr>
            </a:lvl1pPr>
          </a:lstStyle>
          <a:p>
            <a:pPr>
              <a:defRPr/>
            </a:pPr>
            <a:fld id="{2DA453B6-63AA-4CD1-A31A-30D016BFDC5F}" type="datetime1">
              <a:rPr altLang="zh-CN"/>
              <a:pPr>
                <a:defRPr/>
              </a:pPr>
              <a:t></a:t>
            </a:fld>
            <a:endParaRPr lang="zh-CN" altLang="en-US" dirty="0"/>
          </a:p>
        </p:txBody>
      </p:sp>
      <p:sp>
        <p:nvSpPr>
          <p:cNvPr id="7" name="Slide Number Placeholder 10"/>
          <p:cNvSpPr>
            <a:spLocks noGrp="1"/>
          </p:cNvSpPr>
          <p:nvPr>
            <p:ph type="sldNum" sz="quarter" idx="16"/>
          </p:nvPr>
        </p:nvSpPr>
        <p:spPr/>
        <p:txBody>
          <a:bodyPr/>
          <a:lstStyle>
            <a:lvl1pPr>
              <a:defRPr baseline="0">
                <a:latin typeface="Arial Unicode MS" pitchFamily="34" charset="-122"/>
                <a:ea typeface="黑体" pitchFamily="49" charset="-122"/>
              </a:defRPr>
            </a:lvl1pPr>
          </a:lstStyle>
          <a:p>
            <a:pPr>
              <a:defRPr/>
            </a:pPr>
            <a:fld id="{AE60324F-2D06-4459-A0E0-3CC155FBDCFD}" type="slidenum">
              <a:rPr altLang="zh-CN"/>
              <a:pPr>
                <a:defRPr/>
              </a:pPr>
              <a:t>‹#›</a:t>
            </a:fld>
            <a:endParaRPr lang="zh-CN" altLang="en-US" dirty="0"/>
          </a:p>
        </p:txBody>
      </p:sp>
      <p:sp>
        <p:nvSpPr>
          <p:cNvPr id="8" name="Footer Placeholder 11"/>
          <p:cNvSpPr>
            <a:spLocks noGrp="1"/>
          </p:cNvSpPr>
          <p:nvPr>
            <p:ph type="ftr" sz="quarter" idx="17"/>
          </p:nvPr>
        </p:nvSpPr>
        <p:spPr/>
        <p:txBody>
          <a:bodyPr/>
          <a:lstStyle>
            <a:lvl1pPr>
              <a:defRPr baseline="0">
                <a:latin typeface="Arial Unicode MS" pitchFamily="34" charset="-122"/>
                <a:ea typeface="黑体" pitchFamily="49" charset="-122"/>
              </a:defRPr>
            </a:lvl1pPr>
          </a:lstStyle>
          <a:p>
            <a:pPr>
              <a:defRPr/>
            </a:pPr>
            <a:endParaRPr lang="zh-CN" alt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1Line with Content + Gradient 13 angle">
    <p:spTree>
      <p:nvGrpSpPr>
        <p:cNvPr id="1" name=""/>
        <p:cNvGrpSpPr/>
        <p:nvPr/>
      </p:nvGrpSpPr>
      <p:grpSpPr>
        <a:xfrm>
          <a:off x="0" y="0"/>
          <a:ext cx="0" cy="0"/>
          <a:chOff x="0" y="0"/>
          <a:chExt cx="0" cy="0"/>
        </a:xfrm>
      </p:grpSpPr>
      <p:sp>
        <p:nvSpPr>
          <p:cNvPr id="3" name="Freeform 6"/>
          <p:cNvSpPr/>
          <p:nvPr userDrawn="1"/>
        </p:nvSpPr>
        <p:spPr>
          <a:xfrm>
            <a:off x="4070195" y="6122020"/>
            <a:ext cx="5073805" cy="735980"/>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flip="none" rotWithShape="1">
            <a:gsLst>
              <a:gs pos="100000">
                <a:srgbClr val="C44306"/>
              </a:gs>
              <a:gs pos="0">
                <a:srgbClr val="EB9113"/>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ts val="0"/>
              </a:spcBef>
              <a:spcAft>
                <a:spcPts val="0"/>
              </a:spcAft>
              <a:defRPr/>
            </a:pPr>
            <a:endParaRPr lang="en-US" sz="2000" dirty="0">
              <a:solidFill>
                <a:prstClr val="white"/>
              </a:solidFill>
              <a:latin typeface="+mj-lt"/>
            </a:endParaRPr>
          </a:p>
        </p:txBody>
      </p:sp>
      <p:sp>
        <p:nvSpPr>
          <p:cNvPr id="4" name="Freeform 7"/>
          <p:cNvSpPr/>
          <p:nvPr userDrawn="1"/>
        </p:nvSpPr>
        <p:spPr>
          <a:xfrm rot="10800000">
            <a:off x="-1" y="-1"/>
            <a:ext cx="4560850" cy="334538"/>
          </a:xfrm>
          <a:custGeom>
            <a:avLst/>
            <a:gdLst>
              <a:gd name="connsiteX0" fmla="*/ 1241503 w 1241503"/>
              <a:gd name="connsiteY0" fmla="*/ 0 h 6846849"/>
              <a:gd name="connsiteX1" fmla="*/ 0 w 1241503"/>
              <a:gd name="connsiteY1" fmla="*/ 6846849 h 6846849"/>
              <a:gd name="connsiteX2" fmla="*/ 1241503 w 1241503"/>
              <a:gd name="connsiteY2" fmla="*/ 6846849 h 6846849"/>
              <a:gd name="connsiteX3" fmla="*/ 1241503 w 1241503"/>
              <a:gd name="connsiteY3" fmla="*/ 0 h 6846849"/>
            </a:gdLst>
            <a:ahLst/>
            <a:cxnLst>
              <a:cxn ang="0">
                <a:pos x="connsiteX0" y="connsiteY0"/>
              </a:cxn>
              <a:cxn ang="0">
                <a:pos x="connsiteX1" y="connsiteY1"/>
              </a:cxn>
              <a:cxn ang="0">
                <a:pos x="connsiteX2" y="connsiteY2"/>
              </a:cxn>
              <a:cxn ang="0">
                <a:pos x="connsiteX3" y="connsiteY3"/>
              </a:cxn>
            </a:cxnLst>
            <a:rect l="l" t="t" r="r" b="b"/>
            <a:pathLst>
              <a:path w="1241503" h="6846849">
                <a:moveTo>
                  <a:pt x="1241503" y="0"/>
                </a:moveTo>
                <a:lnTo>
                  <a:pt x="0" y="6846849"/>
                </a:lnTo>
                <a:lnTo>
                  <a:pt x="1241503" y="6846849"/>
                </a:lnTo>
                <a:lnTo>
                  <a:pt x="1241503" y="0"/>
                </a:lnTo>
                <a:close/>
              </a:path>
            </a:pathLst>
          </a:custGeom>
          <a:gradFill flip="none" rotWithShape="1">
            <a:gsLst>
              <a:gs pos="100000">
                <a:srgbClr val="C44306"/>
              </a:gs>
              <a:gs pos="0">
                <a:srgbClr val="EB9113"/>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ts val="0"/>
              </a:spcBef>
              <a:spcAft>
                <a:spcPts val="0"/>
              </a:spcAft>
              <a:defRPr/>
            </a:pPr>
            <a:endParaRPr lang="en-US" sz="2000" dirty="0">
              <a:solidFill>
                <a:prstClr val="white"/>
              </a:solidFill>
              <a:latin typeface="+mj-lt"/>
            </a:endParaRPr>
          </a:p>
        </p:txBody>
      </p:sp>
      <p:sp>
        <p:nvSpPr>
          <p:cNvPr id="13" name="Content Placeholder 12"/>
          <p:cNvSpPr>
            <a:spLocks noGrp="1"/>
          </p:cNvSpPr>
          <p:nvPr>
            <p:ph sz="quarter" idx="14" hasCustomPrompt="1"/>
          </p:nvPr>
        </p:nvSpPr>
        <p:spPr>
          <a:xfrm>
            <a:off x="365760" y="421341"/>
            <a:ext cx="8348472" cy="5732571"/>
          </a:xfrm>
        </p:spPr>
        <p:txBody>
          <a:bodyPr>
            <a:normAutofit/>
          </a:bodyPr>
          <a:lstStyle>
            <a:lvl1pPr marL="0" indent="177800">
              <a:buNone/>
              <a:defRPr sz="2400" baseline="0">
                <a:latin typeface="Arial Unicode MS" pitchFamily="34" charset="-122"/>
                <a:ea typeface="黑体" pitchFamily="49" charset="-122"/>
              </a:defRPr>
            </a:lvl1pPr>
            <a:lvl2pPr marL="342900" indent="103505">
              <a:buNone/>
              <a:defRPr sz="2000" baseline="0">
                <a:latin typeface="Arial Unicode MS" pitchFamily="34" charset="-122"/>
                <a:ea typeface="黑体" pitchFamily="49" charset="-122"/>
              </a:defRPr>
            </a:lvl2pPr>
            <a:lvl3pPr marL="571500" indent="142875">
              <a:buNone/>
              <a:defRPr sz="1800" baseline="0">
                <a:latin typeface="Arial Unicode MS" pitchFamily="34" charset="-122"/>
                <a:ea typeface="黑体" pitchFamily="49" charset="-122"/>
              </a:defRPr>
            </a:lvl3pPr>
            <a:lvl4pPr marL="800100" indent="92075">
              <a:buNone/>
              <a:defRPr sz="1800" baseline="0">
                <a:latin typeface="Arial Unicode MS" pitchFamily="34" charset="-122"/>
                <a:ea typeface="黑体" pitchFamily="49" charset="-122"/>
              </a:defRPr>
            </a:lvl4pPr>
            <a:lvl5pPr marL="1028700" indent="132080">
              <a:buNone/>
              <a:defRPr sz="1800" baseline="0">
                <a:latin typeface="Arial Unicode MS" pitchFamily="34" charset="-122"/>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9"/>
          <p:cNvSpPr>
            <a:spLocks noGrp="1"/>
          </p:cNvSpPr>
          <p:nvPr>
            <p:ph type="dt" sz="half" idx="15"/>
          </p:nvPr>
        </p:nvSpPr>
        <p:spPr/>
        <p:txBody>
          <a:bodyPr/>
          <a:lstStyle>
            <a:lvl1pPr>
              <a:defRPr baseline="0">
                <a:latin typeface="Arial Unicode MS" pitchFamily="34" charset="-122"/>
                <a:ea typeface="黑体" pitchFamily="49" charset="-122"/>
              </a:defRPr>
            </a:lvl1pPr>
          </a:lstStyle>
          <a:p>
            <a:pPr>
              <a:defRPr/>
            </a:pPr>
            <a:fld id="{9A6DA34B-04BD-4299-9A57-8160E2AB7C00}" type="datetime1">
              <a:rPr altLang="zh-CN"/>
              <a:pPr>
                <a:defRPr/>
              </a:pPr>
              <a:t></a:t>
            </a:fld>
            <a:endParaRPr lang="zh-CN" altLang="en-US" dirty="0"/>
          </a:p>
        </p:txBody>
      </p:sp>
      <p:sp>
        <p:nvSpPr>
          <p:cNvPr id="6" name="Slide Number Placeholder 10"/>
          <p:cNvSpPr>
            <a:spLocks noGrp="1"/>
          </p:cNvSpPr>
          <p:nvPr>
            <p:ph type="sldNum" sz="quarter" idx="16"/>
          </p:nvPr>
        </p:nvSpPr>
        <p:spPr/>
        <p:txBody>
          <a:bodyPr/>
          <a:lstStyle>
            <a:lvl1pPr>
              <a:defRPr baseline="0">
                <a:latin typeface="Arial Unicode MS" pitchFamily="34" charset="-122"/>
                <a:ea typeface="黑体" pitchFamily="49" charset="-122"/>
              </a:defRPr>
            </a:lvl1pPr>
          </a:lstStyle>
          <a:p>
            <a:pPr>
              <a:defRPr/>
            </a:pPr>
            <a:fld id="{F9965A82-F51D-48E9-9C6E-65838BB82488}" type="slidenum">
              <a:rPr altLang="zh-CN"/>
              <a:pPr>
                <a:defRPr/>
              </a:pPr>
              <a:t>‹#›</a:t>
            </a:fld>
            <a:endParaRPr lang="zh-CN" altLang="en-US" dirty="0"/>
          </a:p>
        </p:txBody>
      </p:sp>
      <p:sp>
        <p:nvSpPr>
          <p:cNvPr id="7" name="Footer Placeholder 11"/>
          <p:cNvSpPr>
            <a:spLocks noGrp="1"/>
          </p:cNvSpPr>
          <p:nvPr>
            <p:ph type="ftr" sz="quarter" idx="17"/>
          </p:nvPr>
        </p:nvSpPr>
        <p:spPr/>
        <p:txBody>
          <a:bodyPr/>
          <a:lstStyle>
            <a:lvl1pPr>
              <a:defRPr baseline="0">
                <a:latin typeface="Arial Unicode MS" pitchFamily="34" charset="-122"/>
                <a:ea typeface="黑体" pitchFamily="49" charset="-122"/>
              </a:defRPr>
            </a:lvl1pPr>
          </a:lstStyle>
          <a:p>
            <a:pPr>
              <a:defRPr/>
            </a:pPr>
            <a:endParaRPr lang="zh-CN" alt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1"/>
          <p:cNvSpPr>
            <a:spLocks noGrp="1"/>
          </p:cNvSpPr>
          <p:nvPr>
            <p:ph type="title"/>
          </p:nvPr>
        </p:nvSpPr>
        <p:spPr>
          <a:xfrm>
            <a:off x="-144463" y="-71438"/>
            <a:ext cx="8070851" cy="1200151"/>
          </a:xfrm>
        </p:spPr>
        <p:txBody>
          <a:bodyPr>
            <a:normAutofit/>
          </a:bodyPr>
          <a:lstStyle>
            <a:lvl1pPr>
              <a:defRPr sz="4000">
                <a:solidFill>
                  <a:schemeClr val="accent1">
                    <a:lumMod val="75000"/>
                  </a:schemeClr>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287338" y="2079625"/>
            <a:ext cx="8070850" cy="4081463"/>
          </a:xfrm>
        </p:spPr>
        <p:txBody>
          <a:bodyPr/>
          <a:lstStyle>
            <a:lvl1pPr>
              <a:defRPr>
                <a:latin typeface="黑体" pitchFamily="49" charset="-122"/>
                <a:ea typeface="黑体" pitchFamily="49" charset="-122"/>
              </a:defRPr>
            </a:lvl1pPr>
            <a:lvl2pPr>
              <a:defRPr>
                <a:latin typeface="楷体" pitchFamily="49" charset="-122"/>
                <a:ea typeface="楷体" pitchFamily="49" charset="-122"/>
              </a:defRPr>
            </a:lvl2pPr>
            <a:lvl3pPr>
              <a:defRPr>
                <a:latin typeface="楷体" pitchFamily="49" charset="-122"/>
                <a:ea typeface="楷体" pitchFamily="49" charset="-122"/>
              </a:defRPr>
            </a:lvl3pPr>
            <a:lvl4pPr>
              <a:defRPr>
                <a:latin typeface="楷体" pitchFamily="49" charset="-122"/>
                <a:ea typeface="楷体" pitchFamily="49" charset="-122"/>
              </a:defRPr>
            </a:lvl4pPr>
            <a:lvl5pPr>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日期占位符 3"/>
          <p:cNvSpPr>
            <a:spLocks noGrp="1"/>
          </p:cNvSpPr>
          <p:nvPr>
            <p:ph type="dt" sz="half" idx="10"/>
          </p:nvPr>
        </p:nvSpPr>
        <p:spPr>
          <a:xfrm>
            <a:off x="285750" y="6321425"/>
            <a:ext cx="2162175" cy="500063"/>
          </a:xfrm>
        </p:spPr>
        <p:txBody>
          <a:bodyPr/>
          <a:lstStyle>
            <a:lvl1pPr>
              <a:defRPr/>
            </a:lvl1pPr>
          </a:lstStyle>
          <a:p>
            <a:endParaRPr lang="en-US" altLang="zh-CN"/>
          </a:p>
        </p:txBody>
      </p:sp>
      <p:sp>
        <p:nvSpPr>
          <p:cNvPr id="10" name="页脚占位符 4"/>
          <p:cNvSpPr>
            <a:spLocks noGrp="1"/>
          </p:cNvSpPr>
          <p:nvPr>
            <p:ph type="ftr" sz="quarter" idx="11"/>
          </p:nvPr>
        </p:nvSpPr>
        <p:spPr>
          <a:xfrm>
            <a:off x="2952750" y="6321425"/>
            <a:ext cx="2735263" cy="500063"/>
          </a:xfrm>
        </p:spPr>
        <p:txBody>
          <a:bodyPr/>
          <a:lstStyle>
            <a:lvl1pPr>
              <a:defRPr/>
            </a:lvl1pPr>
          </a:lstStyle>
          <a:p>
            <a:endParaRPr lang="en-US" altLang="zh-CN"/>
          </a:p>
        </p:txBody>
      </p:sp>
      <p:sp>
        <p:nvSpPr>
          <p:cNvPr id="11" name="灯片编号占位符 5"/>
          <p:cNvSpPr>
            <a:spLocks noGrp="1"/>
          </p:cNvSpPr>
          <p:nvPr>
            <p:ph type="sldNum" sz="quarter" idx="12"/>
          </p:nvPr>
        </p:nvSpPr>
        <p:spPr>
          <a:xfrm>
            <a:off x="6192838" y="6321425"/>
            <a:ext cx="2162175" cy="500063"/>
          </a:xfrm>
        </p:spPr>
        <p:txBody>
          <a:bodyPr/>
          <a:lstStyle>
            <a:lvl1pPr>
              <a:defRPr/>
            </a:lvl1pPr>
          </a:lstStyle>
          <a:p>
            <a:fld id="{1B68E431-2626-47B0-9595-C9F779F388D3}" type="slidenum">
              <a:rPr lang="en-US" altLang="zh-CN"/>
              <a:pPr/>
              <a:t>‹#›</a:t>
            </a:fld>
            <a:endParaRPr lang="en-US" altLang="zh-CN"/>
          </a:p>
        </p:txBody>
      </p:sp>
      <p:pic>
        <p:nvPicPr>
          <p:cNvPr id="12" name="Picture 2"/>
          <p:cNvPicPr>
            <a:picLocks noChangeAspect="1" noChangeArrowheads="1"/>
          </p:cNvPicPr>
          <p:nvPr userDrawn="1"/>
        </p:nvPicPr>
        <p:blipFill>
          <a:blip r:embed="rId2"/>
          <a:srcRect/>
          <a:stretch>
            <a:fillRect/>
          </a:stretch>
        </p:blipFill>
        <p:spPr bwMode="auto">
          <a:xfrm>
            <a:off x="8252642" y="0"/>
            <a:ext cx="891358" cy="872788"/>
          </a:xfrm>
          <a:prstGeom prst="rect">
            <a:avLst/>
          </a:prstGeom>
          <a:noFill/>
          <a:ln w="9525">
            <a:noFill/>
            <a:miter lim="800000"/>
            <a:headEnd/>
            <a:tailEnd/>
          </a:ln>
          <a:effectLst/>
        </p:spPr>
      </p:pic>
      <p:grpSp>
        <p:nvGrpSpPr>
          <p:cNvPr id="13" name="Group 6"/>
          <p:cNvGrpSpPr/>
          <p:nvPr userDrawn="1"/>
        </p:nvGrpSpPr>
        <p:grpSpPr bwMode="auto">
          <a:xfrm>
            <a:off x="0" y="857232"/>
            <a:ext cx="9144000" cy="285750"/>
            <a:chOff x="0" y="576"/>
            <a:chExt cx="5760" cy="180"/>
          </a:xfrm>
        </p:grpSpPr>
        <p:grpSp>
          <p:nvGrpSpPr>
            <p:cNvPr id="14" name="Group 7"/>
            <p:cNvGrpSpPr/>
            <p:nvPr/>
          </p:nvGrpSpPr>
          <p:grpSpPr bwMode="auto">
            <a:xfrm flipH="1">
              <a:off x="4896" y="580"/>
              <a:ext cx="864" cy="180"/>
              <a:chOff x="612" y="2353"/>
              <a:chExt cx="1361" cy="311"/>
            </a:xfrm>
          </p:grpSpPr>
          <p:sp>
            <p:nvSpPr>
              <p:cNvPr id="16" name="AutoShape 8"/>
              <p:cNvSpPr>
                <a:spLocks noChangeArrowheads="1"/>
              </p:cNvSpPr>
              <p:nvPr/>
            </p:nvSpPr>
            <p:spPr bwMode="auto">
              <a:xfrm>
                <a:off x="612" y="2361"/>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7" name="AutoShape 9"/>
              <p:cNvSpPr>
                <a:spLocks noChangeArrowheads="1"/>
              </p:cNvSpPr>
              <p:nvPr/>
            </p:nvSpPr>
            <p:spPr bwMode="auto">
              <a:xfrm>
                <a:off x="804" y="2356"/>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8" name="AutoShape 10"/>
              <p:cNvSpPr>
                <a:spLocks noChangeArrowheads="1"/>
              </p:cNvSpPr>
              <p:nvPr/>
            </p:nvSpPr>
            <p:spPr bwMode="auto">
              <a:xfrm>
                <a:off x="995" y="2359"/>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9" name="AutoShape 11"/>
              <p:cNvSpPr>
                <a:spLocks noChangeArrowheads="1"/>
              </p:cNvSpPr>
              <p:nvPr/>
            </p:nvSpPr>
            <p:spPr bwMode="auto">
              <a:xfrm>
                <a:off x="1187" y="2358"/>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0" name="AutoShape 12"/>
              <p:cNvSpPr>
                <a:spLocks noChangeArrowheads="1"/>
              </p:cNvSpPr>
              <p:nvPr/>
            </p:nvSpPr>
            <p:spPr bwMode="auto">
              <a:xfrm>
                <a:off x="1379" y="2356"/>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1" name="AutoShape 13"/>
              <p:cNvSpPr>
                <a:spLocks noChangeArrowheads="1"/>
              </p:cNvSpPr>
              <p:nvPr/>
            </p:nvSpPr>
            <p:spPr bwMode="auto">
              <a:xfrm>
                <a:off x="1571" y="2355"/>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22" name="AutoShape 14"/>
              <p:cNvSpPr>
                <a:spLocks noChangeArrowheads="1"/>
              </p:cNvSpPr>
              <p:nvPr/>
            </p:nvSpPr>
            <p:spPr bwMode="auto">
              <a:xfrm>
                <a:off x="1762" y="2353"/>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grpSp>
        <p:sp>
          <p:nvSpPr>
            <p:cNvPr id="15" name="Line 15"/>
            <p:cNvSpPr>
              <a:spLocks noChangeShapeType="1"/>
            </p:cNvSpPr>
            <p:nvPr/>
          </p:nvSpPr>
          <p:spPr bwMode="auto">
            <a:xfrm>
              <a:off x="0" y="672"/>
              <a:ext cx="5760" cy="0"/>
            </a:xfrm>
            <a:prstGeom prst="line">
              <a:avLst/>
            </a:prstGeom>
            <a:noFill/>
            <a:ln w="19050">
              <a:solidFill>
                <a:schemeClr val="tx1">
                  <a:alpha val="50000"/>
                </a:schemeClr>
              </a:solidFill>
              <a:prstDash val="sysDot"/>
              <a:round/>
            </a:ln>
            <a:effectLst/>
          </p:spPr>
          <p:txBody>
            <a:bodyPr wrap="none"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7AFF14-26B7-4951-9184-711E71D8B4BF}"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BDF8F7-2B53-4BE0-88CF-6B397BA511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AFF14-26B7-4951-9184-711E71D8B4BF}" type="datetimeFigureOut">
              <a:rPr lang="zh-CN" altLang="en-US" smtClean="0"/>
              <a:pPr/>
              <a:t>2017/10/14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DF8F7-2B53-4BE0-88CF-6B397BA511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ctrTitle"/>
          </p:nvPr>
        </p:nvSpPr>
        <p:spPr>
          <a:xfrm>
            <a:off x="1115695" y="635"/>
            <a:ext cx="6551930" cy="1175385"/>
          </a:xfrm>
        </p:spPr>
        <p:txBody>
          <a:bodyPr vert="horz" lIns="91440" tIns="45720" rIns="91440" bIns="45720" rtlCol="0" anchor="ctr">
            <a:normAutofit/>
          </a:bodyPr>
          <a:lstStyle/>
          <a:p>
            <a:r>
              <a:rPr lang="zh-CN" altLang="en-US" sz="4000" dirty="0" smtClean="0">
                <a:latin typeface="黑体" pitchFamily="49" charset="-122"/>
                <a:ea typeface="黑体" pitchFamily="49" charset="-122"/>
              </a:rPr>
              <a:t>第二讲 </a:t>
            </a:r>
            <a:r>
              <a:rPr lang="zh-CN" altLang="en-US" b="1" dirty="0" smtClean="0">
                <a:latin typeface="黑体" pitchFamily="49" charset="-122"/>
                <a:ea typeface="黑体" pitchFamily="49" charset="-122"/>
              </a:rPr>
              <a:t> </a:t>
            </a:r>
            <a:endParaRPr lang="zh-CN" altLang="en-US" b="1" dirty="0">
              <a:latin typeface="黑体" pitchFamily="49" charset="-122"/>
              <a:ea typeface="黑体" pitchFamily="49" charset="-122"/>
            </a:endParaRPr>
          </a:p>
        </p:txBody>
      </p:sp>
      <p:sp>
        <p:nvSpPr>
          <p:cNvPr id="5" name="Rectangle 3"/>
          <p:cNvSpPr>
            <a:spLocks noGrp="1" noRot="1" noChangeArrowheads="1"/>
          </p:cNvSpPr>
          <p:nvPr>
            <p:ph type="subTitle" idx="1"/>
          </p:nvPr>
        </p:nvSpPr>
        <p:spPr>
          <a:xfrm>
            <a:off x="1691640" y="1557020"/>
            <a:ext cx="5742940" cy="3579495"/>
          </a:xfrm>
          <a:noFill/>
        </p:spPr>
        <p:txBody>
          <a:bodyPr vert="horz" lIns="91440" tIns="45720" rIns="91440" bIns="45720" rtlCol="0" anchor="ctr">
            <a:noAutofit/>
          </a:bodyPr>
          <a:lstStyle/>
          <a:p>
            <a:pPr marL="514350" indent="-514350" algn="l">
              <a:lnSpc>
                <a:spcPct val="135000"/>
              </a:lnSpc>
              <a:spcBef>
                <a:spcPct val="0"/>
              </a:spcBef>
              <a:buAutoNum type="arabicPlain"/>
            </a:pPr>
            <a:r>
              <a:rPr lang="zh-CN" altLang="en-US" dirty="0" smtClean="0">
                <a:solidFill>
                  <a:srgbClr val="0000FF"/>
                </a:solidFill>
                <a:latin typeface="黑体" charset="0"/>
                <a:ea typeface="黑体" charset="0"/>
              </a:rPr>
              <a:t>直线</a:t>
            </a:r>
            <a:r>
              <a:rPr lang="zh-CN" altLang="en-US" dirty="0">
                <a:solidFill>
                  <a:srgbClr val="0000FF"/>
                </a:solidFill>
                <a:latin typeface="黑体" charset="0"/>
                <a:ea typeface="黑体" charset="0"/>
              </a:rPr>
              <a:t>的投影	</a:t>
            </a:r>
          </a:p>
          <a:p>
            <a:pPr marL="514350" indent="-514350" algn="l">
              <a:lnSpc>
                <a:spcPct val="135000"/>
              </a:lnSpc>
              <a:spcBef>
                <a:spcPct val="0"/>
              </a:spcBef>
              <a:buAutoNum type="arabicPlain"/>
            </a:pPr>
            <a:r>
              <a:rPr lang="zh-CN" altLang="en-US" dirty="0" smtClean="0">
                <a:solidFill>
                  <a:srgbClr val="0000FF"/>
                </a:solidFill>
                <a:latin typeface="黑体" charset="0"/>
                <a:ea typeface="黑体" charset="0"/>
              </a:rPr>
              <a:t>直线</a:t>
            </a:r>
            <a:r>
              <a:rPr lang="zh-CN" altLang="en-US" dirty="0">
                <a:solidFill>
                  <a:srgbClr val="0000FF"/>
                </a:solidFill>
                <a:latin typeface="黑体" charset="0"/>
                <a:ea typeface="黑体" charset="0"/>
              </a:rPr>
              <a:t>上取点	</a:t>
            </a:r>
          </a:p>
          <a:p>
            <a:pPr marL="514350" indent="-514350" algn="l">
              <a:lnSpc>
                <a:spcPct val="135000"/>
              </a:lnSpc>
              <a:spcBef>
                <a:spcPct val="0"/>
              </a:spcBef>
              <a:buAutoNum type="arabicPlain" startAt="3"/>
            </a:pPr>
            <a:r>
              <a:rPr lang="zh-CN" altLang="en-US" dirty="0" smtClean="0">
                <a:solidFill>
                  <a:srgbClr val="0000FF"/>
                </a:solidFill>
                <a:latin typeface="黑体" charset="0"/>
                <a:ea typeface="黑体" charset="0"/>
              </a:rPr>
              <a:t>两</a:t>
            </a:r>
            <a:r>
              <a:rPr lang="zh-CN" altLang="en-US" dirty="0">
                <a:solidFill>
                  <a:srgbClr val="0000FF"/>
                </a:solidFill>
                <a:latin typeface="黑体" charset="0"/>
                <a:ea typeface="黑体" charset="0"/>
              </a:rPr>
              <a:t>直线的相对位置	</a:t>
            </a:r>
          </a:p>
          <a:p>
            <a:pPr marL="514350" indent="-514350" algn="l">
              <a:lnSpc>
                <a:spcPct val="135000"/>
              </a:lnSpc>
              <a:spcBef>
                <a:spcPct val="0"/>
              </a:spcBef>
              <a:buAutoNum type="arabicPlain" startAt="3"/>
            </a:pPr>
            <a:r>
              <a:rPr lang="zh-CN" altLang="en-US" dirty="0" smtClean="0">
                <a:solidFill>
                  <a:srgbClr val="0000FF"/>
                </a:solidFill>
                <a:latin typeface="黑体" charset="0"/>
                <a:ea typeface="黑体" charset="0"/>
              </a:rPr>
              <a:t>平面</a:t>
            </a:r>
            <a:r>
              <a:rPr lang="zh-CN" altLang="en-US" dirty="0">
                <a:solidFill>
                  <a:srgbClr val="0000FF"/>
                </a:solidFill>
                <a:latin typeface="黑体" charset="0"/>
                <a:ea typeface="黑体" charset="0"/>
              </a:rPr>
              <a:t>的投影 </a:t>
            </a:r>
          </a:p>
          <a:p>
            <a:pPr algn="l">
              <a:lnSpc>
                <a:spcPct val="135000"/>
              </a:lnSpc>
              <a:spcBef>
                <a:spcPct val="0"/>
              </a:spcBef>
            </a:pPr>
            <a:r>
              <a:rPr lang="en-US" altLang="zh-CN" dirty="0" smtClean="0">
                <a:solidFill>
                  <a:srgbClr val="0000FF"/>
                </a:solidFill>
                <a:latin typeface="黑体" charset="0"/>
                <a:ea typeface="黑体" charset="0"/>
              </a:rPr>
              <a:t>5 </a:t>
            </a:r>
            <a:r>
              <a:rPr lang="zh-CN" altLang="en-US" dirty="0" smtClean="0">
                <a:solidFill>
                  <a:srgbClr val="0000FF"/>
                </a:solidFill>
                <a:latin typeface="黑体" charset="0"/>
                <a:ea typeface="黑体" charset="0"/>
              </a:rPr>
              <a:t> </a:t>
            </a:r>
            <a:r>
              <a:rPr lang="zh-CN" altLang="en-US" dirty="0">
                <a:solidFill>
                  <a:srgbClr val="0000FF"/>
                </a:solidFill>
                <a:latin typeface="黑体" charset="0"/>
                <a:ea typeface="黑体" charset="0"/>
              </a:rPr>
              <a:t>平面上取点、线</a:t>
            </a:r>
          </a:p>
        </p:txBody>
      </p:sp>
      <p:grpSp>
        <p:nvGrpSpPr>
          <p:cNvPr id="6" name="Group 6"/>
          <p:cNvGrpSpPr/>
          <p:nvPr/>
        </p:nvGrpSpPr>
        <p:grpSpPr bwMode="auto">
          <a:xfrm>
            <a:off x="1" y="1116149"/>
            <a:ext cx="9144000" cy="285750"/>
            <a:chOff x="0" y="576"/>
            <a:chExt cx="5760" cy="180"/>
          </a:xfrm>
        </p:grpSpPr>
        <p:grpSp>
          <p:nvGrpSpPr>
            <p:cNvPr id="7" name="Group 7"/>
            <p:cNvGrpSpPr/>
            <p:nvPr/>
          </p:nvGrpSpPr>
          <p:grpSpPr bwMode="auto">
            <a:xfrm flipH="1">
              <a:off x="4896" y="578"/>
              <a:ext cx="864" cy="180"/>
              <a:chOff x="612" y="2353"/>
              <a:chExt cx="1361" cy="311"/>
            </a:xfrm>
          </p:grpSpPr>
          <p:sp>
            <p:nvSpPr>
              <p:cNvPr id="9" name="AutoShape 8"/>
              <p:cNvSpPr>
                <a:spLocks noChangeArrowheads="1"/>
              </p:cNvSpPr>
              <p:nvPr/>
            </p:nvSpPr>
            <p:spPr bwMode="auto">
              <a:xfrm>
                <a:off x="612" y="2361"/>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0" name="AutoShape 9"/>
              <p:cNvSpPr>
                <a:spLocks noChangeArrowheads="1"/>
              </p:cNvSpPr>
              <p:nvPr/>
            </p:nvSpPr>
            <p:spPr bwMode="auto">
              <a:xfrm>
                <a:off x="804" y="2356"/>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1" name="AutoShape 10"/>
              <p:cNvSpPr>
                <a:spLocks noChangeArrowheads="1"/>
              </p:cNvSpPr>
              <p:nvPr/>
            </p:nvSpPr>
            <p:spPr bwMode="auto">
              <a:xfrm>
                <a:off x="995" y="2359"/>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2" name="AutoShape 11"/>
              <p:cNvSpPr>
                <a:spLocks noChangeArrowheads="1"/>
              </p:cNvSpPr>
              <p:nvPr/>
            </p:nvSpPr>
            <p:spPr bwMode="auto">
              <a:xfrm>
                <a:off x="1187" y="2358"/>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3" name="AutoShape 12"/>
              <p:cNvSpPr>
                <a:spLocks noChangeArrowheads="1"/>
              </p:cNvSpPr>
              <p:nvPr/>
            </p:nvSpPr>
            <p:spPr bwMode="auto">
              <a:xfrm>
                <a:off x="1379" y="2356"/>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4" name="AutoShape 13"/>
              <p:cNvSpPr>
                <a:spLocks noChangeArrowheads="1"/>
              </p:cNvSpPr>
              <p:nvPr/>
            </p:nvSpPr>
            <p:spPr bwMode="auto">
              <a:xfrm>
                <a:off x="1571" y="2355"/>
                <a:ext cx="210"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sp>
            <p:nvSpPr>
              <p:cNvPr id="15" name="AutoShape 14"/>
              <p:cNvSpPr>
                <a:spLocks noChangeArrowheads="1"/>
              </p:cNvSpPr>
              <p:nvPr/>
            </p:nvSpPr>
            <p:spPr bwMode="auto">
              <a:xfrm>
                <a:off x="1762" y="2353"/>
                <a:ext cx="211" cy="303"/>
              </a:xfrm>
              <a:prstGeom prst="chevron">
                <a:avLst>
                  <a:gd name="adj" fmla="val 25000"/>
                </a:avLst>
              </a:prstGeom>
              <a:solidFill>
                <a:schemeClr val="accent1">
                  <a:alpha val="30000"/>
                </a:schemeClr>
              </a:solidFill>
              <a:ln w="9525" algn="ctr">
                <a:solidFill>
                  <a:schemeClr val="tx1">
                    <a:alpha val="50000"/>
                  </a:schemeClr>
                </a:solidFill>
                <a:miter lim="800000"/>
              </a:ln>
              <a:effectLst/>
            </p:spPr>
            <p:txBody>
              <a:bodyPr wrap="none" anchor="ctr"/>
              <a:lstStyle/>
              <a:p>
                <a:endParaRPr lang="zh-CN" altLang="en-US"/>
              </a:p>
            </p:txBody>
          </p:sp>
        </p:grpSp>
        <p:sp>
          <p:nvSpPr>
            <p:cNvPr id="8" name="Line 15"/>
            <p:cNvSpPr>
              <a:spLocks noChangeShapeType="1"/>
            </p:cNvSpPr>
            <p:nvPr/>
          </p:nvSpPr>
          <p:spPr bwMode="auto">
            <a:xfrm>
              <a:off x="0" y="672"/>
              <a:ext cx="5760" cy="0"/>
            </a:xfrm>
            <a:prstGeom prst="line">
              <a:avLst/>
            </a:prstGeom>
            <a:noFill/>
            <a:ln w="19050">
              <a:solidFill>
                <a:schemeClr val="tx1">
                  <a:alpha val="50000"/>
                </a:schemeClr>
              </a:solidFill>
              <a:prstDash val="sysDot"/>
              <a:round/>
            </a:ln>
            <a:effectLst/>
          </p:spPr>
          <p:txBody>
            <a:bodyPr wrap="none" anchor="ctr"/>
            <a:lstStyle/>
            <a:p>
              <a:endParaRPr lang="zh-CN" altLang="en-US"/>
            </a:p>
          </p:txBody>
        </p:sp>
      </p:gr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graphicFrame>
        <p:nvGraphicFramePr>
          <p:cNvPr id="26626" name="对象 26625"/>
          <p:cNvGraphicFramePr>
            <a:graphicFrameLocks/>
          </p:cNvGraphicFramePr>
          <p:nvPr/>
        </p:nvGraphicFramePr>
        <p:xfrm flipH="1">
          <a:off x="7221538" y="3581400"/>
          <a:ext cx="1922462" cy="3276600"/>
        </p:xfrm>
        <a:graphic>
          <a:graphicData uri="http://schemas.openxmlformats.org/presentationml/2006/ole">
            <p:oleObj spid="_x0000_s3076" r:id="rId4" imgW="2794000" imgH="4113213" progId="">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7874" name="组合 207873"/>
          <p:cNvGrpSpPr/>
          <p:nvPr/>
        </p:nvGrpSpPr>
        <p:grpSpPr>
          <a:xfrm>
            <a:off x="251460" y="1988820"/>
            <a:ext cx="4656138" cy="4852988"/>
            <a:chOff x="264" y="1152"/>
            <a:chExt cx="2684" cy="2913"/>
          </a:xfrm>
        </p:grpSpPr>
        <p:sp>
          <p:nvSpPr>
            <p:cNvPr id="207875" name="直接连接符 207874"/>
            <p:cNvSpPr/>
            <p:nvPr/>
          </p:nvSpPr>
          <p:spPr>
            <a:xfrm flipV="1">
              <a:off x="290" y="2502"/>
              <a:ext cx="1302" cy="731"/>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7876" name="直接连接符 207875"/>
            <p:cNvSpPr/>
            <p:nvPr/>
          </p:nvSpPr>
          <p:spPr>
            <a:xfrm>
              <a:off x="991" y="2839"/>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77" name="直接连接符 207876"/>
            <p:cNvSpPr/>
            <p:nvPr/>
          </p:nvSpPr>
          <p:spPr>
            <a:xfrm flipH="1">
              <a:off x="590" y="1827"/>
              <a:ext cx="401" cy="787"/>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07878" name="直接连接符 207877"/>
            <p:cNvSpPr/>
            <p:nvPr/>
          </p:nvSpPr>
          <p:spPr>
            <a:xfrm flipH="1" flipV="1">
              <a:off x="1492" y="3177"/>
              <a:ext cx="150" cy="1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79" name="直接连接符 207878"/>
            <p:cNvSpPr/>
            <p:nvPr/>
          </p:nvSpPr>
          <p:spPr>
            <a:xfrm>
              <a:off x="1642" y="2164"/>
              <a:ext cx="0" cy="11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80" name="椭圆 207879"/>
            <p:cNvSpPr/>
            <p:nvPr/>
          </p:nvSpPr>
          <p:spPr>
            <a:xfrm>
              <a:off x="1564" y="2473"/>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881" name="椭圆 207880"/>
            <p:cNvSpPr/>
            <p:nvPr/>
          </p:nvSpPr>
          <p:spPr>
            <a:xfrm>
              <a:off x="1816" y="3206"/>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882" name="任意多边形 207881"/>
            <p:cNvSpPr/>
            <p:nvPr/>
          </p:nvSpPr>
          <p:spPr>
            <a:xfrm>
              <a:off x="891" y="1996"/>
              <a:ext cx="751" cy="1237"/>
            </a:xfrm>
            <a:custGeom>
              <a:avLst/>
              <a:gdLst/>
              <a:ahLst/>
              <a:cxnLst/>
              <a:rect l="0" t="0" r="0" b="0"/>
              <a:pathLst>
                <a:path w="720" h="1056">
                  <a:moveTo>
                    <a:pt x="720" y="144"/>
                  </a:moveTo>
                  <a:lnTo>
                    <a:pt x="384" y="0"/>
                  </a:lnTo>
                  <a:lnTo>
                    <a:pt x="0" y="720"/>
                  </a:lnTo>
                  <a:lnTo>
                    <a:pt x="576" y="1056"/>
                  </a:lnTo>
                  <a:lnTo>
                    <a:pt x="720" y="144"/>
                  </a:lnTo>
                  <a:close/>
                </a:path>
              </a:pathLst>
            </a:custGeom>
            <a:solidFill>
              <a:srgbClr val="FFFFCC"/>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7883" name="任意多边形 207882"/>
            <p:cNvSpPr/>
            <p:nvPr/>
          </p:nvSpPr>
          <p:spPr>
            <a:xfrm>
              <a:off x="1292" y="1827"/>
              <a:ext cx="701" cy="337"/>
            </a:xfrm>
            <a:custGeom>
              <a:avLst/>
              <a:gdLst/>
              <a:ahLst/>
              <a:cxnLst/>
              <a:rect l="0" t="0" r="0" b="0"/>
              <a:pathLst>
                <a:path w="672" h="288">
                  <a:moveTo>
                    <a:pt x="672" y="144"/>
                  </a:moveTo>
                  <a:lnTo>
                    <a:pt x="336" y="0"/>
                  </a:lnTo>
                  <a:lnTo>
                    <a:pt x="0" y="144"/>
                  </a:lnTo>
                  <a:lnTo>
                    <a:pt x="336" y="288"/>
                  </a:lnTo>
                  <a:lnTo>
                    <a:pt x="672" y="144"/>
                  </a:lnTo>
                  <a:close/>
                </a:path>
              </a:pathLst>
            </a:custGeom>
            <a:solidFill>
              <a:schemeClr val="accent1"/>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7884" name="任意多边形 207883"/>
            <p:cNvSpPr/>
            <p:nvPr/>
          </p:nvSpPr>
          <p:spPr>
            <a:xfrm>
              <a:off x="1492" y="1996"/>
              <a:ext cx="802" cy="1237"/>
            </a:xfrm>
            <a:custGeom>
              <a:avLst/>
              <a:gdLst/>
              <a:ahLst/>
              <a:cxnLst/>
              <a:rect l="0" t="0" r="0" b="0"/>
              <a:pathLst>
                <a:path w="768" h="1056">
                  <a:moveTo>
                    <a:pt x="0" y="1056"/>
                  </a:moveTo>
                  <a:lnTo>
                    <a:pt x="768" y="672"/>
                  </a:lnTo>
                  <a:lnTo>
                    <a:pt x="480" y="0"/>
                  </a:lnTo>
                  <a:lnTo>
                    <a:pt x="144" y="144"/>
                  </a:lnTo>
                  <a:lnTo>
                    <a:pt x="0" y="1056"/>
                  </a:lnTo>
                  <a:close/>
                </a:path>
              </a:pathLst>
            </a:custGeom>
            <a:solidFill>
              <a:schemeClr val="hlink"/>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7885" name="直接连接符 207884"/>
            <p:cNvSpPr/>
            <p:nvPr/>
          </p:nvSpPr>
          <p:spPr>
            <a:xfrm flipH="1">
              <a:off x="1492" y="2164"/>
              <a:ext cx="150" cy="10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7886" name="直接连接符 207885"/>
            <p:cNvSpPr/>
            <p:nvPr/>
          </p:nvSpPr>
          <p:spPr>
            <a:xfrm flipH="1">
              <a:off x="290" y="1152"/>
              <a:ext cx="1302" cy="6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87" name="直接连接符 207886"/>
            <p:cNvSpPr/>
            <p:nvPr/>
          </p:nvSpPr>
          <p:spPr>
            <a:xfrm>
              <a:off x="290" y="1827"/>
              <a:ext cx="0" cy="14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88" name="直接连接符 207887"/>
            <p:cNvSpPr/>
            <p:nvPr/>
          </p:nvSpPr>
          <p:spPr>
            <a:xfrm>
              <a:off x="1492" y="3233"/>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89" name="直接连接符 207888"/>
            <p:cNvSpPr/>
            <p:nvPr/>
          </p:nvSpPr>
          <p:spPr>
            <a:xfrm flipH="1" flipV="1">
              <a:off x="590" y="3064"/>
              <a:ext cx="902" cy="61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0" name="直接连接符 207889"/>
            <p:cNvSpPr/>
            <p:nvPr/>
          </p:nvSpPr>
          <p:spPr>
            <a:xfrm flipH="1" flipV="1">
              <a:off x="590" y="2614"/>
              <a:ext cx="301" cy="2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1" name="直接连接符 207890"/>
            <p:cNvSpPr/>
            <p:nvPr/>
          </p:nvSpPr>
          <p:spPr>
            <a:xfrm flipV="1">
              <a:off x="1492" y="3289"/>
              <a:ext cx="150" cy="394"/>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07892" name="直接连接符 207891"/>
            <p:cNvSpPr/>
            <p:nvPr/>
          </p:nvSpPr>
          <p:spPr>
            <a:xfrm>
              <a:off x="991" y="1827"/>
              <a:ext cx="0"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3" name="直接连接符 207892"/>
            <p:cNvSpPr/>
            <p:nvPr/>
          </p:nvSpPr>
          <p:spPr>
            <a:xfrm flipV="1">
              <a:off x="590" y="2614"/>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4" name="直接连接符 207893"/>
            <p:cNvSpPr/>
            <p:nvPr/>
          </p:nvSpPr>
          <p:spPr>
            <a:xfrm flipH="1" flipV="1">
              <a:off x="991" y="1827"/>
              <a:ext cx="301"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5" name="直接连接符 207894"/>
            <p:cNvSpPr/>
            <p:nvPr/>
          </p:nvSpPr>
          <p:spPr>
            <a:xfrm flipV="1">
              <a:off x="1492" y="3064"/>
              <a:ext cx="1102" cy="61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6" name="直接连接符 207895"/>
            <p:cNvSpPr/>
            <p:nvPr/>
          </p:nvSpPr>
          <p:spPr>
            <a:xfrm flipV="1">
              <a:off x="1642" y="2896"/>
              <a:ext cx="702" cy="39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7" name="直接连接符 207896"/>
            <p:cNvSpPr/>
            <p:nvPr/>
          </p:nvSpPr>
          <p:spPr>
            <a:xfrm flipV="1">
              <a:off x="2344" y="1827"/>
              <a:ext cx="0" cy="10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8" name="直接连接符 207897"/>
            <p:cNvSpPr/>
            <p:nvPr/>
          </p:nvSpPr>
          <p:spPr>
            <a:xfrm flipV="1">
              <a:off x="1993" y="1827"/>
              <a:ext cx="351"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899" name="椭圆 207898"/>
            <p:cNvSpPr/>
            <p:nvPr/>
          </p:nvSpPr>
          <p:spPr>
            <a:xfrm>
              <a:off x="663" y="2416"/>
              <a:ext cx="50" cy="57"/>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a:p>
          </p:txBody>
        </p:sp>
        <p:sp>
          <p:nvSpPr>
            <p:cNvPr id="207900" name="椭圆 207899"/>
            <p:cNvSpPr/>
            <p:nvPr/>
          </p:nvSpPr>
          <p:spPr>
            <a:xfrm>
              <a:off x="817" y="2082"/>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901" name="椭圆 207900"/>
            <p:cNvSpPr/>
            <p:nvPr/>
          </p:nvSpPr>
          <p:spPr>
            <a:xfrm>
              <a:off x="1564" y="3397"/>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902" name="椭圆 207901"/>
            <p:cNvSpPr/>
            <p:nvPr/>
          </p:nvSpPr>
          <p:spPr>
            <a:xfrm>
              <a:off x="2394" y="2055"/>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903" name="直接连接符 207902"/>
            <p:cNvSpPr/>
            <p:nvPr/>
          </p:nvSpPr>
          <p:spPr>
            <a:xfrm flipH="1" flipV="1">
              <a:off x="841" y="2108"/>
              <a:ext cx="751" cy="3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04" name="直接连接符 207903"/>
            <p:cNvSpPr/>
            <p:nvPr/>
          </p:nvSpPr>
          <p:spPr>
            <a:xfrm>
              <a:off x="1592" y="2502"/>
              <a:ext cx="0" cy="9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05" name="直接连接符 207904"/>
            <p:cNvSpPr/>
            <p:nvPr/>
          </p:nvSpPr>
          <p:spPr>
            <a:xfrm flipV="1">
              <a:off x="2294" y="2614"/>
              <a:ext cx="300"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06" name="直接连接符 207905"/>
            <p:cNvSpPr/>
            <p:nvPr/>
          </p:nvSpPr>
          <p:spPr>
            <a:xfrm flipV="1">
              <a:off x="2594" y="2614"/>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07" name="直接连接符 207906"/>
            <p:cNvSpPr/>
            <p:nvPr/>
          </p:nvSpPr>
          <p:spPr>
            <a:xfrm flipH="1" flipV="1">
              <a:off x="2344" y="1827"/>
              <a:ext cx="250" cy="787"/>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7908" name="直接连接符 207907"/>
            <p:cNvSpPr/>
            <p:nvPr/>
          </p:nvSpPr>
          <p:spPr>
            <a:xfrm flipV="1">
              <a:off x="1592" y="2108"/>
              <a:ext cx="802" cy="3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09" name="直接连接符 207908"/>
            <p:cNvSpPr/>
            <p:nvPr/>
          </p:nvSpPr>
          <p:spPr>
            <a:xfrm>
              <a:off x="1843" y="3233"/>
              <a:ext cx="0" cy="39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7910" name="直接连接符 207909"/>
            <p:cNvSpPr/>
            <p:nvPr/>
          </p:nvSpPr>
          <p:spPr>
            <a:xfrm flipV="1">
              <a:off x="1843" y="2727"/>
              <a:ext cx="902" cy="5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11" name="椭圆 207910"/>
            <p:cNvSpPr/>
            <p:nvPr/>
          </p:nvSpPr>
          <p:spPr>
            <a:xfrm>
              <a:off x="1816" y="3570"/>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912" name="椭圆 207911"/>
            <p:cNvSpPr/>
            <p:nvPr/>
          </p:nvSpPr>
          <p:spPr>
            <a:xfrm>
              <a:off x="2695" y="2727"/>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7913" name="直接连接符 207912"/>
            <p:cNvSpPr/>
            <p:nvPr/>
          </p:nvSpPr>
          <p:spPr>
            <a:xfrm>
              <a:off x="290" y="3233"/>
              <a:ext cx="1102"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14" name="直接连接符 207913"/>
            <p:cNvSpPr/>
            <p:nvPr/>
          </p:nvSpPr>
          <p:spPr>
            <a:xfrm flipV="1">
              <a:off x="1392" y="3233"/>
              <a:ext cx="1503"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15" name="直接连接符 207914"/>
            <p:cNvSpPr/>
            <p:nvPr/>
          </p:nvSpPr>
          <p:spPr>
            <a:xfrm flipH="1" flipV="1">
              <a:off x="2194" y="2783"/>
              <a:ext cx="701" cy="45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7916" name="直接连接符 207915"/>
            <p:cNvSpPr/>
            <p:nvPr/>
          </p:nvSpPr>
          <p:spPr>
            <a:xfrm flipV="1">
              <a:off x="2895" y="1827"/>
              <a:ext cx="0" cy="14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17" name="直接连接符 207916"/>
            <p:cNvSpPr/>
            <p:nvPr/>
          </p:nvSpPr>
          <p:spPr>
            <a:xfrm>
              <a:off x="1592" y="1152"/>
              <a:ext cx="1303" cy="6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18" name="直接连接符 207917"/>
            <p:cNvSpPr/>
            <p:nvPr/>
          </p:nvSpPr>
          <p:spPr>
            <a:xfrm>
              <a:off x="1592" y="1152"/>
              <a:ext cx="0" cy="731"/>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7919" name="直接连接符 207918"/>
            <p:cNvSpPr/>
            <p:nvPr/>
          </p:nvSpPr>
          <p:spPr>
            <a:xfrm>
              <a:off x="690" y="2446"/>
              <a:ext cx="1153"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7920" name="文本框 207919"/>
            <p:cNvSpPr txBox="1"/>
            <p:nvPr/>
          </p:nvSpPr>
          <p:spPr>
            <a:xfrm>
              <a:off x="264" y="1785"/>
              <a:ext cx="254" cy="311"/>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V</a:t>
              </a:r>
              <a:endParaRPr lang="en-US" altLang="zh-CN" sz="3200" b="1">
                <a:solidFill>
                  <a:schemeClr val="tx1"/>
                </a:solidFill>
                <a:latin typeface="Times New Roman" pitchFamily="18" charset="0"/>
                <a:ea typeface="宋体" pitchFamily="2" charset="-122"/>
              </a:endParaRPr>
            </a:p>
          </p:txBody>
        </p:sp>
        <p:sp>
          <p:nvSpPr>
            <p:cNvPr id="207921" name="文本框 207920"/>
            <p:cNvSpPr txBox="1"/>
            <p:nvPr/>
          </p:nvSpPr>
          <p:spPr>
            <a:xfrm>
              <a:off x="2555" y="1716"/>
              <a:ext cx="280" cy="312"/>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W</a:t>
              </a:r>
              <a:endParaRPr lang="en-US" altLang="zh-CN" sz="3200" b="1">
                <a:solidFill>
                  <a:schemeClr val="tx1"/>
                </a:solidFill>
                <a:latin typeface="Times New Roman" pitchFamily="18" charset="0"/>
                <a:ea typeface="宋体" pitchFamily="2" charset="-122"/>
              </a:endParaRPr>
            </a:p>
          </p:txBody>
        </p:sp>
        <p:sp>
          <p:nvSpPr>
            <p:cNvPr id="207922" name="文本框 207921"/>
            <p:cNvSpPr txBox="1"/>
            <p:nvPr/>
          </p:nvSpPr>
          <p:spPr>
            <a:xfrm>
              <a:off x="1260" y="3753"/>
              <a:ext cx="265"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H</a:t>
              </a:r>
            </a:p>
          </p:txBody>
        </p:sp>
        <p:sp>
          <p:nvSpPr>
            <p:cNvPr id="207923" name="文本框 207922"/>
            <p:cNvSpPr txBox="1"/>
            <p:nvPr/>
          </p:nvSpPr>
          <p:spPr>
            <a:xfrm>
              <a:off x="1465" y="1896"/>
              <a:ext cx="254"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7924" name="文本框 207923"/>
            <p:cNvSpPr txBox="1"/>
            <p:nvPr/>
          </p:nvSpPr>
          <p:spPr>
            <a:xfrm>
              <a:off x="1287" y="3111"/>
              <a:ext cx="243"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7925" name="文本框 207924"/>
            <p:cNvSpPr txBox="1"/>
            <p:nvPr/>
          </p:nvSpPr>
          <p:spPr>
            <a:xfrm>
              <a:off x="1559" y="2459"/>
              <a:ext cx="265"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7926" name="文本框 207925"/>
            <p:cNvSpPr txBox="1"/>
            <p:nvPr/>
          </p:nvSpPr>
          <p:spPr>
            <a:xfrm>
              <a:off x="760" y="1615"/>
              <a:ext cx="265"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7927" name="文本框 207926"/>
            <p:cNvSpPr txBox="1"/>
            <p:nvPr/>
          </p:nvSpPr>
          <p:spPr>
            <a:xfrm>
              <a:off x="353" y="2459"/>
              <a:ext cx="277"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7928" name="文本框 207927"/>
            <p:cNvSpPr txBox="1"/>
            <p:nvPr/>
          </p:nvSpPr>
          <p:spPr>
            <a:xfrm>
              <a:off x="602" y="1953"/>
              <a:ext cx="277"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7929" name="文本框 207928"/>
            <p:cNvSpPr txBox="1"/>
            <p:nvPr/>
          </p:nvSpPr>
          <p:spPr>
            <a:xfrm>
              <a:off x="374" y="2234"/>
              <a:ext cx="334" cy="311"/>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7930" name="文本框 207929"/>
            <p:cNvSpPr txBox="1"/>
            <p:nvPr/>
          </p:nvSpPr>
          <p:spPr>
            <a:xfrm>
              <a:off x="1794" y="3133"/>
              <a:ext cx="299"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7931" name="文本框 207930"/>
            <p:cNvSpPr txBox="1"/>
            <p:nvPr/>
          </p:nvSpPr>
          <p:spPr>
            <a:xfrm>
              <a:off x="1588" y="3133"/>
              <a:ext cx="209"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7932" name="文本框 207931"/>
            <p:cNvSpPr txBox="1"/>
            <p:nvPr/>
          </p:nvSpPr>
          <p:spPr>
            <a:xfrm>
              <a:off x="1532" y="3358"/>
              <a:ext cx="221"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7933" name="文本框 207932"/>
            <p:cNvSpPr txBox="1"/>
            <p:nvPr/>
          </p:nvSpPr>
          <p:spPr>
            <a:xfrm>
              <a:off x="1392" y="3561"/>
              <a:ext cx="354" cy="312"/>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7934" name="文本框 207933"/>
            <p:cNvSpPr txBox="1"/>
            <p:nvPr/>
          </p:nvSpPr>
          <p:spPr>
            <a:xfrm>
              <a:off x="1806" y="3472"/>
              <a:ext cx="277"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7935" name="文本框 207934"/>
            <p:cNvSpPr txBox="1"/>
            <p:nvPr/>
          </p:nvSpPr>
          <p:spPr>
            <a:xfrm>
              <a:off x="2557" y="2662"/>
              <a:ext cx="391"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7936" name="文本框 207935"/>
            <p:cNvSpPr txBox="1"/>
            <p:nvPr/>
          </p:nvSpPr>
          <p:spPr>
            <a:xfrm>
              <a:off x="2515" y="2437"/>
              <a:ext cx="334" cy="312"/>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7937" name="文本框 207936"/>
            <p:cNvSpPr txBox="1"/>
            <p:nvPr/>
          </p:nvSpPr>
          <p:spPr>
            <a:xfrm>
              <a:off x="2133" y="1560"/>
              <a:ext cx="322" cy="311"/>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7938" name="文本框 207937"/>
            <p:cNvSpPr txBox="1"/>
            <p:nvPr/>
          </p:nvSpPr>
          <p:spPr>
            <a:xfrm>
              <a:off x="2394" y="1931"/>
              <a:ext cx="336" cy="312"/>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7939" name="椭圆 207938"/>
            <p:cNvSpPr/>
            <p:nvPr/>
          </p:nvSpPr>
          <p:spPr>
            <a:xfrm>
              <a:off x="1564" y="2475"/>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grpSp>
      <p:grpSp>
        <p:nvGrpSpPr>
          <p:cNvPr id="207943" name="组合 207942"/>
          <p:cNvGrpSpPr/>
          <p:nvPr/>
        </p:nvGrpSpPr>
        <p:grpSpPr>
          <a:xfrm>
            <a:off x="4906645" y="2102485"/>
            <a:ext cx="4427855" cy="4676140"/>
            <a:chOff x="2603" y="1200"/>
            <a:chExt cx="3165" cy="3006"/>
          </a:xfrm>
        </p:grpSpPr>
        <p:sp>
          <p:nvSpPr>
            <p:cNvPr id="207944" name="直接连接符 207943"/>
            <p:cNvSpPr/>
            <p:nvPr/>
          </p:nvSpPr>
          <p:spPr>
            <a:xfrm>
              <a:off x="3116" y="2433"/>
              <a:ext cx="1" cy="1"/>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45" name="直接连接符 207944"/>
            <p:cNvSpPr/>
            <p:nvPr/>
          </p:nvSpPr>
          <p:spPr>
            <a:xfrm>
              <a:off x="3530" y="1968"/>
              <a:ext cx="1" cy="1"/>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46" name="直接连接符 207945"/>
            <p:cNvSpPr/>
            <p:nvPr/>
          </p:nvSpPr>
          <p:spPr>
            <a:xfrm>
              <a:off x="4476" y="3230"/>
              <a:ext cx="1" cy="2"/>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47" name="文本框 207946"/>
            <p:cNvSpPr txBox="1"/>
            <p:nvPr/>
          </p:nvSpPr>
          <p:spPr>
            <a:xfrm>
              <a:off x="5173" y="1802"/>
              <a:ext cx="116" cy="404"/>
            </a:xfrm>
            <a:prstGeom prst="rect">
              <a:avLst/>
            </a:prstGeom>
            <a:noFill/>
            <a:ln w="22225">
              <a:noFill/>
              <a:miter/>
            </a:ln>
          </p:spPr>
          <p:txBody>
            <a:bodyPr wrap="square" anchor="t">
              <a:spAutoFit/>
            </a:bodyPr>
            <a:lstStyle/>
            <a:p>
              <a:pPr lvl="0"/>
              <a:endParaRPr sz="3600" b="1" dirty="0">
                <a:solidFill>
                  <a:schemeClr val="tx1"/>
                </a:solidFill>
                <a:latin typeface="Times New Roman" pitchFamily="18" charset="0"/>
                <a:ea typeface="宋体" pitchFamily="2" charset="-122"/>
              </a:endParaRPr>
            </a:p>
          </p:txBody>
        </p:sp>
        <p:grpSp>
          <p:nvGrpSpPr>
            <p:cNvPr id="207948" name="组合 207947"/>
            <p:cNvGrpSpPr/>
            <p:nvPr/>
          </p:nvGrpSpPr>
          <p:grpSpPr>
            <a:xfrm>
              <a:off x="3471" y="2034"/>
              <a:ext cx="1183" cy="3"/>
              <a:chOff x="3840" y="2544"/>
              <a:chExt cx="960" cy="0"/>
            </a:xfrm>
          </p:grpSpPr>
          <p:sp>
            <p:nvSpPr>
              <p:cNvPr id="207949" name="直接连接符 207948"/>
              <p:cNvSpPr/>
              <p:nvPr/>
            </p:nvSpPr>
            <p:spPr>
              <a:xfrm>
                <a:off x="3840" y="2544"/>
                <a:ext cx="576" cy="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7950" name="直接连接符 207949"/>
              <p:cNvSpPr/>
              <p:nvPr/>
            </p:nvSpPr>
            <p:spPr>
              <a:xfrm>
                <a:off x="4416" y="2544"/>
                <a:ext cx="384" cy="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7951" name="组合 207950"/>
            <p:cNvGrpSpPr/>
            <p:nvPr/>
          </p:nvGrpSpPr>
          <p:grpSpPr>
            <a:xfrm>
              <a:off x="3471" y="2034"/>
              <a:ext cx="1" cy="1395"/>
              <a:chOff x="3840" y="2544"/>
              <a:chExt cx="0" cy="1008"/>
            </a:xfrm>
          </p:grpSpPr>
          <p:sp>
            <p:nvSpPr>
              <p:cNvPr id="207952" name="直接连接符 207951"/>
              <p:cNvSpPr/>
              <p:nvPr/>
            </p:nvSpPr>
            <p:spPr>
              <a:xfrm>
                <a:off x="3840" y="2544"/>
                <a:ext cx="0" cy="72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7953" name="直接连接符 207952"/>
              <p:cNvSpPr/>
              <p:nvPr/>
            </p:nvSpPr>
            <p:spPr>
              <a:xfrm>
                <a:off x="3840" y="3264"/>
                <a:ext cx="0" cy="288"/>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7954" name="组合 207953"/>
            <p:cNvGrpSpPr/>
            <p:nvPr/>
          </p:nvGrpSpPr>
          <p:grpSpPr>
            <a:xfrm>
              <a:off x="3471" y="3429"/>
              <a:ext cx="1183" cy="3"/>
              <a:chOff x="3840" y="3552"/>
              <a:chExt cx="960" cy="0"/>
            </a:xfrm>
          </p:grpSpPr>
          <p:sp>
            <p:nvSpPr>
              <p:cNvPr id="207955" name="直接连接符 207954"/>
              <p:cNvSpPr/>
              <p:nvPr/>
            </p:nvSpPr>
            <p:spPr>
              <a:xfrm>
                <a:off x="3840" y="3552"/>
                <a:ext cx="720" cy="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7956" name="直接连接符 207955"/>
              <p:cNvSpPr/>
              <p:nvPr/>
            </p:nvSpPr>
            <p:spPr>
              <a:xfrm>
                <a:off x="4560" y="3552"/>
                <a:ext cx="240" cy="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7957" name="组合 207956"/>
            <p:cNvGrpSpPr/>
            <p:nvPr/>
          </p:nvGrpSpPr>
          <p:grpSpPr>
            <a:xfrm>
              <a:off x="4654" y="2034"/>
              <a:ext cx="1" cy="1395"/>
              <a:chOff x="4800" y="2544"/>
              <a:chExt cx="0" cy="1008"/>
            </a:xfrm>
          </p:grpSpPr>
          <p:sp>
            <p:nvSpPr>
              <p:cNvPr id="207958" name="直接连接符 207957"/>
              <p:cNvSpPr/>
              <p:nvPr/>
            </p:nvSpPr>
            <p:spPr>
              <a:xfrm flipV="1">
                <a:off x="4800" y="3024"/>
                <a:ext cx="0" cy="528"/>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7959" name="直接连接符 207958"/>
              <p:cNvSpPr/>
              <p:nvPr/>
            </p:nvSpPr>
            <p:spPr>
              <a:xfrm flipV="1">
                <a:off x="4800" y="2544"/>
                <a:ext cx="0" cy="48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7960" name="组合 207959"/>
            <p:cNvGrpSpPr/>
            <p:nvPr/>
          </p:nvGrpSpPr>
          <p:grpSpPr>
            <a:xfrm>
              <a:off x="2603" y="1200"/>
              <a:ext cx="3165" cy="3006"/>
              <a:chOff x="2835" y="1570"/>
              <a:chExt cx="2895" cy="2541"/>
            </a:xfrm>
          </p:grpSpPr>
          <p:grpSp>
            <p:nvGrpSpPr>
              <p:cNvPr id="207961" name="组合 207960"/>
              <p:cNvGrpSpPr/>
              <p:nvPr/>
            </p:nvGrpSpPr>
            <p:grpSpPr>
              <a:xfrm>
                <a:off x="2838" y="1650"/>
                <a:ext cx="2564" cy="2410"/>
                <a:chOff x="3158" y="2010"/>
                <a:chExt cx="2276" cy="2060"/>
              </a:xfrm>
            </p:grpSpPr>
            <p:sp>
              <p:nvSpPr>
                <p:cNvPr id="207962" name="文本框 207961"/>
                <p:cNvSpPr txBox="1"/>
                <p:nvPr/>
              </p:nvSpPr>
              <p:spPr>
                <a:xfrm>
                  <a:off x="3881" y="2058"/>
                  <a:ext cx="276" cy="552"/>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7963" name="文本框 207962"/>
                <p:cNvSpPr txBox="1"/>
                <p:nvPr/>
              </p:nvSpPr>
              <p:spPr>
                <a:xfrm>
                  <a:off x="3350" y="2586"/>
                  <a:ext cx="288" cy="552"/>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sp>
              <p:nvSpPr>
                <p:cNvPr id="207964" name="文本框 207963"/>
                <p:cNvSpPr txBox="1"/>
                <p:nvPr/>
              </p:nvSpPr>
              <p:spPr>
                <a:xfrm>
                  <a:off x="4600" y="2010"/>
                  <a:ext cx="341" cy="552"/>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7965" name="文本框 207964"/>
                <p:cNvSpPr txBox="1"/>
                <p:nvPr/>
              </p:nvSpPr>
              <p:spPr>
                <a:xfrm>
                  <a:off x="4023" y="3064"/>
                  <a:ext cx="211" cy="297"/>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7966" name="文本框 207965"/>
                <p:cNvSpPr txBox="1"/>
                <p:nvPr/>
              </p:nvSpPr>
              <p:spPr>
                <a:xfrm>
                  <a:off x="3158" y="3546"/>
                  <a:ext cx="399" cy="52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   </a:t>
                  </a:r>
                  <a:r>
                    <a:rPr lang="en-US" altLang="zh-CN" sz="3200" b="1">
                      <a:solidFill>
                        <a:schemeClr val="tx1"/>
                      </a:solidFill>
                      <a:latin typeface="Times New Roman" pitchFamily="18" charset="0"/>
                      <a:ea typeface="宋体" pitchFamily="2" charset="-122"/>
                    </a:rPr>
                    <a:t>b</a:t>
                  </a:r>
                </a:p>
              </p:txBody>
            </p:sp>
            <p:sp>
              <p:nvSpPr>
                <p:cNvPr id="207967" name="文本框 207966"/>
                <p:cNvSpPr txBox="1"/>
                <p:nvPr/>
              </p:nvSpPr>
              <p:spPr>
                <a:xfrm>
                  <a:off x="5080" y="2685"/>
                  <a:ext cx="354" cy="55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grpSp>
          <p:grpSp>
            <p:nvGrpSpPr>
              <p:cNvPr id="207968" name="组合 207967"/>
              <p:cNvGrpSpPr/>
              <p:nvPr/>
            </p:nvGrpSpPr>
            <p:grpSpPr>
              <a:xfrm>
                <a:off x="2835" y="1570"/>
                <a:ext cx="2895" cy="2541"/>
                <a:chOff x="2835" y="1570"/>
                <a:chExt cx="2895" cy="2541"/>
              </a:xfrm>
            </p:grpSpPr>
            <p:grpSp>
              <p:nvGrpSpPr>
                <p:cNvPr id="207969" name="组合 207968"/>
                <p:cNvGrpSpPr/>
                <p:nvPr/>
              </p:nvGrpSpPr>
              <p:grpSpPr>
                <a:xfrm>
                  <a:off x="2835" y="1570"/>
                  <a:ext cx="2895" cy="2541"/>
                  <a:chOff x="3110" y="1941"/>
                  <a:chExt cx="2569" cy="2172"/>
                </a:xfrm>
              </p:grpSpPr>
              <p:sp>
                <p:nvSpPr>
                  <p:cNvPr id="207970" name="直接连接符 207969"/>
                  <p:cNvSpPr/>
                  <p:nvPr/>
                </p:nvSpPr>
                <p:spPr>
                  <a:xfrm>
                    <a:off x="4224" y="2256"/>
                    <a:ext cx="0" cy="1776"/>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71" name="直接连接符 207970"/>
                  <p:cNvSpPr/>
                  <p:nvPr/>
                </p:nvSpPr>
                <p:spPr>
                  <a:xfrm>
                    <a:off x="3312" y="3072"/>
                    <a:ext cx="2016" cy="0"/>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72" name="直接连接符 207971"/>
                  <p:cNvSpPr/>
                  <p:nvPr/>
                </p:nvSpPr>
                <p:spPr>
                  <a:xfrm>
                    <a:off x="4224" y="3072"/>
                    <a:ext cx="1008" cy="816"/>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73" name="文本框 207972"/>
                  <p:cNvSpPr txBox="1"/>
                  <p:nvPr/>
                </p:nvSpPr>
                <p:spPr>
                  <a:xfrm>
                    <a:off x="3110" y="2805"/>
                    <a:ext cx="244" cy="269"/>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X</a:t>
                    </a:r>
                    <a:endParaRPr lang="en-US" altLang="zh-CN" sz="3600" b="1">
                      <a:solidFill>
                        <a:schemeClr val="tx1"/>
                      </a:solidFill>
                      <a:latin typeface="Times New Roman" pitchFamily="18" charset="0"/>
                      <a:ea typeface="宋体" pitchFamily="2" charset="-122"/>
                    </a:endParaRPr>
                  </a:p>
                </p:txBody>
              </p:sp>
              <p:sp>
                <p:nvSpPr>
                  <p:cNvPr id="207974" name="文本框 207973"/>
                  <p:cNvSpPr txBox="1"/>
                  <p:nvPr/>
                </p:nvSpPr>
                <p:spPr>
                  <a:xfrm>
                    <a:off x="4214" y="2757"/>
                    <a:ext cx="256" cy="269"/>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O</a:t>
                    </a:r>
                    <a:endParaRPr lang="en-US" altLang="zh-CN" sz="3600" b="1">
                      <a:solidFill>
                        <a:schemeClr val="tx1"/>
                      </a:solidFill>
                      <a:latin typeface="Times New Roman" pitchFamily="18" charset="0"/>
                      <a:ea typeface="宋体" pitchFamily="2" charset="-122"/>
                    </a:endParaRPr>
                  </a:p>
                </p:txBody>
              </p:sp>
              <p:sp>
                <p:nvSpPr>
                  <p:cNvPr id="207975" name="文本框 207974"/>
                  <p:cNvSpPr txBox="1"/>
                  <p:nvPr/>
                </p:nvSpPr>
                <p:spPr>
                  <a:xfrm>
                    <a:off x="5318" y="2805"/>
                    <a:ext cx="361" cy="396"/>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Y</a:t>
                    </a:r>
                    <a:r>
                      <a:rPr lang="en-US" altLang="zh-CN" sz="1800" b="1">
                        <a:solidFill>
                          <a:schemeClr val="tx1"/>
                        </a:solidFill>
                        <a:latin typeface="Times New Roman" pitchFamily="18" charset="0"/>
                        <a:ea typeface="宋体" pitchFamily="2" charset="-122"/>
                      </a:rPr>
                      <a:t>W</a:t>
                    </a:r>
                    <a:endParaRPr lang="en-US" altLang="zh-CN" sz="3600" b="1">
                      <a:solidFill>
                        <a:schemeClr val="tx1"/>
                      </a:solidFill>
                      <a:latin typeface="Times New Roman" pitchFamily="18" charset="0"/>
                      <a:ea typeface="宋体" pitchFamily="2" charset="-122"/>
                    </a:endParaRPr>
                  </a:p>
                </p:txBody>
              </p:sp>
              <p:sp>
                <p:nvSpPr>
                  <p:cNvPr id="207976" name="文本框 207975"/>
                  <p:cNvSpPr txBox="1"/>
                  <p:nvPr/>
                </p:nvSpPr>
                <p:spPr>
                  <a:xfrm>
                    <a:off x="4214" y="3717"/>
                    <a:ext cx="335" cy="396"/>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Y</a:t>
                    </a:r>
                    <a:r>
                      <a:rPr lang="en-US" altLang="zh-CN" sz="1800" b="1">
                        <a:solidFill>
                          <a:schemeClr val="tx1"/>
                        </a:solidFill>
                        <a:latin typeface="Times New Roman" pitchFamily="18" charset="0"/>
                        <a:ea typeface="宋体" pitchFamily="2" charset="-122"/>
                      </a:rPr>
                      <a:t>H</a:t>
                    </a:r>
                    <a:endParaRPr lang="en-US" altLang="zh-CN" sz="3600" b="1">
                      <a:solidFill>
                        <a:schemeClr val="tx1"/>
                      </a:solidFill>
                      <a:latin typeface="Times New Roman" pitchFamily="18" charset="0"/>
                      <a:ea typeface="宋体" pitchFamily="2" charset="-122"/>
                    </a:endParaRPr>
                  </a:p>
                </p:txBody>
              </p:sp>
              <p:sp>
                <p:nvSpPr>
                  <p:cNvPr id="207977" name="文本框 207976"/>
                  <p:cNvSpPr txBox="1"/>
                  <p:nvPr/>
                </p:nvSpPr>
                <p:spPr>
                  <a:xfrm>
                    <a:off x="4214" y="1941"/>
                    <a:ext cx="232" cy="269"/>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Z</a:t>
                    </a:r>
                    <a:endParaRPr lang="en-US" altLang="zh-CN" sz="3600" b="1">
                      <a:solidFill>
                        <a:schemeClr val="tx1"/>
                      </a:solidFill>
                      <a:latin typeface="Times New Roman" pitchFamily="18" charset="0"/>
                      <a:ea typeface="宋体" pitchFamily="2" charset="-122"/>
                    </a:endParaRPr>
                  </a:p>
                </p:txBody>
              </p:sp>
            </p:grpSp>
            <p:grpSp>
              <p:nvGrpSpPr>
                <p:cNvPr id="207978" name="组合 207977"/>
                <p:cNvGrpSpPr/>
                <p:nvPr/>
              </p:nvGrpSpPr>
              <p:grpSpPr>
                <a:xfrm>
                  <a:off x="3315" y="2050"/>
                  <a:ext cx="1677" cy="1629"/>
                  <a:chOff x="3282" y="2050"/>
                  <a:chExt cx="1677" cy="1629"/>
                </a:xfrm>
              </p:grpSpPr>
              <p:sp>
                <p:nvSpPr>
                  <p:cNvPr id="207979" name="直接连接符 207978"/>
                  <p:cNvSpPr/>
                  <p:nvPr/>
                </p:nvSpPr>
                <p:spPr>
                  <a:xfrm flipV="1">
                    <a:off x="3282" y="2050"/>
                    <a:ext cx="541" cy="56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7980" name="直接连接符 207979"/>
                  <p:cNvSpPr/>
                  <p:nvPr/>
                </p:nvSpPr>
                <p:spPr>
                  <a:xfrm flipV="1">
                    <a:off x="3282" y="3286"/>
                    <a:ext cx="541" cy="39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7981" name="直接连接符 207980"/>
                  <p:cNvSpPr/>
                  <p:nvPr/>
                </p:nvSpPr>
                <p:spPr>
                  <a:xfrm>
                    <a:off x="4526" y="2050"/>
                    <a:ext cx="433" cy="562"/>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207982" name="组合 207981"/>
                <p:cNvGrpSpPr/>
                <p:nvPr/>
              </p:nvGrpSpPr>
              <p:grpSpPr>
                <a:xfrm>
                  <a:off x="3315" y="2064"/>
                  <a:ext cx="1677" cy="1629"/>
                  <a:chOff x="3282" y="2050"/>
                  <a:chExt cx="1677" cy="1629"/>
                </a:xfrm>
              </p:grpSpPr>
              <p:sp>
                <p:nvSpPr>
                  <p:cNvPr id="207983" name="直接连接符 207982"/>
                  <p:cNvSpPr/>
                  <p:nvPr/>
                </p:nvSpPr>
                <p:spPr>
                  <a:xfrm>
                    <a:off x="4219" y="2050"/>
                    <a:ext cx="324"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7984" name="直接连接符 207983"/>
                  <p:cNvSpPr/>
                  <p:nvPr/>
                </p:nvSpPr>
                <p:spPr>
                  <a:xfrm>
                    <a:off x="3840" y="2064"/>
                    <a:ext cx="379"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85" name="直接连接符 207984"/>
                  <p:cNvSpPr/>
                  <p:nvPr/>
                </p:nvSpPr>
                <p:spPr>
                  <a:xfrm>
                    <a:off x="3823" y="3286"/>
                    <a:ext cx="433"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86" name="直接连接符 207985"/>
                  <p:cNvSpPr/>
                  <p:nvPr/>
                </p:nvSpPr>
                <p:spPr>
                  <a:xfrm>
                    <a:off x="4256" y="3286"/>
                    <a:ext cx="270"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7987" name="直接连接符 207986"/>
                  <p:cNvSpPr/>
                  <p:nvPr/>
                </p:nvSpPr>
                <p:spPr>
                  <a:xfrm>
                    <a:off x="3282" y="3679"/>
                    <a:ext cx="1244"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88" name="直接连接符 207987"/>
                  <p:cNvSpPr/>
                  <p:nvPr/>
                </p:nvSpPr>
                <p:spPr>
                  <a:xfrm>
                    <a:off x="4526" y="3679"/>
                    <a:ext cx="433"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7989" name="直接连接符 207988"/>
                  <p:cNvSpPr/>
                  <p:nvPr/>
                </p:nvSpPr>
                <p:spPr>
                  <a:xfrm>
                    <a:off x="3282" y="2612"/>
                    <a:ext cx="974"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0" name="直接连接符 207989"/>
                  <p:cNvSpPr/>
                  <p:nvPr/>
                </p:nvSpPr>
                <p:spPr>
                  <a:xfrm>
                    <a:off x="4256" y="2612"/>
                    <a:ext cx="703" cy="0"/>
                  </a:xfrm>
                  <a:prstGeom prst="line">
                    <a:avLst/>
                  </a:prstGeom>
                  <a:ln w="22225" cap="flat" cmpd="sng">
                    <a:solidFill>
                      <a:schemeClr val="tx1"/>
                    </a:solidFill>
                    <a:prstDash val="solid"/>
                    <a:headEnd type="none" w="med" len="med"/>
                    <a:tailEnd type="none" w="sm" len="lg"/>
                  </a:ln>
                </p:spPr>
                <p:txBody>
                  <a:bodyPr/>
                  <a:lstStyle/>
                  <a:p>
                    <a:endParaRPr lang="zh-CN" altLang="en-US"/>
                  </a:p>
                </p:txBody>
              </p:sp>
            </p:grpSp>
            <p:grpSp>
              <p:nvGrpSpPr>
                <p:cNvPr id="207991" name="组合 207990"/>
                <p:cNvGrpSpPr/>
                <p:nvPr/>
              </p:nvGrpSpPr>
              <p:grpSpPr>
                <a:xfrm>
                  <a:off x="3333" y="2050"/>
                  <a:ext cx="1677" cy="1629"/>
                  <a:chOff x="3282" y="2050"/>
                  <a:chExt cx="1677" cy="1629"/>
                </a:xfrm>
              </p:grpSpPr>
              <p:sp>
                <p:nvSpPr>
                  <p:cNvPr id="207992" name="直接连接符 207991"/>
                  <p:cNvSpPr/>
                  <p:nvPr/>
                </p:nvSpPr>
                <p:spPr>
                  <a:xfrm>
                    <a:off x="3823" y="2724"/>
                    <a:ext cx="0" cy="562"/>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3" name="直接连接符 207992"/>
                  <p:cNvSpPr/>
                  <p:nvPr/>
                </p:nvSpPr>
                <p:spPr>
                  <a:xfrm>
                    <a:off x="3823" y="2050"/>
                    <a:ext cx="0" cy="674"/>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4" name="直接连接符 207993"/>
                  <p:cNvSpPr/>
                  <p:nvPr/>
                </p:nvSpPr>
                <p:spPr>
                  <a:xfrm>
                    <a:off x="3282" y="3061"/>
                    <a:ext cx="0" cy="618"/>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7995" name="直接连接符 207994"/>
                  <p:cNvSpPr/>
                  <p:nvPr/>
                </p:nvSpPr>
                <p:spPr>
                  <a:xfrm>
                    <a:off x="3282" y="2612"/>
                    <a:ext cx="0" cy="449"/>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6" name="直接连接符 207995"/>
                  <p:cNvSpPr/>
                  <p:nvPr/>
                </p:nvSpPr>
                <p:spPr>
                  <a:xfrm flipV="1">
                    <a:off x="4959" y="3005"/>
                    <a:ext cx="0" cy="674"/>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7" name="直接连接符 207996"/>
                  <p:cNvSpPr/>
                  <p:nvPr/>
                </p:nvSpPr>
                <p:spPr>
                  <a:xfrm flipV="1">
                    <a:off x="4959" y="2612"/>
                    <a:ext cx="0" cy="393"/>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7998" name="直接连接符 207997"/>
                  <p:cNvSpPr/>
                  <p:nvPr/>
                </p:nvSpPr>
                <p:spPr>
                  <a:xfrm flipV="1">
                    <a:off x="4526" y="2724"/>
                    <a:ext cx="0" cy="562"/>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7999" name="直接连接符 207998"/>
                  <p:cNvSpPr/>
                  <p:nvPr/>
                </p:nvSpPr>
                <p:spPr>
                  <a:xfrm flipV="1">
                    <a:off x="4526" y="2050"/>
                    <a:ext cx="0" cy="674"/>
                  </a:xfrm>
                  <a:prstGeom prst="line">
                    <a:avLst/>
                  </a:prstGeom>
                  <a:ln w="22225" cap="flat" cmpd="sng">
                    <a:solidFill>
                      <a:schemeClr val="tx1"/>
                    </a:solidFill>
                    <a:prstDash val="solid"/>
                    <a:headEnd type="none" w="med" len="med"/>
                    <a:tailEnd type="none" w="sm" len="lg"/>
                  </a:ln>
                </p:spPr>
                <p:txBody>
                  <a:bodyPr/>
                  <a:lstStyle/>
                  <a:p>
                    <a:endParaRPr lang="zh-CN" altLang="en-US"/>
                  </a:p>
                </p:txBody>
              </p:sp>
            </p:grpSp>
          </p:grpSp>
        </p:grpSp>
        <p:grpSp>
          <p:nvGrpSpPr>
            <p:cNvPr id="208000" name="组合 207999"/>
            <p:cNvGrpSpPr/>
            <p:nvPr/>
          </p:nvGrpSpPr>
          <p:grpSpPr>
            <a:xfrm>
              <a:off x="3222" y="1627"/>
              <a:ext cx="356" cy="764"/>
              <a:chOff x="3638" y="2250"/>
              <a:chExt cx="289" cy="552"/>
            </a:xfrm>
          </p:grpSpPr>
          <p:sp>
            <p:nvSpPr>
              <p:cNvPr id="208001" name="文本框 208000"/>
              <p:cNvSpPr txBox="1"/>
              <p:nvPr/>
            </p:nvSpPr>
            <p:spPr>
              <a:xfrm>
                <a:off x="3638" y="2250"/>
                <a:ext cx="289" cy="552"/>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k'</a:t>
                </a:r>
              </a:p>
            </p:txBody>
          </p:sp>
          <p:sp>
            <p:nvSpPr>
              <p:cNvPr id="208002" name="椭圆 208001"/>
              <p:cNvSpPr/>
              <p:nvPr/>
            </p:nvSpPr>
            <p:spPr>
              <a:xfrm>
                <a:off x="3815" y="2520"/>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pSp>
          <p:nvGrpSpPr>
            <p:cNvPr id="208003" name="组合 208002"/>
            <p:cNvGrpSpPr/>
            <p:nvPr/>
          </p:nvGrpSpPr>
          <p:grpSpPr>
            <a:xfrm>
              <a:off x="4624" y="1627"/>
              <a:ext cx="511" cy="1117"/>
              <a:chOff x="4776" y="2250"/>
              <a:chExt cx="416" cy="806"/>
            </a:xfrm>
          </p:grpSpPr>
          <p:sp>
            <p:nvSpPr>
              <p:cNvPr id="208004" name="文本框 208003"/>
              <p:cNvSpPr txBox="1"/>
              <p:nvPr/>
            </p:nvSpPr>
            <p:spPr>
              <a:xfrm>
                <a:off x="4837" y="2250"/>
                <a:ext cx="355" cy="806"/>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k"</a:t>
                </a:r>
              </a:p>
              <a:p>
                <a:pPr lvl="0"/>
                <a:endParaRPr lang="en-US" altLang="zh-CN" sz="3600" b="1">
                  <a:solidFill>
                    <a:schemeClr val="tx1"/>
                  </a:solidFill>
                  <a:latin typeface="Times New Roman" pitchFamily="18" charset="0"/>
                  <a:ea typeface="宋体" pitchFamily="2" charset="-122"/>
                </a:endParaRPr>
              </a:p>
            </p:txBody>
          </p:sp>
          <p:sp>
            <p:nvSpPr>
              <p:cNvPr id="208005" name="椭圆 208004"/>
              <p:cNvSpPr/>
              <p:nvPr/>
            </p:nvSpPr>
            <p:spPr>
              <a:xfrm>
                <a:off x="4776" y="2520"/>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pSp>
          <p:nvGrpSpPr>
            <p:cNvPr id="208006" name="组合 208005"/>
            <p:cNvGrpSpPr/>
            <p:nvPr/>
          </p:nvGrpSpPr>
          <p:grpSpPr>
            <a:xfrm>
              <a:off x="3399" y="3221"/>
              <a:ext cx="276" cy="411"/>
              <a:chOff x="3782" y="3400"/>
              <a:chExt cx="224" cy="298"/>
            </a:xfrm>
          </p:grpSpPr>
          <p:sp>
            <p:nvSpPr>
              <p:cNvPr id="208007" name="文本框 208006"/>
              <p:cNvSpPr txBox="1"/>
              <p:nvPr/>
            </p:nvSpPr>
            <p:spPr>
              <a:xfrm>
                <a:off x="3782" y="3400"/>
                <a:ext cx="224" cy="298"/>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k</a:t>
                </a:r>
              </a:p>
            </p:txBody>
          </p:sp>
          <p:sp>
            <p:nvSpPr>
              <p:cNvPr id="208008" name="椭圆 208007"/>
              <p:cNvSpPr/>
              <p:nvPr/>
            </p:nvSpPr>
            <p:spPr>
              <a:xfrm>
                <a:off x="3815" y="3527"/>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aphicFrame>
          <p:nvGraphicFramePr>
            <p:cNvPr id="208009" name="对象 208008"/>
            <p:cNvGraphicFramePr>
              <a:graphicFrameLocks/>
            </p:cNvGraphicFramePr>
            <p:nvPr/>
          </p:nvGraphicFramePr>
          <p:xfrm>
            <a:off x="2844" y="2092"/>
            <a:ext cx="71" cy="135"/>
          </p:xfrm>
          <a:graphic>
            <a:graphicData uri="http://schemas.openxmlformats.org/presentationml/2006/ole">
              <p:oleObj spid="_x0000_s34819" r:id="rId3" imgW="114102" imgH="215526" progId="Equation.3">
                <p:embed/>
              </p:oleObj>
            </a:graphicData>
          </a:graphic>
        </p:graphicFrame>
        <p:graphicFrame>
          <p:nvGraphicFramePr>
            <p:cNvPr id="208010" name="对象 208009"/>
            <p:cNvGraphicFramePr>
              <a:graphicFrameLocks/>
            </p:cNvGraphicFramePr>
            <p:nvPr/>
          </p:nvGraphicFramePr>
          <p:xfrm>
            <a:off x="2844" y="2092"/>
            <a:ext cx="71" cy="135"/>
          </p:xfrm>
          <a:graphic>
            <a:graphicData uri="http://schemas.openxmlformats.org/presentationml/2006/ole">
              <p:oleObj spid="_x0000_s34818" r:id="rId4" imgW="114102" imgH="215526" progId="Equation.3">
                <p:embed/>
              </p:oleObj>
            </a:graphicData>
          </a:graphic>
        </p:graphicFrame>
      </p:grpSp>
      <p:sp>
        <p:nvSpPr>
          <p:cNvPr id="5" name="文本框 4"/>
          <p:cNvSpPr txBox="1"/>
          <p:nvPr/>
        </p:nvSpPr>
        <p:spPr>
          <a:xfrm>
            <a:off x="36195" y="45085"/>
            <a:ext cx="9086215" cy="944880"/>
          </a:xfrm>
          <a:prstGeom prst="rect">
            <a:avLst/>
          </a:prstGeom>
          <a:noFill/>
        </p:spPr>
        <p:txBody>
          <a:bodyPr wrap="square" rtlCol="0" anchor="t">
            <a:spAutoFit/>
          </a:bodyPr>
          <a:lstStyle/>
          <a:p>
            <a:r>
              <a:rPr lang="en-US" altLang="zh-CN" sz="2800">
                <a:solidFill>
                  <a:srgbClr val="0000FF"/>
                </a:solidFill>
                <a:latin typeface="黑体" charset="0"/>
                <a:ea typeface="黑体" charset="0"/>
                <a:sym typeface="+mn-ea"/>
              </a:rPr>
              <a:t>(2)</a:t>
            </a:r>
            <a:r>
              <a:rPr lang="zh-CN" altLang="en-US" sz="2800">
                <a:solidFill>
                  <a:srgbClr val="0000FF"/>
                </a:solidFill>
                <a:latin typeface="黑体" charset="0"/>
                <a:ea typeface="黑体" charset="0"/>
                <a:sym typeface="+mn-ea"/>
              </a:rPr>
              <a:t>定比性</a:t>
            </a:r>
            <a:r>
              <a:rPr lang="en-US" altLang="zh-CN" sz="2800">
                <a:solidFill>
                  <a:srgbClr val="0000FF"/>
                </a:solidFill>
                <a:latin typeface="黑体" charset="0"/>
                <a:ea typeface="黑体" charset="0"/>
                <a:sym typeface="+mn-ea"/>
              </a:rPr>
              <a:t>:</a:t>
            </a:r>
            <a:r>
              <a:rPr lang="zh-CN" altLang="en-US" sz="2800">
                <a:latin typeface="黑体" charset="0"/>
                <a:ea typeface="黑体" charset="0"/>
                <a:sym typeface="+mn-ea"/>
              </a:rPr>
              <a:t>  </a:t>
            </a:r>
            <a:r>
              <a:rPr lang="zh-CN" altLang="en-US" sz="2800">
                <a:solidFill>
                  <a:srgbClr val="FF0000"/>
                </a:solidFill>
                <a:latin typeface="黑体" charset="0"/>
                <a:ea typeface="黑体" charset="0"/>
                <a:sym typeface="+mn-ea"/>
              </a:rPr>
              <a:t>直线上的点分割线段成定比，其各个投影亦分成相同的比例。</a:t>
            </a:r>
          </a:p>
        </p:txBody>
      </p:sp>
      <p:graphicFrame>
        <p:nvGraphicFramePr>
          <p:cNvPr id="208011" name="对象 208010"/>
          <p:cNvGraphicFramePr>
            <a:graphicFrameLocks/>
          </p:cNvGraphicFramePr>
          <p:nvPr/>
        </p:nvGraphicFramePr>
        <p:xfrm>
          <a:off x="3275965" y="1124585"/>
          <a:ext cx="5113020" cy="1153160"/>
        </p:xfrm>
        <a:graphic>
          <a:graphicData uri="http://schemas.openxmlformats.org/presentationml/2006/ole">
            <p:oleObj spid="_x0000_s34817" r:id="rId5" imgW="1726451" imgH="393529"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024" name="组合 210023"/>
          <p:cNvGrpSpPr/>
          <p:nvPr/>
        </p:nvGrpSpPr>
        <p:grpSpPr>
          <a:xfrm>
            <a:off x="2733675" y="2224088"/>
            <a:ext cx="1660525" cy="2046287"/>
            <a:chOff x="1722" y="1401"/>
            <a:chExt cx="1046" cy="1289"/>
          </a:xfrm>
        </p:grpSpPr>
        <p:sp>
          <p:nvSpPr>
            <p:cNvPr id="209925" name="直接连接符 209924"/>
            <p:cNvSpPr/>
            <p:nvPr/>
          </p:nvSpPr>
          <p:spPr>
            <a:xfrm>
              <a:off x="1722" y="1795"/>
              <a:ext cx="653" cy="854"/>
            </a:xfrm>
            <a:prstGeom prst="line">
              <a:avLst/>
            </a:prstGeom>
            <a:ln w="57150" cap="flat" cmpd="sng">
              <a:solidFill>
                <a:schemeClr val="tx1"/>
              </a:solidFill>
              <a:prstDash val="solid"/>
              <a:headEnd type="none" w="med" len="med"/>
              <a:tailEnd type="none" w="med" len="med"/>
            </a:ln>
          </p:spPr>
          <p:txBody>
            <a:bodyPr/>
            <a:lstStyle/>
            <a:p>
              <a:endParaRPr lang="zh-CN" altLang="en-US" i="1"/>
            </a:p>
          </p:txBody>
        </p:sp>
        <p:grpSp>
          <p:nvGrpSpPr>
            <p:cNvPr id="209932" name="组合 209931"/>
            <p:cNvGrpSpPr/>
            <p:nvPr/>
          </p:nvGrpSpPr>
          <p:grpSpPr>
            <a:xfrm>
              <a:off x="1777" y="1401"/>
              <a:ext cx="991" cy="1289"/>
              <a:chOff x="2256" y="1587"/>
              <a:chExt cx="875" cy="1088"/>
            </a:xfrm>
          </p:grpSpPr>
          <p:sp>
            <p:nvSpPr>
              <p:cNvPr id="209933" name="文本框 209932"/>
              <p:cNvSpPr txBox="1"/>
              <p:nvPr/>
            </p:nvSpPr>
            <p:spPr>
              <a:xfrm>
                <a:off x="2256" y="1587"/>
                <a:ext cx="385" cy="341"/>
              </a:xfrm>
              <a:prstGeom prst="rect">
                <a:avLst/>
              </a:prstGeom>
              <a:noFill/>
              <a:ln w="25400">
                <a:noFill/>
                <a:miter/>
              </a:ln>
            </p:spPr>
            <p:txBody>
              <a:bodyPr wrap="none" anchor="t">
                <a:spAutoFit/>
              </a:bodyPr>
              <a:lstStyle/>
              <a:p>
                <a:pPr lvl="0"/>
                <a:r>
                  <a:rPr lang="en-US" altLang="zh-CN" sz="3600" b="1" i="1">
                    <a:solidFill>
                      <a:srgbClr val="FF3300"/>
                    </a:solidFill>
                    <a:latin typeface="Times New Roman" pitchFamily="18" charset="0"/>
                    <a:ea typeface="宋体" pitchFamily="2" charset="-122"/>
                  </a:rPr>
                  <a:t>d"</a:t>
                </a:r>
              </a:p>
            </p:txBody>
          </p:sp>
          <p:sp>
            <p:nvSpPr>
              <p:cNvPr id="209934" name="文本框 209933"/>
              <p:cNvSpPr txBox="1"/>
              <p:nvPr/>
            </p:nvSpPr>
            <p:spPr>
              <a:xfrm>
                <a:off x="2774" y="2334"/>
                <a:ext cx="357" cy="341"/>
              </a:xfrm>
              <a:prstGeom prst="rect">
                <a:avLst/>
              </a:prstGeom>
              <a:noFill/>
              <a:ln w="25400">
                <a:noFill/>
                <a:miter/>
              </a:ln>
            </p:spPr>
            <p:txBody>
              <a:bodyPr wrap="none" anchor="t">
                <a:spAutoFit/>
              </a:bodyPr>
              <a:lstStyle/>
              <a:p>
                <a:pPr lvl="0"/>
                <a:r>
                  <a:rPr lang="en-US" altLang="zh-CN" sz="3600" b="1" i="1">
                    <a:solidFill>
                      <a:srgbClr val="FF3300"/>
                    </a:solidFill>
                    <a:latin typeface="Times New Roman" pitchFamily="18" charset="0"/>
                    <a:ea typeface="宋体" pitchFamily="2" charset="-122"/>
                  </a:rPr>
                  <a:t>e"</a:t>
                </a:r>
              </a:p>
            </p:txBody>
          </p:sp>
        </p:grpSp>
      </p:grpSp>
      <p:grpSp>
        <p:nvGrpSpPr>
          <p:cNvPr id="210025" name="组合 210024"/>
          <p:cNvGrpSpPr/>
          <p:nvPr/>
        </p:nvGrpSpPr>
        <p:grpSpPr>
          <a:xfrm>
            <a:off x="1527175" y="2722563"/>
            <a:ext cx="2312988" cy="757237"/>
            <a:chOff x="962" y="1715"/>
            <a:chExt cx="1457" cy="477"/>
          </a:xfrm>
        </p:grpSpPr>
        <p:grpSp>
          <p:nvGrpSpPr>
            <p:cNvPr id="209929" name="组合 209928"/>
            <p:cNvGrpSpPr/>
            <p:nvPr/>
          </p:nvGrpSpPr>
          <p:grpSpPr>
            <a:xfrm>
              <a:off x="962" y="2137"/>
              <a:ext cx="1032" cy="0"/>
              <a:chOff x="1537" y="2208"/>
              <a:chExt cx="911" cy="0"/>
            </a:xfrm>
          </p:grpSpPr>
          <p:sp>
            <p:nvSpPr>
              <p:cNvPr id="209930" name="直接连接符 209929"/>
              <p:cNvSpPr/>
              <p:nvPr/>
            </p:nvSpPr>
            <p:spPr>
              <a:xfrm flipH="1">
                <a:off x="1968" y="2208"/>
                <a:ext cx="480"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sp>
            <p:nvSpPr>
              <p:cNvPr id="209931" name="直接连接符 209930"/>
              <p:cNvSpPr/>
              <p:nvPr/>
            </p:nvSpPr>
            <p:spPr>
              <a:xfrm>
                <a:off x="1537" y="2208"/>
                <a:ext cx="432" cy="0"/>
              </a:xfrm>
              <a:prstGeom prst="line">
                <a:avLst/>
              </a:prstGeom>
              <a:ln w="25400" cap="flat" cmpd="sng">
                <a:solidFill>
                  <a:schemeClr val="accent2"/>
                </a:solidFill>
                <a:prstDash val="solid"/>
                <a:headEnd type="none" w="med" len="med"/>
                <a:tailEnd type="triangle" w="sm" len="lg"/>
              </a:ln>
            </p:spPr>
            <p:txBody>
              <a:bodyPr/>
              <a:lstStyle/>
              <a:p>
                <a:endParaRPr lang="zh-CN" altLang="en-US" i="1"/>
              </a:p>
            </p:txBody>
          </p:sp>
        </p:grpSp>
        <p:grpSp>
          <p:nvGrpSpPr>
            <p:cNvPr id="209935" name="组合 209934"/>
            <p:cNvGrpSpPr/>
            <p:nvPr/>
          </p:nvGrpSpPr>
          <p:grpSpPr>
            <a:xfrm>
              <a:off x="1940" y="1715"/>
              <a:ext cx="479" cy="477"/>
              <a:chOff x="2400" y="1852"/>
              <a:chExt cx="423" cy="403"/>
            </a:xfrm>
          </p:grpSpPr>
          <p:sp>
            <p:nvSpPr>
              <p:cNvPr id="209936" name="文本框 209935"/>
              <p:cNvSpPr txBox="1"/>
              <p:nvPr/>
            </p:nvSpPr>
            <p:spPr>
              <a:xfrm>
                <a:off x="2438" y="1852"/>
                <a:ext cx="385" cy="341"/>
              </a:xfrm>
              <a:prstGeom prst="rect">
                <a:avLst/>
              </a:prstGeom>
              <a:noFill/>
              <a:ln w="25400">
                <a:noFill/>
                <a:miter/>
              </a:ln>
            </p:spPr>
            <p:txBody>
              <a:bodyPr wrap="none" anchor="t">
                <a:spAutoFit/>
              </a:bodyPr>
              <a:lstStyle/>
              <a:p>
                <a:pPr lvl="0"/>
                <a:r>
                  <a:rPr lang="en-US" altLang="zh-CN" sz="3600" b="1" i="1" dirty="0">
                    <a:solidFill>
                      <a:schemeClr val="tx1"/>
                    </a:solidFill>
                    <a:latin typeface="Times New Roman" pitchFamily="18" charset="0"/>
                    <a:ea typeface="宋体" pitchFamily="2" charset="-122"/>
                  </a:rPr>
                  <a:t>k"</a:t>
                </a:r>
              </a:p>
            </p:txBody>
          </p:sp>
          <p:sp>
            <p:nvSpPr>
              <p:cNvPr id="209937" name="流程图: 联系 209936"/>
              <p:cNvSpPr/>
              <p:nvPr/>
            </p:nvSpPr>
            <p:spPr>
              <a:xfrm>
                <a:off x="2400" y="2160"/>
                <a:ext cx="95" cy="95"/>
              </a:xfrm>
              <a:prstGeom prst="flowChartConnector">
                <a:avLst/>
              </a:prstGeom>
              <a:solidFill>
                <a:srgbClr val="99CC00"/>
              </a:solidFill>
              <a:ln w="25400" cap="flat" cmpd="sng">
                <a:solidFill>
                  <a:schemeClr val="tx1"/>
                </a:solidFill>
                <a:prstDash val="solid"/>
                <a:headEnd type="none" w="med" len="med"/>
                <a:tailEnd type="none" w="med" len="med"/>
              </a:ln>
            </p:spPr>
            <p:txBody>
              <a:bodyPr/>
              <a:lstStyle/>
              <a:p>
                <a:endParaRPr lang="zh-CN" altLang="en-US" i="1"/>
              </a:p>
            </p:txBody>
          </p:sp>
        </p:grpSp>
      </p:grpSp>
      <p:grpSp>
        <p:nvGrpSpPr>
          <p:cNvPr id="209961" name="组合 209960"/>
          <p:cNvGrpSpPr/>
          <p:nvPr/>
        </p:nvGrpSpPr>
        <p:grpSpPr>
          <a:xfrm>
            <a:off x="2198686" y="1967742"/>
            <a:ext cx="2319492" cy="4685001"/>
            <a:chOff x="1910" y="1451"/>
            <a:chExt cx="1289" cy="2490"/>
          </a:xfrm>
        </p:grpSpPr>
        <p:sp>
          <p:nvSpPr>
            <p:cNvPr id="209962" name="直接连接符 209961"/>
            <p:cNvSpPr/>
            <p:nvPr/>
          </p:nvSpPr>
          <p:spPr>
            <a:xfrm>
              <a:off x="1968" y="1728"/>
              <a:ext cx="0" cy="216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sp>
          <p:nvSpPr>
            <p:cNvPr id="209963" name="文本框 209962"/>
            <p:cNvSpPr txBox="1"/>
            <p:nvPr/>
          </p:nvSpPr>
          <p:spPr>
            <a:xfrm>
              <a:off x="2903" y="2704"/>
              <a:ext cx="296" cy="245"/>
            </a:xfrm>
            <a:prstGeom prst="rect">
              <a:avLst/>
            </a:prstGeom>
            <a:noFill/>
            <a:ln w="25400">
              <a:noFill/>
              <a:miter/>
            </a:ln>
          </p:spPr>
          <p:txBody>
            <a:bodyPr wrap="none" anchor="t">
              <a:spAutoFit/>
            </a:bodyPr>
            <a:lstStyle/>
            <a:p>
              <a:pPr lvl="0"/>
              <a:r>
                <a:rPr lang="en-US" altLang="zh-CN" sz="2400" b="1" i="1" dirty="0">
                  <a:solidFill>
                    <a:schemeClr val="tx1"/>
                  </a:solidFill>
                  <a:latin typeface="Times New Roman" pitchFamily="18" charset="0"/>
                  <a:ea typeface="宋体" pitchFamily="2" charset="-122"/>
                </a:rPr>
                <a:t>Y</a:t>
              </a:r>
              <a:r>
                <a:rPr lang="en-US" altLang="zh-CN" sz="1400" b="1" i="1" dirty="0">
                  <a:solidFill>
                    <a:schemeClr val="tx1"/>
                  </a:solidFill>
                  <a:latin typeface="Times New Roman" pitchFamily="18" charset="0"/>
                  <a:ea typeface="宋体" pitchFamily="2" charset="-122"/>
                </a:rPr>
                <a:t>W</a:t>
              </a:r>
              <a:endParaRPr lang="en-US" altLang="zh-CN" sz="2400" b="1" i="1" dirty="0">
                <a:solidFill>
                  <a:schemeClr val="tx1"/>
                </a:solidFill>
                <a:latin typeface="Times New Roman" pitchFamily="18" charset="0"/>
                <a:ea typeface="宋体" pitchFamily="2" charset="-122"/>
              </a:endParaRPr>
            </a:p>
          </p:txBody>
        </p:sp>
        <p:sp>
          <p:nvSpPr>
            <p:cNvPr id="209964" name="文本框 209963"/>
            <p:cNvSpPr txBox="1"/>
            <p:nvPr/>
          </p:nvSpPr>
          <p:spPr>
            <a:xfrm>
              <a:off x="1998" y="3696"/>
              <a:ext cx="284" cy="245"/>
            </a:xfrm>
            <a:prstGeom prst="rect">
              <a:avLst/>
            </a:prstGeom>
            <a:noFill/>
            <a:ln w="25400">
              <a:noFill/>
              <a:miter/>
            </a:ln>
          </p:spPr>
          <p:txBody>
            <a:bodyPr wrap="none" anchor="t">
              <a:spAutoFit/>
            </a:bodyPr>
            <a:lstStyle/>
            <a:p>
              <a:pPr lvl="0"/>
              <a:r>
                <a:rPr lang="en-US" altLang="zh-CN" sz="2400" b="1" i="1" dirty="0">
                  <a:solidFill>
                    <a:schemeClr val="tx1"/>
                  </a:solidFill>
                  <a:latin typeface="Times New Roman" pitchFamily="18" charset="0"/>
                  <a:ea typeface="宋体" pitchFamily="2" charset="-122"/>
                </a:rPr>
                <a:t>Y</a:t>
              </a:r>
              <a:r>
                <a:rPr lang="en-US" altLang="zh-CN" sz="1400" b="1" i="1" dirty="0">
                  <a:solidFill>
                    <a:schemeClr val="tx1"/>
                  </a:solidFill>
                  <a:latin typeface="Times New Roman" pitchFamily="18" charset="0"/>
                  <a:ea typeface="宋体" pitchFamily="2" charset="-122"/>
                </a:rPr>
                <a:t>H</a:t>
              </a:r>
              <a:endParaRPr lang="en-US" altLang="zh-CN" sz="2400" b="1" i="1" dirty="0">
                <a:solidFill>
                  <a:schemeClr val="tx1"/>
                </a:solidFill>
                <a:latin typeface="Times New Roman" pitchFamily="18" charset="0"/>
                <a:ea typeface="宋体" pitchFamily="2" charset="-122"/>
              </a:endParaRPr>
            </a:p>
          </p:txBody>
        </p:sp>
        <p:sp>
          <p:nvSpPr>
            <p:cNvPr id="209965" name="直接连接符 209964"/>
            <p:cNvSpPr/>
            <p:nvPr/>
          </p:nvSpPr>
          <p:spPr>
            <a:xfrm>
              <a:off x="1968" y="2832"/>
              <a:ext cx="960"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sp>
          <p:nvSpPr>
            <p:cNvPr id="209966" name="文本框 209965"/>
            <p:cNvSpPr txBox="1"/>
            <p:nvPr/>
          </p:nvSpPr>
          <p:spPr>
            <a:xfrm>
              <a:off x="1910" y="1451"/>
              <a:ext cx="207" cy="245"/>
            </a:xfrm>
            <a:prstGeom prst="rect">
              <a:avLst/>
            </a:prstGeom>
            <a:noFill/>
            <a:ln w="25400">
              <a:noFill/>
              <a:miter/>
            </a:ln>
          </p:spPr>
          <p:txBody>
            <a:bodyPr wrap="none" anchor="t">
              <a:spAutoFit/>
            </a:bodyPr>
            <a:lstStyle/>
            <a:p>
              <a:pPr lvl="0"/>
              <a:r>
                <a:rPr lang="en-US" altLang="zh-CN" sz="2400" b="1" i="1" dirty="0">
                  <a:solidFill>
                    <a:schemeClr val="tx1"/>
                  </a:solidFill>
                  <a:latin typeface="Times New Roman" pitchFamily="18" charset="0"/>
                  <a:ea typeface="宋体" pitchFamily="2" charset="-122"/>
                </a:rPr>
                <a:t>Z</a:t>
              </a:r>
            </a:p>
          </p:txBody>
        </p:sp>
      </p:grpSp>
      <p:grpSp>
        <p:nvGrpSpPr>
          <p:cNvPr id="209967" name="组合 209966"/>
          <p:cNvGrpSpPr/>
          <p:nvPr/>
        </p:nvGrpSpPr>
        <p:grpSpPr>
          <a:xfrm>
            <a:off x="-19050" y="-76200"/>
            <a:ext cx="9131301" cy="6142038"/>
            <a:chOff x="0" y="-48"/>
            <a:chExt cx="5752" cy="3869"/>
          </a:xfrm>
        </p:grpSpPr>
        <p:grpSp>
          <p:nvGrpSpPr>
            <p:cNvPr id="209968" name="组合 209967"/>
            <p:cNvGrpSpPr/>
            <p:nvPr/>
          </p:nvGrpSpPr>
          <p:grpSpPr>
            <a:xfrm>
              <a:off x="291" y="1396"/>
              <a:ext cx="1206" cy="2425"/>
              <a:chOff x="0" y="1704"/>
              <a:chExt cx="1064" cy="2046"/>
            </a:xfrm>
          </p:grpSpPr>
          <p:sp>
            <p:nvSpPr>
              <p:cNvPr id="209969" name="文本框 209968"/>
              <p:cNvSpPr txBox="1"/>
              <p:nvPr/>
            </p:nvSpPr>
            <p:spPr>
              <a:xfrm>
                <a:off x="212" y="2449"/>
                <a:ext cx="286" cy="341"/>
              </a:xfrm>
              <a:prstGeom prst="rect">
                <a:avLst/>
              </a:prstGeom>
              <a:noFill/>
              <a:ln w="57150">
                <a:noFill/>
                <a:miter/>
              </a:ln>
            </p:spPr>
            <p:txBody>
              <a:bodyPr wrap="none" anchor="t">
                <a:spAutoFit/>
              </a:bodyPr>
              <a:lstStyle/>
              <a:p>
                <a:pPr lvl="0"/>
                <a:r>
                  <a:rPr lang="en-US" altLang="zh-CN" sz="3600" b="1" i="1" dirty="0">
                    <a:solidFill>
                      <a:schemeClr val="tx1"/>
                    </a:solidFill>
                    <a:latin typeface="Times New Roman" pitchFamily="18" charset="0"/>
                    <a:ea typeface="宋体" pitchFamily="2" charset="-122"/>
                  </a:rPr>
                  <a:t>e'</a:t>
                </a:r>
              </a:p>
            </p:txBody>
          </p:sp>
          <p:sp>
            <p:nvSpPr>
              <p:cNvPr id="209970" name="直接连接符 209969"/>
              <p:cNvSpPr/>
              <p:nvPr/>
            </p:nvSpPr>
            <p:spPr>
              <a:xfrm>
                <a:off x="586" y="2766"/>
                <a:ext cx="0" cy="384"/>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sp>
            <p:nvSpPr>
              <p:cNvPr id="209971" name="文本框 209970"/>
              <p:cNvSpPr txBox="1"/>
              <p:nvPr/>
            </p:nvSpPr>
            <p:spPr>
              <a:xfrm>
                <a:off x="250" y="3409"/>
                <a:ext cx="215" cy="341"/>
              </a:xfrm>
              <a:prstGeom prst="rect">
                <a:avLst/>
              </a:prstGeom>
              <a:noFill/>
              <a:ln w="57150">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e</a:t>
                </a:r>
              </a:p>
            </p:txBody>
          </p:sp>
          <p:sp>
            <p:nvSpPr>
              <p:cNvPr id="209972" name="文本框 209971"/>
              <p:cNvSpPr txBox="1"/>
              <p:nvPr/>
            </p:nvSpPr>
            <p:spPr>
              <a:xfrm>
                <a:off x="144" y="2138"/>
                <a:ext cx="382" cy="344"/>
              </a:xfrm>
              <a:prstGeom prst="rect">
                <a:avLst/>
              </a:prstGeom>
              <a:noFill/>
              <a:ln w="57150">
                <a:noFill/>
                <a:miter/>
              </a:ln>
            </p:spPr>
            <p:txBody>
              <a:bodyPr>
                <a:spAutoFit/>
              </a:bodyPr>
              <a:lstStyle/>
              <a:p>
                <a:pPr lvl="0"/>
                <a:r>
                  <a:rPr lang="en-US" altLang="zh-CN" sz="3600" b="1" i="1" dirty="0">
                    <a:solidFill>
                      <a:schemeClr val="tx1"/>
                    </a:solidFill>
                    <a:latin typeface="Times New Roman" pitchFamily="18" charset="0"/>
                    <a:ea typeface="宋体" pitchFamily="2" charset="-122"/>
                  </a:rPr>
                  <a:t>k'</a:t>
                </a:r>
              </a:p>
            </p:txBody>
          </p:sp>
          <p:sp>
            <p:nvSpPr>
              <p:cNvPr id="209973" name="直接连接符 209972"/>
              <p:cNvSpPr/>
              <p:nvPr/>
            </p:nvSpPr>
            <p:spPr>
              <a:xfrm>
                <a:off x="586" y="2046"/>
                <a:ext cx="1" cy="72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209974" name="直接连接符 209973"/>
              <p:cNvSpPr/>
              <p:nvPr/>
            </p:nvSpPr>
            <p:spPr>
              <a:xfrm>
                <a:off x="586" y="3146"/>
                <a:ext cx="1" cy="52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209975" name="文本框 209974"/>
              <p:cNvSpPr txBox="1"/>
              <p:nvPr/>
            </p:nvSpPr>
            <p:spPr>
              <a:xfrm>
                <a:off x="393" y="1704"/>
                <a:ext cx="314" cy="341"/>
              </a:xfrm>
              <a:prstGeom prst="rect">
                <a:avLst/>
              </a:prstGeom>
              <a:noFill/>
              <a:ln w="57150">
                <a:noFill/>
                <a:miter/>
              </a:ln>
            </p:spPr>
            <p:txBody>
              <a:bodyPr wrap="none" anchor="t">
                <a:spAutoFit/>
              </a:bodyPr>
              <a:lstStyle/>
              <a:p>
                <a:pPr lvl="0"/>
                <a:r>
                  <a:rPr lang="en-US" altLang="zh-CN" sz="3600" b="1" i="1" dirty="0">
                    <a:solidFill>
                      <a:schemeClr val="tx1"/>
                    </a:solidFill>
                    <a:latin typeface="Times New Roman" pitchFamily="18" charset="0"/>
                    <a:ea typeface="宋体" pitchFamily="2" charset="-122"/>
                  </a:rPr>
                  <a:t>d'</a:t>
                </a:r>
              </a:p>
            </p:txBody>
          </p:sp>
          <p:sp>
            <p:nvSpPr>
              <p:cNvPr id="209976" name="文本框 209975"/>
              <p:cNvSpPr txBox="1"/>
              <p:nvPr/>
            </p:nvSpPr>
            <p:spPr>
              <a:xfrm>
                <a:off x="277" y="2882"/>
                <a:ext cx="231" cy="344"/>
              </a:xfrm>
              <a:prstGeom prst="rect">
                <a:avLst/>
              </a:prstGeom>
              <a:noFill/>
              <a:ln w="57150">
                <a:noFill/>
                <a:miter/>
              </a:ln>
            </p:spPr>
            <p:txBody>
              <a:bodyPr wrap="none" anchor="t">
                <a:spAutoFit/>
              </a:bodyPr>
              <a:lstStyle/>
              <a:p>
                <a:pPr lvl="0"/>
                <a:r>
                  <a:rPr lang="en-US" altLang="zh-CN" sz="3600" b="1" i="1" dirty="0">
                    <a:solidFill>
                      <a:schemeClr val="tx1"/>
                    </a:solidFill>
                    <a:latin typeface="Times New Roman" pitchFamily="18" charset="0"/>
                    <a:ea typeface="宋体" pitchFamily="2" charset="-122"/>
                  </a:rPr>
                  <a:t>d</a:t>
                </a:r>
              </a:p>
            </p:txBody>
          </p:sp>
          <p:sp>
            <p:nvSpPr>
              <p:cNvPr id="209977" name="文本框 209976"/>
              <p:cNvSpPr txBox="1"/>
              <p:nvPr/>
            </p:nvSpPr>
            <p:spPr>
              <a:xfrm>
                <a:off x="743" y="2894"/>
                <a:ext cx="321" cy="442"/>
              </a:xfrm>
              <a:prstGeom prst="rect">
                <a:avLst/>
              </a:prstGeom>
              <a:noFill/>
              <a:ln w="57150">
                <a:noFill/>
                <a:miter/>
              </a:ln>
            </p:spPr>
            <p:txBody>
              <a:bodyPr wrap="none" anchor="t">
                <a:spAutoFit/>
              </a:bodyPr>
              <a:lstStyle/>
              <a:p>
                <a:pPr lvl="0"/>
                <a:r>
                  <a:rPr lang="en-US" altLang="zh-CN" sz="2400" b="1" dirty="0">
                    <a:solidFill>
                      <a:schemeClr val="tx1"/>
                    </a:solidFill>
                    <a:latin typeface="Times New Roman" pitchFamily="18" charset="0"/>
                    <a:ea typeface="宋体" pitchFamily="2" charset="-122"/>
                  </a:rPr>
                  <a:t>  O</a:t>
                </a:r>
              </a:p>
              <a:p>
                <a:pPr lvl="0"/>
                <a:endParaRPr lang="en-US" altLang="zh-CN" sz="2400" b="1" dirty="0">
                  <a:solidFill>
                    <a:schemeClr val="tx1"/>
                  </a:solidFill>
                  <a:latin typeface="Times New Roman" pitchFamily="18" charset="0"/>
                  <a:ea typeface="宋体" pitchFamily="2" charset="-122"/>
                </a:endParaRPr>
              </a:p>
            </p:txBody>
          </p:sp>
          <p:sp>
            <p:nvSpPr>
              <p:cNvPr id="209978" name="流程图: 联系 209977"/>
              <p:cNvSpPr/>
              <p:nvPr/>
            </p:nvSpPr>
            <p:spPr>
              <a:xfrm>
                <a:off x="538" y="2282"/>
                <a:ext cx="96" cy="96"/>
              </a:xfrm>
              <a:prstGeom prst="flowChartConnector">
                <a:avLst/>
              </a:prstGeom>
              <a:solidFill>
                <a:srgbClr val="FF3300"/>
              </a:solidFill>
              <a:ln w="19050" cap="flat" cmpd="sng">
                <a:solidFill>
                  <a:schemeClr val="tx1"/>
                </a:solidFill>
                <a:prstDash val="solid"/>
                <a:headEnd type="none" w="med" len="med"/>
                <a:tailEnd type="none" w="med" len="med"/>
              </a:ln>
            </p:spPr>
            <p:txBody>
              <a:bodyPr/>
              <a:lstStyle/>
              <a:p>
                <a:endParaRPr lang="zh-CN" altLang="en-US"/>
              </a:p>
            </p:txBody>
          </p:sp>
          <p:sp>
            <p:nvSpPr>
              <p:cNvPr id="209979" name="直接连接符 209978"/>
              <p:cNvSpPr/>
              <p:nvPr/>
            </p:nvSpPr>
            <p:spPr>
              <a:xfrm flipH="1">
                <a:off x="250" y="2954"/>
                <a:ext cx="768" cy="0"/>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sp>
            <p:nvSpPr>
              <p:cNvPr id="209980" name="文本框 209979"/>
              <p:cNvSpPr txBox="1"/>
              <p:nvPr/>
            </p:nvSpPr>
            <p:spPr>
              <a:xfrm>
                <a:off x="0" y="2749"/>
                <a:ext cx="217" cy="245"/>
              </a:xfrm>
              <a:prstGeom prst="rect">
                <a:avLst/>
              </a:prstGeom>
              <a:noFill/>
              <a:ln w="57150">
                <a:noFill/>
                <a:miter/>
              </a:ln>
            </p:spPr>
            <p:txBody>
              <a:bodyPr wrap="none" anchor="t">
                <a:spAutoFit/>
              </a:bodyPr>
              <a:lstStyle/>
              <a:p>
                <a:pPr lvl="0"/>
                <a:r>
                  <a:rPr lang="en-US" altLang="zh-CN" sz="2400" b="1" i="1" dirty="0">
                    <a:solidFill>
                      <a:schemeClr val="tx1"/>
                    </a:solidFill>
                    <a:latin typeface="Times New Roman" pitchFamily="18" charset="0"/>
                    <a:ea typeface="宋体" pitchFamily="2" charset="-122"/>
                  </a:rPr>
                  <a:t>X</a:t>
                </a:r>
              </a:p>
            </p:txBody>
          </p:sp>
        </p:grpSp>
        <p:sp>
          <p:nvSpPr>
            <p:cNvPr id="209981" name="文本框 209980"/>
            <p:cNvSpPr txBox="1"/>
            <p:nvPr/>
          </p:nvSpPr>
          <p:spPr>
            <a:xfrm>
              <a:off x="0" y="-48"/>
              <a:ext cx="5752" cy="826"/>
            </a:xfrm>
            <a:prstGeom prst="rect">
              <a:avLst/>
            </a:prstGeom>
            <a:noFill/>
            <a:ln w="25400">
              <a:noFill/>
              <a:miter/>
            </a:ln>
          </p:spPr>
          <p:txBody>
            <a:bodyPr wrap="square">
              <a:spAutoFit/>
            </a:bodyPr>
            <a:lstStyle/>
            <a:p>
              <a:pPr lvl="0"/>
              <a:r>
                <a:rPr lang="zh-CN" altLang="en-US" sz="2400" dirty="0">
                  <a:solidFill>
                    <a:srgbClr val="FF0000"/>
                  </a:solidFill>
                  <a:latin typeface="黑体" pitchFamily="2" charset="-122"/>
                  <a:ea typeface="黑体" pitchFamily="2" charset="-122"/>
                </a:rPr>
                <a:t>例</a:t>
              </a:r>
              <a:r>
                <a:rPr lang="zh-CN" altLang="en-US" sz="2400" dirty="0">
                  <a:solidFill>
                    <a:schemeClr val="tx1"/>
                  </a:solidFill>
                  <a:latin typeface="黑体" pitchFamily="2" charset="-122"/>
                  <a:ea typeface="黑体" pitchFamily="2" charset="-122"/>
                </a:rPr>
                <a:t> 已知直线</a:t>
              </a:r>
              <a:r>
                <a:rPr lang="en-US" altLang="zh-CN" sz="2400" dirty="0">
                  <a:solidFill>
                    <a:schemeClr val="tx1"/>
                  </a:solidFill>
                  <a:latin typeface="黑体" pitchFamily="2" charset="-122"/>
                  <a:ea typeface="黑体" pitchFamily="2" charset="-122"/>
                </a:rPr>
                <a:t>DE</a:t>
              </a:r>
              <a:r>
                <a:rPr lang="zh-CN" altLang="en-US" sz="2400" dirty="0">
                  <a:solidFill>
                    <a:schemeClr val="tx1"/>
                  </a:solidFill>
                  <a:latin typeface="黑体" pitchFamily="2" charset="-122"/>
                  <a:ea typeface="黑体" pitchFamily="2" charset="-122"/>
                </a:rPr>
                <a:t>的正面投影和水平投影及线上</a:t>
              </a:r>
              <a:r>
                <a:rPr lang="en-US" altLang="zh-CN" sz="2400" dirty="0">
                  <a:solidFill>
                    <a:schemeClr val="tx1"/>
                  </a:solidFill>
                  <a:latin typeface="黑体" pitchFamily="2" charset="-122"/>
                  <a:ea typeface="黑体" pitchFamily="2" charset="-122"/>
                </a:rPr>
                <a:t>K</a:t>
              </a:r>
              <a:r>
                <a:rPr lang="zh-CN" altLang="en-US" sz="2400" dirty="0">
                  <a:solidFill>
                    <a:schemeClr val="tx1"/>
                  </a:solidFill>
                  <a:latin typeface="黑体" pitchFamily="2" charset="-122"/>
                  <a:ea typeface="黑体" pitchFamily="2" charset="-122"/>
                </a:rPr>
                <a:t>点的正面投影</a:t>
              </a:r>
              <a:r>
                <a:rPr lang="en-US" altLang="zh-CN" sz="2400" dirty="0">
                  <a:solidFill>
                    <a:schemeClr val="tx1"/>
                  </a:solidFill>
                  <a:latin typeface="黑体" pitchFamily="2" charset="-122"/>
                  <a:ea typeface="黑体" pitchFamily="2" charset="-122"/>
                </a:rPr>
                <a:t>k',</a:t>
              </a:r>
              <a:r>
                <a:rPr lang="zh-CN" altLang="en-US" sz="2400" dirty="0">
                  <a:solidFill>
                    <a:schemeClr val="tx1"/>
                  </a:solidFill>
                  <a:latin typeface="黑体" pitchFamily="2" charset="-122"/>
                  <a:ea typeface="黑体" pitchFamily="2" charset="-122"/>
                </a:rPr>
                <a:t>试求出</a:t>
              </a:r>
              <a:r>
                <a:rPr lang="en-US" altLang="zh-CN" sz="2400" dirty="0">
                  <a:solidFill>
                    <a:schemeClr val="tx1"/>
                  </a:solidFill>
                  <a:latin typeface="黑体" pitchFamily="2" charset="-122"/>
                  <a:ea typeface="黑体" pitchFamily="2" charset="-122"/>
                </a:rPr>
                <a:t>K</a:t>
              </a:r>
              <a:r>
                <a:rPr lang="zh-CN" altLang="en-US" sz="2400" dirty="0">
                  <a:solidFill>
                    <a:schemeClr val="tx1"/>
                  </a:solidFill>
                  <a:latin typeface="黑体" pitchFamily="2" charset="-122"/>
                  <a:ea typeface="黑体" pitchFamily="2" charset="-122"/>
                </a:rPr>
                <a:t>点的水平投影。</a:t>
              </a:r>
            </a:p>
            <a:p>
              <a:pPr lvl="0"/>
              <a:r>
                <a:rPr lang="zh-CN" altLang="en-US" sz="3200" b="1">
                  <a:solidFill>
                    <a:schemeClr val="tx1"/>
                  </a:solidFill>
                  <a:latin typeface="黑体" pitchFamily="2" charset="-122"/>
                  <a:ea typeface="黑体" pitchFamily="2" charset="-122"/>
                </a:rPr>
                <a:t>      </a:t>
              </a:r>
            </a:p>
          </p:txBody>
        </p:sp>
      </p:grpSp>
      <p:sp>
        <p:nvSpPr>
          <p:cNvPr id="209982" name="文本框 209981"/>
          <p:cNvSpPr txBox="1"/>
          <p:nvPr/>
        </p:nvSpPr>
        <p:spPr>
          <a:xfrm>
            <a:off x="-36195" y="764540"/>
            <a:ext cx="9163050" cy="944880"/>
          </a:xfrm>
          <a:prstGeom prst="rect">
            <a:avLst/>
          </a:prstGeom>
          <a:noFill/>
          <a:ln w="25400">
            <a:noFill/>
            <a:miter/>
          </a:ln>
        </p:spPr>
        <p:txBody>
          <a:bodyPr>
            <a:spAutoFit/>
          </a:bodyPr>
          <a:lstStyle/>
          <a:p>
            <a:pPr lvl="0"/>
            <a:r>
              <a:rPr lang="en-US" altLang="zh-CN" sz="3200" b="1" dirty="0">
                <a:solidFill>
                  <a:schemeClr val="tx1"/>
                </a:solidFill>
                <a:latin typeface="黑体" pitchFamily="2" charset="-122"/>
                <a:ea typeface="黑体" pitchFamily="2" charset="-122"/>
              </a:rPr>
              <a:t>  </a:t>
            </a:r>
            <a:r>
              <a:rPr lang="zh-CN" altLang="en-US" sz="2400" dirty="0">
                <a:solidFill>
                  <a:srgbClr val="FF3300"/>
                </a:solidFill>
                <a:latin typeface="黑体" pitchFamily="2" charset="-122"/>
                <a:ea typeface="黑体" pitchFamily="2" charset="-122"/>
              </a:rPr>
              <a:t>解：方法一</a:t>
            </a:r>
            <a:r>
              <a:rPr lang="en-US" altLang="zh-CN" sz="2400" dirty="0">
                <a:solidFill>
                  <a:srgbClr val="FF3300"/>
                </a:solidFill>
                <a:latin typeface="黑体" pitchFamily="2" charset="-122"/>
                <a:ea typeface="黑体" pitchFamily="2" charset="-122"/>
              </a:rPr>
              <a:t>:</a:t>
            </a:r>
            <a:r>
              <a:rPr lang="zh-CN" altLang="en-US" sz="2400" dirty="0">
                <a:solidFill>
                  <a:srgbClr val="0000FF"/>
                </a:solidFill>
                <a:latin typeface="黑体" pitchFamily="2" charset="-122"/>
                <a:ea typeface="黑体" pitchFamily="2" charset="-122"/>
              </a:rPr>
              <a:t>先求出直线的侧面投影，再根据直线上的点的投影特征求出</a:t>
            </a:r>
            <a:r>
              <a:rPr lang="en-US" altLang="zh-CN" sz="2400">
                <a:solidFill>
                  <a:srgbClr val="0000FF"/>
                </a:solidFill>
                <a:latin typeface="黑体" pitchFamily="2" charset="-122"/>
                <a:ea typeface="黑体" pitchFamily="2" charset="-122"/>
              </a:rPr>
              <a:t>k</a:t>
            </a:r>
            <a:r>
              <a:rPr lang="zh-CN" altLang="en-US" sz="2400" dirty="0">
                <a:solidFill>
                  <a:srgbClr val="0000FF"/>
                </a:solidFill>
                <a:latin typeface="黑体" pitchFamily="2" charset="-122"/>
                <a:ea typeface="黑体" pitchFamily="2" charset="-122"/>
              </a:rPr>
              <a:t>。</a:t>
            </a:r>
          </a:p>
        </p:txBody>
      </p:sp>
      <p:sp>
        <p:nvSpPr>
          <p:cNvPr id="209983" name="文本框 209982"/>
          <p:cNvSpPr txBox="1"/>
          <p:nvPr/>
        </p:nvSpPr>
        <p:spPr>
          <a:xfrm>
            <a:off x="2952750" y="6234113"/>
            <a:ext cx="4364038" cy="457200"/>
          </a:xfrm>
          <a:prstGeom prst="rect">
            <a:avLst/>
          </a:prstGeom>
          <a:noFill/>
          <a:ln w="25400">
            <a:noFill/>
            <a:miter/>
          </a:ln>
        </p:spPr>
        <p:txBody>
          <a:bodyPr>
            <a:spAutoFit/>
          </a:bodyPr>
          <a:lstStyle/>
          <a:p>
            <a:pPr lvl="0"/>
            <a:r>
              <a:rPr lang="zh-CN" altLang="en-US" sz="2400" dirty="0">
                <a:solidFill>
                  <a:srgbClr val="FF3300"/>
                </a:solidFill>
                <a:latin typeface="黑体" pitchFamily="2" charset="-122"/>
                <a:ea typeface="黑体" pitchFamily="2" charset="-122"/>
              </a:rPr>
              <a:t>方法二</a:t>
            </a:r>
            <a:r>
              <a:rPr lang="en-US" altLang="zh-CN" sz="2400" dirty="0">
                <a:solidFill>
                  <a:srgbClr val="FF3300"/>
                </a:solidFill>
                <a:latin typeface="黑体" pitchFamily="2" charset="-122"/>
                <a:ea typeface="黑体" pitchFamily="2" charset="-122"/>
              </a:rPr>
              <a:t>:</a:t>
            </a:r>
            <a:r>
              <a:rPr lang="zh-CN" altLang="en-US" sz="2400" dirty="0">
                <a:solidFill>
                  <a:srgbClr val="0000FF"/>
                </a:solidFill>
                <a:latin typeface="黑体" pitchFamily="2" charset="-122"/>
                <a:ea typeface="黑体" pitchFamily="2" charset="-122"/>
              </a:rPr>
              <a:t> 使用定比性。</a:t>
            </a:r>
          </a:p>
        </p:txBody>
      </p:sp>
      <p:grpSp>
        <p:nvGrpSpPr>
          <p:cNvPr id="210021" name="组合 210020"/>
          <p:cNvGrpSpPr/>
          <p:nvPr/>
        </p:nvGrpSpPr>
        <p:grpSpPr>
          <a:xfrm>
            <a:off x="1525588" y="2849563"/>
            <a:ext cx="1208087" cy="2078037"/>
            <a:chOff x="961" y="1795"/>
            <a:chExt cx="761" cy="1309"/>
          </a:xfrm>
        </p:grpSpPr>
        <p:sp>
          <p:nvSpPr>
            <p:cNvPr id="209923" name="任意多边形 209922"/>
            <p:cNvSpPr/>
            <p:nvPr/>
          </p:nvSpPr>
          <p:spPr>
            <a:xfrm flipV="1">
              <a:off x="1450" y="2876"/>
              <a:ext cx="272" cy="228"/>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5400" cap="flat" cmpd="sng">
              <a:solidFill>
                <a:schemeClr val="accent2"/>
              </a:solidFill>
              <a:prstDash val="solid"/>
              <a:headEnd type="none" w="med" len="med"/>
              <a:tailEnd type="none" w="med" len="med"/>
            </a:ln>
          </p:spPr>
          <p:txBody>
            <a:bodyPr/>
            <a:lstStyle/>
            <a:p>
              <a:endParaRPr lang="zh-CN" altLang="en-US" i="1"/>
            </a:p>
          </p:txBody>
        </p:sp>
        <p:sp>
          <p:nvSpPr>
            <p:cNvPr id="209928" name="直接连接符 209927"/>
            <p:cNvSpPr/>
            <p:nvPr/>
          </p:nvSpPr>
          <p:spPr>
            <a:xfrm>
              <a:off x="961" y="3104"/>
              <a:ext cx="489"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grpSp>
          <p:nvGrpSpPr>
            <p:cNvPr id="209988" name="组合 209987"/>
            <p:cNvGrpSpPr/>
            <p:nvPr/>
          </p:nvGrpSpPr>
          <p:grpSpPr>
            <a:xfrm>
              <a:off x="1722" y="1795"/>
              <a:ext cx="0" cy="1081"/>
              <a:chOff x="2208" y="1920"/>
              <a:chExt cx="0" cy="912"/>
            </a:xfrm>
          </p:grpSpPr>
          <p:sp>
            <p:nvSpPr>
              <p:cNvPr id="209989" name="直接连接符 209988"/>
              <p:cNvSpPr/>
              <p:nvPr/>
            </p:nvSpPr>
            <p:spPr>
              <a:xfrm flipV="1">
                <a:off x="2208" y="2304"/>
                <a:ext cx="0" cy="528"/>
              </a:xfrm>
              <a:prstGeom prst="line">
                <a:avLst/>
              </a:prstGeom>
              <a:ln w="25400" cap="flat" cmpd="sng">
                <a:solidFill>
                  <a:schemeClr val="accent2"/>
                </a:solidFill>
                <a:prstDash val="solid"/>
                <a:headEnd type="none" w="med" len="med"/>
                <a:tailEnd type="triangle" w="sm" len="lg"/>
              </a:ln>
            </p:spPr>
            <p:txBody>
              <a:bodyPr/>
              <a:lstStyle/>
              <a:p>
                <a:endParaRPr lang="zh-CN" altLang="en-US" i="1"/>
              </a:p>
            </p:txBody>
          </p:sp>
          <p:sp>
            <p:nvSpPr>
              <p:cNvPr id="209990" name="直接连接符 209989"/>
              <p:cNvSpPr/>
              <p:nvPr/>
            </p:nvSpPr>
            <p:spPr>
              <a:xfrm flipV="1">
                <a:off x="2208" y="1920"/>
                <a:ext cx="0" cy="384"/>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grpSp>
      </p:grpSp>
      <p:grpSp>
        <p:nvGrpSpPr>
          <p:cNvPr id="210022" name="组合 210021"/>
          <p:cNvGrpSpPr/>
          <p:nvPr/>
        </p:nvGrpSpPr>
        <p:grpSpPr>
          <a:xfrm>
            <a:off x="1525588" y="4205288"/>
            <a:ext cx="2244725" cy="1716087"/>
            <a:chOff x="961" y="2649"/>
            <a:chExt cx="1414" cy="1081"/>
          </a:xfrm>
        </p:grpSpPr>
        <p:sp>
          <p:nvSpPr>
            <p:cNvPr id="209922" name="任意多边形 209921"/>
            <p:cNvSpPr/>
            <p:nvPr/>
          </p:nvSpPr>
          <p:spPr>
            <a:xfrm flipV="1">
              <a:off x="1450" y="2876"/>
              <a:ext cx="925" cy="85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5400" cap="flat" cmpd="sng">
              <a:solidFill>
                <a:schemeClr val="accent2"/>
              </a:solidFill>
              <a:prstDash val="solid"/>
              <a:headEnd type="none" w="med" len="med"/>
              <a:tailEnd type="none" w="med" len="med"/>
            </a:ln>
          </p:spPr>
          <p:txBody>
            <a:bodyPr/>
            <a:lstStyle/>
            <a:p>
              <a:endParaRPr lang="zh-CN" altLang="en-US" i="1"/>
            </a:p>
          </p:txBody>
        </p:sp>
        <p:sp>
          <p:nvSpPr>
            <p:cNvPr id="209924" name="直接连接符 209923"/>
            <p:cNvSpPr/>
            <p:nvPr/>
          </p:nvSpPr>
          <p:spPr>
            <a:xfrm flipV="1">
              <a:off x="2375" y="2649"/>
              <a:ext cx="0" cy="227"/>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grpSp>
          <p:nvGrpSpPr>
            <p:cNvPr id="209991" name="组合 209990"/>
            <p:cNvGrpSpPr/>
            <p:nvPr/>
          </p:nvGrpSpPr>
          <p:grpSpPr>
            <a:xfrm>
              <a:off x="961" y="3730"/>
              <a:ext cx="489" cy="0"/>
              <a:chOff x="1536" y="3552"/>
              <a:chExt cx="432" cy="0"/>
            </a:xfrm>
          </p:grpSpPr>
          <p:sp>
            <p:nvSpPr>
              <p:cNvPr id="209992" name="直接连接符 209991"/>
              <p:cNvSpPr/>
              <p:nvPr/>
            </p:nvSpPr>
            <p:spPr>
              <a:xfrm>
                <a:off x="1536" y="3552"/>
                <a:ext cx="240" cy="0"/>
              </a:xfrm>
              <a:prstGeom prst="line">
                <a:avLst/>
              </a:prstGeom>
              <a:ln w="25400" cap="flat" cmpd="sng">
                <a:solidFill>
                  <a:schemeClr val="accent2"/>
                </a:solidFill>
                <a:prstDash val="solid"/>
                <a:headEnd type="none" w="med" len="med"/>
                <a:tailEnd type="triangle" w="sm" len="lg"/>
              </a:ln>
            </p:spPr>
            <p:txBody>
              <a:bodyPr/>
              <a:lstStyle/>
              <a:p>
                <a:endParaRPr lang="zh-CN" altLang="en-US" i="1"/>
              </a:p>
            </p:txBody>
          </p:sp>
          <p:sp>
            <p:nvSpPr>
              <p:cNvPr id="209993" name="直接连接符 209992"/>
              <p:cNvSpPr/>
              <p:nvPr/>
            </p:nvSpPr>
            <p:spPr>
              <a:xfrm>
                <a:off x="1776" y="3552"/>
                <a:ext cx="192"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grpSp>
      </p:grpSp>
      <p:grpSp>
        <p:nvGrpSpPr>
          <p:cNvPr id="210023" name="组合 210022"/>
          <p:cNvGrpSpPr/>
          <p:nvPr/>
        </p:nvGrpSpPr>
        <p:grpSpPr>
          <a:xfrm>
            <a:off x="1525588" y="2849563"/>
            <a:ext cx="2244725" cy="1355725"/>
            <a:chOff x="961" y="1795"/>
            <a:chExt cx="1414" cy="854"/>
          </a:xfrm>
        </p:grpSpPr>
        <p:grpSp>
          <p:nvGrpSpPr>
            <p:cNvPr id="209994" name="组合 209993"/>
            <p:cNvGrpSpPr/>
            <p:nvPr/>
          </p:nvGrpSpPr>
          <p:grpSpPr>
            <a:xfrm>
              <a:off x="962" y="1795"/>
              <a:ext cx="760" cy="0"/>
              <a:chOff x="1537" y="1920"/>
              <a:chExt cx="671" cy="0"/>
            </a:xfrm>
          </p:grpSpPr>
          <p:sp>
            <p:nvSpPr>
              <p:cNvPr id="209995" name="直接连接符 209994"/>
              <p:cNvSpPr/>
              <p:nvPr/>
            </p:nvSpPr>
            <p:spPr>
              <a:xfrm>
                <a:off x="1537" y="1920"/>
                <a:ext cx="384" cy="0"/>
              </a:xfrm>
              <a:prstGeom prst="line">
                <a:avLst/>
              </a:prstGeom>
              <a:ln w="25400" cap="flat" cmpd="sng">
                <a:solidFill>
                  <a:schemeClr val="accent2"/>
                </a:solidFill>
                <a:prstDash val="solid"/>
                <a:headEnd type="none" w="med" len="med"/>
                <a:tailEnd type="triangle" w="sm" len="lg"/>
              </a:ln>
            </p:spPr>
            <p:txBody>
              <a:bodyPr/>
              <a:lstStyle/>
              <a:p>
                <a:endParaRPr lang="zh-CN" altLang="en-US" i="1"/>
              </a:p>
            </p:txBody>
          </p:sp>
          <p:sp>
            <p:nvSpPr>
              <p:cNvPr id="209996" name="直接连接符 209995"/>
              <p:cNvSpPr/>
              <p:nvPr/>
            </p:nvSpPr>
            <p:spPr>
              <a:xfrm>
                <a:off x="1920" y="1920"/>
                <a:ext cx="288"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grpSp>
        <p:grpSp>
          <p:nvGrpSpPr>
            <p:cNvPr id="209997" name="组合 209996"/>
            <p:cNvGrpSpPr/>
            <p:nvPr/>
          </p:nvGrpSpPr>
          <p:grpSpPr>
            <a:xfrm>
              <a:off x="961" y="2649"/>
              <a:ext cx="1414" cy="0"/>
              <a:chOff x="1536" y="2640"/>
              <a:chExt cx="1248" cy="0"/>
            </a:xfrm>
          </p:grpSpPr>
          <p:sp>
            <p:nvSpPr>
              <p:cNvPr id="209998" name="直接连接符 209997"/>
              <p:cNvSpPr/>
              <p:nvPr/>
            </p:nvSpPr>
            <p:spPr>
              <a:xfrm>
                <a:off x="1536" y="2640"/>
                <a:ext cx="576" cy="0"/>
              </a:xfrm>
              <a:prstGeom prst="line">
                <a:avLst/>
              </a:prstGeom>
              <a:ln w="25400" cap="flat" cmpd="sng">
                <a:solidFill>
                  <a:schemeClr val="accent2"/>
                </a:solidFill>
                <a:prstDash val="solid"/>
                <a:headEnd type="none" w="med" len="med"/>
                <a:tailEnd type="triangle" w="sm" len="lg"/>
              </a:ln>
            </p:spPr>
            <p:txBody>
              <a:bodyPr/>
              <a:lstStyle/>
              <a:p>
                <a:endParaRPr lang="zh-CN" altLang="en-US" i="1"/>
              </a:p>
            </p:txBody>
          </p:sp>
          <p:sp>
            <p:nvSpPr>
              <p:cNvPr id="209999" name="直接连接符 209998"/>
              <p:cNvSpPr/>
              <p:nvPr/>
            </p:nvSpPr>
            <p:spPr>
              <a:xfrm>
                <a:off x="2112" y="2640"/>
                <a:ext cx="672" cy="0"/>
              </a:xfrm>
              <a:prstGeom prst="line">
                <a:avLst/>
              </a:prstGeom>
              <a:ln w="25400" cap="flat" cmpd="sng">
                <a:solidFill>
                  <a:schemeClr val="accent2"/>
                </a:solidFill>
                <a:prstDash val="solid"/>
                <a:headEnd type="none" w="med" len="med"/>
                <a:tailEnd type="none" w="sm" len="lg"/>
              </a:ln>
            </p:spPr>
            <p:txBody>
              <a:bodyPr/>
              <a:lstStyle/>
              <a:p>
                <a:endParaRPr lang="zh-CN" altLang="en-US" i="1"/>
              </a:p>
            </p:txBody>
          </p:sp>
        </p:grpSp>
      </p:grpSp>
      <p:sp>
        <p:nvSpPr>
          <p:cNvPr id="210014" name="文本框 210013"/>
          <p:cNvSpPr txBox="1"/>
          <p:nvPr/>
        </p:nvSpPr>
        <p:spPr>
          <a:xfrm>
            <a:off x="6807200" y="6505575"/>
            <a:ext cx="2282825"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直线和直线的相对位置</a:t>
            </a:r>
            <a:endParaRPr lang="zh-CN" altLang="en-US" sz="1600" b="1">
              <a:solidFill>
                <a:schemeClr val="folHlink"/>
              </a:solidFill>
              <a:latin typeface="Romantic" pitchFamily="2" charset="2"/>
              <a:ea typeface="宋体" pitchFamily="2" charset="-122"/>
            </a:endParaRPr>
          </a:p>
        </p:txBody>
      </p:sp>
      <p:grpSp>
        <p:nvGrpSpPr>
          <p:cNvPr id="210026" name="组合 210025"/>
          <p:cNvGrpSpPr/>
          <p:nvPr/>
        </p:nvGrpSpPr>
        <p:grpSpPr>
          <a:xfrm>
            <a:off x="989013" y="3392488"/>
            <a:ext cx="2176462" cy="2697162"/>
            <a:chOff x="623" y="2137"/>
            <a:chExt cx="1371" cy="1699"/>
          </a:xfrm>
        </p:grpSpPr>
        <p:sp>
          <p:nvSpPr>
            <p:cNvPr id="209926" name="直接连接符 209925"/>
            <p:cNvSpPr/>
            <p:nvPr/>
          </p:nvSpPr>
          <p:spPr>
            <a:xfrm>
              <a:off x="1994" y="2137"/>
              <a:ext cx="0" cy="739"/>
            </a:xfrm>
            <a:prstGeom prst="line">
              <a:avLst/>
            </a:prstGeom>
            <a:ln w="25400" cap="flat" cmpd="sng">
              <a:solidFill>
                <a:schemeClr val="tx1"/>
              </a:solidFill>
              <a:prstDash val="solid"/>
              <a:headEnd type="none" w="med" len="med"/>
              <a:tailEnd type="triangle" w="sm" len="lg"/>
            </a:ln>
          </p:spPr>
          <p:txBody>
            <a:bodyPr/>
            <a:lstStyle/>
            <a:p>
              <a:endParaRPr lang="zh-CN" altLang="en-US" i="1"/>
            </a:p>
          </p:txBody>
        </p:sp>
        <p:sp>
          <p:nvSpPr>
            <p:cNvPr id="209927" name="任意多边形 209926"/>
            <p:cNvSpPr/>
            <p:nvPr/>
          </p:nvSpPr>
          <p:spPr>
            <a:xfrm flipV="1">
              <a:off x="1450" y="2876"/>
              <a:ext cx="544" cy="5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5400" cap="flat" cmpd="sng">
              <a:solidFill>
                <a:schemeClr val="tx1"/>
              </a:solidFill>
              <a:prstDash val="solid"/>
              <a:headEnd type="none" w="med" len="med"/>
              <a:tailEnd type="none" w="med" len="med"/>
            </a:ln>
          </p:spPr>
          <p:txBody>
            <a:bodyPr/>
            <a:lstStyle/>
            <a:p>
              <a:endParaRPr lang="zh-CN" altLang="en-US" i="1"/>
            </a:p>
          </p:txBody>
        </p:sp>
        <p:grpSp>
          <p:nvGrpSpPr>
            <p:cNvPr id="209984" name="组合 209983"/>
            <p:cNvGrpSpPr/>
            <p:nvPr/>
          </p:nvGrpSpPr>
          <p:grpSpPr>
            <a:xfrm>
              <a:off x="961" y="3388"/>
              <a:ext cx="489" cy="0"/>
              <a:chOff x="1536" y="3264"/>
              <a:chExt cx="432" cy="0"/>
            </a:xfrm>
          </p:grpSpPr>
          <p:sp>
            <p:nvSpPr>
              <p:cNvPr id="209985" name="直接连接符 209984"/>
              <p:cNvSpPr/>
              <p:nvPr/>
            </p:nvSpPr>
            <p:spPr>
              <a:xfrm flipH="1">
                <a:off x="1776" y="3264"/>
                <a:ext cx="192" cy="0"/>
              </a:xfrm>
              <a:prstGeom prst="line">
                <a:avLst/>
              </a:prstGeom>
              <a:ln w="25400" cap="flat" cmpd="sng">
                <a:solidFill>
                  <a:schemeClr val="tx1"/>
                </a:solidFill>
                <a:prstDash val="solid"/>
                <a:headEnd type="none" w="med" len="med"/>
                <a:tailEnd type="triangle" w="sm" len="lg"/>
              </a:ln>
            </p:spPr>
            <p:txBody>
              <a:bodyPr/>
              <a:lstStyle/>
              <a:p>
                <a:endParaRPr lang="zh-CN" altLang="en-US" i="1"/>
              </a:p>
            </p:txBody>
          </p:sp>
          <p:sp>
            <p:nvSpPr>
              <p:cNvPr id="209986" name="直接连接符 209985"/>
              <p:cNvSpPr/>
              <p:nvPr/>
            </p:nvSpPr>
            <p:spPr>
              <a:xfrm flipH="1">
                <a:off x="1536" y="3264"/>
                <a:ext cx="240" cy="0"/>
              </a:xfrm>
              <a:prstGeom prst="line">
                <a:avLst/>
              </a:prstGeom>
              <a:ln w="25400" cap="flat" cmpd="sng">
                <a:solidFill>
                  <a:schemeClr val="tx1"/>
                </a:solidFill>
                <a:prstDash val="solid"/>
                <a:headEnd type="none" w="med" len="med"/>
                <a:tailEnd type="none" w="med" len="med"/>
              </a:ln>
            </p:spPr>
            <p:txBody>
              <a:bodyPr/>
              <a:lstStyle/>
              <a:p>
                <a:endParaRPr lang="zh-CN" altLang="en-US" i="1"/>
              </a:p>
            </p:txBody>
          </p:sp>
        </p:grpSp>
        <p:grpSp>
          <p:nvGrpSpPr>
            <p:cNvPr id="210015" name="组合 210014"/>
            <p:cNvGrpSpPr/>
            <p:nvPr/>
          </p:nvGrpSpPr>
          <p:grpSpPr>
            <a:xfrm>
              <a:off x="623" y="3080"/>
              <a:ext cx="392" cy="756"/>
              <a:chOff x="1238" y="3004"/>
              <a:chExt cx="346" cy="638"/>
            </a:xfrm>
          </p:grpSpPr>
          <p:sp>
            <p:nvSpPr>
              <p:cNvPr id="210016" name="流程图: 联系 210015"/>
              <p:cNvSpPr/>
              <p:nvPr/>
            </p:nvSpPr>
            <p:spPr>
              <a:xfrm>
                <a:off x="1488" y="3216"/>
                <a:ext cx="96" cy="96"/>
              </a:xfrm>
              <a:prstGeom prst="flowChartConnector">
                <a:avLst/>
              </a:prstGeom>
              <a:solidFill>
                <a:schemeClr val="accent1"/>
              </a:solidFill>
              <a:ln w="25400" cap="flat" cmpd="sng">
                <a:solidFill>
                  <a:schemeClr val="tx1"/>
                </a:solidFill>
                <a:prstDash val="solid"/>
                <a:headEnd type="none" w="med" len="med"/>
                <a:tailEnd type="none" w="med" len="med"/>
              </a:ln>
            </p:spPr>
            <p:txBody>
              <a:bodyPr/>
              <a:lstStyle/>
              <a:p>
                <a:endParaRPr lang="zh-CN" altLang="en-US" i="1"/>
              </a:p>
            </p:txBody>
          </p:sp>
          <p:sp>
            <p:nvSpPr>
              <p:cNvPr id="210017" name="文本框 210016"/>
              <p:cNvSpPr txBox="1"/>
              <p:nvPr/>
            </p:nvSpPr>
            <p:spPr>
              <a:xfrm>
                <a:off x="1238" y="3004"/>
                <a:ext cx="231" cy="638"/>
              </a:xfrm>
              <a:prstGeom prst="rect">
                <a:avLst/>
              </a:prstGeom>
              <a:noFill/>
              <a:ln w="25400">
                <a:noFill/>
                <a:miter/>
              </a:ln>
            </p:spPr>
            <p:txBody>
              <a:bodyPr wrap="none" anchor="t">
                <a:spAutoFit/>
              </a:bodyPr>
              <a:lstStyle/>
              <a:p>
                <a:pPr lvl="0"/>
                <a:r>
                  <a:rPr lang="en-US" altLang="zh-CN" sz="3600" b="1" i="1">
                    <a:solidFill>
                      <a:schemeClr val="tx1"/>
                    </a:solidFill>
                    <a:latin typeface="Times New Roman" pitchFamily="18" charset="0"/>
                    <a:ea typeface="宋体" pitchFamily="2" charset="-122"/>
                  </a:rPr>
                  <a:t>k</a:t>
                </a:r>
              </a:p>
              <a:p>
                <a:pPr lvl="0"/>
                <a:endParaRPr lang="en-US" altLang="zh-CN" sz="3600" b="1" i="1">
                  <a:solidFill>
                    <a:schemeClr val="tx1"/>
                  </a:solidFill>
                  <a:latin typeface="Times New Roman" pitchFamily="18" charset="0"/>
                  <a:ea typeface="宋体" pitchFamily="2" charset="-122"/>
                </a:endParaRPr>
              </a:p>
            </p:txBody>
          </p:sp>
        </p:grpSp>
      </p:grpSp>
      <p:sp>
        <p:nvSpPr>
          <p:cNvPr id="210162" name="直接连接符 210161"/>
          <p:cNvSpPr/>
          <p:nvPr/>
        </p:nvSpPr>
        <p:spPr>
          <a:xfrm flipV="1">
            <a:off x="6777038" y="4567238"/>
            <a:ext cx="1468437" cy="1082675"/>
          </a:xfrm>
          <a:prstGeom prst="line">
            <a:avLst/>
          </a:prstGeom>
          <a:ln w="25400" cap="flat" cmpd="sng">
            <a:solidFill>
              <a:srgbClr val="FF3300"/>
            </a:solidFill>
            <a:prstDash val="solid"/>
            <a:headEnd type="none" w="med" len="med"/>
            <a:tailEnd type="none" w="med" len="med"/>
          </a:ln>
        </p:spPr>
        <p:txBody>
          <a:bodyPr/>
          <a:lstStyle/>
          <a:p>
            <a:endParaRPr lang="zh-CN" altLang="en-US" i="1"/>
          </a:p>
        </p:txBody>
      </p:sp>
      <p:grpSp>
        <p:nvGrpSpPr>
          <p:cNvPr id="210163" name="组合 210162"/>
          <p:cNvGrpSpPr/>
          <p:nvPr/>
        </p:nvGrpSpPr>
        <p:grpSpPr>
          <a:xfrm>
            <a:off x="6777038" y="3073400"/>
            <a:ext cx="777875" cy="862013"/>
            <a:chOff x="4608" y="2278"/>
            <a:chExt cx="432" cy="458"/>
          </a:xfrm>
        </p:grpSpPr>
        <p:sp>
          <p:nvSpPr>
            <p:cNvPr id="210164" name="矩形 210163"/>
            <p:cNvSpPr/>
            <p:nvPr/>
          </p:nvSpPr>
          <p:spPr>
            <a:xfrm rot="-10849569">
              <a:off x="4944" y="2448"/>
              <a:ext cx="96" cy="48"/>
            </a:xfrm>
            <a:prstGeom prst="rect">
              <a:avLst/>
            </a:prstGeom>
            <a:solidFill>
              <a:srgbClr val="00CC99"/>
            </a:solidFill>
            <a:ln w="25400" cap="flat" cmpd="sng">
              <a:solidFill>
                <a:srgbClr val="FF3300"/>
              </a:solidFill>
              <a:prstDash val="solid"/>
              <a:miter/>
              <a:headEnd type="none" w="med" len="med"/>
              <a:tailEnd type="none" w="med" len="med"/>
            </a:ln>
          </p:spPr>
          <p:txBody>
            <a:bodyPr/>
            <a:lstStyle/>
            <a:p>
              <a:endParaRPr lang="zh-CN" altLang="en-US" i="1"/>
            </a:p>
          </p:txBody>
        </p:sp>
        <p:sp>
          <p:nvSpPr>
            <p:cNvPr id="210165" name="直接连接符 210164"/>
            <p:cNvSpPr/>
            <p:nvPr/>
          </p:nvSpPr>
          <p:spPr>
            <a:xfrm flipH="1">
              <a:off x="4608" y="2496"/>
              <a:ext cx="336" cy="240"/>
            </a:xfrm>
            <a:prstGeom prst="line">
              <a:avLst/>
            </a:prstGeom>
            <a:ln w="25400" cap="flat" cmpd="sng">
              <a:solidFill>
                <a:srgbClr val="FF3300"/>
              </a:solidFill>
              <a:prstDash val="solid"/>
              <a:headEnd type="none" w="med" len="med"/>
              <a:tailEnd type="none" w="med" len="med"/>
            </a:ln>
          </p:spPr>
          <p:txBody>
            <a:bodyPr/>
            <a:lstStyle/>
            <a:p>
              <a:endParaRPr lang="zh-CN" altLang="en-US" i="1"/>
            </a:p>
          </p:txBody>
        </p:sp>
        <p:sp>
          <p:nvSpPr>
            <p:cNvPr id="210166" name="直接连接符 210165"/>
            <p:cNvSpPr/>
            <p:nvPr/>
          </p:nvSpPr>
          <p:spPr>
            <a:xfrm flipH="1" flipV="1">
              <a:off x="4656" y="2278"/>
              <a:ext cx="288" cy="192"/>
            </a:xfrm>
            <a:prstGeom prst="line">
              <a:avLst/>
            </a:prstGeom>
            <a:ln w="25400" cap="flat" cmpd="sng">
              <a:solidFill>
                <a:srgbClr val="FF3300"/>
              </a:solidFill>
              <a:prstDash val="solid"/>
              <a:headEnd type="none" w="med" len="med"/>
              <a:tailEnd type="none" w="med" len="med"/>
            </a:ln>
          </p:spPr>
          <p:txBody>
            <a:bodyPr/>
            <a:lstStyle/>
            <a:p>
              <a:endParaRPr lang="zh-CN" altLang="en-US" i="1"/>
            </a:p>
          </p:txBody>
        </p:sp>
      </p:grpSp>
      <p:grpSp>
        <p:nvGrpSpPr>
          <p:cNvPr id="210167" name="组合 210166"/>
          <p:cNvGrpSpPr/>
          <p:nvPr/>
        </p:nvGrpSpPr>
        <p:grpSpPr>
          <a:xfrm>
            <a:off x="6777038" y="2579688"/>
            <a:ext cx="777875" cy="452437"/>
            <a:chOff x="4608" y="2016"/>
            <a:chExt cx="432" cy="240"/>
          </a:xfrm>
        </p:grpSpPr>
        <p:sp>
          <p:nvSpPr>
            <p:cNvPr id="210168" name="矩形 210167"/>
            <p:cNvSpPr/>
            <p:nvPr/>
          </p:nvSpPr>
          <p:spPr>
            <a:xfrm rot="-10849569">
              <a:off x="4944" y="2160"/>
              <a:ext cx="96" cy="48"/>
            </a:xfrm>
            <a:prstGeom prst="rect">
              <a:avLst/>
            </a:prstGeom>
            <a:solidFill>
              <a:schemeClr val="accent2"/>
            </a:solidFill>
            <a:ln w="25400" cap="flat" cmpd="sng">
              <a:solidFill>
                <a:schemeClr val="tx1"/>
              </a:solidFill>
              <a:prstDash val="solid"/>
              <a:miter/>
              <a:headEnd type="none" w="med" len="med"/>
              <a:tailEnd type="none" w="med" len="med"/>
            </a:ln>
          </p:spPr>
          <p:txBody>
            <a:bodyPr/>
            <a:lstStyle/>
            <a:p>
              <a:endParaRPr lang="zh-CN" altLang="en-US" i="1"/>
            </a:p>
          </p:txBody>
        </p:sp>
        <p:sp>
          <p:nvSpPr>
            <p:cNvPr id="210169" name="直接连接符 210168"/>
            <p:cNvSpPr/>
            <p:nvPr/>
          </p:nvSpPr>
          <p:spPr>
            <a:xfrm flipH="1" flipV="1">
              <a:off x="4608" y="2016"/>
              <a:ext cx="336" cy="144"/>
            </a:xfrm>
            <a:prstGeom prst="line">
              <a:avLst/>
            </a:prstGeom>
            <a:ln w="25400" cap="flat" cmpd="sng">
              <a:solidFill>
                <a:srgbClr val="0000FF"/>
              </a:solidFill>
              <a:prstDash val="solid"/>
              <a:headEnd type="none" w="med" len="med"/>
              <a:tailEnd type="none" w="med" len="med"/>
            </a:ln>
          </p:spPr>
          <p:txBody>
            <a:bodyPr/>
            <a:lstStyle/>
            <a:p>
              <a:endParaRPr lang="zh-CN" altLang="en-US" i="1"/>
            </a:p>
          </p:txBody>
        </p:sp>
        <p:sp>
          <p:nvSpPr>
            <p:cNvPr id="210170" name="直接连接符 210169"/>
            <p:cNvSpPr/>
            <p:nvPr/>
          </p:nvSpPr>
          <p:spPr>
            <a:xfrm rot="-250675" flipV="1">
              <a:off x="4608" y="2208"/>
              <a:ext cx="336" cy="48"/>
            </a:xfrm>
            <a:prstGeom prst="line">
              <a:avLst/>
            </a:prstGeom>
            <a:ln w="25400" cap="flat" cmpd="sng">
              <a:solidFill>
                <a:srgbClr val="0000FF"/>
              </a:solidFill>
              <a:prstDash val="solid"/>
              <a:headEnd type="none" w="med" len="med"/>
              <a:tailEnd type="none" w="med" len="med"/>
            </a:ln>
          </p:spPr>
          <p:txBody>
            <a:bodyPr/>
            <a:lstStyle/>
            <a:p>
              <a:endParaRPr lang="zh-CN" altLang="en-US" i="1"/>
            </a:p>
          </p:txBody>
        </p:sp>
      </p:grpSp>
      <p:grpSp>
        <p:nvGrpSpPr>
          <p:cNvPr id="210171" name="组合 210170"/>
          <p:cNvGrpSpPr/>
          <p:nvPr/>
        </p:nvGrpSpPr>
        <p:grpSpPr>
          <a:xfrm>
            <a:off x="6777038" y="4389438"/>
            <a:ext cx="950912" cy="1622425"/>
            <a:chOff x="3804" y="2255"/>
            <a:chExt cx="599" cy="1022"/>
          </a:xfrm>
        </p:grpSpPr>
        <p:grpSp>
          <p:nvGrpSpPr>
            <p:cNvPr id="210172" name="组合 210171"/>
            <p:cNvGrpSpPr/>
            <p:nvPr/>
          </p:nvGrpSpPr>
          <p:grpSpPr>
            <a:xfrm>
              <a:off x="3804" y="2708"/>
              <a:ext cx="599" cy="569"/>
              <a:chOff x="4608" y="3360"/>
              <a:chExt cx="528" cy="480"/>
            </a:xfrm>
          </p:grpSpPr>
          <p:sp>
            <p:nvSpPr>
              <p:cNvPr id="210173" name="直接连接符 210172"/>
              <p:cNvSpPr/>
              <p:nvPr/>
            </p:nvSpPr>
            <p:spPr>
              <a:xfrm>
                <a:off x="4608" y="3648"/>
                <a:ext cx="480" cy="96"/>
              </a:xfrm>
              <a:prstGeom prst="line">
                <a:avLst/>
              </a:prstGeom>
              <a:ln w="25400" cap="flat" cmpd="sng">
                <a:solidFill>
                  <a:srgbClr val="FF3300"/>
                </a:solidFill>
                <a:prstDash val="solid"/>
                <a:headEnd type="none" w="med" len="med"/>
                <a:tailEnd type="none" w="med" len="med"/>
              </a:ln>
            </p:spPr>
            <p:txBody>
              <a:bodyPr/>
              <a:lstStyle/>
              <a:p>
                <a:endParaRPr lang="zh-CN" altLang="en-US" i="1"/>
              </a:p>
            </p:txBody>
          </p:sp>
          <p:sp>
            <p:nvSpPr>
              <p:cNvPr id="210174" name="直接连接符 210173"/>
              <p:cNvSpPr/>
              <p:nvPr/>
            </p:nvSpPr>
            <p:spPr>
              <a:xfrm flipH="1" flipV="1">
                <a:off x="4992" y="3360"/>
                <a:ext cx="96" cy="384"/>
              </a:xfrm>
              <a:prstGeom prst="line">
                <a:avLst/>
              </a:prstGeom>
              <a:ln w="25400" cap="flat" cmpd="sng">
                <a:solidFill>
                  <a:srgbClr val="FF3300"/>
                </a:solidFill>
                <a:prstDash val="solid"/>
                <a:headEnd type="none" w="med" len="med"/>
                <a:tailEnd type="none" w="med" len="med"/>
              </a:ln>
            </p:spPr>
            <p:txBody>
              <a:bodyPr/>
              <a:lstStyle/>
              <a:p>
                <a:endParaRPr lang="zh-CN" altLang="en-US" i="1"/>
              </a:p>
            </p:txBody>
          </p:sp>
          <p:sp>
            <p:nvSpPr>
              <p:cNvPr id="210175" name="矩形 210174"/>
              <p:cNvSpPr/>
              <p:nvPr/>
            </p:nvSpPr>
            <p:spPr>
              <a:xfrm rot="-7762554">
                <a:off x="5064" y="3768"/>
                <a:ext cx="96" cy="48"/>
              </a:xfrm>
              <a:prstGeom prst="rect">
                <a:avLst/>
              </a:prstGeom>
              <a:solidFill>
                <a:srgbClr val="00CC99"/>
              </a:solidFill>
              <a:ln w="25400" cap="flat" cmpd="sng">
                <a:solidFill>
                  <a:srgbClr val="FF3300"/>
                </a:solidFill>
                <a:prstDash val="solid"/>
                <a:miter/>
                <a:headEnd type="none" w="med" len="med"/>
                <a:tailEnd type="none" w="med" len="med"/>
              </a:ln>
            </p:spPr>
            <p:txBody>
              <a:bodyPr/>
              <a:lstStyle/>
              <a:p>
                <a:endParaRPr lang="zh-CN" altLang="en-US" i="1"/>
              </a:p>
            </p:txBody>
          </p:sp>
        </p:grpSp>
        <p:grpSp>
          <p:nvGrpSpPr>
            <p:cNvPr id="210176" name="组合 210175"/>
            <p:cNvGrpSpPr/>
            <p:nvPr/>
          </p:nvGrpSpPr>
          <p:grpSpPr>
            <a:xfrm>
              <a:off x="3913" y="2255"/>
              <a:ext cx="381" cy="536"/>
              <a:chOff x="4704" y="2978"/>
              <a:chExt cx="336" cy="452"/>
            </a:xfrm>
          </p:grpSpPr>
          <p:sp>
            <p:nvSpPr>
              <p:cNvPr id="210177" name="流程图: 联系 210176"/>
              <p:cNvSpPr/>
              <p:nvPr/>
            </p:nvSpPr>
            <p:spPr>
              <a:xfrm>
                <a:off x="4944" y="3334"/>
                <a:ext cx="96" cy="96"/>
              </a:xfrm>
              <a:prstGeom prst="flowChartConnector">
                <a:avLst/>
              </a:prstGeom>
              <a:solidFill>
                <a:schemeClr val="accent1"/>
              </a:solidFill>
              <a:ln w="25400" cap="flat" cmpd="sng">
                <a:solidFill>
                  <a:schemeClr val="tx1"/>
                </a:solidFill>
                <a:prstDash val="solid"/>
                <a:headEnd type="none" w="med" len="med"/>
                <a:tailEnd type="none" w="med" len="med"/>
              </a:ln>
            </p:spPr>
            <p:txBody>
              <a:bodyPr/>
              <a:lstStyle/>
              <a:p>
                <a:endParaRPr lang="zh-CN" altLang="en-US" i="1"/>
              </a:p>
            </p:txBody>
          </p:sp>
          <p:sp>
            <p:nvSpPr>
              <p:cNvPr id="210178" name="文本框 210177"/>
              <p:cNvSpPr txBox="1"/>
              <p:nvPr/>
            </p:nvSpPr>
            <p:spPr>
              <a:xfrm>
                <a:off x="4704" y="2978"/>
                <a:ext cx="328" cy="341"/>
              </a:xfrm>
              <a:prstGeom prst="rect">
                <a:avLst/>
              </a:prstGeom>
              <a:noFill/>
              <a:ln w="25400">
                <a:noFill/>
                <a:miter/>
              </a:ln>
            </p:spPr>
            <p:txBody>
              <a:bodyPr wrap="none" anchor="t">
                <a:spAutoFit/>
              </a:bodyPr>
              <a:lstStyle/>
              <a:p>
                <a:pPr lvl="0"/>
                <a:r>
                  <a:rPr lang="en-US" altLang="zh-CN" sz="3600" b="1" i="1">
                    <a:solidFill>
                      <a:srgbClr val="FF3300"/>
                    </a:solidFill>
                    <a:latin typeface="Times New Roman" pitchFamily="18" charset="0"/>
                    <a:ea typeface="宋体" pitchFamily="2" charset="-122"/>
                  </a:rPr>
                  <a:t>k</a:t>
                </a:r>
                <a:r>
                  <a:rPr lang="en-US" altLang="zh-CN" sz="3600" b="1" i="1" baseline="-25000">
                    <a:solidFill>
                      <a:srgbClr val="FF3300"/>
                    </a:solidFill>
                    <a:latin typeface="Times New Roman" pitchFamily="18" charset="0"/>
                    <a:ea typeface="宋体" pitchFamily="2" charset="-122"/>
                  </a:rPr>
                  <a:t>0</a:t>
                </a:r>
                <a:endParaRPr lang="en-US" altLang="zh-CN" sz="3600" b="1" i="1">
                  <a:solidFill>
                    <a:srgbClr val="FF3300"/>
                  </a:solidFill>
                  <a:latin typeface="Times New Roman" pitchFamily="18" charset="0"/>
                  <a:ea typeface="宋体" pitchFamily="2" charset="-122"/>
                </a:endParaRPr>
              </a:p>
            </p:txBody>
          </p:sp>
        </p:grpSp>
      </p:grpSp>
      <p:grpSp>
        <p:nvGrpSpPr>
          <p:cNvPr id="210179" name="组合 210178"/>
          <p:cNvGrpSpPr/>
          <p:nvPr/>
        </p:nvGrpSpPr>
        <p:grpSpPr>
          <a:xfrm>
            <a:off x="7469188" y="4425950"/>
            <a:ext cx="1058862" cy="1223963"/>
            <a:chOff x="4240" y="2278"/>
            <a:chExt cx="667" cy="771"/>
          </a:xfrm>
        </p:grpSpPr>
        <p:grpSp>
          <p:nvGrpSpPr>
            <p:cNvPr id="210180" name="组合 210179"/>
            <p:cNvGrpSpPr/>
            <p:nvPr/>
          </p:nvGrpSpPr>
          <p:grpSpPr>
            <a:xfrm>
              <a:off x="4240" y="2518"/>
              <a:ext cx="390" cy="531"/>
              <a:chOff x="4992" y="3168"/>
              <a:chExt cx="432" cy="480"/>
            </a:xfrm>
          </p:grpSpPr>
          <p:sp>
            <p:nvSpPr>
              <p:cNvPr id="210181" name="矩形 210180"/>
              <p:cNvSpPr/>
              <p:nvPr/>
            </p:nvSpPr>
            <p:spPr>
              <a:xfrm rot="-7762554">
                <a:off x="5352" y="3576"/>
                <a:ext cx="96" cy="48"/>
              </a:xfrm>
              <a:prstGeom prst="rect">
                <a:avLst/>
              </a:prstGeom>
              <a:solidFill>
                <a:schemeClr val="accent2"/>
              </a:solidFill>
              <a:ln w="25400" cap="flat" cmpd="sng">
                <a:solidFill>
                  <a:schemeClr val="tx1"/>
                </a:solidFill>
                <a:prstDash val="solid"/>
                <a:miter/>
                <a:headEnd type="none" w="med" len="med"/>
                <a:tailEnd type="none" w="med" len="med"/>
              </a:ln>
            </p:spPr>
            <p:txBody>
              <a:bodyPr/>
              <a:lstStyle/>
              <a:p>
                <a:endParaRPr lang="zh-CN" altLang="en-US" i="1"/>
              </a:p>
            </p:txBody>
          </p:sp>
          <p:sp>
            <p:nvSpPr>
              <p:cNvPr id="210182" name="直接连接符 210181"/>
              <p:cNvSpPr/>
              <p:nvPr/>
            </p:nvSpPr>
            <p:spPr>
              <a:xfrm flipH="1" flipV="1">
                <a:off x="5280" y="3168"/>
                <a:ext cx="96" cy="432"/>
              </a:xfrm>
              <a:prstGeom prst="line">
                <a:avLst/>
              </a:prstGeom>
              <a:ln w="25400" cap="flat" cmpd="sng">
                <a:solidFill>
                  <a:srgbClr val="0000FF"/>
                </a:solidFill>
                <a:prstDash val="solid"/>
                <a:headEnd type="none" w="med" len="med"/>
                <a:tailEnd type="none" w="med" len="med"/>
              </a:ln>
            </p:spPr>
            <p:txBody>
              <a:bodyPr/>
              <a:lstStyle/>
              <a:p>
                <a:endParaRPr lang="zh-CN" altLang="en-US" i="1"/>
              </a:p>
            </p:txBody>
          </p:sp>
          <p:sp>
            <p:nvSpPr>
              <p:cNvPr id="210183" name="直接连接符 210182"/>
              <p:cNvSpPr/>
              <p:nvPr/>
            </p:nvSpPr>
            <p:spPr>
              <a:xfrm flipH="1" flipV="1">
                <a:off x="4992" y="3360"/>
                <a:ext cx="336" cy="168"/>
              </a:xfrm>
              <a:prstGeom prst="line">
                <a:avLst/>
              </a:prstGeom>
              <a:ln w="25400" cap="flat" cmpd="sng">
                <a:solidFill>
                  <a:srgbClr val="0000FF"/>
                </a:solidFill>
                <a:prstDash val="solid"/>
                <a:headEnd type="none" w="med" len="med"/>
                <a:tailEnd type="none" w="med" len="med"/>
              </a:ln>
            </p:spPr>
            <p:txBody>
              <a:bodyPr/>
              <a:lstStyle/>
              <a:p>
                <a:endParaRPr lang="zh-CN" altLang="en-US" i="1"/>
              </a:p>
            </p:txBody>
          </p:sp>
        </p:grpSp>
        <p:grpSp>
          <p:nvGrpSpPr>
            <p:cNvPr id="210184" name="组合 210183"/>
            <p:cNvGrpSpPr/>
            <p:nvPr/>
          </p:nvGrpSpPr>
          <p:grpSpPr>
            <a:xfrm>
              <a:off x="4438" y="2278"/>
              <a:ext cx="469" cy="404"/>
              <a:chOff x="5232" y="2957"/>
              <a:chExt cx="414" cy="340"/>
            </a:xfrm>
          </p:grpSpPr>
          <p:sp>
            <p:nvSpPr>
              <p:cNvPr id="210185" name="流程图: 联系 210184"/>
              <p:cNvSpPr/>
              <p:nvPr/>
            </p:nvSpPr>
            <p:spPr>
              <a:xfrm>
                <a:off x="5232" y="3120"/>
                <a:ext cx="96" cy="96"/>
              </a:xfrm>
              <a:prstGeom prst="flowChartConnector">
                <a:avLst/>
              </a:prstGeom>
              <a:solidFill>
                <a:schemeClr val="accent1"/>
              </a:solidFill>
              <a:ln w="25400" cap="flat" cmpd="sng">
                <a:solidFill>
                  <a:schemeClr val="tx1"/>
                </a:solidFill>
                <a:prstDash val="solid"/>
                <a:headEnd type="none" w="med" len="med"/>
                <a:tailEnd type="none" w="med" len="med"/>
              </a:ln>
            </p:spPr>
            <p:txBody>
              <a:bodyPr/>
              <a:lstStyle/>
              <a:p>
                <a:endParaRPr lang="zh-CN" altLang="en-US" i="1"/>
              </a:p>
            </p:txBody>
          </p:sp>
          <p:sp>
            <p:nvSpPr>
              <p:cNvPr id="210186" name="文本框 210185"/>
              <p:cNvSpPr txBox="1"/>
              <p:nvPr/>
            </p:nvSpPr>
            <p:spPr>
              <a:xfrm>
                <a:off x="5318" y="2957"/>
                <a:ext cx="328" cy="340"/>
              </a:xfrm>
              <a:prstGeom prst="rect">
                <a:avLst/>
              </a:prstGeom>
              <a:noFill/>
              <a:ln w="25400">
                <a:noFill/>
                <a:miter/>
              </a:ln>
            </p:spPr>
            <p:txBody>
              <a:bodyPr wrap="none" anchor="t">
                <a:spAutoFit/>
              </a:bodyPr>
              <a:lstStyle/>
              <a:p>
                <a:pPr lvl="0"/>
                <a:r>
                  <a:rPr lang="en-US" altLang="zh-CN" sz="3600" b="1" i="1">
                    <a:solidFill>
                      <a:srgbClr val="FF3300"/>
                    </a:solidFill>
                    <a:latin typeface="Times New Roman" pitchFamily="18" charset="0"/>
                    <a:ea typeface="宋体" pitchFamily="2" charset="-122"/>
                  </a:rPr>
                  <a:t>d</a:t>
                </a:r>
                <a:r>
                  <a:rPr lang="en-US" altLang="zh-CN" sz="3600" b="1" i="1" baseline="-25000">
                    <a:solidFill>
                      <a:srgbClr val="FF3300"/>
                    </a:solidFill>
                    <a:latin typeface="Times New Roman" pitchFamily="18" charset="0"/>
                    <a:ea typeface="宋体" pitchFamily="2" charset="-122"/>
                  </a:rPr>
                  <a:t>0</a:t>
                </a:r>
                <a:endParaRPr lang="en-US" altLang="zh-CN" sz="3600" b="1" i="1">
                  <a:solidFill>
                    <a:srgbClr val="FF3300"/>
                  </a:solidFill>
                  <a:latin typeface="Times New Roman" pitchFamily="18" charset="0"/>
                  <a:ea typeface="宋体" pitchFamily="2" charset="-122"/>
                </a:endParaRPr>
              </a:p>
            </p:txBody>
          </p:sp>
        </p:grpSp>
      </p:grpSp>
      <p:grpSp>
        <p:nvGrpSpPr>
          <p:cNvPr id="210187" name="组合 210186"/>
          <p:cNvGrpSpPr/>
          <p:nvPr/>
        </p:nvGrpSpPr>
        <p:grpSpPr>
          <a:xfrm>
            <a:off x="5741984" y="1898650"/>
            <a:ext cx="2401885" cy="3892550"/>
            <a:chOff x="3152" y="686"/>
            <a:chExt cx="1513" cy="2452"/>
          </a:xfrm>
        </p:grpSpPr>
        <p:sp>
          <p:nvSpPr>
            <p:cNvPr id="210188" name="文本框 210187"/>
            <p:cNvSpPr txBox="1"/>
            <p:nvPr/>
          </p:nvSpPr>
          <p:spPr>
            <a:xfrm>
              <a:off x="3392" y="1595"/>
              <a:ext cx="324" cy="404"/>
            </a:xfrm>
            <a:prstGeom prst="rect">
              <a:avLst/>
            </a:prstGeom>
            <a:noFill/>
            <a:ln w="57150">
              <a:noFill/>
              <a:miter/>
            </a:ln>
          </p:spPr>
          <p:txBody>
            <a:bodyPr wrap="none" anchor="t">
              <a:spAutoFit/>
            </a:bodyPr>
            <a:lstStyle/>
            <a:p>
              <a:pPr lvl="0"/>
              <a:r>
                <a:rPr lang="en-US" altLang="zh-CN" sz="3600" b="1" i="1">
                  <a:solidFill>
                    <a:schemeClr val="tx1"/>
                  </a:solidFill>
                  <a:latin typeface="Times New Roman" pitchFamily="18" charset="0"/>
                  <a:ea typeface="宋体" pitchFamily="2" charset="-122"/>
                </a:rPr>
                <a:t>e'</a:t>
              </a:r>
            </a:p>
          </p:txBody>
        </p:sp>
        <p:sp>
          <p:nvSpPr>
            <p:cNvPr id="210189" name="直接连接符 210188"/>
            <p:cNvSpPr/>
            <p:nvPr/>
          </p:nvSpPr>
          <p:spPr>
            <a:xfrm>
              <a:off x="3816" y="1971"/>
              <a:ext cx="0" cy="455"/>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sp>
          <p:nvSpPr>
            <p:cNvPr id="210190" name="文本框 210189"/>
            <p:cNvSpPr txBox="1"/>
            <p:nvPr/>
          </p:nvSpPr>
          <p:spPr>
            <a:xfrm>
              <a:off x="3434" y="2734"/>
              <a:ext cx="244" cy="404"/>
            </a:xfrm>
            <a:prstGeom prst="rect">
              <a:avLst/>
            </a:prstGeom>
            <a:noFill/>
            <a:ln w="57150">
              <a:noFill/>
              <a:miter/>
            </a:ln>
          </p:spPr>
          <p:txBody>
            <a:bodyPr wrap="none" anchor="t">
              <a:spAutoFit/>
            </a:bodyPr>
            <a:lstStyle/>
            <a:p>
              <a:pPr lvl="0"/>
              <a:r>
                <a:rPr lang="en-US" altLang="zh-CN" sz="3600" b="1" i="1">
                  <a:solidFill>
                    <a:schemeClr val="tx1"/>
                  </a:solidFill>
                  <a:latin typeface="Times New Roman" pitchFamily="18" charset="0"/>
                  <a:ea typeface="宋体" pitchFamily="2" charset="-122"/>
                </a:rPr>
                <a:t>e</a:t>
              </a:r>
            </a:p>
          </p:txBody>
        </p:sp>
        <p:sp>
          <p:nvSpPr>
            <p:cNvPr id="210191" name="文本框 210190"/>
            <p:cNvSpPr txBox="1"/>
            <p:nvPr/>
          </p:nvSpPr>
          <p:spPr>
            <a:xfrm>
              <a:off x="3315" y="1225"/>
              <a:ext cx="433" cy="404"/>
            </a:xfrm>
            <a:prstGeom prst="rect">
              <a:avLst/>
            </a:prstGeom>
            <a:noFill/>
            <a:ln w="57150">
              <a:noFill/>
              <a:miter/>
            </a:ln>
          </p:spPr>
          <p:txBody>
            <a:bodyPr>
              <a:spAutoFit/>
            </a:bodyPr>
            <a:lstStyle/>
            <a:p>
              <a:pPr lvl="0"/>
              <a:r>
                <a:rPr lang="en-US" altLang="zh-CN" sz="3600" b="1" i="1">
                  <a:solidFill>
                    <a:srgbClr val="0000FF"/>
                  </a:solidFill>
                  <a:latin typeface="Times New Roman" pitchFamily="18" charset="0"/>
                  <a:ea typeface="宋体" pitchFamily="2" charset="-122"/>
                </a:rPr>
                <a:t>k'</a:t>
              </a:r>
            </a:p>
          </p:txBody>
        </p:sp>
        <p:sp>
          <p:nvSpPr>
            <p:cNvPr id="210192" name="直接连接符 210191"/>
            <p:cNvSpPr/>
            <p:nvPr/>
          </p:nvSpPr>
          <p:spPr>
            <a:xfrm>
              <a:off x="3816" y="1117"/>
              <a:ext cx="1" cy="854"/>
            </a:xfrm>
            <a:prstGeom prst="line">
              <a:avLst/>
            </a:prstGeom>
            <a:ln w="57150" cap="flat" cmpd="sng">
              <a:solidFill>
                <a:schemeClr val="tx1"/>
              </a:solidFill>
              <a:prstDash val="solid"/>
              <a:headEnd type="none" w="med" len="med"/>
              <a:tailEnd type="none" w="med" len="med"/>
            </a:ln>
          </p:spPr>
          <p:txBody>
            <a:bodyPr/>
            <a:lstStyle/>
            <a:p>
              <a:endParaRPr lang="zh-CN" altLang="en-US" i="1"/>
            </a:p>
          </p:txBody>
        </p:sp>
        <p:sp>
          <p:nvSpPr>
            <p:cNvPr id="210193" name="直接连接符 210192"/>
            <p:cNvSpPr/>
            <p:nvPr/>
          </p:nvSpPr>
          <p:spPr>
            <a:xfrm>
              <a:off x="3816" y="2421"/>
              <a:ext cx="1" cy="626"/>
            </a:xfrm>
            <a:prstGeom prst="line">
              <a:avLst/>
            </a:prstGeom>
            <a:ln w="57150" cap="flat" cmpd="sng">
              <a:solidFill>
                <a:schemeClr val="tx1"/>
              </a:solidFill>
              <a:prstDash val="solid"/>
              <a:headEnd type="none" w="med" len="med"/>
              <a:tailEnd type="none" w="med" len="med"/>
            </a:ln>
          </p:spPr>
          <p:txBody>
            <a:bodyPr/>
            <a:lstStyle/>
            <a:p>
              <a:endParaRPr lang="zh-CN" altLang="en-US" i="1"/>
            </a:p>
          </p:txBody>
        </p:sp>
        <p:sp>
          <p:nvSpPr>
            <p:cNvPr id="210194" name="文本框 210193"/>
            <p:cNvSpPr txBox="1"/>
            <p:nvPr/>
          </p:nvSpPr>
          <p:spPr>
            <a:xfrm>
              <a:off x="3434" y="686"/>
              <a:ext cx="356" cy="404"/>
            </a:xfrm>
            <a:prstGeom prst="rect">
              <a:avLst/>
            </a:prstGeom>
            <a:noFill/>
            <a:ln w="57150">
              <a:noFill/>
              <a:miter/>
            </a:ln>
          </p:spPr>
          <p:txBody>
            <a:bodyPr wrap="none" anchor="t">
              <a:spAutoFit/>
            </a:bodyPr>
            <a:lstStyle/>
            <a:p>
              <a:pPr lvl="0"/>
              <a:r>
                <a:rPr lang="en-US" altLang="zh-CN" sz="3600" b="1" i="1">
                  <a:solidFill>
                    <a:schemeClr val="tx1"/>
                  </a:solidFill>
                  <a:latin typeface="Times New Roman" pitchFamily="18" charset="0"/>
                  <a:ea typeface="宋体" pitchFamily="2" charset="-122"/>
                </a:rPr>
                <a:t>d'</a:t>
              </a:r>
            </a:p>
          </p:txBody>
        </p:sp>
        <p:sp>
          <p:nvSpPr>
            <p:cNvPr id="210195" name="文本框 210194"/>
            <p:cNvSpPr txBox="1"/>
            <p:nvPr/>
          </p:nvSpPr>
          <p:spPr>
            <a:xfrm>
              <a:off x="3381" y="2108"/>
              <a:ext cx="262" cy="407"/>
            </a:xfrm>
            <a:prstGeom prst="rect">
              <a:avLst/>
            </a:prstGeom>
            <a:noFill/>
            <a:ln w="57150">
              <a:noFill/>
              <a:miter/>
            </a:ln>
          </p:spPr>
          <p:txBody>
            <a:bodyPr wrap="none" anchor="t">
              <a:spAutoFit/>
            </a:bodyPr>
            <a:lstStyle/>
            <a:p>
              <a:pPr lvl="0"/>
              <a:r>
                <a:rPr lang="en-US" altLang="zh-CN" sz="3600" b="1" i="1">
                  <a:solidFill>
                    <a:schemeClr val="tx1"/>
                  </a:solidFill>
                  <a:latin typeface="Times New Roman" pitchFamily="18" charset="0"/>
                  <a:ea typeface="宋体" pitchFamily="2" charset="-122"/>
                </a:rPr>
                <a:t>d</a:t>
              </a:r>
            </a:p>
          </p:txBody>
        </p:sp>
        <p:sp>
          <p:nvSpPr>
            <p:cNvPr id="210196" name="文本框 210195"/>
            <p:cNvSpPr txBox="1"/>
            <p:nvPr/>
          </p:nvSpPr>
          <p:spPr>
            <a:xfrm>
              <a:off x="4181" y="1989"/>
              <a:ext cx="484" cy="291"/>
            </a:xfrm>
            <a:prstGeom prst="rect">
              <a:avLst/>
            </a:prstGeom>
            <a:noFill/>
            <a:ln w="57150">
              <a:noFill/>
              <a:miter/>
            </a:ln>
          </p:spPr>
          <p:txBody>
            <a:bodyPr>
              <a:spAutoFit/>
            </a:bodyPr>
            <a:lstStyle/>
            <a:p>
              <a:pPr lvl="0"/>
              <a:r>
                <a:rPr lang="en-US" altLang="zh-CN" sz="2400" b="1" i="1" dirty="0">
                  <a:solidFill>
                    <a:schemeClr val="tx1"/>
                  </a:solidFill>
                  <a:latin typeface="Times New Roman" pitchFamily="18" charset="0"/>
                  <a:ea typeface="宋体" pitchFamily="2" charset="-122"/>
                </a:rPr>
                <a:t>  O</a:t>
              </a:r>
            </a:p>
          </p:txBody>
        </p:sp>
        <p:sp>
          <p:nvSpPr>
            <p:cNvPr id="210197" name="流程图: 联系 210196"/>
            <p:cNvSpPr/>
            <p:nvPr/>
          </p:nvSpPr>
          <p:spPr>
            <a:xfrm>
              <a:off x="3762" y="1397"/>
              <a:ext cx="108" cy="114"/>
            </a:xfrm>
            <a:prstGeom prst="flowChartConnector">
              <a:avLst/>
            </a:prstGeom>
            <a:solidFill>
              <a:srgbClr val="FF3300"/>
            </a:solidFill>
            <a:ln w="19050" cap="flat" cmpd="sng">
              <a:solidFill>
                <a:schemeClr val="tx1"/>
              </a:solidFill>
              <a:prstDash val="solid"/>
              <a:headEnd type="none" w="med" len="med"/>
              <a:tailEnd type="none" w="med" len="med"/>
            </a:ln>
          </p:spPr>
          <p:txBody>
            <a:bodyPr/>
            <a:lstStyle/>
            <a:p>
              <a:endParaRPr lang="zh-CN" altLang="en-US" i="1"/>
            </a:p>
          </p:txBody>
        </p:sp>
        <p:sp>
          <p:nvSpPr>
            <p:cNvPr id="210198" name="直接连接符 210197"/>
            <p:cNvSpPr/>
            <p:nvPr/>
          </p:nvSpPr>
          <p:spPr>
            <a:xfrm flipH="1">
              <a:off x="3435" y="2193"/>
              <a:ext cx="871" cy="0"/>
            </a:xfrm>
            <a:prstGeom prst="line">
              <a:avLst/>
            </a:prstGeom>
            <a:ln w="25400" cap="flat" cmpd="sng">
              <a:solidFill>
                <a:schemeClr val="accent2"/>
              </a:solidFill>
              <a:prstDash val="solid"/>
              <a:headEnd type="none" w="med" len="med"/>
              <a:tailEnd type="none" w="med" len="med"/>
            </a:ln>
          </p:spPr>
          <p:txBody>
            <a:bodyPr/>
            <a:lstStyle/>
            <a:p>
              <a:endParaRPr lang="zh-CN" altLang="en-US" i="1"/>
            </a:p>
          </p:txBody>
        </p:sp>
        <p:sp>
          <p:nvSpPr>
            <p:cNvPr id="210199" name="文本框 210198"/>
            <p:cNvSpPr txBox="1"/>
            <p:nvPr/>
          </p:nvSpPr>
          <p:spPr>
            <a:xfrm>
              <a:off x="3152" y="1989"/>
              <a:ext cx="246" cy="291"/>
            </a:xfrm>
            <a:prstGeom prst="rect">
              <a:avLst/>
            </a:prstGeom>
            <a:noFill/>
            <a:ln w="57150">
              <a:noFill/>
              <a:miter/>
            </a:ln>
          </p:spPr>
          <p:txBody>
            <a:bodyPr wrap="none" anchor="t">
              <a:spAutoFit/>
            </a:bodyPr>
            <a:lstStyle/>
            <a:p>
              <a:pPr lvl="0"/>
              <a:r>
                <a:rPr lang="en-US" altLang="zh-CN" sz="2400" b="1" i="1" dirty="0">
                  <a:solidFill>
                    <a:schemeClr val="tx1"/>
                  </a:solidFill>
                  <a:latin typeface="Times New Roman" pitchFamily="18" charset="0"/>
                  <a:ea typeface="宋体" pitchFamily="2" charset="-122"/>
                </a:rPr>
                <a:t>X</a:t>
              </a:r>
            </a:p>
          </p:txBody>
        </p:sp>
      </p:grpSp>
      <p:grpSp>
        <p:nvGrpSpPr>
          <p:cNvPr id="210200" name="组合 210199"/>
          <p:cNvGrpSpPr/>
          <p:nvPr/>
        </p:nvGrpSpPr>
        <p:grpSpPr>
          <a:xfrm>
            <a:off x="6345238" y="4578350"/>
            <a:ext cx="1581150" cy="647700"/>
            <a:chOff x="3532" y="2374"/>
            <a:chExt cx="996" cy="408"/>
          </a:xfrm>
        </p:grpSpPr>
        <p:sp>
          <p:nvSpPr>
            <p:cNvPr id="210201" name="直接连接符 210200"/>
            <p:cNvSpPr/>
            <p:nvPr/>
          </p:nvSpPr>
          <p:spPr>
            <a:xfrm flipH="1" flipV="1">
              <a:off x="3766" y="2422"/>
              <a:ext cx="762" cy="113"/>
            </a:xfrm>
            <a:prstGeom prst="line">
              <a:avLst/>
            </a:prstGeom>
            <a:ln w="25400" cap="flat" cmpd="sng">
              <a:solidFill>
                <a:schemeClr val="tx1"/>
              </a:solidFill>
              <a:prstDash val="solid"/>
              <a:headEnd type="none" w="med" len="med"/>
              <a:tailEnd type="triangle" w="sm" len="lg"/>
            </a:ln>
          </p:spPr>
          <p:txBody>
            <a:bodyPr/>
            <a:lstStyle/>
            <a:p>
              <a:endParaRPr lang="zh-CN" altLang="en-US" i="1"/>
            </a:p>
          </p:txBody>
        </p:sp>
        <p:sp>
          <p:nvSpPr>
            <p:cNvPr id="210202" name="直接连接符 210201"/>
            <p:cNvSpPr/>
            <p:nvPr/>
          </p:nvSpPr>
          <p:spPr>
            <a:xfrm flipH="1" flipV="1">
              <a:off x="3804" y="2677"/>
              <a:ext cx="436" cy="57"/>
            </a:xfrm>
            <a:prstGeom prst="line">
              <a:avLst/>
            </a:prstGeom>
            <a:ln w="25400" cap="flat" cmpd="sng">
              <a:solidFill>
                <a:schemeClr val="tx1"/>
              </a:solidFill>
              <a:prstDash val="solid"/>
              <a:headEnd type="none" w="med" len="med"/>
              <a:tailEnd type="triangle" w="sm" len="lg"/>
            </a:ln>
          </p:spPr>
          <p:txBody>
            <a:bodyPr/>
            <a:lstStyle/>
            <a:p>
              <a:endParaRPr lang="zh-CN" altLang="en-US" i="1"/>
            </a:p>
          </p:txBody>
        </p:sp>
        <p:grpSp>
          <p:nvGrpSpPr>
            <p:cNvPr id="210203" name="组合 210202"/>
            <p:cNvGrpSpPr/>
            <p:nvPr/>
          </p:nvGrpSpPr>
          <p:grpSpPr>
            <a:xfrm>
              <a:off x="3532" y="2374"/>
              <a:ext cx="327" cy="408"/>
              <a:chOff x="4368" y="3075"/>
              <a:chExt cx="288" cy="344"/>
            </a:xfrm>
          </p:grpSpPr>
          <p:sp>
            <p:nvSpPr>
              <p:cNvPr id="210204" name="流程图: 联系 210203"/>
              <p:cNvSpPr/>
              <p:nvPr/>
            </p:nvSpPr>
            <p:spPr>
              <a:xfrm>
                <a:off x="4560" y="3287"/>
                <a:ext cx="96" cy="96"/>
              </a:xfrm>
              <a:prstGeom prst="flowChartConnector">
                <a:avLst/>
              </a:prstGeom>
              <a:solidFill>
                <a:srgbClr val="99CC00"/>
              </a:solidFill>
              <a:ln w="25400" cap="flat" cmpd="sng">
                <a:solidFill>
                  <a:schemeClr val="tx1"/>
                </a:solidFill>
                <a:prstDash val="solid"/>
                <a:headEnd type="none" w="med" len="med"/>
                <a:tailEnd type="none" w="med" len="med"/>
              </a:ln>
            </p:spPr>
            <p:txBody>
              <a:bodyPr/>
              <a:lstStyle/>
              <a:p>
                <a:endParaRPr lang="zh-CN" altLang="en-US" i="1"/>
              </a:p>
            </p:txBody>
          </p:sp>
          <p:sp>
            <p:nvSpPr>
              <p:cNvPr id="210205" name="文本框 210204"/>
              <p:cNvSpPr txBox="1"/>
              <p:nvPr/>
            </p:nvSpPr>
            <p:spPr>
              <a:xfrm>
                <a:off x="4368" y="3075"/>
                <a:ext cx="231" cy="344"/>
              </a:xfrm>
              <a:prstGeom prst="rect">
                <a:avLst/>
              </a:prstGeom>
              <a:noFill/>
              <a:ln w="25400">
                <a:noFill/>
                <a:miter/>
              </a:ln>
            </p:spPr>
            <p:txBody>
              <a:bodyPr wrap="none" anchor="t">
                <a:spAutoFit/>
              </a:bodyPr>
              <a:lstStyle/>
              <a:p>
                <a:pPr lvl="0"/>
                <a:r>
                  <a:rPr lang="en-US" altLang="zh-CN" sz="3600" b="1" i="1">
                    <a:solidFill>
                      <a:srgbClr val="0000FF"/>
                    </a:solidFill>
                    <a:latin typeface="Times New Roman" pitchFamily="18" charset="0"/>
                    <a:ea typeface="宋体" pitchFamily="2" charset="-122"/>
                  </a:rPr>
                  <a:t>k</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9961"/>
                                        </p:tgtEl>
                                        <p:attrNameLst>
                                          <p:attrName>style.visibility</p:attrName>
                                        </p:attrNameLst>
                                      </p:cBhvr>
                                      <p:to>
                                        <p:strVal val="visible"/>
                                      </p:to>
                                    </p:set>
                                    <p:animEffect transition="in" filter="wipe(right)">
                                      <p:cBhvr>
                                        <p:cTn id="7" dur="500"/>
                                        <p:tgtEl>
                                          <p:spTgt spid="2099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0021"/>
                                        </p:tgtEl>
                                        <p:attrNameLst>
                                          <p:attrName>style.visibility</p:attrName>
                                        </p:attrNameLst>
                                      </p:cBhvr>
                                      <p:to>
                                        <p:strVal val="visible"/>
                                      </p:to>
                                    </p:set>
                                    <p:animEffect transition="in" filter="wipe(down)">
                                      <p:cBhvr>
                                        <p:cTn id="12" dur="500"/>
                                        <p:tgtEl>
                                          <p:spTgt spid="2100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0022"/>
                                        </p:tgtEl>
                                        <p:attrNameLst>
                                          <p:attrName>style.visibility</p:attrName>
                                        </p:attrNameLst>
                                      </p:cBhvr>
                                      <p:to>
                                        <p:strVal val="visible"/>
                                      </p:to>
                                    </p:set>
                                    <p:animEffect transition="in" filter="wipe(down)">
                                      <p:cBhvr>
                                        <p:cTn id="17" dur="500"/>
                                        <p:tgtEl>
                                          <p:spTgt spid="2100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0023"/>
                                        </p:tgtEl>
                                        <p:attrNameLst>
                                          <p:attrName>style.visibility</p:attrName>
                                        </p:attrNameLst>
                                      </p:cBhvr>
                                      <p:to>
                                        <p:strVal val="visible"/>
                                      </p:to>
                                    </p:set>
                                    <p:animEffect transition="in" filter="wipe(left)">
                                      <p:cBhvr>
                                        <p:cTn id="22" dur="500"/>
                                        <p:tgtEl>
                                          <p:spTgt spid="2100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024"/>
                                        </p:tgtEl>
                                        <p:attrNameLst>
                                          <p:attrName>style.visibility</p:attrName>
                                        </p:attrNameLst>
                                      </p:cBhvr>
                                      <p:to>
                                        <p:strVal val="visible"/>
                                      </p:to>
                                    </p:set>
                                    <p:animEffect transition="in" filter="wipe(left)">
                                      <p:cBhvr>
                                        <p:cTn id="27" dur="500"/>
                                        <p:tgtEl>
                                          <p:spTgt spid="2100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0025"/>
                                        </p:tgtEl>
                                        <p:attrNameLst>
                                          <p:attrName>style.visibility</p:attrName>
                                        </p:attrNameLst>
                                      </p:cBhvr>
                                      <p:to>
                                        <p:strVal val="visible"/>
                                      </p:to>
                                    </p:set>
                                    <p:animEffect transition="in" filter="wipe(left)">
                                      <p:cBhvr>
                                        <p:cTn id="32" dur="500"/>
                                        <p:tgtEl>
                                          <p:spTgt spid="2100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0026"/>
                                        </p:tgtEl>
                                        <p:attrNameLst>
                                          <p:attrName>style.visibility</p:attrName>
                                        </p:attrNameLst>
                                      </p:cBhvr>
                                      <p:to>
                                        <p:strVal val="visible"/>
                                      </p:to>
                                    </p:set>
                                    <p:animEffect transition="in" filter="wipe(up)">
                                      <p:cBhvr>
                                        <p:cTn id="37" dur="500"/>
                                        <p:tgtEl>
                                          <p:spTgt spid="21002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10024"/>
                                        </p:tgtEl>
                                        <p:attrNameLst>
                                          <p:attrName>style.visibility</p:attrName>
                                        </p:attrNameLst>
                                      </p:cBhvr>
                                      <p:to>
                                        <p:strVal val="visible"/>
                                      </p:to>
                                    </p:set>
                                    <p:anim calcmode="lin" valueType="num">
                                      <p:cBhvr additive="base">
                                        <p:cTn id="42" dur="500" fill="hold"/>
                                        <p:tgtEl>
                                          <p:spTgt spid="210024"/>
                                        </p:tgtEl>
                                        <p:attrNameLst>
                                          <p:attrName>ppt_x</p:attrName>
                                        </p:attrNameLst>
                                      </p:cBhvr>
                                      <p:tavLst>
                                        <p:tav tm="0">
                                          <p:val>
                                            <p:strVal val="#ppt_x"/>
                                          </p:val>
                                        </p:tav>
                                        <p:tav tm="100000">
                                          <p:val>
                                            <p:strVal val="#ppt_x"/>
                                          </p:val>
                                        </p:tav>
                                      </p:tavLst>
                                    </p:anim>
                                    <p:anim calcmode="lin" valueType="num">
                                      <p:cBhvr additive="base">
                                        <p:cTn id="43" dur="500" fill="hold"/>
                                        <p:tgtEl>
                                          <p:spTgt spid="21002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0162"/>
                                        </p:tgtEl>
                                        <p:attrNameLst>
                                          <p:attrName>style.visibility</p:attrName>
                                        </p:attrNameLst>
                                      </p:cBhvr>
                                      <p:to>
                                        <p:strVal val="visible"/>
                                      </p:to>
                                    </p:set>
                                    <p:animEffect transition="in" filter="wipe(down)">
                                      <p:cBhvr>
                                        <p:cTn id="48" dur="500"/>
                                        <p:tgtEl>
                                          <p:spTgt spid="2101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10163"/>
                                        </p:tgtEl>
                                        <p:attrNameLst>
                                          <p:attrName>style.visibility</p:attrName>
                                        </p:attrNameLst>
                                      </p:cBhvr>
                                      <p:to>
                                        <p:strVal val="visible"/>
                                      </p:to>
                                    </p:set>
                                    <p:animEffect transition="in" filter="wipe(right)">
                                      <p:cBhvr>
                                        <p:cTn id="53" dur="500"/>
                                        <p:tgtEl>
                                          <p:spTgt spid="21016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10171"/>
                                        </p:tgtEl>
                                        <p:attrNameLst>
                                          <p:attrName>style.visibility</p:attrName>
                                        </p:attrNameLst>
                                      </p:cBhvr>
                                      <p:to>
                                        <p:strVal val="visible"/>
                                      </p:to>
                                    </p:set>
                                    <p:animEffect transition="in" filter="wipe(down)">
                                      <p:cBhvr>
                                        <p:cTn id="58" dur="500"/>
                                        <p:tgtEl>
                                          <p:spTgt spid="21017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210167"/>
                                        </p:tgtEl>
                                        <p:attrNameLst>
                                          <p:attrName>style.visibility</p:attrName>
                                        </p:attrNameLst>
                                      </p:cBhvr>
                                      <p:to>
                                        <p:strVal val="visible"/>
                                      </p:to>
                                    </p:set>
                                    <p:anim calcmode="lin" valueType="num">
                                      <p:cBhvr additive="base">
                                        <p:cTn id="63" dur="500" fill="hold"/>
                                        <p:tgtEl>
                                          <p:spTgt spid="210167"/>
                                        </p:tgtEl>
                                        <p:attrNameLst>
                                          <p:attrName>ppt_x</p:attrName>
                                        </p:attrNameLst>
                                      </p:cBhvr>
                                      <p:tavLst>
                                        <p:tav tm="0">
                                          <p:val>
                                            <p:strVal val="1+#ppt_w/2"/>
                                          </p:val>
                                        </p:tav>
                                        <p:tav tm="100000">
                                          <p:val>
                                            <p:strVal val="#ppt_x"/>
                                          </p:val>
                                        </p:tav>
                                      </p:tavLst>
                                    </p:anim>
                                    <p:anim calcmode="lin" valueType="num">
                                      <p:cBhvr additive="base">
                                        <p:cTn id="64" dur="500" fill="hold"/>
                                        <p:tgtEl>
                                          <p:spTgt spid="21016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10179"/>
                                        </p:tgtEl>
                                        <p:attrNameLst>
                                          <p:attrName>style.visibility</p:attrName>
                                        </p:attrNameLst>
                                      </p:cBhvr>
                                      <p:to>
                                        <p:strVal val="visible"/>
                                      </p:to>
                                    </p:set>
                                    <p:animEffect transition="in" filter="wipe(down)">
                                      <p:cBhvr>
                                        <p:cTn id="69" dur="500"/>
                                        <p:tgtEl>
                                          <p:spTgt spid="21017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10200"/>
                                        </p:tgtEl>
                                        <p:attrNameLst>
                                          <p:attrName>style.visibility</p:attrName>
                                        </p:attrNameLst>
                                      </p:cBhvr>
                                      <p:to>
                                        <p:strVal val="visible"/>
                                      </p:to>
                                    </p:set>
                                    <p:animEffect transition="in" filter="wipe(right)">
                                      <p:cBhvr>
                                        <p:cTn id="74" dur="500"/>
                                        <p:tgtEl>
                                          <p:spTgt spid="21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三 直线和直线的相对位置</a:t>
            </a:r>
          </a:p>
        </p:txBody>
      </p:sp>
      <p:grpSp>
        <p:nvGrpSpPr>
          <p:cNvPr id="31775" name="组合 31774"/>
          <p:cNvGrpSpPr/>
          <p:nvPr/>
        </p:nvGrpSpPr>
        <p:grpSpPr>
          <a:xfrm>
            <a:off x="635" y="1197293"/>
            <a:ext cx="9123680" cy="1455738"/>
            <a:chOff x="0" y="571"/>
            <a:chExt cx="5747" cy="917"/>
          </a:xfrm>
        </p:grpSpPr>
        <p:sp>
          <p:nvSpPr>
            <p:cNvPr id="31747" name="左大括号 31746"/>
            <p:cNvSpPr/>
            <p:nvPr/>
          </p:nvSpPr>
          <p:spPr>
            <a:xfrm>
              <a:off x="2160" y="576"/>
              <a:ext cx="96" cy="912"/>
            </a:xfrm>
            <a:prstGeom prst="leftBrace">
              <a:avLst>
                <a:gd name="adj1" fmla="val 79166"/>
                <a:gd name="adj2" fmla="val 50000"/>
              </a:avLst>
            </a:prstGeom>
            <a:noFill/>
            <a:ln w="28575" cap="flat" cmpd="sng">
              <a:solidFill>
                <a:schemeClr val="tx1"/>
              </a:solidFill>
              <a:prstDash val="solid"/>
              <a:headEnd type="none" w="med" len="med"/>
              <a:tailEnd type="none" w="med" len="med"/>
            </a:ln>
          </p:spPr>
          <p:txBody>
            <a:bodyPr/>
            <a:lstStyle/>
            <a:p>
              <a:endParaRPr lang="zh-CN" altLang="en-US"/>
            </a:p>
          </p:txBody>
        </p:sp>
        <p:sp>
          <p:nvSpPr>
            <p:cNvPr id="31748" name="文本框 31747"/>
            <p:cNvSpPr txBox="1"/>
            <p:nvPr/>
          </p:nvSpPr>
          <p:spPr>
            <a:xfrm>
              <a:off x="0" y="816"/>
              <a:ext cx="2094" cy="365"/>
            </a:xfrm>
            <a:prstGeom prst="rect">
              <a:avLst/>
            </a:prstGeom>
            <a:noFill/>
            <a:ln w="9525">
              <a:noFill/>
              <a:miter/>
            </a:ln>
          </p:spPr>
          <p:txBody>
            <a:bodyPr>
              <a:spAutoFit/>
            </a:bodyPr>
            <a:lstStyle/>
            <a:p>
              <a:pPr lvl="0"/>
              <a:r>
                <a:rPr lang="en-US" altLang="zh-CN" sz="3200" b="0" dirty="0">
                  <a:solidFill>
                    <a:schemeClr val="tx1"/>
                  </a:solidFill>
                  <a:latin typeface="黑体" pitchFamily="2" charset="-122"/>
                  <a:ea typeface="黑体" pitchFamily="2" charset="-122"/>
                </a:rPr>
                <a:t>   </a:t>
              </a:r>
              <a:r>
                <a:rPr lang="en-US" altLang="zh-CN" sz="2800" dirty="0">
                  <a:solidFill>
                    <a:schemeClr val="tx1"/>
                  </a:solidFill>
                  <a:latin typeface="黑体" pitchFamily="2" charset="-122"/>
                  <a:ea typeface="黑体" pitchFamily="2" charset="-122"/>
                </a:rPr>
                <a:t> </a:t>
              </a:r>
              <a:r>
                <a:rPr lang="zh-CN" altLang="en-US" sz="2800" dirty="0">
                  <a:solidFill>
                    <a:srgbClr val="FF3300"/>
                  </a:solidFill>
                  <a:latin typeface="黑体" pitchFamily="2" charset="-122"/>
                  <a:ea typeface="黑体" pitchFamily="2" charset="-122"/>
                </a:rPr>
                <a:t>有三种情况</a:t>
              </a:r>
            </a:p>
          </p:txBody>
        </p:sp>
        <p:sp>
          <p:nvSpPr>
            <p:cNvPr id="31749" name="文本框 31748"/>
            <p:cNvSpPr txBox="1"/>
            <p:nvPr/>
          </p:nvSpPr>
          <p:spPr>
            <a:xfrm>
              <a:off x="2290" y="571"/>
              <a:ext cx="3457" cy="864"/>
            </a:xfrm>
            <a:prstGeom prst="rect">
              <a:avLst/>
            </a:prstGeom>
            <a:noFill/>
            <a:ln w="9525">
              <a:noFill/>
              <a:miter/>
            </a:ln>
          </p:spPr>
          <p:txBody>
            <a:bodyPr wrap="square" anchor="t">
              <a:spAutoFit/>
            </a:bodyPr>
            <a:lstStyle/>
            <a:p>
              <a:pPr lvl="0"/>
              <a:r>
                <a:rPr lang="zh-CN" altLang="en-US" sz="2800" dirty="0">
                  <a:solidFill>
                    <a:srgbClr val="0000FF"/>
                  </a:solidFill>
                  <a:latin typeface="黑体" charset="0"/>
                  <a:ea typeface="黑体" charset="0"/>
                </a:rPr>
                <a:t>平行</a:t>
              </a:r>
            </a:p>
            <a:p>
              <a:pPr lvl="0"/>
              <a:r>
                <a:rPr lang="zh-CN" altLang="en-US" sz="2800" dirty="0">
                  <a:solidFill>
                    <a:srgbClr val="0000FF"/>
                  </a:solidFill>
                  <a:latin typeface="黑体" charset="0"/>
                  <a:ea typeface="黑体" charset="0"/>
                </a:rPr>
                <a:t>相交</a:t>
              </a:r>
            </a:p>
            <a:p>
              <a:pPr lvl="0"/>
              <a:r>
                <a:rPr lang="zh-CN" altLang="en-US" sz="2800" dirty="0">
                  <a:solidFill>
                    <a:srgbClr val="0000FF"/>
                  </a:solidFill>
                  <a:latin typeface="黑体" charset="0"/>
                  <a:ea typeface="黑体" charset="0"/>
                </a:rPr>
                <a:t>交叉（既不平行，也不相交）</a:t>
              </a:r>
            </a:p>
          </p:txBody>
        </p:sp>
      </p:grpSp>
      <p:grpSp>
        <p:nvGrpSpPr>
          <p:cNvPr id="31776" name="组合 31775"/>
          <p:cNvGrpSpPr/>
          <p:nvPr/>
        </p:nvGrpSpPr>
        <p:grpSpPr>
          <a:xfrm>
            <a:off x="2866708" y="2525395"/>
            <a:ext cx="3983037" cy="4324350"/>
            <a:chOff x="1803" y="1480"/>
            <a:chExt cx="2509" cy="2724"/>
          </a:xfrm>
        </p:grpSpPr>
        <p:grpSp>
          <p:nvGrpSpPr>
            <p:cNvPr id="31773" name="组合 31772"/>
            <p:cNvGrpSpPr/>
            <p:nvPr/>
          </p:nvGrpSpPr>
          <p:grpSpPr>
            <a:xfrm>
              <a:off x="2053" y="1756"/>
              <a:ext cx="1872" cy="2448"/>
              <a:chOff x="2074" y="1668"/>
              <a:chExt cx="1872" cy="2448"/>
            </a:xfrm>
          </p:grpSpPr>
          <p:sp>
            <p:nvSpPr>
              <p:cNvPr id="31753" name="任意多边形 31752"/>
              <p:cNvSpPr/>
              <p:nvPr/>
            </p:nvSpPr>
            <p:spPr>
              <a:xfrm>
                <a:off x="2602" y="2052"/>
                <a:ext cx="1344" cy="2064"/>
              </a:xfrm>
              <a:custGeom>
                <a:avLst/>
                <a:gdLst/>
                <a:ahLst/>
                <a:cxnLst/>
                <a:rect l="0" t="0" r="0" b="0"/>
                <a:pathLst>
                  <a:path w="1344" h="2064">
                    <a:moveTo>
                      <a:pt x="0" y="2064"/>
                    </a:moveTo>
                    <a:lnTo>
                      <a:pt x="1344" y="1536"/>
                    </a:lnTo>
                    <a:lnTo>
                      <a:pt x="1344" y="0"/>
                    </a:lnTo>
                    <a:lnTo>
                      <a:pt x="432" y="336"/>
                    </a:lnTo>
                    <a:lnTo>
                      <a:pt x="0" y="1008"/>
                    </a:lnTo>
                    <a:lnTo>
                      <a:pt x="0" y="2064"/>
                    </a:lnTo>
                    <a:close/>
                  </a:path>
                </a:pathLst>
              </a:custGeom>
              <a:solidFill>
                <a:schemeClr val="accent1"/>
              </a:solidFill>
              <a:ln w="9525" cap="flat" cmpd="sng">
                <a:solidFill>
                  <a:schemeClr val="bg1"/>
                </a:solidFill>
                <a:prstDash val="solid"/>
                <a:headEnd type="none" w="med" len="med"/>
                <a:tailEnd type="none" w="med" len="med"/>
              </a:ln>
            </p:spPr>
            <p:txBody>
              <a:bodyPr/>
              <a:lstStyle/>
              <a:p>
                <a:endParaRPr lang="zh-CN" altLang="en-US"/>
              </a:p>
            </p:txBody>
          </p:sp>
          <p:sp>
            <p:nvSpPr>
              <p:cNvPr id="31754" name="任意多边形 31753"/>
              <p:cNvSpPr/>
              <p:nvPr/>
            </p:nvSpPr>
            <p:spPr>
              <a:xfrm>
                <a:off x="2074" y="2676"/>
                <a:ext cx="528" cy="1440"/>
              </a:xfrm>
              <a:custGeom>
                <a:avLst/>
                <a:gdLst/>
                <a:ahLst/>
                <a:cxnLst/>
                <a:rect l="0" t="0" r="0" b="0"/>
                <a:pathLst>
                  <a:path w="528" h="1440">
                    <a:moveTo>
                      <a:pt x="528" y="1440"/>
                    </a:moveTo>
                    <a:lnTo>
                      <a:pt x="0" y="1104"/>
                    </a:lnTo>
                    <a:lnTo>
                      <a:pt x="0" y="0"/>
                    </a:lnTo>
                    <a:lnTo>
                      <a:pt x="528" y="336"/>
                    </a:lnTo>
                    <a:lnTo>
                      <a:pt x="528" y="1440"/>
                    </a:lnTo>
                    <a:close/>
                  </a:path>
                </a:pathLst>
              </a:custGeom>
              <a:solidFill>
                <a:srgbClr val="FF9933"/>
              </a:solidFill>
              <a:ln w="9525" cap="flat" cmpd="sng">
                <a:solidFill>
                  <a:schemeClr val="bg1"/>
                </a:solidFill>
                <a:prstDash val="solid"/>
                <a:headEnd type="none" w="med" len="med"/>
                <a:tailEnd type="none" w="med" len="med"/>
              </a:ln>
            </p:spPr>
            <p:txBody>
              <a:bodyPr/>
              <a:lstStyle/>
              <a:p>
                <a:endParaRPr lang="zh-CN" altLang="en-US"/>
              </a:p>
            </p:txBody>
          </p:sp>
          <p:sp>
            <p:nvSpPr>
              <p:cNvPr id="31755" name="任意多边形 31754"/>
              <p:cNvSpPr/>
              <p:nvPr/>
            </p:nvSpPr>
            <p:spPr>
              <a:xfrm>
                <a:off x="2074" y="2004"/>
                <a:ext cx="960" cy="1008"/>
              </a:xfrm>
              <a:custGeom>
                <a:avLst/>
                <a:gdLst/>
                <a:ahLst/>
                <a:cxnLst/>
                <a:rect l="0" t="0" r="0" b="0"/>
                <a:pathLst>
                  <a:path w="960" h="1008">
                    <a:moveTo>
                      <a:pt x="0" y="672"/>
                    </a:moveTo>
                    <a:lnTo>
                      <a:pt x="432" y="0"/>
                    </a:lnTo>
                    <a:lnTo>
                      <a:pt x="960" y="384"/>
                    </a:lnTo>
                    <a:lnTo>
                      <a:pt x="576" y="1008"/>
                    </a:lnTo>
                    <a:lnTo>
                      <a:pt x="0" y="672"/>
                    </a:lnTo>
                    <a:close/>
                  </a:path>
                </a:pathLst>
              </a:custGeom>
              <a:solidFill>
                <a:srgbClr val="FFFF00"/>
              </a:solidFill>
              <a:ln w="9525" cap="flat" cmpd="sng">
                <a:solidFill>
                  <a:schemeClr val="bg1"/>
                </a:solidFill>
                <a:prstDash val="solid"/>
                <a:headEnd type="none" w="med" len="med"/>
                <a:tailEnd type="none" w="med" len="med"/>
              </a:ln>
            </p:spPr>
            <p:txBody>
              <a:bodyPr/>
              <a:lstStyle/>
              <a:p>
                <a:endParaRPr lang="zh-CN" altLang="en-US"/>
              </a:p>
            </p:txBody>
          </p:sp>
          <p:sp>
            <p:nvSpPr>
              <p:cNvPr id="31756" name="任意多边形 31755"/>
              <p:cNvSpPr/>
              <p:nvPr/>
            </p:nvSpPr>
            <p:spPr>
              <a:xfrm>
                <a:off x="2506" y="1668"/>
                <a:ext cx="1440" cy="720"/>
              </a:xfrm>
              <a:custGeom>
                <a:avLst/>
                <a:gdLst/>
                <a:ahLst/>
                <a:cxnLst/>
                <a:rect l="0" t="0" r="0" b="0"/>
                <a:pathLst>
                  <a:path w="1440" h="720">
                    <a:moveTo>
                      <a:pt x="0" y="336"/>
                    </a:moveTo>
                    <a:lnTo>
                      <a:pt x="864" y="0"/>
                    </a:lnTo>
                    <a:lnTo>
                      <a:pt x="1440" y="384"/>
                    </a:lnTo>
                    <a:lnTo>
                      <a:pt x="528" y="720"/>
                    </a:lnTo>
                    <a:lnTo>
                      <a:pt x="0" y="336"/>
                    </a:lnTo>
                    <a:close/>
                  </a:path>
                </a:pathLst>
              </a:custGeom>
              <a:solidFill>
                <a:srgbClr val="FF9933"/>
              </a:solidFill>
              <a:ln w="9525" cap="flat" cmpd="sng">
                <a:solidFill>
                  <a:srgbClr val="CCFFCC"/>
                </a:solidFill>
                <a:prstDash val="solid"/>
                <a:headEnd type="none" w="med" len="med"/>
                <a:tailEnd type="none" w="med" len="med"/>
              </a:ln>
            </p:spPr>
            <p:txBody>
              <a:bodyPr/>
              <a:lstStyle/>
              <a:p>
                <a:endParaRPr lang="zh-CN" altLang="en-US"/>
              </a:p>
            </p:txBody>
          </p:sp>
        </p:grpSp>
        <p:sp>
          <p:nvSpPr>
            <p:cNvPr id="31758" name="文本框 31757"/>
            <p:cNvSpPr txBox="1"/>
            <p:nvPr/>
          </p:nvSpPr>
          <p:spPr>
            <a:xfrm>
              <a:off x="4011" y="1912"/>
              <a:ext cx="301" cy="365"/>
            </a:xfrm>
            <a:prstGeom prst="rect">
              <a:avLst/>
            </a:prstGeom>
            <a:noFill/>
            <a:ln w="952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A</a:t>
              </a:r>
            </a:p>
          </p:txBody>
        </p:sp>
        <p:sp>
          <p:nvSpPr>
            <p:cNvPr id="31759" name="文本框 31758"/>
            <p:cNvSpPr txBox="1"/>
            <p:nvPr/>
          </p:nvSpPr>
          <p:spPr>
            <a:xfrm>
              <a:off x="2955" y="2447"/>
              <a:ext cx="287" cy="365"/>
            </a:xfrm>
            <a:prstGeom prst="rect">
              <a:avLst/>
            </a:prstGeom>
            <a:noFill/>
            <a:ln w="952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B</a:t>
              </a:r>
            </a:p>
          </p:txBody>
        </p:sp>
        <p:sp>
          <p:nvSpPr>
            <p:cNvPr id="31760" name="文本框 31759"/>
            <p:cNvSpPr txBox="1"/>
            <p:nvPr/>
          </p:nvSpPr>
          <p:spPr>
            <a:xfrm>
              <a:off x="3099" y="1480"/>
              <a:ext cx="301" cy="365"/>
            </a:xfrm>
            <a:prstGeom prst="rect">
              <a:avLst/>
            </a:prstGeom>
            <a:noFill/>
            <a:ln w="9525">
              <a:noFill/>
              <a:miter/>
            </a:ln>
          </p:spPr>
          <p:txBody>
            <a:bodyPr wrap="none" anchor="t">
              <a:spAutoFit/>
            </a:bodyPr>
            <a:lstStyle/>
            <a:p>
              <a:pPr lvl="0"/>
              <a:r>
                <a:rPr lang="en-US" altLang="zh-CN" sz="3200" b="1">
                  <a:solidFill>
                    <a:srgbClr val="0000FF"/>
                  </a:solidFill>
                  <a:latin typeface="Times New Roman" pitchFamily="18" charset="0"/>
                  <a:ea typeface="宋体" pitchFamily="2" charset="-122"/>
                </a:rPr>
                <a:t>C</a:t>
              </a:r>
            </a:p>
          </p:txBody>
        </p:sp>
        <p:sp>
          <p:nvSpPr>
            <p:cNvPr id="31761" name="文本框 31760"/>
            <p:cNvSpPr txBox="1"/>
            <p:nvPr/>
          </p:nvSpPr>
          <p:spPr>
            <a:xfrm>
              <a:off x="2139" y="1816"/>
              <a:ext cx="301" cy="365"/>
            </a:xfrm>
            <a:prstGeom prst="rect">
              <a:avLst/>
            </a:prstGeom>
            <a:noFill/>
            <a:ln w="9525">
              <a:noFill/>
              <a:miter/>
            </a:ln>
          </p:spPr>
          <p:txBody>
            <a:bodyPr wrap="none" anchor="t">
              <a:spAutoFit/>
            </a:bodyPr>
            <a:lstStyle/>
            <a:p>
              <a:pPr lvl="0"/>
              <a:r>
                <a:rPr lang="en-US" altLang="zh-CN" sz="3200" b="1">
                  <a:solidFill>
                    <a:srgbClr val="0000FF"/>
                  </a:solidFill>
                  <a:latin typeface="Times New Roman" pitchFamily="18" charset="0"/>
                  <a:ea typeface="宋体" pitchFamily="2" charset="-122"/>
                </a:rPr>
                <a:t>D</a:t>
              </a:r>
            </a:p>
          </p:txBody>
        </p:sp>
        <p:sp>
          <p:nvSpPr>
            <p:cNvPr id="31762" name="文本框 31761"/>
            <p:cNvSpPr txBox="1"/>
            <p:nvPr/>
          </p:nvSpPr>
          <p:spPr>
            <a:xfrm>
              <a:off x="2619" y="3016"/>
              <a:ext cx="287" cy="365"/>
            </a:xfrm>
            <a:prstGeom prst="rect">
              <a:avLst/>
            </a:prstGeom>
            <a:noFill/>
            <a:ln w="952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31763" name="文本框 31762"/>
            <p:cNvSpPr txBox="1"/>
            <p:nvPr/>
          </p:nvSpPr>
          <p:spPr>
            <a:xfrm>
              <a:off x="1803" y="2488"/>
              <a:ext cx="272" cy="365"/>
            </a:xfrm>
            <a:prstGeom prst="rect">
              <a:avLst/>
            </a:prstGeom>
            <a:noFill/>
            <a:ln w="952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grpSp>
          <p:nvGrpSpPr>
            <p:cNvPr id="31764" name="组合 31763"/>
            <p:cNvGrpSpPr/>
            <p:nvPr/>
          </p:nvGrpSpPr>
          <p:grpSpPr>
            <a:xfrm>
              <a:off x="2053" y="1756"/>
              <a:ext cx="1872" cy="1344"/>
              <a:chOff x="1872" y="1824"/>
              <a:chExt cx="1872" cy="1344"/>
            </a:xfrm>
          </p:grpSpPr>
          <p:sp>
            <p:nvSpPr>
              <p:cNvPr id="31765" name="直接连接符 31764"/>
              <p:cNvSpPr/>
              <p:nvPr/>
            </p:nvSpPr>
            <p:spPr>
              <a:xfrm flipH="1">
                <a:off x="2832" y="2208"/>
                <a:ext cx="912" cy="33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1766" name="直接连接符 31765"/>
              <p:cNvSpPr/>
              <p:nvPr/>
            </p:nvSpPr>
            <p:spPr>
              <a:xfrm flipH="1" flipV="1">
                <a:off x="1872" y="2832"/>
                <a:ext cx="528" cy="33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1767" name="直接连接符 31766"/>
              <p:cNvSpPr/>
              <p:nvPr/>
            </p:nvSpPr>
            <p:spPr>
              <a:xfrm flipH="1" flipV="1">
                <a:off x="2304" y="2160"/>
                <a:ext cx="528"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1768" name="直接连接符 31767"/>
              <p:cNvSpPr/>
              <p:nvPr/>
            </p:nvSpPr>
            <p:spPr>
              <a:xfrm flipV="1">
                <a:off x="2304" y="1824"/>
                <a:ext cx="864" cy="33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1769" name="直接连接符 31768"/>
              <p:cNvSpPr/>
              <p:nvPr/>
            </p:nvSpPr>
            <p:spPr>
              <a:xfrm flipH="1">
                <a:off x="2400" y="2544"/>
                <a:ext cx="432" cy="62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框 32770"/>
          <p:cNvSpPr txBox="1"/>
          <p:nvPr/>
        </p:nvSpPr>
        <p:spPr>
          <a:xfrm>
            <a:off x="-19050" y="0"/>
            <a:ext cx="2824480" cy="579120"/>
          </a:xfrm>
          <a:prstGeom prst="rect">
            <a:avLst/>
          </a:prstGeom>
          <a:noFill/>
          <a:ln w="31750">
            <a:noFill/>
            <a:miter/>
          </a:ln>
        </p:spPr>
        <p:txBody>
          <a:bodyPr wrap="none" anchor="t">
            <a:spAutoFit/>
          </a:bodyPr>
          <a:lstStyle/>
          <a:p>
            <a:pPr lvl="0" algn="l"/>
            <a:r>
              <a:rPr lang="en-US" altLang="zh-CN" sz="3200" dirty="0">
                <a:solidFill>
                  <a:srgbClr val="FF3300"/>
                </a:solidFill>
                <a:latin typeface="黑体" pitchFamily="2" charset="-122"/>
                <a:ea typeface="黑体" pitchFamily="2" charset="-122"/>
                <a:sym typeface="+mn-ea"/>
              </a:rPr>
              <a:t>(1)</a:t>
            </a:r>
            <a:r>
              <a:rPr lang="zh-CN" altLang="en-US" sz="3200" dirty="0">
                <a:solidFill>
                  <a:srgbClr val="FF3300"/>
                </a:solidFill>
                <a:latin typeface="黑体" pitchFamily="2" charset="-122"/>
                <a:ea typeface="黑体" pitchFamily="2" charset="-122"/>
              </a:rPr>
              <a:t>两直线平行</a:t>
            </a:r>
            <a:endParaRPr lang="zh-CN" altLang="en-US" sz="2800">
              <a:solidFill>
                <a:srgbClr val="FF3300"/>
              </a:solidFill>
              <a:latin typeface="黑体" pitchFamily="2" charset="-122"/>
              <a:ea typeface="黑体" pitchFamily="2" charset="-122"/>
            </a:endParaRPr>
          </a:p>
        </p:txBody>
      </p:sp>
      <p:sp>
        <p:nvSpPr>
          <p:cNvPr id="32772" name="文本框 32771"/>
          <p:cNvSpPr txBox="1"/>
          <p:nvPr/>
        </p:nvSpPr>
        <p:spPr>
          <a:xfrm>
            <a:off x="107950" y="620395"/>
            <a:ext cx="5516880" cy="518160"/>
          </a:xfrm>
          <a:prstGeom prst="rect">
            <a:avLst/>
          </a:prstGeom>
          <a:noFill/>
          <a:ln w="31750">
            <a:noFill/>
            <a:miter/>
          </a:ln>
        </p:spPr>
        <p:txBody>
          <a:bodyPr wrap="none" anchor="t">
            <a:spAutoFit/>
          </a:bodyPr>
          <a:lstStyle/>
          <a:p>
            <a:pPr lvl="0"/>
            <a:r>
              <a:rPr lang="zh-CN" altLang="en-US" sz="2800" dirty="0">
                <a:solidFill>
                  <a:srgbClr val="0000FF"/>
                </a:solidFill>
                <a:latin typeface="Times New Roman" pitchFamily="18" charset="0"/>
                <a:ea typeface="黑体" pitchFamily="2" charset="-122"/>
              </a:rPr>
              <a:t>投影特征：</a:t>
            </a:r>
            <a:r>
              <a:rPr lang="zh-CN" altLang="en-US" sz="2800" dirty="0">
                <a:solidFill>
                  <a:srgbClr val="FF0000"/>
                </a:solidFill>
                <a:latin typeface="Times New Roman" pitchFamily="18" charset="0"/>
                <a:ea typeface="黑体" pitchFamily="2" charset="-122"/>
              </a:rPr>
              <a:t>其同面投影必相互平行</a:t>
            </a:r>
            <a:endParaRPr lang="zh-CN" altLang="en-US" sz="2800">
              <a:solidFill>
                <a:srgbClr val="FF0000"/>
              </a:solidFill>
              <a:latin typeface="Times New Roman" pitchFamily="18" charset="0"/>
              <a:ea typeface="黑体" pitchFamily="2" charset="-122"/>
            </a:endParaRPr>
          </a:p>
        </p:txBody>
      </p:sp>
      <p:sp>
        <p:nvSpPr>
          <p:cNvPr id="32773" name="文本框 32772"/>
          <p:cNvSpPr txBox="1"/>
          <p:nvPr/>
        </p:nvSpPr>
        <p:spPr>
          <a:xfrm>
            <a:off x="-36195" y="1124585"/>
            <a:ext cx="9188450" cy="944880"/>
          </a:xfrm>
          <a:prstGeom prst="rect">
            <a:avLst/>
          </a:prstGeom>
          <a:noFill/>
          <a:ln w="31750">
            <a:noFill/>
            <a:miter/>
          </a:ln>
        </p:spPr>
        <p:txBody>
          <a:bodyPr wrap="square">
            <a:spAutoFit/>
          </a:bodyPr>
          <a:lstStyle/>
          <a:p>
            <a:pPr lvl="0"/>
            <a:r>
              <a:rPr lang="zh-CN" altLang="en-US" sz="2800" dirty="0">
                <a:solidFill>
                  <a:schemeClr val="tx1"/>
                </a:solidFill>
                <a:latin typeface="Times New Roman" pitchFamily="18" charset="0"/>
                <a:ea typeface="黑体" pitchFamily="2" charset="-122"/>
              </a:rPr>
              <a:t>根据投影特征可在投影图上图示或判定两空间直线的平行情况，能帮助我们求作和阅读物体的视图。</a:t>
            </a:r>
            <a:endParaRPr lang="zh-CN" altLang="en-US" sz="2800">
              <a:solidFill>
                <a:schemeClr val="tx1"/>
              </a:solidFill>
              <a:latin typeface="Times New Roman" pitchFamily="18" charset="0"/>
              <a:ea typeface="黑体" pitchFamily="2" charset="-122"/>
            </a:endParaRPr>
          </a:p>
        </p:txBody>
      </p:sp>
      <p:grpSp>
        <p:nvGrpSpPr>
          <p:cNvPr id="32889" name="组合 32888"/>
          <p:cNvGrpSpPr/>
          <p:nvPr/>
        </p:nvGrpSpPr>
        <p:grpSpPr>
          <a:xfrm>
            <a:off x="298450" y="2223770"/>
            <a:ext cx="8826500" cy="4316076"/>
            <a:chOff x="200" y="1003"/>
            <a:chExt cx="5560" cy="3122"/>
          </a:xfrm>
        </p:grpSpPr>
        <p:grpSp>
          <p:nvGrpSpPr>
            <p:cNvPr id="32887" name="组合 32886"/>
            <p:cNvGrpSpPr/>
            <p:nvPr/>
          </p:nvGrpSpPr>
          <p:grpSpPr>
            <a:xfrm>
              <a:off x="2823" y="1003"/>
              <a:ext cx="2937" cy="3122"/>
              <a:chOff x="2823" y="1003"/>
              <a:chExt cx="2937" cy="3122"/>
            </a:xfrm>
          </p:grpSpPr>
          <p:sp>
            <p:nvSpPr>
              <p:cNvPr id="32778" name="直接连接符 32777"/>
              <p:cNvSpPr/>
              <p:nvPr/>
            </p:nvSpPr>
            <p:spPr>
              <a:xfrm>
                <a:off x="4265" y="1335"/>
                <a:ext cx="0" cy="2542"/>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grpSp>
            <p:nvGrpSpPr>
              <p:cNvPr id="32886" name="组合 32885"/>
              <p:cNvGrpSpPr/>
              <p:nvPr/>
            </p:nvGrpSpPr>
            <p:grpSpPr>
              <a:xfrm>
                <a:off x="2823" y="1003"/>
                <a:ext cx="2937" cy="3122"/>
                <a:chOff x="2823" y="1003"/>
                <a:chExt cx="2937" cy="3122"/>
              </a:xfrm>
            </p:grpSpPr>
            <p:sp>
              <p:nvSpPr>
                <p:cNvPr id="32783" name="文本框 32782"/>
                <p:cNvSpPr txBox="1"/>
                <p:nvPr/>
              </p:nvSpPr>
              <p:spPr>
                <a:xfrm>
                  <a:off x="3095" y="1859"/>
                  <a:ext cx="340"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32784" name="文本框 32783"/>
                <p:cNvSpPr txBox="1"/>
                <p:nvPr/>
              </p:nvSpPr>
              <p:spPr>
                <a:xfrm>
                  <a:off x="3815" y="1003"/>
                  <a:ext cx="356"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sp>
              <p:nvSpPr>
                <p:cNvPr id="32785" name="文本框 32784"/>
                <p:cNvSpPr txBox="1"/>
                <p:nvPr/>
              </p:nvSpPr>
              <p:spPr>
                <a:xfrm>
                  <a:off x="5027" y="1081"/>
                  <a:ext cx="356"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d'</a:t>
                  </a:r>
                </a:p>
              </p:txBody>
            </p:sp>
            <p:sp>
              <p:nvSpPr>
                <p:cNvPr id="32786" name="文本框 32785"/>
                <p:cNvSpPr txBox="1"/>
                <p:nvPr/>
              </p:nvSpPr>
              <p:spPr>
                <a:xfrm>
                  <a:off x="4224" y="1776"/>
                  <a:ext cx="324"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c'</a:t>
                  </a:r>
                </a:p>
              </p:txBody>
            </p:sp>
            <p:sp>
              <p:nvSpPr>
                <p:cNvPr id="32787" name="文本框 32786"/>
                <p:cNvSpPr txBox="1"/>
                <p:nvPr/>
              </p:nvSpPr>
              <p:spPr>
                <a:xfrm>
                  <a:off x="5058" y="3338"/>
                  <a:ext cx="276"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d</a:t>
                  </a:r>
                </a:p>
              </p:txBody>
            </p:sp>
            <p:sp>
              <p:nvSpPr>
                <p:cNvPr id="32788" name="文本框 32787"/>
                <p:cNvSpPr txBox="1"/>
                <p:nvPr/>
              </p:nvSpPr>
              <p:spPr>
                <a:xfrm>
                  <a:off x="4390" y="2507"/>
                  <a:ext cx="244"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c</a:t>
                  </a:r>
                </a:p>
              </p:txBody>
            </p:sp>
            <p:sp>
              <p:nvSpPr>
                <p:cNvPr id="32789" name="文本框 32788"/>
                <p:cNvSpPr txBox="1"/>
                <p:nvPr/>
              </p:nvSpPr>
              <p:spPr>
                <a:xfrm>
                  <a:off x="4274" y="3662"/>
                  <a:ext cx="276"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sp>
              <p:nvSpPr>
                <p:cNvPr id="32790" name="文本框 32789"/>
                <p:cNvSpPr txBox="1"/>
                <p:nvPr/>
              </p:nvSpPr>
              <p:spPr>
                <a:xfrm>
                  <a:off x="3120" y="2832"/>
                  <a:ext cx="260" cy="463"/>
                </a:xfrm>
                <a:prstGeom prst="rect">
                  <a:avLst/>
                </a:prstGeom>
                <a:noFill/>
                <a:ln w="31750">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32791" name="文本框 32790"/>
                <p:cNvSpPr txBox="1"/>
                <p:nvPr/>
              </p:nvSpPr>
              <p:spPr>
                <a:xfrm>
                  <a:off x="5445" y="2185"/>
                  <a:ext cx="315" cy="419"/>
                </a:xfrm>
                <a:prstGeom prst="rect">
                  <a:avLst/>
                </a:prstGeom>
                <a:noFill/>
                <a:ln w="31750">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O</a:t>
                  </a:r>
                </a:p>
              </p:txBody>
            </p:sp>
            <p:sp>
              <p:nvSpPr>
                <p:cNvPr id="32792" name="文本框 32791"/>
                <p:cNvSpPr txBox="1"/>
                <p:nvPr/>
              </p:nvSpPr>
              <p:spPr>
                <a:xfrm>
                  <a:off x="2823" y="2283"/>
                  <a:ext cx="470" cy="419"/>
                </a:xfrm>
                <a:prstGeom prst="rect">
                  <a:avLst/>
                </a:prstGeom>
                <a:noFill/>
                <a:ln w="31750">
                  <a:noFill/>
                  <a:miter/>
                </a:ln>
              </p:spPr>
              <p:txBody>
                <a:bodyPr>
                  <a:spAutoFit/>
                </a:bodyPr>
                <a:lstStyle/>
                <a:p>
                  <a:pPr lvl="0"/>
                  <a:r>
                    <a:rPr lang="en-US" altLang="zh-CN" sz="2800" b="1">
                      <a:solidFill>
                        <a:schemeClr val="tx1"/>
                      </a:solidFill>
                      <a:latin typeface="Times New Roman" pitchFamily="18" charset="0"/>
                      <a:ea typeface="宋体" pitchFamily="2" charset="-122"/>
                    </a:rPr>
                    <a:t> </a:t>
                  </a:r>
                  <a:r>
                    <a:rPr lang="en-US" altLang="zh-CN" sz="3200" b="1">
                      <a:solidFill>
                        <a:schemeClr val="tx1"/>
                      </a:solidFill>
                      <a:latin typeface="Times New Roman" pitchFamily="18" charset="0"/>
                      <a:ea typeface="宋体" pitchFamily="2" charset="-122"/>
                    </a:rPr>
                    <a:t>X</a:t>
                  </a:r>
                  <a:endParaRPr lang="en-US" altLang="zh-CN" sz="2800" b="1">
                    <a:solidFill>
                      <a:schemeClr val="tx1"/>
                    </a:solidFill>
                    <a:latin typeface="Times New Roman" pitchFamily="18" charset="0"/>
                    <a:ea typeface="宋体" pitchFamily="2" charset="-122"/>
                  </a:endParaRPr>
                </a:p>
              </p:txBody>
            </p:sp>
            <p:grpSp>
              <p:nvGrpSpPr>
                <p:cNvPr id="32885" name="组合 32884"/>
                <p:cNvGrpSpPr/>
                <p:nvPr/>
              </p:nvGrpSpPr>
              <p:grpSpPr>
                <a:xfrm>
                  <a:off x="3168" y="1296"/>
                  <a:ext cx="2403" cy="2581"/>
                  <a:chOff x="3168" y="1296"/>
                  <a:chExt cx="2403" cy="2581"/>
                </a:xfrm>
              </p:grpSpPr>
              <p:sp>
                <p:nvSpPr>
                  <p:cNvPr id="32775" name="直接连接符 32774"/>
                  <p:cNvSpPr/>
                  <p:nvPr/>
                </p:nvSpPr>
                <p:spPr>
                  <a:xfrm>
                    <a:off x="3168" y="2515"/>
                    <a:ext cx="2403"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32776" name="直接连接符 32775"/>
                  <p:cNvSpPr/>
                  <p:nvPr/>
                </p:nvSpPr>
                <p:spPr>
                  <a:xfrm flipV="1">
                    <a:off x="3440" y="1296"/>
                    <a:ext cx="836" cy="93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2777" name="直接连接符 32776"/>
                  <p:cNvSpPr/>
                  <p:nvPr/>
                </p:nvSpPr>
                <p:spPr>
                  <a:xfrm>
                    <a:off x="3429" y="2217"/>
                    <a:ext cx="0" cy="778"/>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sp>
                <p:nvSpPr>
                  <p:cNvPr id="32779" name="直接连接符 32778"/>
                  <p:cNvSpPr/>
                  <p:nvPr/>
                </p:nvSpPr>
                <p:spPr>
                  <a:xfrm flipH="1" flipV="1">
                    <a:off x="3429" y="2995"/>
                    <a:ext cx="836" cy="88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2780" name="直接连接符 32779"/>
                  <p:cNvSpPr/>
                  <p:nvPr/>
                </p:nvSpPr>
                <p:spPr>
                  <a:xfrm>
                    <a:off x="4359" y="2218"/>
                    <a:ext cx="0" cy="622"/>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sp>
                <p:nvSpPr>
                  <p:cNvPr id="32781" name="直接连接符 32780"/>
                  <p:cNvSpPr/>
                  <p:nvPr/>
                </p:nvSpPr>
                <p:spPr>
                  <a:xfrm>
                    <a:off x="4359" y="2839"/>
                    <a:ext cx="626" cy="675"/>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2782" name="直接连接符 32781"/>
                  <p:cNvSpPr/>
                  <p:nvPr/>
                </p:nvSpPr>
                <p:spPr>
                  <a:xfrm>
                    <a:off x="4996" y="1491"/>
                    <a:ext cx="0" cy="2023"/>
                  </a:xfrm>
                  <a:prstGeom prst="line">
                    <a:avLst/>
                  </a:prstGeom>
                  <a:ln w="25400" cap="flat" cmpd="sng">
                    <a:solidFill>
                      <a:schemeClr val="accent2"/>
                    </a:solidFill>
                    <a:prstDash val="solid"/>
                    <a:headEnd type="none" w="med" len="med"/>
                    <a:tailEnd type="none" w="med" len="med"/>
                  </a:ln>
                </p:spPr>
                <p:txBody>
                  <a:bodyPr/>
                  <a:lstStyle/>
                  <a:p>
                    <a:endParaRPr lang="zh-CN" altLang="en-US"/>
                  </a:p>
                </p:txBody>
              </p:sp>
              <p:sp>
                <p:nvSpPr>
                  <p:cNvPr id="32793" name="直接连接符 32792"/>
                  <p:cNvSpPr/>
                  <p:nvPr/>
                </p:nvSpPr>
                <p:spPr>
                  <a:xfrm flipH="1">
                    <a:off x="4370" y="1491"/>
                    <a:ext cx="626" cy="726"/>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grpSp>
        <p:grpSp>
          <p:nvGrpSpPr>
            <p:cNvPr id="32884" name="组合 32883"/>
            <p:cNvGrpSpPr/>
            <p:nvPr/>
          </p:nvGrpSpPr>
          <p:grpSpPr>
            <a:xfrm>
              <a:off x="200" y="1008"/>
              <a:ext cx="3350" cy="3072"/>
              <a:chOff x="200" y="1008"/>
              <a:chExt cx="3350" cy="3072"/>
            </a:xfrm>
          </p:grpSpPr>
          <p:sp>
            <p:nvSpPr>
              <p:cNvPr id="32795" name="任意多边形 32794"/>
              <p:cNvSpPr/>
              <p:nvPr/>
            </p:nvSpPr>
            <p:spPr>
              <a:xfrm>
                <a:off x="251" y="2895"/>
                <a:ext cx="1039" cy="1185"/>
              </a:xfrm>
              <a:custGeom>
                <a:avLst/>
                <a:gdLst/>
                <a:ahLst/>
                <a:cxnLst/>
                <a:rect l="0" t="0" r="0" b="0"/>
                <a:pathLst>
                  <a:path w="5774" h="6170">
                    <a:moveTo>
                      <a:pt x="0" y="0"/>
                    </a:moveTo>
                    <a:lnTo>
                      <a:pt x="5773" y="6170"/>
                    </a:lnTo>
                    <a:lnTo>
                      <a:pt x="5774" y="6170"/>
                    </a:lnTo>
                  </a:path>
                </a:pathLst>
              </a:custGeom>
              <a:noFill/>
              <a:ln w="25400" cap="flat" cmpd="sng">
                <a:solidFill>
                  <a:srgbClr val="000000"/>
                </a:solidFill>
                <a:prstDash val="solid"/>
                <a:headEnd type="none" w="med" len="med"/>
                <a:tailEnd type="none" w="med" len="med"/>
              </a:ln>
            </p:spPr>
            <p:txBody>
              <a:bodyPr/>
              <a:lstStyle/>
              <a:p>
                <a:endParaRPr lang="zh-CN" altLang="en-US"/>
              </a:p>
            </p:txBody>
          </p:sp>
          <p:sp>
            <p:nvSpPr>
              <p:cNvPr id="32796" name="任意多边形 32795"/>
              <p:cNvSpPr/>
              <p:nvPr/>
            </p:nvSpPr>
            <p:spPr>
              <a:xfrm>
                <a:off x="251" y="2895"/>
                <a:ext cx="2266" cy="2"/>
              </a:xfrm>
              <a:custGeom>
                <a:avLst/>
                <a:gdLst/>
                <a:ahLst/>
                <a:cxnLst/>
                <a:rect l="0" t="0" r="0" b="0"/>
                <a:pathLst>
                  <a:path w="12591">
                    <a:moveTo>
                      <a:pt x="12591" y="0"/>
                    </a:moveTo>
                    <a:lnTo>
                      <a:pt x="0" y="0"/>
                    </a:lnTo>
                    <a:lnTo>
                      <a:pt x="1" y="0"/>
                    </a:ln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32797" name="任意多边形 32796"/>
              <p:cNvSpPr/>
              <p:nvPr/>
            </p:nvSpPr>
            <p:spPr>
              <a:xfrm>
                <a:off x="251" y="1008"/>
                <a:ext cx="1" cy="1887"/>
              </a:xfrm>
              <a:custGeom>
                <a:avLst/>
                <a:gdLst/>
                <a:ahLst/>
                <a:cxnLst/>
                <a:rect l="0" t="0" r="0" b="0"/>
                <a:pathLst>
                  <a:path w="1" h="9832">
                    <a:moveTo>
                      <a:pt x="0" y="9832"/>
                    </a:moveTo>
                    <a:lnTo>
                      <a:pt x="0" y="0"/>
                    </a:lnTo>
                    <a:lnTo>
                      <a:pt x="1" y="0"/>
                    </a:lnTo>
                  </a:path>
                </a:pathLst>
              </a:custGeom>
              <a:noFill/>
              <a:ln w="25400" cap="flat" cmpd="sng">
                <a:solidFill>
                  <a:srgbClr val="000000"/>
                </a:solidFill>
                <a:prstDash val="solid"/>
                <a:headEnd type="none" w="med" len="med"/>
                <a:tailEnd type="none" w="med" len="med"/>
              </a:ln>
            </p:spPr>
            <p:txBody>
              <a:bodyPr/>
              <a:lstStyle/>
              <a:p>
                <a:endParaRPr lang="zh-CN" altLang="en-US"/>
              </a:p>
            </p:txBody>
          </p:sp>
          <p:sp>
            <p:nvSpPr>
              <p:cNvPr id="32798" name="任意多边形 32797"/>
              <p:cNvSpPr/>
              <p:nvPr/>
            </p:nvSpPr>
            <p:spPr>
              <a:xfrm>
                <a:off x="501" y="2610"/>
                <a:ext cx="1" cy="285"/>
              </a:xfrm>
              <a:custGeom>
                <a:avLst/>
                <a:gdLst/>
                <a:ahLst/>
                <a:cxnLst/>
                <a:rect l="0" t="0" r="0" b="0"/>
                <a:pathLst>
                  <a:path w="1" h="1488">
                    <a:moveTo>
                      <a:pt x="0" y="1488"/>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799" name="任意多边形 32798"/>
              <p:cNvSpPr/>
              <p:nvPr/>
            </p:nvSpPr>
            <p:spPr>
              <a:xfrm>
                <a:off x="1253" y="1468"/>
                <a:ext cx="1" cy="1427"/>
              </a:xfrm>
              <a:custGeom>
                <a:avLst/>
                <a:gdLst/>
                <a:ahLst/>
                <a:cxnLst/>
                <a:rect l="0" t="0" r="0" b="0"/>
                <a:pathLst>
                  <a:path w="1" h="7434">
                    <a:moveTo>
                      <a:pt x="0" y="0"/>
                    </a:moveTo>
                    <a:lnTo>
                      <a:pt x="0" y="7434"/>
                    </a:lnTo>
                    <a:lnTo>
                      <a:pt x="1" y="7434"/>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0" name="任意多边形 32799"/>
              <p:cNvSpPr/>
              <p:nvPr/>
            </p:nvSpPr>
            <p:spPr>
              <a:xfrm>
                <a:off x="1253" y="2895"/>
                <a:ext cx="750" cy="858"/>
              </a:xfrm>
              <a:custGeom>
                <a:avLst/>
                <a:gdLst/>
                <a:ahLst/>
                <a:cxnLst/>
                <a:rect l="0" t="0" r="0" b="0"/>
                <a:pathLst>
                  <a:path w="4174" h="4460">
                    <a:moveTo>
                      <a:pt x="0" y="0"/>
                    </a:moveTo>
                    <a:lnTo>
                      <a:pt x="4173" y="4460"/>
                    </a:lnTo>
                    <a:lnTo>
                      <a:pt x="4174" y="446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1" name="任意多边形 32800"/>
              <p:cNvSpPr/>
              <p:nvPr/>
            </p:nvSpPr>
            <p:spPr>
              <a:xfrm>
                <a:off x="1002" y="3467"/>
                <a:ext cx="1001" cy="286"/>
              </a:xfrm>
              <a:custGeom>
                <a:avLst/>
                <a:gdLst/>
                <a:ahLst/>
                <a:cxnLst/>
                <a:rect l="0" t="0" r="0" b="0"/>
                <a:pathLst>
                  <a:path w="5565" h="1486">
                    <a:moveTo>
                      <a:pt x="5565" y="1486"/>
                    </a:moveTo>
                    <a:lnTo>
                      <a:pt x="0" y="0"/>
                    </a:lnTo>
                    <a:lnTo>
                      <a:pt x="1" y="0"/>
                    </a:lnTo>
                  </a:path>
                </a:pathLst>
              </a:custGeom>
              <a:noFill/>
              <a:ln w="25400" cap="flat" cmpd="sng">
                <a:solidFill>
                  <a:srgbClr val="800000"/>
                </a:solidFill>
                <a:prstDash val="solid"/>
                <a:headEnd type="none" w="med" len="med"/>
                <a:tailEnd type="none" w="med" len="med"/>
              </a:ln>
            </p:spPr>
            <p:txBody>
              <a:bodyPr/>
              <a:lstStyle/>
              <a:p>
                <a:endParaRPr lang="zh-CN" altLang="en-US"/>
              </a:p>
            </p:txBody>
          </p:sp>
          <p:sp>
            <p:nvSpPr>
              <p:cNvPr id="32802" name="任意多边形 32801"/>
              <p:cNvSpPr/>
              <p:nvPr/>
            </p:nvSpPr>
            <p:spPr>
              <a:xfrm>
                <a:off x="501" y="2895"/>
                <a:ext cx="501" cy="572"/>
              </a:xfrm>
              <a:custGeom>
                <a:avLst/>
                <a:gdLst/>
                <a:ahLst/>
                <a:cxnLst/>
                <a:rect l="0" t="0" r="0" b="0"/>
                <a:pathLst>
                  <a:path w="2782" h="2974">
                    <a:moveTo>
                      <a:pt x="2782" y="2974"/>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3" name="任意多边形 32802"/>
              <p:cNvSpPr/>
              <p:nvPr/>
            </p:nvSpPr>
            <p:spPr>
              <a:xfrm>
                <a:off x="1002" y="3181"/>
                <a:ext cx="1" cy="286"/>
              </a:xfrm>
              <a:custGeom>
                <a:avLst/>
                <a:gdLst/>
                <a:ahLst/>
                <a:cxnLst/>
                <a:rect l="0" t="0" r="0" b="0"/>
                <a:pathLst>
                  <a:path w="1" h="1487">
                    <a:moveTo>
                      <a:pt x="0" y="1487"/>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4" name="任意多边形 32803"/>
              <p:cNvSpPr/>
              <p:nvPr/>
            </p:nvSpPr>
            <p:spPr>
              <a:xfrm>
                <a:off x="501" y="2610"/>
                <a:ext cx="501" cy="571"/>
              </a:xfrm>
              <a:custGeom>
                <a:avLst/>
                <a:gdLst/>
                <a:ahLst/>
                <a:cxnLst/>
                <a:rect l="0" t="0" r="0" b="0"/>
                <a:pathLst>
                  <a:path w="2783" h="2975">
                    <a:moveTo>
                      <a:pt x="0" y="0"/>
                    </a:moveTo>
                    <a:lnTo>
                      <a:pt x="2782" y="2975"/>
                    </a:lnTo>
                    <a:lnTo>
                      <a:pt x="2783" y="2975"/>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5" name="任意多边形 32804"/>
              <p:cNvSpPr/>
              <p:nvPr/>
            </p:nvSpPr>
            <p:spPr>
              <a:xfrm>
                <a:off x="1253" y="1468"/>
                <a:ext cx="750" cy="856"/>
              </a:xfrm>
              <a:custGeom>
                <a:avLst/>
                <a:gdLst/>
                <a:ahLst/>
                <a:cxnLst/>
                <a:rect l="0" t="0" r="0" b="0"/>
                <a:pathLst>
                  <a:path w="4174" h="4460">
                    <a:moveTo>
                      <a:pt x="0" y="0"/>
                    </a:moveTo>
                    <a:lnTo>
                      <a:pt x="4173" y="4460"/>
                    </a:lnTo>
                    <a:lnTo>
                      <a:pt x="4174" y="446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6" name="任意多边形 32805"/>
              <p:cNvSpPr/>
              <p:nvPr/>
            </p:nvSpPr>
            <p:spPr>
              <a:xfrm>
                <a:off x="2003" y="2324"/>
                <a:ext cx="1" cy="1429"/>
              </a:xfrm>
              <a:custGeom>
                <a:avLst/>
                <a:gdLst/>
                <a:ahLst/>
                <a:cxnLst/>
                <a:rect l="0" t="0" r="0" b="0"/>
                <a:pathLst>
                  <a:path w="1" h="7434">
                    <a:moveTo>
                      <a:pt x="0" y="7434"/>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07" name="任意多边形 32806"/>
              <p:cNvSpPr/>
              <p:nvPr/>
            </p:nvSpPr>
            <p:spPr>
              <a:xfrm>
                <a:off x="501" y="1468"/>
                <a:ext cx="752" cy="1142"/>
              </a:xfrm>
              <a:custGeom>
                <a:avLst/>
                <a:gdLst/>
                <a:ahLst/>
                <a:cxnLst/>
                <a:rect l="0" t="0" r="0" b="0"/>
                <a:pathLst>
                  <a:path w="4175" h="5946">
                    <a:moveTo>
                      <a:pt x="0" y="5946"/>
                    </a:moveTo>
                    <a:lnTo>
                      <a:pt x="4174" y="0"/>
                    </a:lnTo>
                    <a:lnTo>
                      <a:pt x="4175" y="0"/>
                    </a:lnTo>
                  </a:path>
                </a:pathLst>
              </a:custGeom>
              <a:noFill/>
              <a:ln w="25400" cap="flat" cmpd="sng">
                <a:solidFill>
                  <a:srgbClr val="FF3300"/>
                </a:solidFill>
                <a:prstDash val="solid"/>
                <a:headEnd type="none" w="med" len="med"/>
                <a:tailEnd type="none" w="med" len="med"/>
              </a:ln>
            </p:spPr>
            <p:txBody>
              <a:bodyPr/>
              <a:lstStyle/>
              <a:p>
                <a:endParaRPr lang="zh-CN" altLang="en-US"/>
              </a:p>
            </p:txBody>
          </p:sp>
          <p:sp>
            <p:nvSpPr>
              <p:cNvPr id="32808" name="任意多边形 32807"/>
              <p:cNvSpPr/>
              <p:nvPr/>
            </p:nvSpPr>
            <p:spPr>
              <a:xfrm>
                <a:off x="1936" y="3233"/>
                <a:ext cx="818" cy="234"/>
              </a:xfrm>
              <a:custGeom>
                <a:avLst/>
                <a:gdLst/>
                <a:ahLst/>
                <a:cxnLst/>
                <a:rect l="0" t="0" r="0" b="0"/>
                <a:pathLst>
                  <a:path w="4546" h="1215">
                    <a:moveTo>
                      <a:pt x="0" y="0"/>
                    </a:moveTo>
                    <a:lnTo>
                      <a:pt x="4545" y="1215"/>
                    </a:lnTo>
                    <a:lnTo>
                      <a:pt x="4546" y="1215"/>
                    </a:lnTo>
                  </a:path>
                </a:pathLst>
              </a:custGeom>
              <a:noFill/>
              <a:ln w="25400" cap="flat" cmpd="sng">
                <a:solidFill>
                  <a:srgbClr val="800000"/>
                </a:solidFill>
                <a:prstDash val="solid"/>
                <a:headEnd type="none" w="med" len="med"/>
                <a:tailEnd type="none" w="med" len="med"/>
              </a:ln>
            </p:spPr>
            <p:txBody>
              <a:bodyPr/>
              <a:lstStyle/>
              <a:p>
                <a:endParaRPr lang="zh-CN" altLang="en-US"/>
              </a:p>
            </p:txBody>
          </p:sp>
          <p:sp>
            <p:nvSpPr>
              <p:cNvPr id="32809" name="任意多边形 32808"/>
              <p:cNvSpPr/>
              <p:nvPr/>
            </p:nvSpPr>
            <p:spPr>
              <a:xfrm>
                <a:off x="1936" y="2791"/>
                <a:ext cx="1" cy="442"/>
              </a:xfrm>
              <a:custGeom>
                <a:avLst/>
                <a:gdLst/>
                <a:ahLst/>
                <a:cxnLst/>
                <a:rect l="0" t="0" r="0" b="0"/>
                <a:pathLst>
                  <a:path w="1" h="2305">
                    <a:moveTo>
                      <a:pt x="0" y="2305"/>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0" name="任意多边形 32809"/>
              <p:cNvSpPr/>
              <p:nvPr/>
            </p:nvSpPr>
            <p:spPr>
              <a:xfrm>
                <a:off x="2754" y="2093"/>
                <a:ext cx="1" cy="1374"/>
              </a:xfrm>
              <a:custGeom>
                <a:avLst/>
                <a:gdLst/>
                <a:ahLst/>
                <a:cxnLst/>
                <a:rect l="0" t="0" r="0" b="0"/>
                <a:pathLst>
                  <a:path w="1" h="7148">
                    <a:moveTo>
                      <a:pt x="0" y="7148"/>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1" name="任意多边形 32810"/>
              <p:cNvSpPr/>
              <p:nvPr/>
            </p:nvSpPr>
            <p:spPr>
              <a:xfrm>
                <a:off x="2252" y="2897"/>
                <a:ext cx="502" cy="570"/>
              </a:xfrm>
              <a:custGeom>
                <a:avLst/>
                <a:gdLst/>
                <a:ahLst/>
                <a:cxnLst/>
                <a:rect l="0" t="0" r="0" b="0"/>
                <a:pathLst>
                  <a:path w="2791" h="2966">
                    <a:moveTo>
                      <a:pt x="2791" y="2966"/>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2" name="任意多边形 32811"/>
              <p:cNvSpPr/>
              <p:nvPr/>
            </p:nvSpPr>
            <p:spPr>
              <a:xfrm>
                <a:off x="2252" y="1521"/>
                <a:ext cx="1" cy="1376"/>
              </a:xfrm>
              <a:custGeom>
                <a:avLst/>
                <a:gdLst/>
                <a:ahLst/>
                <a:cxnLst/>
                <a:rect l="0" t="0" r="0" b="0"/>
                <a:pathLst>
                  <a:path w="1" h="7165">
                    <a:moveTo>
                      <a:pt x="0" y="7165"/>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3" name="任意多边形 32812"/>
              <p:cNvSpPr/>
              <p:nvPr/>
            </p:nvSpPr>
            <p:spPr>
              <a:xfrm>
                <a:off x="1640" y="2453"/>
                <a:ext cx="296" cy="338"/>
              </a:xfrm>
              <a:custGeom>
                <a:avLst/>
                <a:gdLst/>
                <a:ahLst/>
                <a:cxnLst/>
                <a:rect l="0" t="0" r="0" b="0"/>
                <a:pathLst>
                  <a:path w="1646" h="1760">
                    <a:moveTo>
                      <a:pt x="1646" y="1760"/>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4" name="任意多边形 32813"/>
              <p:cNvSpPr/>
              <p:nvPr/>
            </p:nvSpPr>
            <p:spPr>
              <a:xfrm>
                <a:off x="1640" y="2895"/>
                <a:ext cx="296" cy="338"/>
              </a:xfrm>
              <a:custGeom>
                <a:avLst/>
                <a:gdLst/>
                <a:ahLst/>
                <a:cxnLst/>
                <a:rect l="0" t="0" r="0" b="0"/>
                <a:pathLst>
                  <a:path w="1646" h="1759">
                    <a:moveTo>
                      <a:pt x="1646" y="1759"/>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5" name="任意多边形 32814"/>
              <p:cNvSpPr/>
              <p:nvPr/>
            </p:nvSpPr>
            <p:spPr>
              <a:xfrm>
                <a:off x="1640" y="2453"/>
                <a:ext cx="1" cy="442"/>
              </a:xfrm>
              <a:custGeom>
                <a:avLst/>
                <a:gdLst/>
                <a:ahLst/>
                <a:cxnLst/>
                <a:rect l="0" t="0" r="0" b="0"/>
                <a:pathLst>
                  <a:path w="1" h="2306">
                    <a:moveTo>
                      <a:pt x="0" y="2306"/>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6" name="任意多边形 32815"/>
              <p:cNvSpPr/>
              <p:nvPr/>
            </p:nvSpPr>
            <p:spPr>
              <a:xfrm>
                <a:off x="2252" y="1521"/>
                <a:ext cx="502" cy="572"/>
              </a:xfrm>
              <a:custGeom>
                <a:avLst/>
                <a:gdLst/>
                <a:ahLst/>
                <a:cxnLst/>
                <a:rect l="0" t="0" r="0" b="0"/>
                <a:pathLst>
                  <a:path w="2791" h="2983">
                    <a:moveTo>
                      <a:pt x="2791" y="2983"/>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7" name="任意多边形 32816"/>
              <p:cNvSpPr/>
              <p:nvPr/>
            </p:nvSpPr>
            <p:spPr>
              <a:xfrm>
                <a:off x="1640" y="1521"/>
                <a:ext cx="612" cy="932"/>
              </a:xfrm>
              <a:custGeom>
                <a:avLst/>
                <a:gdLst/>
                <a:ahLst/>
                <a:cxnLst/>
                <a:rect l="0" t="0" r="0" b="0"/>
                <a:pathLst>
                  <a:path w="3400" h="4851">
                    <a:moveTo>
                      <a:pt x="3400" y="0"/>
                    </a:moveTo>
                    <a:lnTo>
                      <a:pt x="0" y="4851"/>
                    </a:lnTo>
                    <a:lnTo>
                      <a:pt x="1" y="4851"/>
                    </a:lnTo>
                  </a:path>
                </a:pathLst>
              </a:custGeom>
              <a:noFill/>
              <a:ln w="25400" cap="flat" cmpd="sng">
                <a:solidFill>
                  <a:srgbClr val="FF3300"/>
                </a:solidFill>
                <a:prstDash val="solid"/>
                <a:headEnd type="none" w="med" len="med"/>
                <a:tailEnd type="none" w="med" len="med"/>
              </a:ln>
            </p:spPr>
            <p:txBody>
              <a:bodyPr/>
              <a:lstStyle/>
              <a:p>
                <a:endParaRPr lang="zh-CN" altLang="en-US"/>
              </a:p>
            </p:txBody>
          </p:sp>
          <p:sp>
            <p:nvSpPr>
              <p:cNvPr id="32818" name="任意多边形 32817"/>
              <p:cNvSpPr/>
              <p:nvPr/>
            </p:nvSpPr>
            <p:spPr>
              <a:xfrm>
                <a:off x="1282" y="2928"/>
                <a:ext cx="1" cy="604"/>
              </a:xfrm>
              <a:custGeom>
                <a:avLst/>
                <a:gdLst/>
                <a:ahLst/>
                <a:cxnLst/>
                <a:rect l="0" t="0" r="0" b="0"/>
                <a:pathLst>
                  <a:path w="1" h="3143">
                    <a:moveTo>
                      <a:pt x="0" y="3143"/>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19" name="任意多边形 32818"/>
              <p:cNvSpPr/>
              <p:nvPr/>
            </p:nvSpPr>
            <p:spPr>
              <a:xfrm>
                <a:off x="1622" y="2651"/>
                <a:ext cx="3" cy="981"/>
              </a:xfrm>
              <a:custGeom>
                <a:avLst/>
                <a:gdLst/>
                <a:ahLst/>
                <a:cxnLst/>
                <a:rect l="0" t="0" r="0" b="0"/>
                <a:pathLst>
                  <a:path w="18" h="5108">
                    <a:moveTo>
                      <a:pt x="18" y="5108"/>
                    </a:moveTo>
                    <a:lnTo>
                      <a:pt x="0" y="0"/>
                    </a:lnTo>
                    <a:lnTo>
                      <a:pt x="1"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20" name="任意多边形 32819"/>
              <p:cNvSpPr/>
              <p:nvPr/>
            </p:nvSpPr>
            <p:spPr>
              <a:xfrm>
                <a:off x="2155" y="2603"/>
                <a:ext cx="2" cy="682"/>
              </a:xfrm>
              <a:custGeom>
                <a:avLst/>
                <a:gdLst/>
                <a:ahLst/>
                <a:cxnLst/>
                <a:rect l="0" t="0" r="0" b="0"/>
                <a:pathLst>
                  <a:path w="13" h="3553">
                    <a:moveTo>
                      <a:pt x="0" y="3553"/>
                    </a:moveTo>
                    <a:lnTo>
                      <a:pt x="12" y="0"/>
                    </a:lnTo>
                    <a:lnTo>
                      <a:pt x="13"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21" name="任意多边形 32820"/>
              <p:cNvSpPr/>
              <p:nvPr/>
            </p:nvSpPr>
            <p:spPr>
              <a:xfrm>
                <a:off x="2449" y="2350"/>
                <a:ext cx="5" cy="1025"/>
              </a:xfrm>
              <a:custGeom>
                <a:avLst/>
                <a:gdLst/>
                <a:ahLst/>
                <a:cxnLst/>
                <a:rect l="0" t="0" r="0" b="0"/>
                <a:pathLst>
                  <a:path w="27" h="5336">
                    <a:moveTo>
                      <a:pt x="0" y="5336"/>
                    </a:moveTo>
                    <a:lnTo>
                      <a:pt x="26" y="0"/>
                    </a:lnTo>
                    <a:lnTo>
                      <a:pt x="27" y="0"/>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32855" name="任意多边形 32854"/>
              <p:cNvSpPr/>
              <p:nvPr/>
            </p:nvSpPr>
            <p:spPr>
              <a:xfrm>
                <a:off x="1941" y="2087"/>
                <a:ext cx="819" cy="712"/>
              </a:xfrm>
              <a:custGeom>
                <a:avLst/>
                <a:gdLst/>
                <a:ahLst/>
                <a:cxnLst/>
                <a:rect l="0" t="0" r="0" b="0"/>
                <a:pathLst>
                  <a:path w="4545" h="3712">
                    <a:moveTo>
                      <a:pt x="4545" y="84"/>
                    </a:moveTo>
                    <a:lnTo>
                      <a:pt x="4487" y="0"/>
                    </a:lnTo>
                    <a:lnTo>
                      <a:pt x="0" y="3712"/>
                    </a:lnTo>
                    <a:lnTo>
                      <a:pt x="4545" y="84"/>
                    </a:lnTo>
                    <a:close/>
                  </a:path>
                </a:pathLst>
              </a:custGeom>
              <a:solidFill>
                <a:srgbClr val="000000"/>
              </a:solidFill>
              <a:ln w="25400" cap="flat" cmpd="sng">
                <a:solidFill>
                  <a:srgbClr val="000000"/>
                </a:solidFill>
                <a:prstDash val="solid"/>
                <a:headEnd type="none" w="med" len="med"/>
                <a:tailEnd type="none" w="med" len="med"/>
              </a:ln>
            </p:spPr>
            <p:txBody>
              <a:bodyPr/>
              <a:lstStyle/>
              <a:p>
                <a:endParaRPr lang="zh-CN" altLang="en-US"/>
              </a:p>
            </p:txBody>
          </p:sp>
          <p:sp>
            <p:nvSpPr>
              <p:cNvPr id="32856" name="任意多边形 32855"/>
              <p:cNvSpPr/>
              <p:nvPr/>
            </p:nvSpPr>
            <p:spPr>
              <a:xfrm>
                <a:off x="1932" y="2087"/>
                <a:ext cx="817" cy="712"/>
              </a:xfrm>
              <a:custGeom>
                <a:avLst/>
                <a:gdLst/>
                <a:ahLst/>
                <a:cxnLst/>
                <a:rect l="0" t="0" r="0" b="0"/>
                <a:pathLst>
                  <a:path w="4545" h="3712">
                    <a:moveTo>
                      <a:pt x="4545" y="0"/>
                    </a:moveTo>
                    <a:lnTo>
                      <a:pt x="58" y="3712"/>
                    </a:lnTo>
                    <a:lnTo>
                      <a:pt x="0" y="3628"/>
                    </a:lnTo>
                    <a:lnTo>
                      <a:pt x="4545" y="0"/>
                    </a:lnTo>
                    <a:close/>
                  </a:path>
                </a:pathLst>
              </a:custGeom>
              <a:solidFill>
                <a:srgbClr val="000000"/>
              </a:solidFill>
              <a:ln w="25400">
                <a:noFill/>
              </a:ln>
            </p:spPr>
            <p:txBody>
              <a:bodyPr/>
              <a:lstStyle/>
              <a:p>
                <a:endParaRPr lang="zh-CN" altLang="en-US"/>
              </a:p>
            </p:txBody>
          </p:sp>
          <p:sp>
            <p:nvSpPr>
              <p:cNvPr id="32858" name="任意多边形 32857"/>
              <p:cNvSpPr/>
              <p:nvPr/>
            </p:nvSpPr>
            <p:spPr>
              <a:xfrm>
                <a:off x="1011" y="2316"/>
                <a:ext cx="987" cy="873"/>
              </a:xfrm>
              <a:custGeom>
                <a:avLst/>
                <a:gdLst/>
                <a:ahLst/>
                <a:cxnLst/>
                <a:rect l="0" t="0" r="0" b="0"/>
                <a:pathLst>
                  <a:path w="5486" h="4542">
                    <a:moveTo>
                      <a:pt x="0" y="4460"/>
                    </a:moveTo>
                    <a:lnTo>
                      <a:pt x="60" y="4542"/>
                    </a:lnTo>
                    <a:lnTo>
                      <a:pt x="5486" y="0"/>
                    </a:lnTo>
                    <a:lnTo>
                      <a:pt x="0" y="4460"/>
                    </a:lnTo>
                    <a:close/>
                  </a:path>
                </a:pathLst>
              </a:custGeom>
              <a:solidFill>
                <a:srgbClr val="000000"/>
              </a:solidFill>
              <a:ln w="25400">
                <a:noFill/>
              </a:ln>
            </p:spPr>
            <p:txBody>
              <a:bodyPr/>
              <a:lstStyle/>
              <a:p>
                <a:endParaRPr lang="zh-CN" altLang="en-US"/>
              </a:p>
            </p:txBody>
          </p:sp>
          <p:sp>
            <p:nvSpPr>
              <p:cNvPr id="32859" name="任意多边形 32858"/>
              <p:cNvSpPr/>
              <p:nvPr/>
            </p:nvSpPr>
            <p:spPr>
              <a:xfrm>
                <a:off x="1022" y="2316"/>
                <a:ext cx="986" cy="873"/>
              </a:xfrm>
              <a:custGeom>
                <a:avLst/>
                <a:gdLst/>
                <a:ahLst/>
                <a:cxnLst/>
                <a:rect l="0" t="0" r="0" b="0"/>
                <a:pathLst>
                  <a:path w="5485" h="4542">
                    <a:moveTo>
                      <a:pt x="0" y="4542"/>
                    </a:moveTo>
                    <a:lnTo>
                      <a:pt x="5426" y="0"/>
                    </a:lnTo>
                    <a:lnTo>
                      <a:pt x="5485" y="83"/>
                    </a:lnTo>
                    <a:lnTo>
                      <a:pt x="0" y="4542"/>
                    </a:lnTo>
                    <a:close/>
                  </a:path>
                </a:pathLst>
              </a:custGeom>
              <a:solidFill>
                <a:srgbClr val="000000"/>
              </a:solidFill>
              <a:ln w="25400" cap="flat" cmpd="sng">
                <a:solidFill>
                  <a:srgbClr val="000000"/>
                </a:solidFill>
                <a:prstDash val="solid"/>
                <a:headEnd type="none" w="med" len="med"/>
                <a:tailEnd type="none" w="med" len="med"/>
              </a:ln>
            </p:spPr>
            <p:txBody>
              <a:bodyPr/>
              <a:lstStyle/>
              <a:p>
                <a:endParaRPr lang="zh-CN" altLang="en-US"/>
              </a:p>
            </p:txBody>
          </p:sp>
          <p:sp>
            <p:nvSpPr>
              <p:cNvPr id="32861" name="任意多边形 32860"/>
              <p:cNvSpPr/>
              <p:nvPr/>
            </p:nvSpPr>
            <p:spPr>
              <a:xfrm>
                <a:off x="258" y="1008"/>
                <a:ext cx="2243" cy="1"/>
              </a:xfrm>
              <a:custGeom>
                <a:avLst/>
                <a:gdLst/>
                <a:ahLst/>
                <a:cxnLst/>
                <a:rect l="0" t="0" r="0" b="0"/>
                <a:pathLst>
                  <a:path w="12466">
                    <a:moveTo>
                      <a:pt x="0" y="0"/>
                    </a:moveTo>
                    <a:lnTo>
                      <a:pt x="12465" y="0"/>
                    </a:lnTo>
                    <a:lnTo>
                      <a:pt x="12466" y="0"/>
                    </a:lnTo>
                  </a:path>
                </a:pathLst>
              </a:custGeom>
              <a:noFill/>
              <a:ln w="25400" cap="flat" cmpd="sng">
                <a:solidFill>
                  <a:srgbClr val="000000"/>
                </a:solidFill>
                <a:prstDash val="solid"/>
                <a:headEnd type="none" w="med" len="med"/>
                <a:tailEnd type="none" w="med" len="med"/>
              </a:ln>
            </p:spPr>
            <p:txBody>
              <a:bodyPr/>
              <a:lstStyle/>
              <a:p>
                <a:endParaRPr lang="zh-CN" altLang="en-US"/>
              </a:p>
            </p:txBody>
          </p:sp>
          <p:sp>
            <p:nvSpPr>
              <p:cNvPr id="32862" name="任意多边形 32861"/>
              <p:cNvSpPr/>
              <p:nvPr/>
            </p:nvSpPr>
            <p:spPr>
              <a:xfrm>
                <a:off x="1274" y="4070"/>
                <a:ext cx="2268" cy="1"/>
              </a:xfrm>
              <a:custGeom>
                <a:avLst/>
                <a:gdLst/>
                <a:ahLst/>
                <a:cxnLst/>
                <a:rect l="0" t="0" r="0" b="0"/>
                <a:pathLst>
                  <a:path w="12605">
                    <a:moveTo>
                      <a:pt x="0" y="0"/>
                    </a:moveTo>
                    <a:lnTo>
                      <a:pt x="12604" y="0"/>
                    </a:lnTo>
                    <a:lnTo>
                      <a:pt x="12605" y="0"/>
                    </a:lnTo>
                  </a:path>
                </a:pathLst>
              </a:custGeom>
              <a:noFill/>
              <a:ln w="25400" cap="flat" cmpd="sng">
                <a:solidFill>
                  <a:srgbClr val="000000"/>
                </a:solidFill>
                <a:prstDash val="solid"/>
                <a:headEnd type="none" w="med" len="med"/>
                <a:tailEnd type="none" w="med" len="med"/>
              </a:ln>
            </p:spPr>
            <p:txBody>
              <a:bodyPr/>
              <a:lstStyle/>
              <a:p>
                <a:endParaRPr lang="zh-CN" altLang="en-US"/>
              </a:p>
            </p:txBody>
          </p:sp>
          <p:sp>
            <p:nvSpPr>
              <p:cNvPr id="32863" name="任意多边形 32862"/>
              <p:cNvSpPr/>
              <p:nvPr/>
            </p:nvSpPr>
            <p:spPr>
              <a:xfrm>
                <a:off x="2504" y="1008"/>
                <a:ext cx="1" cy="1887"/>
              </a:xfrm>
              <a:custGeom>
                <a:avLst/>
                <a:gdLst/>
                <a:ahLst/>
                <a:cxnLst/>
                <a:rect l="0" t="0" r="0" b="0"/>
                <a:pathLst>
                  <a:path w="1" h="9832">
                    <a:moveTo>
                      <a:pt x="0" y="0"/>
                    </a:moveTo>
                    <a:lnTo>
                      <a:pt x="0" y="9832"/>
                    </a:lnTo>
                    <a:lnTo>
                      <a:pt x="1" y="9832"/>
                    </a:ln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32864" name="任意多边形 32863"/>
              <p:cNvSpPr/>
              <p:nvPr/>
            </p:nvSpPr>
            <p:spPr>
              <a:xfrm>
                <a:off x="2517" y="2895"/>
                <a:ext cx="1033" cy="1179"/>
              </a:xfrm>
              <a:custGeom>
                <a:avLst/>
                <a:gdLst/>
                <a:ahLst/>
                <a:cxnLst/>
                <a:rect l="0" t="0" r="0" b="0"/>
                <a:pathLst>
                  <a:path w="5746" h="6140">
                    <a:moveTo>
                      <a:pt x="5746" y="6140"/>
                    </a:moveTo>
                    <a:lnTo>
                      <a:pt x="0" y="0"/>
                    </a:lnTo>
                    <a:lnTo>
                      <a:pt x="1" y="0"/>
                    </a:ln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32868" name="文本框 32867"/>
              <p:cNvSpPr txBox="1"/>
              <p:nvPr/>
            </p:nvSpPr>
            <p:spPr>
              <a:xfrm>
                <a:off x="1894" y="1171"/>
                <a:ext cx="384" cy="463"/>
              </a:xfrm>
              <a:prstGeom prst="rect">
                <a:avLst/>
              </a:prstGeom>
              <a:noFill/>
              <a:ln w="25400">
                <a:noFill/>
                <a:miter/>
              </a:ln>
            </p:spPr>
            <p:txBody>
              <a:bodyPr anchor="ctr">
                <a:spAutoFit/>
              </a:bodyPr>
              <a:lstStyle/>
              <a:p>
                <a:pPr lvl="0" algn="ctr"/>
                <a:r>
                  <a:rPr lang="en-US" altLang="zh-CN" sz="3600" b="1">
                    <a:solidFill>
                      <a:srgbClr val="FF3300"/>
                    </a:solidFill>
                    <a:latin typeface="Times New Roman" pitchFamily="18" charset="0"/>
                    <a:ea typeface="宋体" pitchFamily="2" charset="-122"/>
                  </a:rPr>
                  <a:t>d'</a:t>
                </a:r>
                <a:endParaRPr lang="en-US" altLang="zh-CN" sz="3600" b="1">
                  <a:solidFill>
                    <a:schemeClr val="tx1"/>
                  </a:solidFill>
                  <a:latin typeface="Times New Roman" pitchFamily="18" charset="0"/>
                  <a:ea typeface="宋体" pitchFamily="2" charset="-122"/>
                </a:endParaRPr>
              </a:p>
            </p:txBody>
          </p:sp>
          <p:sp>
            <p:nvSpPr>
              <p:cNvPr id="32869" name="文本框 32868"/>
              <p:cNvSpPr txBox="1"/>
              <p:nvPr/>
            </p:nvSpPr>
            <p:spPr>
              <a:xfrm>
                <a:off x="1188" y="3649"/>
                <a:ext cx="315" cy="419"/>
              </a:xfrm>
              <a:prstGeom prst="rect">
                <a:avLst/>
              </a:prstGeom>
              <a:noFill/>
              <a:ln w="25400">
                <a:noFill/>
                <a:miter/>
              </a:ln>
            </p:spPr>
            <p:txBody>
              <a:bodyPr wrap="square" anchor="ctr">
                <a:spAutoFit/>
              </a:bodyPr>
              <a:lstStyle/>
              <a:p>
                <a:pPr lvl="0" algn="ctr"/>
                <a:r>
                  <a:rPr lang="en-US" altLang="zh-CN" sz="3200" b="1">
                    <a:solidFill>
                      <a:schemeClr val="tx1"/>
                    </a:solidFill>
                    <a:latin typeface="Times New Roman" pitchFamily="18" charset="0"/>
                    <a:ea typeface="宋体" pitchFamily="2" charset="-122"/>
                  </a:rPr>
                  <a:t>H</a:t>
                </a:r>
                <a:endParaRPr lang="en-US" altLang="zh-CN" sz="2000" b="0">
                  <a:solidFill>
                    <a:schemeClr val="tx1"/>
                  </a:solidFill>
                  <a:latin typeface="Times New Roman" pitchFamily="18" charset="0"/>
                  <a:ea typeface="宋体" pitchFamily="2" charset="-122"/>
                </a:endParaRPr>
              </a:p>
            </p:txBody>
          </p:sp>
          <p:sp>
            <p:nvSpPr>
              <p:cNvPr id="32870" name="文本框 32869"/>
              <p:cNvSpPr txBox="1"/>
              <p:nvPr/>
            </p:nvSpPr>
            <p:spPr>
              <a:xfrm>
                <a:off x="298" y="1059"/>
                <a:ext cx="301" cy="419"/>
              </a:xfrm>
              <a:prstGeom prst="rect">
                <a:avLst/>
              </a:prstGeom>
              <a:noFill/>
              <a:ln w="25400">
                <a:noFill/>
                <a:miter/>
              </a:ln>
            </p:spPr>
            <p:txBody>
              <a:bodyPr wrap="square" anchor="ctr">
                <a:spAutoFit/>
              </a:bodyPr>
              <a:lstStyle/>
              <a:p>
                <a:pPr lvl="0" algn="ctr"/>
                <a:r>
                  <a:rPr lang="en-US" altLang="zh-CN" sz="3200" b="1">
                    <a:solidFill>
                      <a:schemeClr val="tx1"/>
                    </a:solidFill>
                    <a:latin typeface="Times New Roman" pitchFamily="18" charset="0"/>
                    <a:ea typeface="宋体" pitchFamily="2" charset="-122"/>
                  </a:rPr>
                  <a:t>V</a:t>
                </a:r>
                <a:endParaRPr lang="en-US" altLang="zh-CN" sz="2000" b="0">
                  <a:solidFill>
                    <a:schemeClr val="tx1"/>
                  </a:solidFill>
                  <a:latin typeface="Times New Roman" pitchFamily="18" charset="0"/>
                  <a:ea typeface="宋体" pitchFamily="2" charset="-122"/>
                </a:endParaRPr>
              </a:p>
            </p:txBody>
          </p:sp>
          <p:sp>
            <p:nvSpPr>
              <p:cNvPr id="32871" name="文本框 32870"/>
              <p:cNvSpPr txBox="1"/>
              <p:nvPr/>
            </p:nvSpPr>
            <p:spPr>
              <a:xfrm>
                <a:off x="909" y="2664"/>
                <a:ext cx="311" cy="419"/>
              </a:xfrm>
              <a:prstGeom prst="rect">
                <a:avLst/>
              </a:prstGeom>
              <a:noFill/>
              <a:ln w="25400">
                <a:noFill/>
                <a:miter/>
              </a:ln>
            </p:spPr>
            <p:txBody>
              <a:bodyPr anchor="ctr">
                <a:spAutoFit/>
              </a:bodyPr>
              <a:lstStyle/>
              <a:p>
                <a:pPr lvl="0" algn="ctr"/>
                <a:r>
                  <a:rPr lang="en-US" altLang="zh-CN" sz="3200" b="1">
                    <a:solidFill>
                      <a:schemeClr val="tx1"/>
                    </a:solidFill>
                    <a:latin typeface="Times New Roman" pitchFamily="18" charset="0"/>
                    <a:ea typeface="宋体" pitchFamily="2" charset="-122"/>
                  </a:rPr>
                  <a:t>A</a:t>
                </a:r>
              </a:p>
            </p:txBody>
          </p:sp>
          <p:sp>
            <p:nvSpPr>
              <p:cNvPr id="32872" name="文本框 32871"/>
              <p:cNvSpPr txBox="1"/>
              <p:nvPr/>
            </p:nvSpPr>
            <p:spPr>
              <a:xfrm>
                <a:off x="2728" y="1901"/>
                <a:ext cx="301" cy="419"/>
              </a:xfrm>
              <a:prstGeom prst="rect">
                <a:avLst/>
              </a:prstGeom>
              <a:noFill/>
              <a:ln w="25400">
                <a:noFill/>
                <a:miter/>
              </a:ln>
            </p:spPr>
            <p:txBody>
              <a:bodyPr wrap="square" anchor="ctr">
                <a:spAutoFit/>
              </a:bodyPr>
              <a:lstStyle/>
              <a:p>
                <a:pPr lvl="0" algn="ctr"/>
                <a:r>
                  <a:rPr lang="en-US" altLang="zh-CN" sz="3200" b="1">
                    <a:solidFill>
                      <a:srgbClr val="FF3300"/>
                    </a:solidFill>
                    <a:latin typeface="Times New Roman" pitchFamily="18" charset="0"/>
                    <a:ea typeface="宋体" pitchFamily="2" charset="-122"/>
                  </a:rPr>
                  <a:t>D</a:t>
                </a:r>
                <a:endParaRPr lang="en-US" altLang="zh-CN" sz="3200" b="0">
                  <a:solidFill>
                    <a:srgbClr val="FF3300"/>
                  </a:solidFill>
                  <a:latin typeface="Times New Roman" pitchFamily="18" charset="0"/>
                  <a:ea typeface="宋体" pitchFamily="2" charset="-122"/>
                </a:endParaRPr>
              </a:p>
            </p:txBody>
          </p:sp>
          <p:sp>
            <p:nvSpPr>
              <p:cNvPr id="32873" name="文本框 32872"/>
              <p:cNvSpPr txBox="1"/>
              <p:nvPr/>
            </p:nvSpPr>
            <p:spPr>
              <a:xfrm>
                <a:off x="1957" y="2000"/>
                <a:ext cx="287" cy="419"/>
              </a:xfrm>
              <a:prstGeom prst="rect">
                <a:avLst/>
              </a:prstGeom>
              <a:noFill/>
              <a:ln w="25400">
                <a:noFill/>
                <a:miter/>
              </a:ln>
            </p:spPr>
            <p:txBody>
              <a:bodyPr wrap="square" anchor="ctr">
                <a:spAutoFit/>
              </a:bodyPr>
              <a:lstStyle/>
              <a:p>
                <a:pPr lvl="0" algn="ctr"/>
                <a:r>
                  <a:rPr lang="en-US" altLang="zh-CN" sz="3200" b="1">
                    <a:solidFill>
                      <a:schemeClr val="tx1"/>
                    </a:solidFill>
                    <a:latin typeface="Times New Roman" pitchFamily="18" charset="0"/>
                    <a:ea typeface="宋体" pitchFamily="2" charset="-122"/>
                  </a:rPr>
                  <a:t>B</a:t>
                </a:r>
                <a:endParaRPr lang="en-US" altLang="zh-CN" sz="3200" b="0">
                  <a:solidFill>
                    <a:schemeClr val="tx1"/>
                  </a:solidFill>
                  <a:latin typeface="Times New Roman" pitchFamily="18" charset="0"/>
                  <a:ea typeface="宋体" pitchFamily="2" charset="-122"/>
                </a:endParaRPr>
              </a:p>
            </p:txBody>
          </p:sp>
          <p:sp>
            <p:nvSpPr>
              <p:cNvPr id="32874" name="文本框 32873"/>
              <p:cNvSpPr txBox="1"/>
              <p:nvPr/>
            </p:nvSpPr>
            <p:spPr>
              <a:xfrm>
                <a:off x="1698" y="2664"/>
                <a:ext cx="301" cy="419"/>
              </a:xfrm>
              <a:prstGeom prst="rect">
                <a:avLst/>
              </a:prstGeom>
              <a:noFill/>
              <a:ln w="25400">
                <a:noFill/>
                <a:miter/>
              </a:ln>
            </p:spPr>
            <p:txBody>
              <a:bodyPr wrap="square" anchor="ctr">
                <a:spAutoFit/>
              </a:bodyPr>
              <a:lstStyle/>
              <a:p>
                <a:pPr lvl="0" algn="ctr"/>
                <a:r>
                  <a:rPr lang="en-US" altLang="zh-CN" sz="3200" b="1">
                    <a:solidFill>
                      <a:srgbClr val="FF3300"/>
                    </a:solidFill>
                    <a:latin typeface="Times New Roman" pitchFamily="18" charset="0"/>
                    <a:ea typeface="宋体" pitchFamily="2" charset="-122"/>
                  </a:rPr>
                  <a:t>C</a:t>
                </a:r>
                <a:endParaRPr lang="en-US" altLang="zh-CN" sz="3200" b="0">
                  <a:solidFill>
                    <a:srgbClr val="FF3300"/>
                  </a:solidFill>
                  <a:latin typeface="Times New Roman" pitchFamily="18" charset="0"/>
                  <a:ea typeface="宋体" pitchFamily="2" charset="-122"/>
                </a:endParaRPr>
              </a:p>
            </p:txBody>
          </p:sp>
          <p:sp>
            <p:nvSpPr>
              <p:cNvPr id="32875" name="文本框 32874"/>
              <p:cNvSpPr txBox="1"/>
              <p:nvPr/>
            </p:nvSpPr>
            <p:spPr>
              <a:xfrm>
                <a:off x="1264" y="2211"/>
                <a:ext cx="324" cy="463"/>
              </a:xfrm>
              <a:prstGeom prst="rect">
                <a:avLst/>
              </a:prstGeom>
              <a:noFill/>
              <a:ln w="25400">
                <a:noFill/>
                <a:miter/>
              </a:ln>
            </p:spPr>
            <p:txBody>
              <a:bodyPr wrap="square" anchor="ctr">
                <a:spAutoFit/>
              </a:bodyPr>
              <a:lstStyle/>
              <a:p>
                <a:pPr lvl="0" algn="ctr"/>
                <a:r>
                  <a:rPr lang="en-US" altLang="zh-CN" sz="3600" b="1">
                    <a:solidFill>
                      <a:srgbClr val="FF3300"/>
                    </a:solidFill>
                    <a:latin typeface="Times New Roman" pitchFamily="18" charset="0"/>
                    <a:ea typeface="宋体" pitchFamily="2" charset="-122"/>
                  </a:rPr>
                  <a:t>c'</a:t>
                </a:r>
                <a:endParaRPr lang="en-US" altLang="zh-CN" sz="3600" b="0">
                  <a:solidFill>
                    <a:schemeClr val="tx1"/>
                  </a:solidFill>
                  <a:latin typeface="Times New Roman" pitchFamily="18" charset="0"/>
                  <a:ea typeface="宋体" pitchFamily="2" charset="-122"/>
                </a:endParaRPr>
              </a:p>
            </p:txBody>
          </p:sp>
          <p:sp>
            <p:nvSpPr>
              <p:cNvPr id="32876" name="文本框 32875"/>
              <p:cNvSpPr txBox="1"/>
              <p:nvPr/>
            </p:nvSpPr>
            <p:spPr>
              <a:xfrm>
                <a:off x="952" y="1126"/>
                <a:ext cx="329" cy="419"/>
              </a:xfrm>
              <a:prstGeom prst="rect">
                <a:avLst/>
              </a:prstGeom>
              <a:noFill/>
              <a:ln w="25400">
                <a:noFill/>
                <a:miter/>
              </a:ln>
            </p:spPr>
            <p:txBody>
              <a:bodyPr wrap="square" anchor="ctr">
                <a:spAutoFit/>
              </a:bodyPr>
              <a:lstStyle/>
              <a:p>
                <a:pPr lvl="0" algn="ctr"/>
                <a:r>
                  <a:rPr lang="en-US" altLang="zh-CN" sz="3200" b="1">
                    <a:solidFill>
                      <a:schemeClr val="tx1"/>
                    </a:solidFill>
                    <a:latin typeface="Times New Roman" pitchFamily="18" charset="0"/>
                    <a:ea typeface="宋体" pitchFamily="2" charset="-122"/>
                  </a:rPr>
                  <a:t>b'</a:t>
                </a:r>
                <a:endParaRPr lang="en-US" altLang="zh-CN" sz="3200" b="0">
                  <a:solidFill>
                    <a:schemeClr val="tx1"/>
                  </a:solidFill>
                  <a:latin typeface="Times New Roman" pitchFamily="18" charset="0"/>
                  <a:ea typeface="宋体" pitchFamily="2" charset="-122"/>
                </a:endParaRPr>
              </a:p>
            </p:txBody>
          </p:sp>
          <p:sp>
            <p:nvSpPr>
              <p:cNvPr id="32877" name="文本框 32876"/>
              <p:cNvSpPr txBox="1"/>
              <p:nvPr/>
            </p:nvSpPr>
            <p:spPr>
              <a:xfrm>
                <a:off x="200" y="2232"/>
                <a:ext cx="276" cy="419"/>
              </a:xfrm>
              <a:prstGeom prst="rect">
                <a:avLst/>
              </a:prstGeom>
              <a:noFill/>
              <a:ln w="25400">
                <a:noFill/>
                <a:miter/>
              </a:ln>
            </p:spPr>
            <p:txBody>
              <a:bodyPr wrap="square" anchor="ctr">
                <a:spAutoFit/>
              </a:bodyPr>
              <a:lstStyle/>
              <a:p>
                <a:pPr lvl="0" algn="ctr"/>
                <a:r>
                  <a:rPr lang="en-US" altLang="zh-CN" sz="3200" b="0">
                    <a:solidFill>
                      <a:schemeClr val="tx1"/>
                    </a:solidFill>
                    <a:latin typeface="Times New Roman" pitchFamily="18" charset="0"/>
                    <a:ea typeface="宋体" pitchFamily="2" charset="-122"/>
                  </a:rPr>
                  <a:t>a'</a:t>
                </a:r>
              </a:p>
            </p:txBody>
          </p:sp>
          <p:sp>
            <p:nvSpPr>
              <p:cNvPr id="32879" name="文本框 32878"/>
              <p:cNvSpPr txBox="1"/>
              <p:nvPr/>
            </p:nvSpPr>
            <p:spPr>
              <a:xfrm>
                <a:off x="2014" y="3538"/>
                <a:ext cx="276" cy="463"/>
              </a:xfrm>
              <a:prstGeom prst="rect">
                <a:avLst/>
              </a:prstGeom>
              <a:noFill/>
              <a:ln w="25400">
                <a:noFill/>
                <a:miter/>
              </a:ln>
            </p:spPr>
            <p:txBody>
              <a:bodyPr wrap="square" anchor="ctr">
                <a:spAutoFit/>
              </a:bodyPr>
              <a:lstStyle/>
              <a:p>
                <a:pPr lvl="0" algn="ctr"/>
                <a:r>
                  <a:rPr lang="en-US" altLang="zh-CN" sz="3600" b="1">
                    <a:solidFill>
                      <a:srgbClr val="800000"/>
                    </a:solidFill>
                    <a:latin typeface="Times New Roman" pitchFamily="18" charset="0"/>
                    <a:ea typeface="宋体" pitchFamily="2" charset="-122"/>
                  </a:rPr>
                  <a:t>b</a:t>
                </a:r>
                <a:endParaRPr lang="en-US" altLang="zh-CN" sz="3600" b="0">
                  <a:solidFill>
                    <a:schemeClr val="tx1"/>
                  </a:solidFill>
                  <a:latin typeface="Times New Roman" pitchFamily="18" charset="0"/>
                  <a:ea typeface="宋体" pitchFamily="2" charset="-122"/>
                </a:endParaRPr>
              </a:p>
            </p:txBody>
          </p:sp>
          <p:sp>
            <p:nvSpPr>
              <p:cNvPr id="32880" name="文本框 32879"/>
              <p:cNvSpPr txBox="1"/>
              <p:nvPr/>
            </p:nvSpPr>
            <p:spPr>
              <a:xfrm>
                <a:off x="1023" y="3051"/>
                <a:ext cx="260" cy="463"/>
              </a:xfrm>
              <a:prstGeom prst="rect">
                <a:avLst/>
              </a:prstGeom>
              <a:noFill/>
              <a:ln w="25400">
                <a:noFill/>
                <a:miter/>
              </a:ln>
            </p:spPr>
            <p:txBody>
              <a:bodyPr wrap="square" anchor="ctr">
                <a:spAutoFit/>
              </a:bodyPr>
              <a:lstStyle/>
              <a:p>
                <a:pPr lvl="0" algn="ctr"/>
                <a:r>
                  <a:rPr lang="en-US" altLang="zh-CN" sz="3600" b="1">
                    <a:solidFill>
                      <a:srgbClr val="800000"/>
                    </a:solidFill>
                    <a:latin typeface="Times New Roman" pitchFamily="18" charset="0"/>
                    <a:ea typeface="宋体" pitchFamily="2" charset="-122"/>
                  </a:rPr>
                  <a:t>a</a:t>
                </a:r>
                <a:endParaRPr lang="en-US" altLang="zh-CN" sz="3600" b="0">
                  <a:solidFill>
                    <a:schemeClr val="tx1"/>
                  </a:solidFill>
                  <a:latin typeface="Times New Roman" pitchFamily="18" charset="0"/>
                  <a:ea typeface="宋体" pitchFamily="2" charset="-122"/>
                </a:endParaRPr>
              </a:p>
            </p:txBody>
          </p:sp>
          <p:sp>
            <p:nvSpPr>
              <p:cNvPr id="32881" name="文本框 32880"/>
              <p:cNvSpPr txBox="1"/>
              <p:nvPr/>
            </p:nvSpPr>
            <p:spPr>
              <a:xfrm>
                <a:off x="1719" y="3150"/>
                <a:ext cx="244" cy="463"/>
              </a:xfrm>
              <a:prstGeom prst="rect">
                <a:avLst/>
              </a:prstGeom>
              <a:noFill/>
              <a:ln w="25400">
                <a:noFill/>
                <a:miter/>
              </a:ln>
            </p:spPr>
            <p:txBody>
              <a:bodyPr wrap="square" anchor="ctr">
                <a:spAutoFit/>
              </a:bodyPr>
              <a:lstStyle/>
              <a:p>
                <a:pPr lvl="0" algn="ctr"/>
                <a:r>
                  <a:rPr lang="en-US" altLang="zh-CN" sz="3600" b="1">
                    <a:solidFill>
                      <a:srgbClr val="FF3300"/>
                    </a:solidFill>
                    <a:latin typeface="Times New Roman" pitchFamily="18" charset="0"/>
                    <a:ea typeface="宋体" pitchFamily="2" charset="-122"/>
                  </a:rPr>
                  <a:t>c</a:t>
                </a:r>
                <a:endParaRPr lang="en-US" altLang="zh-CN" sz="3600" b="0">
                  <a:solidFill>
                    <a:schemeClr val="tx1"/>
                  </a:solidFill>
                  <a:latin typeface="Times New Roman" pitchFamily="18" charset="0"/>
                  <a:ea typeface="宋体" pitchFamily="2" charset="-122"/>
                </a:endParaRPr>
              </a:p>
            </p:txBody>
          </p:sp>
          <p:sp>
            <p:nvSpPr>
              <p:cNvPr id="32882" name="文本框 32881"/>
              <p:cNvSpPr txBox="1"/>
              <p:nvPr/>
            </p:nvSpPr>
            <p:spPr>
              <a:xfrm>
                <a:off x="2688" y="3316"/>
                <a:ext cx="276" cy="463"/>
              </a:xfrm>
              <a:prstGeom prst="rect">
                <a:avLst/>
              </a:prstGeom>
              <a:noFill/>
              <a:ln w="25400">
                <a:noFill/>
                <a:miter/>
              </a:ln>
            </p:spPr>
            <p:txBody>
              <a:bodyPr wrap="square" anchor="ctr">
                <a:spAutoFit/>
              </a:bodyPr>
              <a:lstStyle/>
              <a:p>
                <a:pPr lvl="0" algn="ctr"/>
                <a:r>
                  <a:rPr lang="en-US" altLang="zh-CN" sz="3600" b="1">
                    <a:solidFill>
                      <a:srgbClr val="FF3300"/>
                    </a:solidFill>
                    <a:latin typeface="Times New Roman" pitchFamily="18" charset="0"/>
                    <a:ea typeface="宋体" pitchFamily="2" charset="-122"/>
                  </a:rPr>
                  <a:t>d</a:t>
                </a:r>
                <a:endParaRPr lang="en-US" altLang="zh-CN" sz="3600" b="0">
                  <a:solidFill>
                    <a:schemeClr val="tx1"/>
                  </a:solidFill>
                  <a:latin typeface="Times New Roman" pitchFamily="18" charset="0"/>
                  <a:ea typeface="宋体" pitchFamily="2" charset="-122"/>
                </a:endParaRPr>
              </a:p>
            </p:txBody>
          </p:sp>
        </p:grpSp>
      </p:grpSp>
      <p:sp>
        <p:nvSpPr>
          <p:cNvPr id="32888" name="文本框 32887"/>
          <p:cNvSpPr txBox="1"/>
          <p:nvPr/>
        </p:nvSpPr>
        <p:spPr>
          <a:xfrm>
            <a:off x="8332788" y="6524625"/>
            <a:ext cx="757237"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举例</a:t>
            </a:r>
            <a:endParaRPr lang="zh-CN" altLang="en-US" sz="1600" b="1">
              <a:solidFill>
                <a:schemeClr val="folHlink"/>
              </a:solidFill>
              <a:latin typeface="Romantic" pitchFamily="2" charset="2"/>
              <a:ea typeface="宋体" pitchFamily="2" charset="-122"/>
            </a:endParaRP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5560" y="260350"/>
            <a:ext cx="6733778" cy="518160"/>
          </a:xfrm>
          <a:prstGeom prst="rect">
            <a:avLst/>
          </a:prstGeom>
          <a:noFill/>
          <a:ln w="9525">
            <a:noFill/>
            <a:miter/>
          </a:ln>
        </p:spPr>
        <p:txBody>
          <a:bodyPr wrap="square" anchor="t">
            <a:spAutoFit/>
          </a:bodyPr>
          <a:lstStyle/>
          <a:p>
            <a:pPr lvl="0"/>
            <a:r>
              <a:rPr lang="zh-CN" altLang="en-US" sz="2800" dirty="0">
                <a:solidFill>
                  <a:schemeClr val="tx1"/>
                </a:solidFill>
                <a:latin typeface="黑体" pitchFamily="2" charset="-122"/>
                <a:ea typeface="黑体" pitchFamily="2" charset="-122"/>
              </a:rPr>
              <a:t>例 求作如图所示</a:t>
            </a:r>
            <a:r>
              <a:rPr lang="zh-CN" altLang="en-US" sz="2800" dirty="0">
                <a:solidFill>
                  <a:schemeClr val="tx1"/>
                </a:solidFill>
                <a:latin typeface="Times New Roman" pitchFamily="18" charset="0"/>
                <a:ea typeface="黑体" pitchFamily="2" charset="-122"/>
              </a:rPr>
              <a:t>物体的三视图</a:t>
            </a:r>
            <a:endParaRPr lang="zh-CN" altLang="en-US" sz="2800">
              <a:solidFill>
                <a:schemeClr val="tx1"/>
              </a:solidFill>
              <a:latin typeface="Times New Roman" pitchFamily="18" charset="0"/>
              <a:ea typeface="黑体" pitchFamily="2" charset="-122"/>
            </a:endParaRPr>
          </a:p>
        </p:txBody>
      </p:sp>
      <p:grpSp>
        <p:nvGrpSpPr>
          <p:cNvPr id="34047" name="组合 34046"/>
          <p:cNvGrpSpPr/>
          <p:nvPr/>
        </p:nvGrpSpPr>
        <p:grpSpPr>
          <a:xfrm>
            <a:off x="679133" y="2515870"/>
            <a:ext cx="3152775" cy="3103563"/>
            <a:chOff x="202" y="6"/>
            <a:chExt cx="1488" cy="1488"/>
          </a:xfrm>
        </p:grpSpPr>
        <p:grpSp>
          <p:nvGrpSpPr>
            <p:cNvPr id="34025" name="组合 34024"/>
            <p:cNvGrpSpPr/>
            <p:nvPr/>
          </p:nvGrpSpPr>
          <p:grpSpPr>
            <a:xfrm>
              <a:off x="202" y="438"/>
              <a:ext cx="432" cy="1056"/>
              <a:chOff x="2304" y="720"/>
              <a:chExt cx="432" cy="1056"/>
            </a:xfrm>
          </p:grpSpPr>
          <p:sp>
            <p:nvSpPr>
              <p:cNvPr id="34026" name="直接连接符 34025"/>
              <p:cNvSpPr/>
              <p:nvPr/>
            </p:nvSpPr>
            <p:spPr>
              <a:xfrm>
                <a:off x="2736" y="1392"/>
                <a:ext cx="0" cy="384"/>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27" name="直接连接符 34026"/>
              <p:cNvSpPr/>
              <p:nvPr/>
            </p:nvSpPr>
            <p:spPr>
              <a:xfrm flipH="1" flipV="1">
                <a:off x="2544" y="1296"/>
                <a:ext cx="192" cy="9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28" name="直接连接符 34027"/>
              <p:cNvSpPr/>
              <p:nvPr/>
            </p:nvSpPr>
            <p:spPr>
              <a:xfrm flipV="1">
                <a:off x="2544" y="864"/>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29" name="直接连接符 34028"/>
              <p:cNvSpPr/>
              <p:nvPr/>
            </p:nvSpPr>
            <p:spPr>
              <a:xfrm flipH="1" flipV="1">
                <a:off x="2304" y="1488"/>
                <a:ext cx="432" cy="2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0" name="直接连接符 34029"/>
              <p:cNvSpPr/>
              <p:nvPr/>
            </p:nvSpPr>
            <p:spPr>
              <a:xfrm>
                <a:off x="2304" y="720"/>
                <a:ext cx="0" cy="76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1" name="直接连接符 34030"/>
              <p:cNvSpPr/>
              <p:nvPr/>
            </p:nvSpPr>
            <p:spPr>
              <a:xfrm flipH="1" flipV="1">
                <a:off x="2304" y="720"/>
                <a:ext cx="240" cy="144"/>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34032" name="组合 34031"/>
            <p:cNvGrpSpPr/>
            <p:nvPr/>
          </p:nvGrpSpPr>
          <p:grpSpPr>
            <a:xfrm>
              <a:off x="202" y="6"/>
              <a:ext cx="1488" cy="1488"/>
              <a:chOff x="2304" y="288"/>
              <a:chExt cx="1488" cy="1488"/>
            </a:xfrm>
          </p:grpSpPr>
          <p:sp>
            <p:nvSpPr>
              <p:cNvPr id="34033" name="直接连接符 34032"/>
              <p:cNvSpPr/>
              <p:nvPr/>
            </p:nvSpPr>
            <p:spPr>
              <a:xfrm flipV="1">
                <a:off x="2544" y="864"/>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4" name="直接连接符 34033"/>
              <p:cNvSpPr/>
              <p:nvPr/>
            </p:nvSpPr>
            <p:spPr>
              <a:xfrm flipV="1">
                <a:off x="2736" y="1344"/>
                <a:ext cx="1056"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5" name="直接连接符 34034"/>
              <p:cNvSpPr/>
              <p:nvPr/>
            </p:nvSpPr>
            <p:spPr>
              <a:xfrm flipV="1">
                <a:off x="2544" y="432"/>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6" name="直接连接符 34035"/>
              <p:cNvSpPr/>
              <p:nvPr/>
            </p:nvSpPr>
            <p:spPr>
              <a:xfrm flipV="1">
                <a:off x="2736" y="960"/>
                <a:ext cx="1056"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37" name="直接连接符 34036"/>
              <p:cNvSpPr/>
              <p:nvPr/>
            </p:nvSpPr>
            <p:spPr>
              <a:xfrm flipV="1">
                <a:off x="2304" y="288"/>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34038" name="组合 34037"/>
            <p:cNvGrpSpPr/>
            <p:nvPr/>
          </p:nvGrpSpPr>
          <p:grpSpPr>
            <a:xfrm>
              <a:off x="1306" y="6"/>
              <a:ext cx="384" cy="1056"/>
              <a:chOff x="3408" y="288"/>
              <a:chExt cx="384" cy="1056"/>
            </a:xfrm>
          </p:grpSpPr>
          <p:sp>
            <p:nvSpPr>
              <p:cNvPr id="34039" name="直接连接符 34038"/>
              <p:cNvSpPr/>
              <p:nvPr/>
            </p:nvSpPr>
            <p:spPr>
              <a:xfrm>
                <a:off x="3648" y="864"/>
                <a:ext cx="144" cy="9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40" name="直接连接符 34039"/>
              <p:cNvSpPr/>
              <p:nvPr/>
            </p:nvSpPr>
            <p:spPr>
              <a:xfrm>
                <a:off x="3792" y="960"/>
                <a:ext cx="0" cy="384"/>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41" name="直接连接符 34040"/>
              <p:cNvSpPr/>
              <p:nvPr/>
            </p:nvSpPr>
            <p:spPr>
              <a:xfrm flipV="1">
                <a:off x="3648" y="432"/>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4042" name="直接连接符 34041"/>
              <p:cNvSpPr/>
              <p:nvPr/>
            </p:nvSpPr>
            <p:spPr>
              <a:xfrm flipH="1" flipV="1">
                <a:off x="3408" y="288"/>
                <a:ext cx="240" cy="144"/>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grpSp>
        <p:nvGrpSpPr>
          <p:cNvPr id="34056" name="组合 34055"/>
          <p:cNvGrpSpPr/>
          <p:nvPr/>
        </p:nvGrpSpPr>
        <p:grpSpPr>
          <a:xfrm>
            <a:off x="725488" y="3127375"/>
            <a:ext cx="2135187" cy="2203450"/>
            <a:chOff x="462" y="1970"/>
            <a:chExt cx="1345" cy="1388"/>
          </a:xfrm>
        </p:grpSpPr>
        <p:sp>
          <p:nvSpPr>
            <p:cNvPr id="34019" name="直接连接符 34018"/>
            <p:cNvSpPr/>
            <p:nvPr/>
          </p:nvSpPr>
          <p:spPr>
            <a:xfrm>
              <a:off x="910" y="1970"/>
              <a:ext cx="705" cy="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4020" name="直接连接符 34019"/>
            <p:cNvSpPr/>
            <p:nvPr/>
          </p:nvSpPr>
          <p:spPr>
            <a:xfrm flipH="1">
              <a:off x="462" y="1970"/>
              <a:ext cx="448" cy="119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4021" name="直接连接符 34020"/>
            <p:cNvSpPr/>
            <p:nvPr/>
          </p:nvSpPr>
          <p:spPr>
            <a:xfrm>
              <a:off x="462" y="3169"/>
              <a:ext cx="1089" cy="18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4022" name="直接连接符 34021"/>
            <p:cNvSpPr/>
            <p:nvPr/>
          </p:nvSpPr>
          <p:spPr>
            <a:xfrm flipV="1">
              <a:off x="1551" y="2727"/>
              <a:ext cx="256" cy="631"/>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4023" name="直接连接符 34022"/>
            <p:cNvSpPr/>
            <p:nvPr/>
          </p:nvSpPr>
          <p:spPr>
            <a:xfrm flipH="1" flipV="1">
              <a:off x="1423" y="2664"/>
              <a:ext cx="384" cy="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4024" name="直接连接符 34023"/>
            <p:cNvSpPr/>
            <p:nvPr/>
          </p:nvSpPr>
          <p:spPr>
            <a:xfrm flipV="1">
              <a:off x="1423" y="2033"/>
              <a:ext cx="192" cy="631"/>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34011" name="文本框 34010"/>
          <p:cNvSpPr txBox="1"/>
          <p:nvPr/>
        </p:nvSpPr>
        <p:spPr>
          <a:xfrm>
            <a:off x="1058863" y="2667000"/>
            <a:ext cx="441325" cy="519113"/>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34012" name="文本框 34011"/>
          <p:cNvSpPr txBox="1"/>
          <p:nvPr/>
        </p:nvSpPr>
        <p:spPr>
          <a:xfrm>
            <a:off x="2582863" y="3048000"/>
            <a:ext cx="420688" cy="519113"/>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B</a:t>
            </a:r>
          </a:p>
        </p:txBody>
      </p:sp>
      <p:sp>
        <p:nvSpPr>
          <p:cNvPr id="34013" name="文本框 34012"/>
          <p:cNvSpPr txBox="1"/>
          <p:nvPr/>
        </p:nvSpPr>
        <p:spPr>
          <a:xfrm>
            <a:off x="1820863" y="3810000"/>
            <a:ext cx="441325" cy="519113"/>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C</a:t>
            </a:r>
          </a:p>
        </p:txBody>
      </p:sp>
      <p:sp>
        <p:nvSpPr>
          <p:cNvPr id="34014" name="文本框 34013"/>
          <p:cNvSpPr txBox="1"/>
          <p:nvPr/>
        </p:nvSpPr>
        <p:spPr>
          <a:xfrm>
            <a:off x="2843213" y="4216400"/>
            <a:ext cx="441325" cy="946150"/>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D</a:t>
            </a:r>
          </a:p>
          <a:p>
            <a:pPr lvl="0"/>
            <a:endParaRPr lang="en-US" altLang="zh-CN" sz="2800" b="1">
              <a:solidFill>
                <a:schemeClr val="accent2"/>
              </a:solidFill>
              <a:latin typeface="Times New Roman" pitchFamily="18" charset="0"/>
              <a:ea typeface="宋体" pitchFamily="2" charset="-122"/>
            </a:endParaRPr>
          </a:p>
        </p:txBody>
      </p:sp>
      <p:sp>
        <p:nvSpPr>
          <p:cNvPr id="34015" name="文本框 34014"/>
          <p:cNvSpPr txBox="1"/>
          <p:nvPr/>
        </p:nvSpPr>
        <p:spPr>
          <a:xfrm>
            <a:off x="2328863" y="5218113"/>
            <a:ext cx="420688" cy="944563"/>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E</a:t>
            </a:r>
          </a:p>
          <a:p>
            <a:pPr lvl="0"/>
            <a:endParaRPr lang="en-US" altLang="zh-CN" sz="2800" b="1">
              <a:solidFill>
                <a:schemeClr val="accent2"/>
              </a:solidFill>
              <a:latin typeface="Times New Roman" pitchFamily="18" charset="0"/>
              <a:ea typeface="宋体" pitchFamily="2" charset="-122"/>
            </a:endParaRPr>
          </a:p>
        </p:txBody>
      </p:sp>
      <p:sp>
        <p:nvSpPr>
          <p:cNvPr id="34016" name="文本框 34015"/>
          <p:cNvSpPr txBox="1"/>
          <p:nvPr/>
        </p:nvSpPr>
        <p:spPr>
          <a:xfrm>
            <a:off x="296863" y="4816475"/>
            <a:ext cx="401638" cy="519113"/>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F</a:t>
            </a:r>
          </a:p>
        </p:txBody>
      </p:sp>
      <p:grpSp>
        <p:nvGrpSpPr>
          <p:cNvPr id="34050" name="组合 34049"/>
          <p:cNvGrpSpPr/>
          <p:nvPr/>
        </p:nvGrpSpPr>
        <p:grpSpPr>
          <a:xfrm>
            <a:off x="3043238" y="5105400"/>
            <a:ext cx="977900" cy="869950"/>
            <a:chOff x="4055" y="3360"/>
            <a:chExt cx="616" cy="548"/>
          </a:xfrm>
        </p:grpSpPr>
        <p:sp>
          <p:nvSpPr>
            <p:cNvPr id="34009" name="左箭头 34008"/>
            <p:cNvSpPr/>
            <p:nvPr/>
          </p:nvSpPr>
          <p:spPr>
            <a:xfrm rot="-18821821">
              <a:off x="4323" y="3501"/>
              <a:ext cx="489" cy="207"/>
            </a:xfrm>
            <a:prstGeom prst="leftArrow">
              <a:avLst>
                <a:gd name="adj1" fmla="val 41175"/>
                <a:gd name="adj2" fmla="val 44173"/>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4049" name="文本框 34048"/>
            <p:cNvSpPr txBox="1"/>
            <p:nvPr/>
          </p:nvSpPr>
          <p:spPr>
            <a:xfrm>
              <a:off x="4055" y="3582"/>
              <a:ext cx="339" cy="326"/>
            </a:xfrm>
            <a:prstGeom prst="rect">
              <a:avLst/>
            </a:prstGeom>
            <a:noFill/>
            <a:ln w="9525">
              <a:noFill/>
              <a:miter/>
            </a:ln>
          </p:spPr>
          <p:txBody>
            <a:bodyPr wrap="none" anchor="ctr">
              <a:spAutoFit/>
            </a:bodyPr>
            <a:lstStyle/>
            <a:p>
              <a:pPr lvl="0" algn="ctr"/>
              <a:r>
                <a:rPr lang="zh-CN" altLang="en-US" sz="2800">
                  <a:solidFill>
                    <a:schemeClr val="tx1"/>
                  </a:solidFill>
                  <a:latin typeface="黑体" charset="0"/>
                  <a:ea typeface="黑体" charset="0"/>
                </a:rPr>
                <a:t>主</a:t>
              </a:r>
            </a:p>
          </p:txBody>
        </p:sp>
      </p:grpSp>
      <p:grpSp>
        <p:nvGrpSpPr>
          <p:cNvPr id="33945" name="组合 33944"/>
          <p:cNvGrpSpPr/>
          <p:nvPr/>
        </p:nvGrpSpPr>
        <p:grpSpPr>
          <a:xfrm>
            <a:off x="5416550" y="1520825"/>
            <a:ext cx="2936240" cy="2477770"/>
            <a:chOff x="480" y="336"/>
            <a:chExt cx="1488" cy="1296"/>
          </a:xfrm>
        </p:grpSpPr>
        <p:grpSp>
          <p:nvGrpSpPr>
            <p:cNvPr id="33946" name="组合 33945"/>
            <p:cNvGrpSpPr/>
            <p:nvPr/>
          </p:nvGrpSpPr>
          <p:grpSpPr>
            <a:xfrm>
              <a:off x="1584" y="336"/>
              <a:ext cx="384" cy="1056"/>
              <a:chOff x="1584" y="336"/>
              <a:chExt cx="384" cy="1056"/>
            </a:xfrm>
          </p:grpSpPr>
          <p:sp>
            <p:nvSpPr>
              <p:cNvPr id="33947" name="直接连接符 33946"/>
              <p:cNvSpPr/>
              <p:nvPr/>
            </p:nvSpPr>
            <p:spPr>
              <a:xfrm>
                <a:off x="1824" y="912"/>
                <a:ext cx="144" cy="9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48" name="直接连接符 33947"/>
              <p:cNvSpPr/>
              <p:nvPr/>
            </p:nvSpPr>
            <p:spPr>
              <a:xfrm>
                <a:off x="1968" y="1008"/>
                <a:ext cx="0" cy="384"/>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49" name="直接连接符 33948"/>
              <p:cNvSpPr/>
              <p:nvPr/>
            </p:nvSpPr>
            <p:spPr>
              <a:xfrm flipV="1">
                <a:off x="1824" y="48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50" name="直接连接符 33949"/>
              <p:cNvSpPr/>
              <p:nvPr/>
            </p:nvSpPr>
            <p:spPr>
              <a:xfrm flipH="1" flipV="1">
                <a:off x="1584" y="336"/>
                <a:ext cx="240" cy="144"/>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33951" name="组合 33950"/>
            <p:cNvGrpSpPr/>
            <p:nvPr/>
          </p:nvGrpSpPr>
          <p:grpSpPr>
            <a:xfrm>
              <a:off x="480" y="624"/>
              <a:ext cx="1056" cy="1008"/>
              <a:chOff x="480" y="624"/>
              <a:chExt cx="1056" cy="1008"/>
            </a:xfrm>
          </p:grpSpPr>
          <p:sp>
            <p:nvSpPr>
              <p:cNvPr id="33952" name="直接连接符 33951"/>
              <p:cNvSpPr/>
              <p:nvPr/>
            </p:nvSpPr>
            <p:spPr>
              <a:xfrm flipH="1">
                <a:off x="480" y="624"/>
                <a:ext cx="336" cy="912"/>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33953" name="组合 33952"/>
              <p:cNvGrpSpPr/>
              <p:nvPr/>
            </p:nvGrpSpPr>
            <p:grpSpPr>
              <a:xfrm>
                <a:off x="480" y="624"/>
                <a:ext cx="1056" cy="1008"/>
                <a:chOff x="480" y="624"/>
                <a:chExt cx="1056" cy="1008"/>
              </a:xfrm>
            </p:grpSpPr>
            <p:sp>
              <p:nvSpPr>
                <p:cNvPr id="33954" name="直接连接符 33953"/>
                <p:cNvSpPr/>
                <p:nvPr/>
              </p:nvSpPr>
              <p:spPr>
                <a:xfrm>
                  <a:off x="816" y="624"/>
                  <a:ext cx="528" cy="4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3955" name="直接连接符 33954"/>
                <p:cNvSpPr/>
                <p:nvPr/>
              </p:nvSpPr>
              <p:spPr>
                <a:xfrm flipH="1">
                  <a:off x="1200" y="672"/>
                  <a:ext cx="144" cy="48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3956" name="直接连接符 33955"/>
                <p:cNvSpPr/>
                <p:nvPr/>
              </p:nvSpPr>
              <p:spPr>
                <a:xfrm>
                  <a:off x="480" y="1536"/>
                  <a:ext cx="912" cy="9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3957" name="直接连接符 33956"/>
                <p:cNvSpPr/>
                <p:nvPr/>
              </p:nvSpPr>
              <p:spPr>
                <a:xfrm flipV="1">
                  <a:off x="1392" y="1200"/>
                  <a:ext cx="144" cy="43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33958" name="直接连接符 33957"/>
                <p:cNvSpPr/>
                <p:nvPr/>
              </p:nvSpPr>
              <p:spPr>
                <a:xfrm flipH="1" flipV="1">
                  <a:off x="1200" y="1152"/>
                  <a:ext cx="336" cy="48"/>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grpSp>
          <p:nvGrpSpPr>
            <p:cNvPr id="33959" name="组合 33958"/>
            <p:cNvGrpSpPr/>
            <p:nvPr/>
          </p:nvGrpSpPr>
          <p:grpSpPr>
            <a:xfrm>
              <a:off x="816" y="336"/>
              <a:ext cx="1152" cy="1296"/>
              <a:chOff x="816" y="336"/>
              <a:chExt cx="1152" cy="1296"/>
            </a:xfrm>
          </p:grpSpPr>
          <p:sp>
            <p:nvSpPr>
              <p:cNvPr id="33960" name="直接连接符 33959"/>
              <p:cNvSpPr/>
              <p:nvPr/>
            </p:nvSpPr>
            <p:spPr>
              <a:xfrm flipH="1">
                <a:off x="1536" y="1008"/>
                <a:ext cx="432" cy="19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61" name="直接连接符 33960"/>
              <p:cNvSpPr/>
              <p:nvPr/>
            </p:nvSpPr>
            <p:spPr>
              <a:xfrm flipH="1">
                <a:off x="1392" y="1392"/>
                <a:ext cx="576"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62" name="直接连接符 33961"/>
              <p:cNvSpPr/>
              <p:nvPr/>
            </p:nvSpPr>
            <p:spPr>
              <a:xfrm flipH="1">
                <a:off x="1344" y="480"/>
                <a:ext cx="480" cy="19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63" name="直接连接符 33962"/>
              <p:cNvSpPr/>
              <p:nvPr/>
            </p:nvSpPr>
            <p:spPr>
              <a:xfrm flipH="1">
                <a:off x="816" y="336"/>
                <a:ext cx="768" cy="2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33964" name="直接连接符 33963"/>
              <p:cNvSpPr/>
              <p:nvPr/>
            </p:nvSpPr>
            <p:spPr>
              <a:xfrm flipH="1">
                <a:off x="1200" y="912"/>
                <a:ext cx="624"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sp>
        <p:nvSpPr>
          <p:cNvPr id="34053" name="文本框 34052"/>
          <p:cNvSpPr txBox="1"/>
          <p:nvPr/>
        </p:nvSpPr>
        <p:spPr>
          <a:xfrm>
            <a:off x="4608513" y="4312127"/>
            <a:ext cx="4419600" cy="1432560"/>
          </a:xfrm>
          <a:prstGeom prst="rect">
            <a:avLst/>
          </a:prstGeom>
          <a:noFill/>
          <a:ln w="9525">
            <a:noFill/>
            <a:miter/>
          </a:ln>
        </p:spPr>
        <p:txBody>
          <a:bodyPr anchor="ctr">
            <a:spAutoFit/>
          </a:bodyPr>
          <a:lstStyle/>
          <a:p>
            <a:pPr lvl="0"/>
            <a:r>
              <a:rPr lang="en-US" altLang="zh-CN" sz="3200" b="1" dirty="0">
                <a:solidFill>
                  <a:schemeClr val="accent2"/>
                </a:solidFill>
                <a:latin typeface="黑体" pitchFamily="2" charset="-122"/>
                <a:ea typeface="黑体" pitchFamily="2" charset="-122"/>
              </a:rPr>
              <a:t>  </a:t>
            </a:r>
            <a:r>
              <a:rPr lang="en-US" altLang="zh-CN" sz="2800" b="1" dirty="0">
                <a:solidFill>
                  <a:schemeClr val="accent2"/>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应运用直线上的点和两直线平行的投影特性来作图</a:t>
            </a:r>
            <a:endParaRPr lang="zh-CN" altLang="en-US" sz="2800">
              <a:solidFill>
                <a:srgbClr val="0000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047"/>
                                        </p:tgtEl>
                                        <p:attrNameLst>
                                          <p:attrName>style.visibility</p:attrName>
                                        </p:attrNameLst>
                                      </p:cBhvr>
                                      <p:to>
                                        <p:strVal val="visible"/>
                                      </p:to>
                                    </p:set>
                                    <p:anim calcmode="lin" valueType="num">
                                      <p:cBhvr additive="base">
                                        <p:cTn id="7" dur="500" fill="hold"/>
                                        <p:tgtEl>
                                          <p:spTgt spid="34047"/>
                                        </p:tgtEl>
                                        <p:attrNameLst>
                                          <p:attrName>ppt_x</p:attrName>
                                        </p:attrNameLst>
                                      </p:cBhvr>
                                      <p:tavLst>
                                        <p:tav tm="0">
                                          <p:val>
                                            <p:strVal val="0-#ppt_w/2"/>
                                          </p:val>
                                        </p:tav>
                                        <p:tav tm="100000">
                                          <p:val>
                                            <p:strVal val="#ppt_x"/>
                                          </p:val>
                                        </p:tav>
                                      </p:tavLst>
                                    </p:anim>
                                    <p:anim calcmode="lin" valueType="num">
                                      <p:cBhvr additive="base">
                                        <p:cTn id="8" dur="500" fill="hold"/>
                                        <p:tgtEl>
                                          <p:spTgt spid="340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056"/>
                                        </p:tgtEl>
                                        <p:attrNameLst>
                                          <p:attrName>style.visibility</p:attrName>
                                        </p:attrNameLst>
                                      </p:cBhvr>
                                      <p:to>
                                        <p:strVal val="visible"/>
                                      </p:to>
                                    </p:set>
                                    <p:anim calcmode="lin" valueType="num">
                                      <p:cBhvr additive="base">
                                        <p:cTn id="13" dur="500" fill="hold"/>
                                        <p:tgtEl>
                                          <p:spTgt spid="34056"/>
                                        </p:tgtEl>
                                        <p:attrNameLst>
                                          <p:attrName>ppt_x</p:attrName>
                                        </p:attrNameLst>
                                      </p:cBhvr>
                                      <p:tavLst>
                                        <p:tav tm="0">
                                          <p:val>
                                            <p:strVal val="0-#ppt_w/2"/>
                                          </p:val>
                                        </p:tav>
                                        <p:tav tm="100000">
                                          <p:val>
                                            <p:strVal val="#ppt_x"/>
                                          </p:val>
                                        </p:tav>
                                      </p:tavLst>
                                    </p:anim>
                                    <p:anim calcmode="lin" valueType="num">
                                      <p:cBhvr additive="base">
                                        <p:cTn id="14" dur="500" fill="hold"/>
                                        <p:tgtEl>
                                          <p:spTgt spid="340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4050"/>
                                        </p:tgtEl>
                                        <p:attrNameLst>
                                          <p:attrName>style.visibility</p:attrName>
                                        </p:attrNameLst>
                                      </p:cBhvr>
                                      <p:to>
                                        <p:strVal val="visible"/>
                                      </p:to>
                                    </p:set>
                                    <p:anim calcmode="lin" valueType="num">
                                      <p:cBhvr additive="base">
                                        <p:cTn id="19" dur="500" fill="hold"/>
                                        <p:tgtEl>
                                          <p:spTgt spid="34050"/>
                                        </p:tgtEl>
                                        <p:attrNameLst>
                                          <p:attrName>ppt_x</p:attrName>
                                        </p:attrNameLst>
                                      </p:cBhvr>
                                      <p:tavLst>
                                        <p:tav tm="0">
                                          <p:val>
                                            <p:strVal val="1+#ppt_w/2"/>
                                          </p:val>
                                        </p:tav>
                                        <p:tav tm="100000">
                                          <p:val>
                                            <p:strVal val="#ppt_x"/>
                                          </p:val>
                                        </p:tav>
                                      </p:tavLst>
                                    </p:anim>
                                    <p:anim calcmode="lin" valueType="num">
                                      <p:cBhvr additive="base">
                                        <p:cTn id="20" dur="500" fill="hold"/>
                                        <p:tgtEl>
                                          <p:spTgt spid="34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8" name="组合 193537"/>
          <p:cNvGrpSpPr/>
          <p:nvPr/>
        </p:nvGrpSpPr>
        <p:grpSpPr>
          <a:xfrm>
            <a:off x="541338" y="652463"/>
            <a:ext cx="6689725" cy="5141912"/>
            <a:chOff x="1440" y="2352"/>
            <a:chExt cx="2448" cy="1728"/>
          </a:xfrm>
        </p:grpSpPr>
        <p:sp>
          <p:nvSpPr>
            <p:cNvPr id="193539" name="直接连接符 193538"/>
            <p:cNvSpPr/>
            <p:nvPr/>
          </p:nvSpPr>
          <p:spPr>
            <a:xfrm>
              <a:off x="1440" y="3552"/>
              <a:ext cx="0" cy="528"/>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0" name="直接连接符 193539"/>
            <p:cNvSpPr/>
            <p:nvPr/>
          </p:nvSpPr>
          <p:spPr>
            <a:xfrm>
              <a:off x="2640" y="3552"/>
              <a:ext cx="0" cy="528"/>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1" name="直接连接符 193540"/>
            <p:cNvSpPr/>
            <p:nvPr/>
          </p:nvSpPr>
          <p:spPr>
            <a:xfrm>
              <a:off x="1440" y="2352"/>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2" name="直接连接符 193541"/>
            <p:cNvSpPr/>
            <p:nvPr/>
          </p:nvSpPr>
          <p:spPr>
            <a:xfrm>
              <a:off x="2640" y="2352"/>
              <a:ext cx="0" cy="768"/>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3" name="直接连接符 193542"/>
            <p:cNvSpPr/>
            <p:nvPr/>
          </p:nvSpPr>
          <p:spPr>
            <a:xfrm flipH="1">
              <a:off x="1440" y="3120"/>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4" name="直接连接符 193543"/>
            <p:cNvSpPr/>
            <p:nvPr/>
          </p:nvSpPr>
          <p:spPr>
            <a:xfrm>
              <a:off x="1440" y="2736"/>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5" name="直接连接符 193544"/>
            <p:cNvSpPr/>
            <p:nvPr/>
          </p:nvSpPr>
          <p:spPr>
            <a:xfrm>
              <a:off x="3312" y="2352"/>
              <a:ext cx="0" cy="768"/>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6" name="直接连接符 193545"/>
            <p:cNvSpPr/>
            <p:nvPr/>
          </p:nvSpPr>
          <p:spPr>
            <a:xfrm>
              <a:off x="3648" y="2352"/>
              <a:ext cx="0" cy="384"/>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7" name="直接连接符 193546"/>
            <p:cNvSpPr/>
            <p:nvPr/>
          </p:nvSpPr>
          <p:spPr>
            <a:xfrm>
              <a:off x="3312" y="3120"/>
              <a:ext cx="576"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8" name="直接连接符 193547"/>
            <p:cNvSpPr/>
            <p:nvPr/>
          </p:nvSpPr>
          <p:spPr>
            <a:xfrm>
              <a:off x="3648" y="2736"/>
              <a:ext cx="24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49" name="直接连接符 193548"/>
            <p:cNvSpPr/>
            <p:nvPr/>
          </p:nvSpPr>
          <p:spPr>
            <a:xfrm>
              <a:off x="3312" y="2352"/>
              <a:ext cx="336"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50" name="直接连接符 193549"/>
            <p:cNvSpPr/>
            <p:nvPr/>
          </p:nvSpPr>
          <p:spPr>
            <a:xfrm flipV="1">
              <a:off x="3888" y="2736"/>
              <a:ext cx="0" cy="384"/>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51" name="直接连接符 193550"/>
            <p:cNvSpPr/>
            <p:nvPr/>
          </p:nvSpPr>
          <p:spPr>
            <a:xfrm>
              <a:off x="1440" y="3552"/>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52" name="直接连接符 193551"/>
            <p:cNvSpPr/>
            <p:nvPr/>
          </p:nvSpPr>
          <p:spPr>
            <a:xfrm>
              <a:off x="1440" y="4080"/>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53" name="直接连接符 193552"/>
            <p:cNvSpPr/>
            <p:nvPr/>
          </p:nvSpPr>
          <p:spPr>
            <a:xfrm>
              <a:off x="1440" y="3840"/>
              <a:ext cx="120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193554" name="直接连接符 193553"/>
            <p:cNvSpPr/>
            <p:nvPr/>
          </p:nvSpPr>
          <p:spPr>
            <a:xfrm flipV="1">
              <a:off x="1440" y="2352"/>
              <a:ext cx="0" cy="768"/>
            </a:xfrm>
            <a:prstGeom prst="line">
              <a:avLst/>
            </a:prstGeom>
            <a:ln w="31750" cap="flat" cmpd="sng">
              <a:solidFill>
                <a:schemeClr val="tx1"/>
              </a:solidFill>
              <a:prstDash val="solid"/>
              <a:headEnd type="none" w="med" len="med"/>
              <a:tailEnd type="none" w="med" len="med"/>
            </a:ln>
          </p:spPr>
          <p:txBody>
            <a:bodyPr/>
            <a:lstStyle/>
            <a:p>
              <a:endParaRPr lang="zh-CN" altLang="en-US"/>
            </a:p>
          </p:txBody>
        </p:sp>
      </p:grpSp>
      <p:grpSp>
        <p:nvGrpSpPr>
          <p:cNvPr id="193601" name="组合 193600"/>
          <p:cNvGrpSpPr/>
          <p:nvPr/>
        </p:nvGrpSpPr>
        <p:grpSpPr>
          <a:xfrm>
            <a:off x="401638" y="661988"/>
            <a:ext cx="1703387" cy="5141912"/>
            <a:chOff x="1392" y="2352"/>
            <a:chExt cx="624" cy="1728"/>
          </a:xfrm>
        </p:grpSpPr>
        <p:sp>
          <p:nvSpPr>
            <p:cNvPr id="193602" name="直接连接符 193601"/>
            <p:cNvSpPr/>
            <p:nvPr/>
          </p:nvSpPr>
          <p:spPr>
            <a:xfrm flipH="1">
              <a:off x="1440" y="2352"/>
              <a:ext cx="384"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93603" name="直接连接符 193602"/>
            <p:cNvSpPr/>
            <p:nvPr/>
          </p:nvSpPr>
          <p:spPr>
            <a:xfrm>
              <a:off x="1440" y="2352"/>
              <a:ext cx="0" cy="768"/>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93604" name="直接连接符 193603"/>
            <p:cNvSpPr/>
            <p:nvPr/>
          </p:nvSpPr>
          <p:spPr>
            <a:xfrm flipH="1">
              <a:off x="1392" y="2736"/>
              <a:ext cx="576"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93605" name="直接连接符 193604"/>
            <p:cNvSpPr/>
            <p:nvPr/>
          </p:nvSpPr>
          <p:spPr>
            <a:xfrm flipH="1">
              <a:off x="1440" y="3840"/>
              <a:ext cx="528"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93606" name="直接连接符 193605"/>
            <p:cNvSpPr/>
            <p:nvPr/>
          </p:nvSpPr>
          <p:spPr>
            <a:xfrm>
              <a:off x="1440" y="3552"/>
              <a:ext cx="0" cy="528"/>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93607" name="直接连接符 193606"/>
            <p:cNvSpPr/>
            <p:nvPr/>
          </p:nvSpPr>
          <p:spPr>
            <a:xfrm>
              <a:off x="1440" y="4080"/>
              <a:ext cx="576"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grpSp>
      <p:grpSp>
        <p:nvGrpSpPr>
          <p:cNvPr id="193650" name="组合 193649"/>
          <p:cNvGrpSpPr/>
          <p:nvPr/>
        </p:nvGrpSpPr>
        <p:grpSpPr>
          <a:xfrm>
            <a:off x="4781550" y="3221038"/>
            <a:ext cx="3724275" cy="3636962"/>
            <a:chOff x="3024" y="2029"/>
            <a:chExt cx="2346" cy="2291"/>
          </a:xfrm>
        </p:grpSpPr>
        <p:grpSp>
          <p:nvGrpSpPr>
            <p:cNvPr id="193609" name="组合 193608"/>
            <p:cNvGrpSpPr/>
            <p:nvPr/>
          </p:nvGrpSpPr>
          <p:grpSpPr>
            <a:xfrm>
              <a:off x="3024" y="2160"/>
              <a:ext cx="1882" cy="2160"/>
              <a:chOff x="3024" y="2160"/>
              <a:chExt cx="1882" cy="2160"/>
            </a:xfrm>
          </p:grpSpPr>
          <p:sp>
            <p:nvSpPr>
              <p:cNvPr id="193610" name="文本框 193609"/>
              <p:cNvSpPr txBox="1"/>
              <p:nvPr/>
            </p:nvSpPr>
            <p:spPr>
              <a:xfrm>
                <a:off x="3504" y="2160"/>
                <a:ext cx="278" cy="327"/>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193611" name="文本框 193610"/>
              <p:cNvSpPr txBox="1"/>
              <p:nvPr/>
            </p:nvSpPr>
            <p:spPr>
              <a:xfrm>
                <a:off x="4416" y="2400"/>
                <a:ext cx="265" cy="327"/>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B</a:t>
                </a:r>
              </a:p>
            </p:txBody>
          </p:sp>
          <p:sp>
            <p:nvSpPr>
              <p:cNvPr id="193612" name="文本框 193611"/>
              <p:cNvSpPr txBox="1"/>
              <p:nvPr/>
            </p:nvSpPr>
            <p:spPr>
              <a:xfrm>
                <a:off x="3984" y="2832"/>
                <a:ext cx="367" cy="596"/>
              </a:xfrm>
              <a:prstGeom prst="rect">
                <a:avLst/>
              </a:prstGeom>
              <a:noFill/>
              <a:ln w="9525">
                <a:noFill/>
                <a:miter/>
              </a:ln>
            </p:spPr>
            <p:txBody>
              <a:bodyPr>
                <a:spAutoFit/>
              </a:bodyPr>
              <a:lstStyle/>
              <a:p>
                <a:pPr lvl="0"/>
                <a:r>
                  <a:rPr lang="en-US" altLang="zh-CN" sz="2800" b="1">
                    <a:solidFill>
                      <a:srgbClr val="0000FF"/>
                    </a:solidFill>
                    <a:latin typeface="Times New Roman" pitchFamily="18" charset="0"/>
                    <a:ea typeface="宋体" pitchFamily="2" charset="-122"/>
                  </a:rPr>
                  <a:t>C</a:t>
                </a:r>
              </a:p>
              <a:p>
                <a:pPr lvl="0"/>
                <a:endParaRPr lang="en-US" altLang="zh-CN" sz="2800" b="1">
                  <a:solidFill>
                    <a:srgbClr val="0000FF"/>
                  </a:solidFill>
                  <a:latin typeface="Times New Roman" pitchFamily="18" charset="0"/>
                  <a:ea typeface="宋体" pitchFamily="2" charset="-122"/>
                </a:endParaRPr>
              </a:p>
            </p:txBody>
          </p:sp>
          <p:sp>
            <p:nvSpPr>
              <p:cNvPr id="193613" name="文本框 193612"/>
              <p:cNvSpPr txBox="1"/>
              <p:nvPr/>
            </p:nvSpPr>
            <p:spPr>
              <a:xfrm>
                <a:off x="4628" y="3093"/>
                <a:ext cx="278" cy="596"/>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D</a:t>
                </a:r>
              </a:p>
              <a:p>
                <a:pPr lvl="0"/>
                <a:endParaRPr lang="en-US" altLang="zh-CN" sz="2800" b="1">
                  <a:solidFill>
                    <a:srgbClr val="0000FF"/>
                  </a:solidFill>
                  <a:latin typeface="Times New Roman" pitchFamily="18" charset="0"/>
                  <a:ea typeface="宋体" pitchFamily="2" charset="-122"/>
                </a:endParaRPr>
              </a:p>
            </p:txBody>
          </p:sp>
          <p:sp>
            <p:nvSpPr>
              <p:cNvPr id="193614" name="文本框 193613"/>
              <p:cNvSpPr txBox="1"/>
              <p:nvPr/>
            </p:nvSpPr>
            <p:spPr>
              <a:xfrm>
                <a:off x="4304" y="3724"/>
                <a:ext cx="265" cy="596"/>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E</a:t>
                </a:r>
              </a:p>
              <a:p>
                <a:pPr lvl="0"/>
                <a:endParaRPr lang="en-US" altLang="zh-CN" sz="2800" b="1">
                  <a:solidFill>
                    <a:srgbClr val="0000FF"/>
                  </a:solidFill>
                  <a:latin typeface="Times New Roman" pitchFamily="18" charset="0"/>
                  <a:ea typeface="宋体" pitchFamily="2" charset="-122"/>
                </a:endParaRPr>
              </a:p>
            </p:txBody>
          </p:sp>
          <p:sp>
            <p:nvSpPr>
              <p:cNvPr id="193615" name="文本框 193614"/>
              <p:cNvSpPr txBox="1"/>
              <p:nvPr/>
            </p:nvSpPr>
            <p:spPr>
              <a:xfrm>
                <a:off x="3024" y="3471"/>
                <a:ext cx="253" cy="327"/>
              </a:xfrm>
              <a:prstGeom prst="rect">
                <a:avLst/>
              </a:prstGeom>
              <a:noFill/>
              <a:ln w="9525">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F</a:t>
                </a:r>
              </a:p>
            </p:txBody>
          </p:sp>
        </p:grpSp>
        <p:grpSp>
          <p:nvGrpSpPr>
            <p:cNvPr id="193616" name="组合 193615"/>
            <p:cNvGrpSpPr/>
            <p:nvPr/>
          </p:nvGrpSpPr>
          <p:grpSpPr>
            <a:xfrm>
              <a:off x="3294" y="2407"/>
              <a:ext cx="1345" cy="1388"/>
              <a:chOff x="2304" y="576"/>
              <a:chExt cx="1008" cy="1056"/>
            </a:xfrm>
          </p:grpSpPr>
          <p:sp>
            <p:nvSpPr>
              <p:cNvPr id="193617" name="直接连接符 193616"/>
              <p:cNvSpPr/>
              <p:nvPr/>
            </p:nvSpPr>
            <p:spPr>
              <a:xfrm>
                <a:off x="2640" y="576"/>
                <a:ext cx="528" cy="4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93618" name="直接连接符 193617"/>
              <p:cNvSpPr/>
              <p:nvPr/>
            </p:nvSpPr>
            <p:spPr>
              <a:xfrm flipH="1">
                <a:off x="2304" y="576"/>
                <a:ext cx="336" cy="91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93619" name="直接连接符 193618"/>
              <p:cNvSpPr/>
              <p:nvPr/>
            </p:nvSpPr>
            <p:spPr>
              <a:xfrm>
                <a:off x="2304" y="1488"/>
                <a:ext cx="816" cy="14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93620" name="直接连接符 193619"/>
              <p:cNvSpPr/>
              <p:nvPr/>
            </p:nvSpPr>
            <p:spPr>
              <a:xfrm flipV="1">
                <a:off x="3120" y="1152"/>
                <a:ext cx="192" cy="48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93621" name="直接连接符 193620"/>
              <p:cNvSpPr/>
              <p:nvPr/>
            </p:nvSpPr>
            <p:spPr>
              <a:xfrm flipH="1" flipV="1">
                <a:off x="3024" y="1104"/>
                <a:ext cx="288" cy="4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93622" name="直接连接符 193621"/>
              <p:cNvSpPr/>
              <p:nvPr/>
            </p:nvSpPr>
            <p:spPr>
              <a:xfrm flipV="1">
                <a:off x="3024" y="624"/>
                <a:ext cx="144" cy="48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193623" name="组合 193622"/>
            <p:cNvGrpSpPr/>
            <p:nvPr/>
          </p:nvGrpSpPr>
          <p:grpSpPr>
            <a:xfrm>
              <a:off x="3294" y="2029"/>
              <a:ext cx="1986" cy="1955"/>
              <a:chOff x="202" y="6"/>
              <a:chExt cx="1488" cy="1488"/>
            </a:xfrm>
          </p:grpSpPr>
          <p:grpSp>
            <p:nvGrpSpPr>
              <p:cNvPr id="193624" name="组合 193623"/>
              <p:cNvGrpSpPr/>
              <p:nvPr/>
            </p:nvGrpSpPr>
            <p:grpSpPr>
              <a:xfrm>
                <a:off x="202" y="438"/>
                <a:ext cx="432" cy="1056"/>
                <a:chOff x="2304" y="720"/>
                <a:chExt cx="432" cy="1056"/>
              </a:xfrm>
            </p:grpSpPr>
            <p:sp>
              <p:nvSpPr>
                <p:cNvPr id="193625" name="直接连接符 193624"/>
                <p:cNvSpPr/>
                <p:nvPr/>
              </p:nvSpPr>
              <p:spPr>
                <a:xfrm>
                  <a:off x="2736" y="1392"/>
                  <a:ext cx="0" cy="384"/>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26" name="直接连接符 193625"/>
                <p:cNvSpPr/>
                <p:nvPr/>
              </p:nvSpPr>
              <p:spPr>
                <a:xfrm flipH="1" flipV="1">
                  <a:off x="2544" y="1296"/>
                  <a:ext cx="192" cy="9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27" name="直接连接符 193626"/>
                <p:cNvSpPr/>
                <p:nvPr/>
              </p:nvSpPr>
              <p:spPr>
                <a:xfrm flipV="1">
                  <a:off x="2544" y="864"/>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28" name="直接连接符 193627"/>
                <p:cNvSpPr/>
                <p:nvPr/>
              </p:nvSpPr>
              <p:spPr>
                <a:xfrm flipH="1" flipV="1">
                  <a:off x="2304" y="1488"/>
                  <a:ext cx="432" cy="2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29" name="直接连接符 193628"/>
                <p:cNvSpPr/>
                <p:nvPr/>
              </p:nvSpPr>
              <p:spPr>
                <a:xfrm>
                  <a:off x="2304" y="720"/>
                  <a:ext cx="0" cy="76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0" name="直接连接符 193629"/>
                <p:cNvSpPr/>
                <p:nvPr/>
              </p:nvSpPr>
              <p:spPr>
                <a:xfrm flipH="1" flipV="1">
                  <a:off x="2304" y="720"/>
                  <a:ext cx="240" cy="144"/>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193631" name="组合 193630"/>
              <p:cNvGrpSpPr/>
              <p:nvPr/>
            </p:nvGrpSpPr>
            <p:grpSpPr>
              <a:xfrm>
                <a:off x="202" y="6"/>
                <a:ext cx="1488" cy="1488"/>
                <a:chOff x="2304" y="288"/>
                <a:chExt cx="1488" cy="1488"/>
              </a:xfrm>
            </p:grpSpPr>
            <p:sp>
              <p:nvSpPr>
                <p:cNvPr id="193632" name="直接连接符 193631"/>
                <p:cNvSpPr/>
                <p:nvPr/>
              </p:nvSpPr>
              <p:spPr>
                <a:xfrm flipV="1">
                  <a:off x="2544" y="864"/>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3" name="直接连接符 193632"/>
                <p:cNvSpPr/>
                <p:nvPr/>
              </p:nvSpPr>
              <p:spPr>
                <a:xfrm flipV="1">
                  <a:off x="2736" y="1344"/>
                  <a:ext cx="1056"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4" name="直接连接符 193633"/>
                <p:cNvSpPr/>
                <p:nvPr/>
              </p:nvSpPr>
              <p:spPr>
                <a:xfrm flipV="1">
                  <a:off x="2544" y="432"/>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5" name="直接连接符 193634"/>
                <p:cNvSpPr/>
                <p:nvPr/>
              </p:nvSpPr>
              <p:spPr>
                <a:xfrm flipV="1">
                  <a:off x="2736" y="960"/>
                  <a:ext cx="1056"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6" name="直接连接符 193635"/>
                <p:cNvSpPr/>
                <p:nvPr/>
              </p:nvSpPr>
              <p:spPr>
                <a:xfrm flipV="1">
                  <a:off x="2304" y="288"/>
                  <a:ext cx="1104"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193637" name="组合 193636"/>
              <p:cNvGrpSpPr/>
              <p:nvPr/>
            </p:nvGrpSpPr>
            <p:grpSpPr>
              <a:xfrm>
                <a:off x="1306" y="6"/>
                <a:ext cx="384" cy="1056"/>
                <a:chOff x="3408" y="288"/>
                <a:chExt cx="384" cy="1056"/>
              </a:xfrm>
            </p:grpSpPr>
            <p:sp>
              <p:nvSpPr>
                <p:cNvPr id="193638" name="直接连接符 193637"/>
                <p:cNvSpPr/>
                <p:nvPr/>
              </p:nvSpPr>
              <p:spPr>
                <a:xfrm>
                  <a:off x="3648" y="864"/>
                  <a:ext cx="144" cy="9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39" name="直接连接符 193638"/>
                <p:cNvSpPr/>
                <p:nvPr/>
              </p:nvSpPr>
              <p:spPr>
                <a:xfrm>
                  <a:off x="3792" y="960"/>
                  <a:ext cx="0" cy="384"/>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40" name="直接连接符 193639"/>
                <p:cNvSpPr/>
                <p:nvPr/>
              </p:nvSpPr>
              <p:spPr>
                <a:xfrm flipV="1">
                  <a:off x="3648" y="432"/>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93641" name="直接连接符 193640"/>
                <p:cNvSpPr/>
                <p:nvPr/>
              </p:nvSpPr>
              <p:spPr>
                <a:xfrm flipH="1" flipV="1">
                  <a:off x="3408" y="288"/>
                  <a:ext cx="240" cy="144"/>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grpSp>
          <p:nvGrpSpPr>
            <p:cNvPr id="193642" name="组合 193641"/>
            <p:cNvGrpSpPr/>
            <p:nvPr/>
          </p:nvGrpSpPr>
          <p:grpSpPr>
            <a:xfrm>
              <a:off x="4736" y="3653"/>
              <a:ext cx="634" cy="566"/>
              <a:chOff x="4037" y="3360"/>
              <a:chExt cx="634" cy="566"/>
            </a:xfrm>
          </p:grpSpPr>
          <p:sp>
            <p:nvSpPr>
              <p:cNvPr id="193643" name="左箭头 193642"/>
              <p:cNvSpPr/>
              <p:nvPr/>
            </p:nvSpPr>
            <p:spPr>
              <a:xfrm rot="-18821821">
                <a:off x="4323" y="3501"/>
                <a:ext cx="489" cy="207"/>
              </a:xfrm>
              <a:prstGeom prst="leftArrow">
                <a:avLst>
                  <a:gd name="adj1" fmla="val 41175"/>
                  <a:gd name="adj2" fmla="val 44173"/>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93644" name="文本框 193643"/>
              <p:cNvSpPr txBox="1"/>
              <p:nvPr/>
            </p:nvSpPr>
            <p:spPr>
              <a:xfrm>
                <a:off x="4037" y="3561"/>
                <a:ext cx="374" cy="365"/>
              </a:xfrm>
              <a:prstGeom prst="rect">
                <a:avLst/>
              </a:prstGeom>
              <a:noFill/>
              <a:ln w="9525">
                <a:noFill/>
                <a:miter/>
              </a:ln>
            </p:spPr>
            <p:txBody>
              <a:bodyPr wrap="none" anchor="ctr">
                <a:spAutoFit/>
              </a:bodyPr>
              <a:lstStyle/>
              <a:p>
                <a:pPr lvl="0" algn="ctr"/>
                <a:r>
                  <a:rPr lang="zh-CN" altLang="en-US" sz="3200" b="1">
                    <a:solidFill>
                      <a:srgbClr val="0000FF"/>
                    </a:solidFill>
                    <a:latin typeface="Times New Roman" pitchFamily="18" charset="0"/>
                    <a:ea typeface="黑体" pitchFamily="2" charset="-122"/>
                  </a:rPr>
                  <a:t>主</a:t>
                </a:r>
                <a:endParaRPr lang="zh-CN" altLang="en-US" sz="3600" b="0">
                  <a:solidFill>
                    <a:srgbClr val="0000FF"/>
                  </a:solidFill>
                  <a:latin typeface="Times New Roman" pitchFamily="18" charset="0"/>
                  <a:ea typeface="黑体" pitchFamily="2" charset="-122"/>
                </a:endParaRPr>
              </a:p>
            </p:txBody>
          </p:sp>
        </p:grpSp>
      </p:grpSp>
      <p:grpSp>
        <p:nvGrpSpPr>
          <p:cNvPr id="193648" name="组合 193647"/>
          <p:cNvGrpSpPr/>
          <p:nvPr/>
        </p:nvGrpSpPr>
        <p:grpSpPr>
          <a:xfrm>
            <a:off x="-19050" y="0"/>
            <a:ext cx="7826375" cy="6213475"/>
            <a:chOff x="0" y="0"/>
            <a:chExt cx="4930" cy="3914"/>
          </a:xfrm>
        </p:grpSpPr>
        <p:sp>
          <p:nvSpPr>
            <p:cNvPr id="193555" name="直接连接符 193554"/>
            <p:cNvSpPr/>
            <p:nvPr/>
          </p:nvSpPr>
          <p:spPr>
            <a:xfrm flipH="1">
              <a:off x="353" y="411"/>
              <a:ext cx="662" cy="1439"/>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56" name="直接连接符 193555"/>
            <p:cNvSpPr/>
            <p:nvPr/>
          </p:nvSpPr>
          <p:spPr>
            <a:xfrm flipH="1">
              <a:off x="1262" y="411"/>
              <a:ext cx="331" cy="72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57" name="直接连接符 193556"/>
            <p:cNvSpPr/>
            <p:nvPr/>
          </p:nvSpPr>
          <p:spPr>
            <a:xfrm flipH="1">
              <a:off x="1345" y="1131"/>
              <a:ext cx="331" cy="719"/>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58" name="椭圆 193557"/>
            <p:cNvSpPr/>
            <p:nvPr/>
          </p:nvSpPr>
          <p:spPr>
            <a:xfrm>
              <a:off x="272" y="2570"/>
              <a:ext cx="164" cy="180"/>
            </a:xfrm>
            <a:prstGeom prst="ellipse">
              <a:avLst/>
            </a:prstGeom>
            <a:solidFill>
              <a:srgbClr val="FF0000"/>
            </a:solidFill>
            <a:ln w="31750" cap="flat" cmpd="sng">
              <a:solidFill>
                <a:srgbClr val="FF3300"/>
              </a:solidFill>
              <a:prstDash val="solid"/>
              <a:headEnd type="none" w="med" len="med"/>
              <a:tailEnd type="none" w="med" len="med"/>
            </a:ln>
          </p:spPr>
          <p:txBody>
            <a:bodyPr/>
            <a:lstStyle/>
            <a:p>
              <a:endParaRPr lang="zh-CN" altLang="en-US"/>
            </a:p>
          </p:txBody>
        </p:sp>
        <p:sp>
          <p:nvSpPr>
            <p:cNvPr id="193559" name="椭圆 193558"/>
            <p:cNvSpPr/>
            <p:nvPr/>
          </p:nvSpPr>
          <p:spPr>
            <a:xfrm>
              <a:off x="1510" y="3109"/>
              <a:ext cx="166" cy="181"/>
            </a:xfrm>
            <a:prstGeom prst="ellipse">
              <a:avLst/>
            </a:prstGeom>
            <a:solidFill>
              <a:srgbClr val="FF33CC"/>
            </a:solidFill>
            <a:ln w="31750" cap="flat" cmpd="sng">
              <a:solidFill>
                <a:schemeClr val="tx1"/>
              </a:solidFill>
              <a:prstDash val="solid"/>
              <a:headEnd type="none" w="med" len="med"/>
              <a:tailEnd type="none" w="med" len="med"/>
            </a:ln>
          </p:spPr>
          <p:txBody>
            <a:bodyPr/>
            <a:lstStyle/>
            <a:p>
              <a:endParaRPr lang="zh-CN" altLang="en-US"/>
            </a:p>
          </p:txBody>
        </p:sp>
        <p:sp>
          <p:nvSpPr>
            <p:cNvPr id="193560" name="椭圆 193559"/>
            <p:cNvSpPr/>
            <p:nvPr/>
          </p:nvSpPr>
          <p:spPr>
            <a:xfrm>
              <a:off x="1510" y="321"/>
              <a:ext cx="166" cy="180"/>
            </a:xfrm>
            <a:prstGeom prst="ellipse">
              <a:avLst/>
            </a:prstGeom>
            <a:solidFill>
              <a:srgbClr val="FF33CC"/>
            </a:solidFill>
            <a:ln w="31750">
              <a:noFill/>
            </a:ln>
          </p:spPr>
          <p:txBody>
            <a:bodyPr wrap="none" anchor="ctr"/>
            <a:lstStyle/>
            <a:p>
              <a:pPr lvl="0" algn="ctr"/>
              <a:endParaRPr sz="3200" b="1" dirty="0">
                <a:solidFill>
                  <a:schemeClr val="tx2"/>
                </a:solidFill>
                <a:latin typeface="Times New Roman" pitchFamily="18" charset="0"/>
                <a:ea typeface="宋体" pitchFamily="2" charset="-122"/>
              </a:endParaRPr>
            </a:p>
          </p:txBody>
        </p:sp>
        <p:sp>
          <p:nvSpPr>
            <p:cNvPr id="193561" name="椭圆 193560"/>
            <p:cNvSpPr/>
            <p:nvPr/>
          </p:nvSpPr>
          <p:spPr>
            <a:xfrm>
              <a:off x="1593" y="3560"/>
              <a:ext cx="165" cy="180"/>
            </a:xfrm>
            <a:prstGeom prst="ellipse">
              <a:avLst/>
            </a:prstGeom>
            <a:solidFill>
              <a:srgbClr val="0000FF"/>
            </a:solidFill>
            <a:ln w="31750">
              <a:noFill/>
            </a:ln>
          </p:spPr>
          <p:txBody>
            <a:bodyPr/>
            <a:lstStyle/>
            <a:p>
              <a:endParaRPr lang="zh-CN" altLang="en-US"/>
            </a:p>
          </p:txBody>
        </p:sp>
        <p:sp>
          <p:nvSpPr>
            <p:cNvPr id="193562" name="直接连接符 193561"/>
            <p:cNvSpPr/>
            <p:nvPr/>
          </p:nvSpPr>
          <p:spPr>
            <a:xfrm>
              <a:off x="1262" y="3200"/>
              <a:ext cx="414" cy="45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63" name="直接连接符 193562"/>
            <p:cNvSpPr/>
            <p:nvPr/>
          </p:nvSpPr>
          <p:spPr>
            <a:xfrm flipH="1" flipV="1">
              <a:off x="353" y="2660"/>
              <a:ext cx="992" cy="99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64" name="椭圆 193563"/>
            <p:cNvSpPr/>
            <p:nvPr/>
          </p:nvSpPr>
          <p:spPr>
            <a:xfrm>
              <a:off x="1593" y="1040"/>
              <a:ext cx="165" cy="181"/>
            </a:xfrm>
            <a:prstGeom prst="ellipse">
              <a:avLst/>
            </a:prstGeom>
            <a:solidFill>
              <a:srgbClr val="0000FF"/>
            </a:solidFill>
            <a:ln w="31750">
              <a:noFill/>
            </a:ln>
          </p:spPr>
          <p:txBody>
            <a:bodyPr/>
            <a:lstStyle/>
            <a:p>
              <a:endParaRPr lang="zh-CN" altLang="en-US"/>
            </a:p>
          </p:txBody>
        </p:sp>
        <p:sp>
          <p:nvSpPr>
            <p:cNvPr id="193565" name="椭圆 193564"/>
            <p:cNvSpPr/>
            <p:nvPr/>
          </p:nvSpPr>
          <p:spPr>
            <a:xfrm>
              <a:off x="1180" y="1040"/>
              <a:ext cx="165" cy="181"/>
            </a:xfrm>
            <a:prstGeom prst="ellipse">
              <a:avLst/>
            </a:prstGeom>
            <a:solidFill>
              <a:srgbClr val="800000"/>
            </a:solidFill>
            <a:ln w="31750">
              <a:noFill/>
            </a:ln>
          </p:spPr>
          <p:txBody>
            <a:bodyPr/>
            <a:lstStyle/>
            <a:p>
              <a:endParaRPr lang="zh-CN" altLang="en-US"/>
            </a:p>
          </p:txBody>
        </p:sp>
        <p:sp>
          <p:nvSpPr>
            <p:cNvPr id="193566" name="椭圆 193565"/>
            <p:cNvSpPr/>
            <p:nvPr/>
          </p:nvSpPr>
          <p:spPr>
            <a:xfrm>
              <a:off x="1180" y="3109"/>
              <a:ext cx="165" cy="181"/>
            </a:xfrm>
            <a:prstGeom prst="ellipse">
              <a:avLst/>
            </a:prstGeom>
            <a:solidFill>
              <a:srgbClr val="800000"/>
            </a:solidFill>
            <a:ln w="31750">
              <a:noFill/>
            </a:ln>
          </p:spPr>
          <p:txBody>
            <a:bodyPr/>
            <a:lstStyle/>
            <a:p>
              <a:endParaRPr lang="zh-CN" altLang="en-US"/>
            </a:p>
          </p:txBody>
        </p:sp>
        <p:sp>
          <p:nvSpPr>
            <p:cNvPr id="193567" name="椭圆 193566"/>
            <p:cNvSpPr/>
            <p:nvPr/>
          </p:nvSpPr>
          <p:spPr>
            <a:xfrm>
              <a:off x="1262" y="3560"/>
              <a:ext cx="166" cy="180"/>
            </a:xfrm>
            <a:prstGeom prst="ellipse">
              <a:avLst/>
            </a:prstGeom>
            <a:solidFill>
              <a:schemeClr val="tx2"/>
            </a:solidFill>
            <a:ln w="31750">
              <a:noFill/>
            </a:ln>
          </p:spPr>
          <p:txBody>
            <a:bodyPr/>
            <a:lstStyle/>
            <a:p>
              <a:endParaRPr lang="zh-CN" altLang="en-US"/>
            </a:p>
          </p:txBody>
        </p:sp>
        <p:sp>
          <p:nvSpPr>
            <p:cNvPr id="193568" name="椭圆 193567"/>
            <p:cNvSpPr/>
            <p:nvPr/>
          </p:nvSpPr>
          <p:spPr>
            <a:xfrm>
              <a:off x="1262" y="1760"/>
              <a:ext cx="166" cy="181"/>
            </a:xfrm>
            <a:prstGeom prst="ellipse">
              <a:avLst/>
            </a:prstGeom>
            <a:solidFill>
              <a:schemeClr val="tx1"/>
            </a:solidFill>
            <a:ln w="31750">
              <a:noFill/>
            </a:ln>
          </p:spPr>
          <p:txBody>
            <a:bodyPr/>
            <a:lstStyle/>
            <a:p>
              <a:endParaRPr lang="zh-CN" altLang="en-US"/>
            </a:p>
          </p:txBody>
        </p:sp>
        <p:sp>
          <p:nvSpPr>
            <p:cNvPr id="193569" name="直接连接符 193568"/>
            <p:cNvSpPr/>
            <p:nvPr/>
          </p:nvSpPr>
          <p:spPr>
            <a:xfrm flipH="1" flipV="1">
              <a:off x="1015" y="2660"/>
              <a:ext cx="578" cy="54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70" name="文本框 193569"/>
            <p:cNvSpPr txBox="1"/>
            <p:nvPr/>
          </p:nvSpPr>
          <p:spPr>
            <a:xfrm>
              <a:off x="742" y="0"/>
              <a:ext cx="340" cy="404"/>
            </a:xfrm>
            <a:prstGeom prst="rect">
              <a:avLst/>
            </a:prstGeom>
            <a:noFill/>
            <a:ln w="31750">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193571" name="文本框 193570"/>
            <p:cNvSpPr txBox="1"/>
            <p:nvPr/>
          </p:nvSpPr>
          <p:spPr>
            <a:xfrm>
              <a:off x="1484" y="0"/>
              <a:ext cx="329"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b'</a:t>
              </a:r>
            </a:p>
          </p:txBody>
        </p:sp>
        <p:sp>
          <p:nvSpPr>
            <p:cNvPr id="193572" name="文本框 193571"/>
            <p:cNvSpPr txBox="1"/>
            <p:nvPr/>
          </p:nvSpPr>
          <p:spPr>
            <a:xfrm>
              <a:off x="1059" y="678"/>
              <a:ext cx="301"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193573" name="文本框 193572"/>
            <p:cNvSpPr txBox="1"/>
            <p:nvPr/>
          </p:nvSpPr>
          <p:spPr>
            <a:xfrm>
              <a:off x="1741" y="902"/>
              <a:ext cx="329"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d'</a:t>
              </a:r>
            </a:p>
          </p:txBody>
        </p:sp>
        <p:sp>
          <p:nvSpPr>
            <p:cNvPr id="193574" name="文本框 193573"/>
            <p:cNvSpPr txBox="1"/>
            <p:nvPr/>
          </p:nvSpPr>
          <p:spPr>
            <a:xfrm>
              <a:off x="1325" y="1774"/>
              <a:ext cx="301"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193575" name="文本框 193574"/>
            <p:cNvSpPr txBox="1"/>
            <p:nvPr/>
          </p:nvSpPr>
          <p:spPr>
            <a:xfrm>
              <a:off x="0" y="1566"/>
              <a:ext cx="272"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sp>
          <p:nvSpPr>
            <p:cNvPr id="193576" name="文本框 193575"/>
            <p:cNvSpPr txBox="1"/>
            <p:nvPr/>
          </p:nvSpPr>
          <p:spPr>
            <a:xfrm>
              <a:off x="689" y="2296"/>
              <a:ext cx="244"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a</a:t>
              </a:r>
            </a:p>
          </p:txBody>
        </p:sp>
        <p:sp>
          <p:nvSpPr>
            <p:cNvPr id="193577" name="文本框 193576"/>
            <p:cNvSpPr txBox="1"/>
            <p:nvPr/>
          </p:nvSpPr>
          <p:spPr>
            <a:xfrm>
              <a:off x="1696" y="2818"/>
              <a:ext cx="258"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b</a:t>
              </a:r>
            </a:p>
          </p:txBody>
        </p:sp>
        <p:sp>
          <p:nvSpPr>
            <p:cNvPr id="193578" name="文本框 193577"/>
            <p:cNvSpPr txBox="1"/>
            <p:nvPr/>
          </p:nvSpPr>
          <p:spPr>
            <a:xfrm>
              <a:off x="1696" y="3549"/>
              <a:ext cx="258"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d</a:t>
              </a:r>
            </a:p>
          </p:txBody>
        </p:sp>
        <p:sp>
          <p:nvSpPr>
            <p:cNvPr id="193579" name="文本框 193578"/>
            <p:cNvSpPr txBox="1"/>
            <p:nvPr/>
          </p:nvSpPr>
          <p:spPr>
            <a:xfrm>
              <a:off x="954" y="2870"/>
              <a:ext cx="230"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endParaRPr lang="en-US" altLang="zh-CN" sz="3200" b="1">
                <a:solidFill>
                  <a:srgbClr val="00FF00"/>
                </a:solidFill>
                <a:latin typeface="Times New Roman" pitchFamily="18" charset="0"/>
                <a:ea typeface="宋体" pitchFamily="2" charset="-122"/>
              </a:endParaRPr>
            </a:p>
          </p:txBody>
        </p:sp>
        <p:sp>
          <p:nvSpPr>
            <p:cNvPr id="193580" name="文本框 193579"/>
            <p:cNvSpPr txBox="1"/>
            <p:nvPr/>
          </p:nvSpPr>
          <p:spPr>
            <a:xfrm>
              <a:off x="1007" y="3549"/>
              <a:ext cx="230"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193581" name="文本框 193580"/>
            <p:cNvSpPr txBox="1"/>
            <p:nvPr/>
          </p:nvSpPr>
          <p:spPr>
            <a:xfrm>
              <a:off x="0" y="2453"/>
              <a:ext cx="201"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endParaRPr lang="en-US" altLang="zh-CN" sz="3200" b="1">
                <a:solidFill>
                  <a:srgbClr val="FF3300"/>
                </a:solidFill>
                <a:latin typeface="Times New Roman" pitchFamily="18" charset="0"/>
                <a:ea typeface="宋体" pitchFamily="2" charset="-122"/>
              </a:endParaRPr>
            </a:p>
          </p:txBody>
        </p:sp>
        <p:sp>
          <p:nvSpPr>
            <p:cNvPr id="193582" name="文本框 193581"/>
            <p:cNvSpPr txBox="1"/>
            <p:nvPr/>
          </p:nvSpPr>
          <p:spPr>
            <a:xfrm>
              <a:off x="3339" y="52"/>
              <a:ext cx="386"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a"</a:t>
              </a:r>
            </a:p>
          </p:txBody>
        </p:sp>
        <p:sp>
          <p:nvSpPr>
            <p:cNvPr id="193583" name="文本框 193582"/>
            <p:cNvSpPr txBox="1"/>
            <p:nvPr/>
          </p:nvSpPr>
          <p:spPr>
            <a:xfrm>
              <a:off x="4081" y="104"/>
              <a:ext cx="400"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b"</a:t>
              </a:r>
            </a:p>
          </p:txBody>
        </p:sp>
        <p:sp>
          <p:nvSpPr>
            <p:cNvPr id="193584" name="文本框 193583"/>
            <p:cNvSpPr txBox="1"/>
            <p:nvPr/>
          </p:nvSpPr>
          <p:spPr>
            <a:xfrm>
              <a:off x="3763" y="887"/>
              <a:ext cx="372"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193585" name="文本框 193584"/>
            <p:cNvSpPr txBox="1"/>
            <p:nvPr/>
          </p:nvSpPr>
          <p:spPr>
            <a:xfrm>
              <a:off x="4399" y="783"/>
              <a:ext cx="400"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d"</a:t>
              </a:r>
            </a:p>
          </p:txBody>
        </p:sp>
        <p:sp>
          <p:nvSpPr>
            <p:cNvPr id="193586" name="文本框 193585"/>
            <p:cNvSpPr txBox="1"/>
            <p:nvPr/>
          </p:nvSpPr>
          <p:spPr>
            <a:xfrm>
              <a:off x="4558" y="1566"/>
              <a:ext cx="372"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193587" name="文本框 193586"/>
            <p:cNvSpPr txBox="1"/>
            <p:nvPr/>
          </p:nvSpPr>
          <p:spPr>
            <a:xfrm>
              <a:off x="3180" y="1618"/>
              <a:ext cx="343" cy="365"/>
            </a:xfrm>
            <a:prstGeom prst="rect">
              <a:avLst/>
            </a:prstGeom>
            <a:noFill/>
            <a:ln w="317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sp>
          <p:nvSpPr>
            <p:cNvPr id="193588" name="直接连接符 193587"/>
            <p:cNvSpPr/>
            <p:nvPr/>
          </p:nvSpPr>
          <p:spPr>
            <a:xfrm>
              <a:off x="1015" y="411"/>
              <a:ext cx="0" cy="2249"/>
            </a:xfrm>
            <a:prstGeom prst="line">
              <a:avLst/>
            </a:prstGeom>
            <a:ln w="31750" cap="flat" cmpd="sng">
              <a:solidFill>
                <a:schemeClr val="accent1"/>
              </a:solidFill>
              <a:prstDash val="solid"/>
              <a:headEnd type="none" w="med" len="med"/>
              <a:tailEnd type="triangle" w="med" len="med"/>
            </a:ln>
          </p:spPr>
          <p:txBody>
            <a:bodyPr/>
            <a:lstStyle/>
            <a:p>
              <a:endParaRPr lang="zh-CN" altLang="en-US"/>
            </a:p>
          </p:txBody>
        </p:sp>
        <p:sp>
          <p:nvSpPr>
            <p:cNvPr id="193589" name="直接连接符 193588"/>
            <p:cNvSpPr/>
            <p:nvPr/>
          </p:nvSpPr>
          <p:spPr>
            <a:xfrm>
              <a:off x="1593" y="411"/>
              <a:ext cx="0" cy="2789"/>
            </a:xfrm>
            <a:prstGeom prst="line">
              <a:avLst/>
            </a:prstGeom>
            <a:ln w="31750" cap="flat" cmpd="sng">
              <a:solidFill>
                <a:srgbClr val="FF33CC"/>
              </a:solidFill>
              <a:prstDash val="solid"/>
              <a:headEnd type="none" w="med" len="med"/>
              <a:tailEnd type="triangle" w="med" len="med"/>
            </a:ln>
          </p:spPr>
          <p:txBody>
            <a:bodyPr/>
            <a:lstStyle/>
            <a:p>
              <a:endParaRPr lang="zh-CN" altLang="en-US"/>
            </a:p>
          </p:txBody>
        </p:sp>
        <p:sp>
          <p:nvSpPr>
            <p:cNvPr id="193590" name="直接连接符 193589"/>
            <p:cNvSpPr/>
            <p:nvPr/>
          </p:nvSpPr>
          <p:spPr>
            <a:xfrm>
              <a:off x="1262" y="1131"/>
              <a:ext cx="0" cy="2069"/>
            </a:xfrm>
            <a:prstGeom prst="line">
              <a:avLst/>
            </a:prstGeom>
            <a:ln w="31750" cap="flat" cmpd="sng">
              <a:solidFill>
                <a:srgbClr val="800000"/>
              </a:solidFill>
              <a:prstDash val="solid"/>
              <a:headEnd type="none" w="med" len="med"/>
              <a:tailEnd type="triangle" w="med" len="med"/>
            </a:ln>
          </p:spPr>
          <p:txBody>
            <a:bodyPr/>
            <a:lstStyle/>
            <a:p>
              <a:endParaRPr lang="zh-CN" altLang="en-US"/>
            </a:p>
          </p:txBody>
        </p:sp>
        <p:sp>
          <p:nvSpPr>
            <p:cNvPr id="193591" name="直接连接符 193590"/>
            <p:cNvSpPr/>
            <p:nvPr/>
          </p:nvSpPr>
          <p:spPr>
            <a:xfrm>
              <a:off x="353" y="1850"/>
              <a:ext cx="0" cy="810"/>
            </a:xfrm>
            <a:prstGeom prst="line">
              <a:avLst/>
            </a:prstGeom>
            <a:ln w="31750" cap="flat" cmpd="sng">
              <a:solidFill>
                <a:srgbClr val="FF3300"/>
              </a:solidFill>
              <a:prstDash val="solid"/>
              <a:headEnd type="none" w="med" len="med"/>
              <a:tailEnd type="triangle" w="med" len="med"/>
            </a:ln>
          </p:spPr>
          <p:txBody>
            <a:bodyPr/>
            <a:lstStyle/>
            <a:p>
              <a:endParaRPr lang="zh-CN" altLang="en-US"/>
            </a:p>
          </p:txBody>
        </p:sp>
        <p:sp>
          <p:nvSpPr>
            <p:cNvPr id="193592" name="直接连接符 193591"/>
            <p:cNvSpPr/>
            <p:nvPr/>
          </p:nvSpPr>
          <p:spPr>
            <a:xfrm>
              <a:off x="1015" y="411"/>
              <a:ext cx="578"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93" name="直接连接符 193592"/>
            <p:cNvSpPr/>
            <p:nvPr/>
          </p:nvSpPr>
          <p:spPr>
            <a:xfrm>
              <a:off x="1262" y="1131"/>
              <a:ext cx="414"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94" name="直接连接符 193593"/>
            <p:cNvSpPr/>
            <p:nvPr/>
          </p:nvSpPr>
          <p:spPr>
            <a:xfrm flipH="1">
              <a:off x="1262" y="3200"/>
              <a:ext cx="331"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95" name="直接连接符 193594"/>
            <p:cNvSpPr/>
            <p:nvPr/>
          </p:nvSpPr>
          <p:spPr>
            <a:xfrm flipH="1">
              <a:off x="1345" y="3650"/>
              <a:ext cx="331"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596" name="直接连接符 193595"/>
            <p:cNvSpPr/>
            <p:nvPr/>
          </p:nvSpPr>
          <p:spPr>
            <a:xfrm flipV="1">
              <a:off x="1676" y="1131"/>
              <a:ext cx="0" cy="2519"/>
            </a:xfrm>
            <a:prstGeom prst="line">
              <a:avLst/>
            </a:prstGeom>
            <a:ln w="31750" cap="flat" cmpd="sng">
              <a:solidFill>
                <a:schemeClr val="accent2"/>
              </a:solidFill>
              <a:prstDash val="solid"/>
              <a:headEnd type="none" w="med" len="med"/>
              <a:tailEnd type="triangle" w="med" len="med"/>
            </a:ln>
          </p:spPr>
          <p:txBody>
            <a:bodyPr/>
            <a:lstStyle/>
            <a:p>
              <a:endParaRPr lang="zh-CN" altLang="en-US"/>
            </a:p>
          </p:txBody>
        </p:sp>
        <p:sp>
          <p:nvSpPr>
            <p:cNvPr id="193597" name="椭圆 193596"/>
            <p:cNvSpPr/>
            <p:nvPr/>
          </p:nvSpPr>
          <p:spPr>
            <a:xfrm>
              <a:off x="272" y="1760"/>
              <a:ext cx="164" cy="181"/>
            </a:xfrm>
            <a:prstGeom prst="ellipse">
              <a:avLst/>
            </a:prstGeom>
            <a:solidFill>
              <a:srgbClr val="FF3300"/>
            </a:solidFill>
            <a:ln w="31750">
              <a:noFill/>
            </a:ln>
          </p:spPr>
          <p:txBody>
            <a:bodyPr/>
            <a:lstStyle/>
            <a:p>
              <a:endParaRPr lang="zh-CN" altLang="en-US"/>
            </a:p>
          </p:txBody>
        </p:sp>
        <p:sp>
          <p:nvSpPr>
            <p:cNvPr id="193598" name="直接连接符 193597"/>
            <p:cNvSpPr/>
            <p:nvPr/>
          </p:nvSpPr>
          <p:spPr>
            <a:xfrm>
              <a:off x="1345" y="1850"/>
              <a:ext cx="0" cy="1800"/>
            </a:xfrm>
            <a:prstGeom prst="line">
              <a:avLst/>
            </a:prstGeom>
            <a:ln w="31750" cap="flat" cmpd="sng">
              <a:solidFill>
                <a:schemeClr val="tx1"/>
              </a:solidFill>
              <a:prstDash val="solid"/>
              <a:headEnd type="none" w="med" len="med"/>
              <a:tailEnd type="triangle" w="med" len="med"/>
            </a:ln>
          </p:spPr>
          <p:txBody>
            <a:bodyPr/>
            <a:lstStyle/>
            <a:p>
              <a:endParaRPr lang="zh-CN" altLang="en-US"/>
            </a:p>
          </p:txBody>
        </p:sp>
        <p:sp>
          <p:nvSpPr>
            <p:cNvPr id="193599" name="直接连接符 193598"/>
            <p:cNvSpPr/>
            <p:nvPr/>
          </p:nvSpPr>
          <p:spPr>
            <a:xfrm flipH="1">
              <a:off x="353" y="2660"/>
              <a:ext cx="662"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600" name="直接连接符 193599"/>
            <p:cNvSpPr/>
            <p:nvPr/>
          </p:nvSpPr>
          <p:spPr>
            <a:xfrm flipH="1">
              <a:off x="353" y="1850"/>
              <a:ext cx="992" cy="0"/>
            </a:xfrm>
            <a:prstGeom prst="line">
              <a:avLst/>
            </a:prstGeom>
            <a:ln w="31750" cap="flat" cmpd="sng">
              <a:solidFill>
                <a:srgbClr val="FF3300"/>
              </a:solidFill>
              <a:prstDash val="solid"/>
              <a:headEnd type="none" w="med" len="med"/>
              <a:tailEnd type="none" w="med" len="med"/>
            </a:ln>
          </p:spPr>
          <p:txBody>
            <a:bodyPr/>
            <a:lstStyle/>
            <a:p>
              <a:endParaRPr lang="zh-CN" altLang="en-US"/>
            </a:p>
          </p:txBody>
        </p:sp>
        <p:sp>
          <p:nvSpPr>
            <p:cNvPr id="193646" name="椭圆 193645"/>
            <p:cNvSpPr/>
            <p:nvPr/>
          </p:nvSpPr>
          <p:spPr>
            <a:xfrm>
              <a:off x="932" y="321"/>
              <a:ext cx="166" cy="180"/>
            </a:xfrm>
            <a:prstGeom prst="ellipse">
              <a:avLst/>
            </a:prstGeom>
            <a:solidFill>
              <a:schemeClr val="accent1"/>
            </a:solidFill>
            <a:ln w="31750">
              <a:noFill/>
            </a:ln>
          </p:spPr>
          <p:txBody>
            <a:bodyPr/>
            <a:lstStyle/>
            <a:p>
              <a:endParaRPr lang="zh-CN" altLang="en-US"/>
            </a:p>
          </p:txBody>
        </p:sp>
        <p:sp>
          <p:nvSpPr>
            <p:cNvPr id="193647" name="椭圆 193646"/>
            <p:cNvSpPr/>
            <p:nvPr/>
          </p:nvSpPr>
          <p:spPr>
            <a:xfrm>
              <a:off x="932" y="2570"/>
              <a:ext cx="166" cy="180"/>
            </a:xfrm>
            <a:prstGeom prst="ellipse">
              <a:avLst/>
            </a:prstGeom>
            <a:solidFill>
              <a:schemeClr val="accent1"/>
            </a:solidFill>
            <a:ln w="31750">
              <a:noFill/>
            </a:ln>
          </p:spPr>
          <p:txBody>
            <a:bodyPr/>
            <a:lstStyle/>
            <a:p>
              <a:endParaRPr lang="zh-CN" altLang="en-US"/>
            </a:p>
          </p:txBody>
        </p:sp>
      </p:grpSp>
      <p:sp>
        <p:nvSpPr>
          <p:cNvPr id="193649" name="矩形 193648"/>
          <p:cNvSpPr/>
          <p:nvPr/>
        </p:nvSpPr>
        <p:spPr>
          <a:xfrm>
            <a:off x="4732338" y="6491288"/>
            <a:ext cx="1622425" cy="366712"/>
          </a:xfrm>
          <a:prstGeom prst="rect">
            <a:avLst/>
          </a:prstGeom>
          <a:noFill/>
          <a:ln w="9525">
            <a:noFill/>
            <a:miter/>
          </a:ln>
        </p:spPr>
        <p:txBody>
          <a:bodyPr wrap="none" anchor="t">
            <a:spAutoFit/>
          </a:bodyPr>
          <a:lstStyle/>
          <a:p>
            <a:pPr lvl="0"/>
            <a:r>
              <a:rPr lang="zh-CN" altLang="en-US" sz="1800" b="1" dirty="0">
                <a:solidFill>
                  <a:schemeClr val="folHlink"/>
                </a:solidFill>
                <a:latin typeface="Romantic" pitchFamily="2" charset="2"/>
                <a:ea typeface="宋体" pitchFamily="2" charset="-122"/>
              </a:rPr>
              <a:t>三 平面的投影</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3601"/>
                                        </p:tgtEl>
                                        <p:attrNameLst>
                                          <p:attrName>style.visibility</p:attrName>
                                        </p:attrNameLst>
                                      </p:cBhvr>
                                      <p:to>
                                        <p:strVal val="visible"/>
                                      </p:to>
                                    </p:set>
                                    <p:animEffect transition="in" filter="dissolve">
                                      <p:cBhvr>
                                        <p:cTn id="7" dur="500"/>
                                        <p:tgtEl>
                                          <p:spTgt spid="193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文本框 214017"/>
          <p:cNvSpPr txBox="1"/>
          <p:nvPr/>
        </p:nvSpPr>
        <p:spPr>
          <a:xfrm>
            <a:off x="108585" y="404495"/>
            <a:ext cx="8894445" cy="944880"/>
          </a:xfrm>
          <a:prstGeom prst="rect">
            <a:avLst/>
          </a:prstGeom>
          <a:noFill/>
          <a:ln w="28575">
            <a:noFill/>
            <a:miter/>
          </a:ln>
        </p:spPr>
        <p:txBody>
          <a:bodyPr wrap="square">
            <a:spAutoFit/>
          </a:bodyPr>
          <a:lstStyle/>
          <a:p>
            <a:pPr lvl="0"/>
            <a:r>
              <a:rPr lang="zh-CN" altLang="en-US" sz="2800" dirty="0">
                <a:solidFill>
                  <a:srgbClr val="FF3300"/>
                </a:solidFill>
                <a:latin typeface="Romantic" pitchFamily="2" charset="2"/>
                <a:ea typeface="黑体" pitchFamily="2" charset="-122"/>
              </a:rPr>
              <a:t>解</a:t>
            </a:r>
            <a:r>
              <a:rPr lang="en-US" altLang="zh-CN" sz="2800" dirty="0">
                <a:solidFill>
                  <a:srgbClr val="FF3300"/>
                </a:solidFill>
                <a:latin typeface="Romantic" pitchFamily="2" charset="2"/>
                <a:ea typeface="黑体" pitchFamily="2" charset="-122"/>
              </a:rPr>
              <a:t>:</a:t>
            </a:r>
            <a:r>
              <a:rPr lang="en-US" altLang="zh-CN" sz="2800">
                <a:solidFill>
                  <a:srgbClr val="0000FF"/>
                </a:solidFill>
                <a:latin typeface="黑体" pitchFamily="2" charset="-122"/>
                <a:ea typeface="黑体" pitchFamily="2" charset="-122"/>
              </a:rPr>
              <a:t>(1)</a:t>
            </a:r>
            <a:r>
              <a:rPr lang="zh-CN" altLang="en-US" sz="2800" dirty="0">
                <a:solidFill>
                  <a:srgbClr val="0000FF"/>
                </a:solidFill>
                <a:latin typeface="黑体" pitchFamily="2" charset="-122"/>
                <a:ea typeface="黑体" pitchFamily="2" charset="-122"/>
              </a:rPr>
              <a:t>画出第三面投影，按两直线相交的投影特征进行判定。</a:t>
            </a:r>
          </a:p>
        </p:txBody>
      </p:sp>
      <p:sp>
        <p:nvSpPr>
          <p:cNvPr id="214019" name="文本框 214018"/>
          <p:cNvSpPr txBox="1"/>
          <p:nvPr/>
        </p:nvSpPr>
        <p:spPr>
          <a:xfrm>
            <a:off x="0" y="6236970"/>
            <a:ext cx="5314315" cy="579120"/>
          </a:xfrm>
          <a:prstGeom prst="rect">
            <a:avLst/>
          </a:prstGeom>
          <a:noFill/>
          <a:ln w="28575">
            <a:noFill/>
            <a:miter/>
          </a:ln>
        </p:spPr>
        <p:txBody>
          <a:bodyPr wrap="square">
            <a:spAutoFit/>
          </a:bodyPr>
          <a:lstStyle/>
          <a:p>
            <a:pPr lvl="0"/>
            <a:r>
              <a:rPr lang="en-US" altLang="zh-CN" sz="3200" b="0" dirty="0">
                <a:solidFill>
                  <a:schemeClr val="tx1"/>
                </a:solidFill>
                <a:latin typeface="黑体" pitchFamily="2" charset="-122"/>
                <a:ea typeface="黑体" pitchFamily="2" charset="-122"/>
              </a:rPr>
              <a:t> </a:t>
            </a:r>
            <a:r>
              <a:rPr lang="en-US" altLang="zh-CN" sz="2800" dirty="0">
                <a:solidFill>
                  <a:srgbClr val="0000FF"/>
                </a:solidFill>
                <a:latin typeface="黑体" pitchFamily="2" charset="-122"/>
                <a:ea typeface="黑体" pitchFamily="2" charset="-122"/>
              </a:rPr>
              <a:t>(2)</a:t>
            </a:r>
            <a:r>
              <a:rPr lang="zh-CN" altLang="en-US" sz="2800" dirty="0">
                <a:solidFill>
                  <a:srgbClr val="0000FF"/>
                </a:solidFill>
                <a:latin typeface="黑体" pitchFamily="2" charset="-122"/>
                <a:ea typeface="黑体" pitchFamily="2" charset="-122"/>
              </a:rPr>
              <a:t>使用定比分割原理。</a:t>
            </a:r>
            <a:r>
              <a:rPr lang="zh-CN" altLang="en-US" sz="3200" b="0" dirty="0">
                <a:solidFill>
                  <a:srgbClr val="0000FF"/>
                </a:solidFill>
                <a:latin typeface="黑体" pitchFamily="2" charset="-122"/>
                <a:ea typeface="黑体" pitchFamily="2" charset="-122"/>
              </a:rPr>
              <a:t> </a:t>
            </a:r>
            <a:endParaRPr lang="zh-CN" altLang="en-US" sz="3200" b="0">
              <a:solidFill>
                <a:srgbClr val="0000FF"/>
              </a:solidFill>
              <a:latin typeface="黑体" pitchFamily="2" charset="-122"/>
              <a:ea typeface="黑体" pitchFamily="2" charset="-122"/>
            </a:endParaRPr>
          </a:p>
        </p:txBody>
      </p:sp>
      <p:sp>
        <p:nvSpPr>
          <p:cNvPr id="214020" name="文本框 214019"/>
          <p:cNvSpPr txBox="1"/>
          <p:nvPr/>
        </p:nvSpPr>
        <p:spPr>
          <a:xfrm>
            <a:off x="6686550" y="5383213"/>
            <a:ext cx="1783080" cy="518160"/>
          </a:xfrm>
          <a:prstGeom prst="rect">
            <a:avLst/>
          </a:prstGeom>
          <a:noFill/>
          <a:ln w="28575">
            <a:noFill/>
            <a:miter/>
          </a:ln>
        </p:spPr>
        <p:txBody>
          <a:bodyPr wrap="none" anchor="t">
            <a:spAutoFit/>
          </a:bodyPr>
          <a:lstStyle/>
          <a:p>
            <a:pPr lvl="0"/>
            <a:r>
              <a:rPr lang="en-US" altLang="zh-CN" sz="2800" dirty="0">
                <a:solidFill>
                  <a:srgbClr val="FF3300"/>
                </a:solidFill>
                <a:latin typeface="黑体" pitchFamily="2" charset="-122"/>
                <a:ea typeface="黑体" pitchFamily="2" charset="-122"/>
              </a:rPr>
              <a:t>(</a:t>
            </a:r>
            <a:r>
              <a:rPr lang="zh-CN" altLang="en-US" sz="2800" dirty="0">
                <a:solidFill>
                  <a:srgbClr val="FF3300"/>
                </a:solidFill>
                <a:latin typeface="黑体" pitchFamily="2" charset="-122"/>
                <a:ea typeface="黑体" pitchFamily="2" charset="-122"/>
              </a:rPr>
              <a:t>不相交）</a:t>
            </a:r>
            <a:endParaRPr lang="zh-CN" altLang="en-US" sz="2800">
              <a:solidFill>
                <a:srgbClr val="FF3300"/>
              </a:solidFill>
              <a:latin typeface="黑体" pitchFamily="2" charset="-122"/>
              <a:ea typeface="黑体" pitchFamily="2" charset="-122"/>
            </a:endParaRPr>
          </a:p>
        </p:txBody>
      </p:sp>
      <p:sp>
        <p:nvSpPr>
          <p:cNvPr id="214021" name="直接连接符 214020"/>
          <p:cNvSpPr/>
          <p:nvPr/>
        </p:nvSpPr>
        <p:spPr>
          <a:xfrm flipH="1" flipV="1">
            <a:off x="1906588" y="4491038"/>
            <a:ext cx="2763837" cy="170180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4022" name="直接连接符 214021"/>
          <p:cNvSpPr/>
          <p:nvPr/>
        </p:nvSpPr>
        <p:spPr>
          <a:xfrm flipV="1">
            <a:off x="3287713" y="4586288"/>
            <a:ext cx="1382712" cy="755650"/>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grpSp>
        <p:nvGrpSpPr>
          <p:cNvPr id="214023" name="组合 214022"/>
          <p:cNvGrpSpPr/>
          <p:nvPr/>
        </p:nvGrpSpPr>
        <p:grpSpPr>
          <a:xfrm>
            <a:off x="3694113" y="5535613"/>
            <a:ext cx="590550" cy="641350"/>
            <a:chOff x="2352" y="3410"/>
            <a:chExt cx="349" cy="326"/>
          </a:xfrm>
        </p:grpSpPr>
        <p:sp>
          <p:nvSpPr>
            <p:cNvPr id="214024" name="椭圆 214023"/>
            <p:cNvSpPr/>
            <p:nvPr/>
          </p:nvSpPr>
          <p:spPr>
            <a:xfrm>
              <a:off x="2544" y="3504"/>
              <a:ext cx="96" cy="96"/>
            </a:xfrm>
            <a:prstGeom prst="ellipse">
              <a:avLst/>
            </a:prstGeom>
            <a:solidFill>
              <a:srgbClr val="FF0000"/>
            </a:solidFill>
            <a:ln w="28575">
              <a:noFill/>
            </a:ln>
          </p:spPr>
          <p:txBody>
            <a:bodyPr/>
            <a:lstStyle/>
            <a:p>
              <a:endParaRPr lang="zh-CN" altLang="en-US"/>
            </a:p>
          </p:txBody>
        </p:sp>
        <p:sp>
          <p:nvSpPr>
            <p:cNvPr id="214025" name="文本框 214024"/>
            <p:cNvSpPr txBox="1"/>
            <p:nvPr/>
          </p:nvSpPr>
          <p:spPr>
            <a:xfrm>
              <a:off x="2352" y="3410"/>
              <a:ext cx="349"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k</a:t>
              </a:r>
              <a:r>
                <a:rPr lang="en-US" altLang="zh-CN" sz="3600" b="1" baseline="-25000">
                  <a:solidFill>
                    <a:schemeClr val="tx1"/>
                  </a:solidFill>
                  <a:latin typeface="Times New Roman" pitchFamily="18" charset="0"/>
                  <a:ea typeface="宋体" pitchFamily="2" charset="-122"/>
                </a:rPr>
                <a:t>0</a:t>
              </a:r>
              <a:endParaRPr lang="en-US" altLang="zh-CN" sz="3600" b="1">
                <a:solidFill>
                  <a:schemeClr val="tx1"/>
                </a:solidFill>
                <a:latin typeface="Times New Roman" pitchFamily="18" charset="0"/>
                <a:ea typeface="宋体" pitchFamily="2" charset="-122"/>
              </a:endParaRPr>
            </a:p>
          </p:txBody>
        </p:sp>
      </p:grpSp>
      <p:grpSp>
        <p:nvGrpSpPr>
          <p:cNvPr id="214026" name="组合 214025"/>
          <p:cNvGrpSpPr/>
          <p:nvPr/>
        </p:nvGrpSpPr>
        <p:grpSpPr>
          <a:xfrm>
            <a:off x="4084638" y="1993900"/>
            <a:ext cx="666750" cy="795338"/>
            <a:chOff x="2582" y="1612"/>
            <a:chExt cx="394" cy="404"/>
          </a:xfrm>
        </p:grpSpPr>
        <p:sp>
          <p:nvSpPr>
            <p:cNvPr id="214027" name="椭圆 214026"/>
            <p:cNvSpPr/>
            <p:nvPr/>
          </p:nvSpPr>
          <p:spPr>
            <a:xfrm>
              <a:off x="2880" y="1920"/>
              <a:ext cx="96" cy="96"/>
            </a:xfrm>
            <a:prstGeom prst="ellipse">
              <a:avLst/>
            </a:prstGeom>
            <a:solidFill>
              <a:srgbClr val="FF0000"/>
            </a:solidFill>
            <a:ln w="28575">
              <a:noFill/>
            </a:ln>
          </p:spPr>
          <p:txBody>
            <a:bodyPr/>
            <a:lstStyle/>
            <a:p>
              <a:endParaRPr lang="zh-CN" altLang="en-US"/>
            </a:p>
          </p:txBody>
        </p:sp>
        <p:sp>
          <p:nvSpPr>
            <p:cNvPr id="214028" name="文本框 214027"/>
            <p:cNvSpPr txBox="1"/>
            <p:nvPr/>
          </p:nvSpPr>
          <p:spPr>
            <a:xfrm>
              <a:off x="2582" y="1612"/>
              <a:ext cx="334"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k'</a:t>
              </a:r>
            </a:p>
          </p:txBody>
        </p:sp>
      </p:grpSp>
      <p:grpSp>
        <p:nvGrpSpPr>
          <p:cNvPr id="214029" name="组合 214028"/>
          <p:cNvGrpSpPr/>
          <p:nvPr/>
        </p:nvGrpSpPr>
        <p:grpSpPr>
          <a:xfrm>
            <a:off x="-19050" y="-76200"/>
            <a:ext cx="9091613" cy="6588125"/>
            <a:chOff x="0" y="-48"/>
            <a:chExt cx="5727" cy="4150"/>
          </a:xfrm>
        </p:grpSpPr>
        <p:sp>
          <p:nvSpPr>
            <p:cNvPr id="214030" name="文本框 214029"/>
            <p:cNvSpPr txBox="1"/>
            <p:nvPr/>
          </p:nvSpPr>
          <p:spPr>
            <a:xfrm>
              <a:off x="0" y="-48"/>
              <a:ext cx="5727" cy="326"/>
            </a:xfrm>
            <a:prstGeom prst="rect">
              <a:avLst/>
            </a:prstGeom>
            <a:noFill/>
            <a:ln w="28575">
              <a:noFill/>
              <a:miter/>
            </a:ln>
          </p:spPr>
          <p:txBody>
            <a:bodyPr wrap="square">
              <a:spAutoFit/>
            </a:bodyPr>
            <a:lstStyle/>
            <a:p>
              <a:pPr lvl="0"/>
              <a:r>
                <a:rPr lang="zh-CN" altLang="en-US" sz="2800" dirty="0">
                  <a:solidFill>
                    <a:srgbClr val="FF3300"/>
                  </a:solidFill>
                  <a:latin typeface="黑体" pitchFamily="2" charset="-122"/>
                  <a:ea typeface="黑体" pitchFamily="2" charset="-122"/>
                </a:rPr>
                <a:t>例</a:t>
              </a:r>
              <a:r>
                <a:rPr lang="zh-CN" altLang="en-US" sz="2800" dirty="0">
                  <a:solidFill>
                    <a:schemeClr val="tx1"/>
                  </a:solidFill>
                  <a:latin typeface="黑体" pitchFamily="2" charset="-122"/>
                  <a:ea typeface="黑体" pitchFamily="2" charset="-122"/>
                </a:rPr>
                <a:t> 已知直线</a:t>
              </a:r>
              <a:r>
                <a:rPr lang="en-US" altLang="zh-CN" sz="2800" dirty="0">
                  <a:solidFill>
                    <a:schemeClr val="tx1"/>
                  </a:solidFill>
                  <a:latin typeface="黑体" pitchFamily="2" charset="-122"/>
                  <a:ea typeface="黑体" pitchFamily="2" charset="-122"/>
                </a:rPr>
                <a:t>AB</a:t>
              </a:r>
              <a:r>
                <a:rPr lang="zh-CN" altLang="en-US" sz="2800" dirty="0">
                  <a:solidFill>
                    <a:schemeClr val="tx1"/>
                  </a:solidFill>
                  <a:latin typeface="黑体" pitchFamily="2" charset="-122"/>
                  <a:ea typeface="黑体" pitchFamily="2" charset="-122"/>
                </a:rPr>
                <a:t>和</a:t>
              </a:r>
              <a:r>
                <a:rPr lang="en-US" altLang="zh-CN" sz="2800" dirty="0">
                  <a:solidFill>
                    <a:schemeClr val="tx1"/>
                  </a:solidFill>
                  <a:latin typeface="黑体" pitchFamily="2" charset="-122"/>
                  <a:ea typeface="黑体" pitchFamily="2" charset="-122"/>
                </a:rPr>
                <a:t>CD</a:t>
              </a:r>
              <a:r>
                <a:rPr lang="zh-CN" altLang="en-US" sz="2800" dirty="0">
                  <a:solidFill>
                    <a:schemeClr val="tx1"/>
                  </a:solidFill>
                  <a:latin typeface="黑体" pitchFamily="2" charset="-122"/>
                  <a:ea typeface="黑体" pitchFamily="2" charset="-122"/>
                </a:rPr>
                <a:t>的两面投影，试判定两直线是否相交。</a:t>
              </a:r>
              <a:endParaRPr lang="zh-CN" altLang="en-US" sz="2800">
                <a:solidFill>
                  <a:schemeClr val="tx1"/>
                </a:solidFill>
                <a:latin typeface="黑体" pitchFamily="2" charset="-122"/>
                <a:ea typeface="黑体" pitchFamily="2" charset="-122"/>
              </a:endParaRPr>
            </a:p>
          </p:txBody>
        </p:sp>
        <p:grpSp>
          <p:nvGrpSpPr>
            <p:cNvPr id="214031" name="组合 214030"/>
            <p:cNvGrpSpPr/>
            <p:nvPr/>
          </p:nvGrpSpPr>
          <p:grpSpPr>
            <a:xfrm>
              <a:off x="1458" y="720"/>
              <a:ext cx="3053" cy="3382"/>
              <a:chOff x="1526" y="1180"/>
              <a:chExt cx="2862" cy="2726"/>
            </a:xfrm>
          </p:grpSpPr>
          <p:sp>
            <p:nvSpPr>
              <p:cNvPr id="214032" name="直接连接符 214031"/>
              <p:cNvSpPr/>
              <p:nvPr/>
            </p:nvSpPr>
            <p:spPr>
              <a:xfrm>
                <a:off x="2160" y="2304"/>
                <a:ext cx="0" cy="624"/>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sp>
            <p:nvSpPr>
              <p:cNvPr id="214033" name="直接连接符 214032"/>
              <p:cNvSpPr/>
              <p:nvPr/>
            </p:nvSpPr>
            <p:spPr>
              <a:xfrm>
                <a:off x="3600" y="1680"/>
                <a:ext cx="0" cy="1728"/>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grpSp>
            <p:nvGrpSpPr>
              <p:cNvPr id="214034" name="组合 214033"/>
              <p:cNvGrpSpPr/>
              <p:nvPr/>
            </p:nvGrpSpPr>
            <p:grpSpPr>
              <a:xfrm>
                <a:off x="1526" y="1180"/>
                <a:ext cx="2862" cy="2726"/>
                <a:chOff x="1526" y="1180"/>
                <a:chExt cx="2862" cy="2726"/>
              </a:xfrm>
            </p:grpSpPr>
            <p:grpSp>
              <p:nvGrpSpPr>
                <p:cNvPr id="214035" name="组合 214034"/>
                <p:cNvGrpSpPr/>
                <p:nvPr/>
              </p:nvGrpSpPr>
              <p:grpSpPr>
                <a:xfrm>
                  <a:off x="1824" y="1392"/>
                  <a:ext cx="2160" cy="2352"/>
                  <a:chOff x="1824" y="1392"/>
                  <a:chExt cx="2160" cy="2352"/>
                </a:xfrm>
              </p:grpSpPr>
              <p:sp>
                <p:nvSpPr>
                  <p:cNvPr id="214036" name="直接连接符 214035"/>
                  <p:cNvSpPr/>
                  <p:nvPr/>
                </p:nvSpPr>
                <p:spPr>
                  <a:xfrm flipH="1" flipV="1">
                    <a:off x="2160" y="2928"/>
                    <a:ext cx="1440" cy="48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14037" name="直接连接符 214036"/>
                  <p:cNvSpPr/>
                  <p:nvPr/>
                </p:nvSpPr>
                <p:spPr>
                  <a:xfrm>
                    <a:off x="1824" y="2640"/>
                    <a:ext cx="2160" cy="0"/>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sp>
                <p:nvSpPr>
                  <p:cNvPr id="214038" name="直接连接符 214037"/>
                  <p:cNvSpPr/>
                  <p:nvPr/>
                </p:nvSpPr>
                <p:spPr>
                  <a:xfrm flipV="1">
                    <a:off x="2160" y="1680"/>
                    <a:ext cx="1440" cy="624"/>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14039" name="直接连接符 214038"/>
                  <p:cNvSpPr/>
                  <p:nvPr/>
                </p:nvSpPr>
                <p:spPr>
                  <a:xfrm>
                    <a:off x="2928" y="2928"/>
                    <a:ext cx="0" cy="81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214040" name="直接连接符 214039"/>
                  <p:cNvSpPr/>
                  <p:nvPr/>
                </p:nvSpPr>
                <p:spPr>
                  <a:xfrm>
                    <a:off x="2928" y="1392"/>
                    <a:ext cx="0" cy="96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214041" name="组合 214040"/>
                <p:cNvGrpSpPr/>
                <p:nvPr/>
              </p:nvGrpSpPr>
              <p:grpSpPr>
                <a:xfrm>
                  <a:off x="1526" y="1180"/>
                  <a:ext cx="2862" cy="2726"/>
                  <a:chOff x="1526" y="1180"/>
                  <a:chExt cx="2862" cy="2726"/>
                </a:xfrm>
              </p:grpSpPr>
              <p:sp>
                <p:nvSpPr>
                  <p:cNvPr id="214042" name="文本框 214041"/>
                  <p:cNvSpPr txBox="1"/>
                  <p:nvPr/>
                </p:nvSpPr>
                <p:spPr>
                  <a:xfrm>
                    <a:off x="2966" y="2139"/>
                    <a:ext cx="334"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sp>
                <p:nvSpPr>
                  <p:cNvPr id="214043" name="文本框 214042"/>
                  <p:cNvSpPr txBox="1"/>
                  <p:nvPr/>
                </p:nvSpPr>
                <p:spPr>
                  <a:xfrm>
                    <a:off x="4069" y="2380"/>
                    <a:ext cx="319"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O</a:t>
                    </a:r>
                  </a:p>
                </p:txBody>
              </p:sp>
              <p:sp>
                <p:nvSpPr>
                  <p:cNvPr id="214044" name="文本框 214043"/>
                  <p:cNvSpPr txBox="1"/>
                  <p:nvPr/>
                </p:nvSpPr>
                <p:spPr>
                  <a:xfrm>
                    <a:off x="1526" y="2380"/>
                    <a:ext cx="304"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sp>
                <p:nvSpPr>
                  <p:cNvPr id="214045" name="文本框 214044"/>
                  <p:cNvSpPr txBox="1"/>
                  <p:nvPr/>
                </p:nvSpPr>
                <p:spPr>
                  <a:xfrm>
                    <a:off x="1958" y="2716"/>
                    <a:ext cx="244"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14046" name="文本框 214045"/>
                  <p:cNvSpPr txBox="1"/>
                  <p:nvPr/>
                </p:nvSpPr>
                <p:spPr>
                  <a:xfrm>
                    <a:off x="3638" y="3148"/>
                    <a:ext cx="259"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14047" name="文本框 214046"/>
                  <p:cNvSpPr txBox="1"/>
                  <p:nvPr/>
                </p:nvSpPr>
                <p:spPr>
                  <a:xfrm>
                    <a:off x="3014" y="3580"/>
                    <a:ext cx="258"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sp>
                <p:nvSpPr>
                  <p:cNvPr id="214048" name="文本框 214047"/>
                  <p:cNvSpPr txBox="1"/>
                  <p:nvPr/>
                </p:nvSpPr>
                <p:spPr>
                  <a:xfrm>
                    <a:off x="2966" y="2620"/>
                    <a:ext cx="229"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14049" name="文本框 214048"/>
                  <p:cNvSpPr txBox="1"/>
                  <p:nvPr/>
                </p:nvSpPr>
                <p:spPr>
                  <a:xfrm>
                    <a:off x="1862" y="1996"/>
                    <a:ext cx="318" cy="32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14050" name="文本框 214049"/>
                  <p:cNvSpPr txBox="1"/>
                  <p:nvPr/>
                </p:nvSpPr>
                <p:spPr>
                  <a:xfrm>
                    <a:off x="3686" y="1372"/>
                    <a:ext cx="334" cy="32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14051" name="文本框 214050"/>
                  <p:cNvSpPr txBox="1"/>
                  <p:nvPr/>
                </p:nvSpPr>
                <p:spPr>
                  <a:xfrm>
                    <a:off x="3014" y="1180"/>
                    <a:ext cx="303"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grpSp>
          </p:grpSp>
        </p:grpSp>
      </p:grpSp>
      <p:grpSp>
        <p:nvGrpSpPr>
          <p:cNvPr id="214052" name="组合 214051"/>
          <p:cNvGrpSpPr/>
          <p:nvPr/>
        </p:nvGrpSpPr>
        <p:grpSpPr>
          <a:xfrm>
            <a:off x="4587875" y="4967288"/>
            <a:ext cx="595313" cy="658812"/>
            <a:chOff x="2880" y="3122"/>
            <a:chExt cx="351" cy="334"/>
          </a:xfrm>
        </p:grpSpPr>
        <p:sp>
          <p:nvSpPr>
            <p:cNvPr id="214053" name="椭圆 214052"/>
            <p:cNvSpPr/>
            <p:nvPr/>
          </p:nvSpPr>
          <p:spPr>
            <a:xfrm>
              <a:off x="2880" y="3360"/>
              <a:ext cx="96" cy="96"/>
            </a:xfrm>
            <a:prstGeom prst="ellipse">
              <a:avLst/>
            </a:prstGeom>
            <a:solidFill>
              <a:srgbClr val="FF0000"/>
            </a:solidFill>
            <a:ln w="28575">
              <a:noFill/>
            </a:ln>
          </p:spPr>
          <p:txBody>
            <a:bodyPr/>
            <a:lstStyle/>
            <a:p>
              <a:endParaRPr lang="zh-CN" altLang="en-US"/>
            </a:p>
          </p:txBody>
        </p:sp>
        <p:sp>
          <p:nvSpPr>
            <p:cNvPr id="214054" name="文本框 214053"/>
            <p:cNvSpPr txBox="1"/>
            <p:nvPr/>
          </p:nvSpPr>
          <p:spPr>
            <a:xfrm>
              <a:off x="2973" y="3122"/>
              <a:ext cx="258" cy="32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k</a:t>
              </a:r>
            </a:p>
          </p:txBody>
        </p:sp>
      </p:grpSp>
      <p:grpSp>
        <p:nvGrpSpPr>
          <p:cNvPr id="214055" name="组合 214054"/>
          <p:cNvGrpSpPr/>
          <p:nvPr/>
        </p:nvGrpSpPr>
        <p:grpSpPr>
          <a:xfrm>
            <a:off x="361950" y="2127250"/>
            <a:ext cx="4308475" cy="3592513"/>
            <a:chOff x="384" y="1680"/>
            <a:chExt cx="2544" cy="1824"/>
          </a:xfrm>
        </p:grpSpPr>
        <p:sp>
          <p:nvSpPr>
            <p:cNvPr id="214056" name="直接连接符 214055"/>
            <p:cNvSpPr/>
            <p:nvPr/>
          </p:nvSpPr>
          <p:spPr>
            <a:xfrm flipV="1">
              <a:off x="1344" y="1680"/>
              <a:ext cx="1584" cy="288"/>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sp>
          <p:nvSpPr>
            <p:cNvPr id="214057" name="直接连接符 214056"/>
            <p:cNvSpPr/>
            <p:nvPr/>
          </p:nvSpPr>
          <p:spPr>
            <a:xfrm>
              <a:off x="1344" y="1968"/>
              <a:ext cx="1104" cy="1536"/>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sp>
          <p:nvSpPr>
            <p:cNvPr id="214058" name="矩形 214057"/>
            <p:cNvSpPr/>
            <p:nvPr/>
          </p:nvSpPr>
          <p:spPr>
            <a:xfrm>
              <a:off x="384" y="1824"/>
              <a:ext cx="960" cy="288"/>
            </a:xfrm>
            <a:prstGeom prst="rect">
              <a:avLst/>
            </a:prstGeom>
            <a:solidFill>
              <a:schemeClr val="bg1"/>
            </a:solidFill>
            <a:ln w="28575">
              <a:noFill/>
              <a:miter/>
            </a:ln>
          </p:spPr>
          <p:txBody>
            <a:bodyPr wrap="none" anchor="ctr"/>
            <a:lstStyle/>
            <a:p>
              <a:pPr lvl="0" algn="ctr"/>
              <a:r>
                <a:rPr lang="en-US" altLang="zh-CN" sz="3600" b="1">
                  <a:solidFill>
                    <a:schemeClr val="tx1"/>
                  </a:solidFill>
                  <a:latin typeface="Times New Roman" pitchFamily="18" charset="0"/>
                  <a:ea typeface="宋体" pitchFamily="2" charset="-122"/>
                </a:rPr>
                <a:t>c</a:t>
              </a:r>
              <a:r>
                <a:rPr lang="en-US" altLang="zh-CN" sz="3600" b="1" baseline="-25000">
                  <a:solidFill>
                    <a:schemeClr val="tx1"/>
                  </a:solidFill>
                  <a:latin typeface="Times New Roman" pitchFamily="18" charset="0"/>
                  <a:ea typeface="宋体" pitchFamily="2" charset="-122"/>
                </a:rPr>
                <a:t>0</a:t>
              </a:r>
              <a:r>
                <a:rPr lang="en-US" altLang="zh-CN" sz="3600" b="1">
                  <a:solidFill>
                    <a:schemeClr val="tx1"/>
                  </a:solidFill>
                  <a:latin typeface="Times New Roman" pitchFamily="18" charset="0"/>
                  <a:ea typeface="宋体" pitchFamily="2" charset="-122"/>
                </a:rPr>
                <a:t>k</a:t>
              </a:r>
              <a:r>
                <a:rPr lang="en-US" altLang="zh-CN" sz="3600" b="1" baseline="-25000">
                  <a:solidFill>
                    <a:schemeClr val="tx1"/>
                  </a:solidFill>
                  <a:latin typeface="Times New Roman" pitchFamily="18" charset="0"/>
                  <a:ea typeface="宋体" pitchFamily="2" charset="-122"/>
                </a:rPr>
                <a:t>0</a:t>
              </a:r>
              <a:r>
                <a:rPr lang="en-US" altLang="zh-CN" sz="3600" b="1" err="1">
                  <a:solidFill>
                    <a:schemeClr val="tx1"/>
                  </a:solidFill>
                  <a:latin typeface="Times New Roman" pitchFamily="18" charset="0"/>
                  <a:ea typeface="宋体" pitchFamily="2" charset="-122"/>
                </a:rPr>
                <a:t>=c'k</a:t>
              </a:r>
              <a:r>
                <a:rPr lang="en-US" altLang="zh-CN" sz="3600" b="1">
                  <a:solidFill>
                    <a:schemeClr val="tx1"/>
                  </a:solidFill>
                  <a:latin typeface="Times New Roman" pitchFamily="18" charset="0"/>
                  <a:ea typeface="宋体" pitchFamily="2" charset="-122"/>
                </a:rPr>
                <a:t>'</a:t>
              </a:r>
            </a:p>
          </p:txBody>
        </p:sp>
      </p:grpSp>
      <p:grpSp>
        <p:nvGrpSpPr>
          <p:cNvPr id="214059" name="组合 214058"/>
          <p:cNvGrpSpPr/>
          <p:nvPr/>
        </p:nvGrpSpPr>
        <p:grpSpPr>
          <a:xfrm>
            <a:off x="4264025" y="2978150"/>
            <a:ext cx="4632325" cy="2930525"/>
            <a:chOff x="2688" y="2112"/>
            <a:chExt cx="2736" cy="1488"/>
          </a:xfrm>
        </p:grpSpPr>
        <p:sp>
          <p:nvSpPr>
            <p:cNvPr id="214060" name="直接连接符 214059"/>
            <p:cNvSpPr/>
            <p:nvPr/>
          </p:nvSpPr>
          <p:spPr>
            <a:xfrm flipH="1" flipV="1">
              <a:off x="2928" y="2112"/>
              <a:ext cx="1536" cy="960"/>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sp>
          <p:nvSpPr>
            <p:cNvPr id="214061" name="矩形 214060"/>
            <p:cNvSpPr/>
            <p:nvPr/>
          </p:nvSpPr>
          <p:spPr>
            <a:xfrm>
              <a:off x="4464" y="2928"/>
              <a:ext cx="960" cy="288"/>
            </a:xfrm>
            <a:prstGeom prst="rect">
              <a:avLst/>
            </a:prstGeom>
            <a:solidFill>
              <a:schemeClr val="bg1"/>
            </a:solidFill>
            <a:ln w="28575">
              <a:noFill/>
              <a:miter/>
            </a:ln>
          </p:spPr>
          <p:txBody>
            <a:bodyPr wrap="none" anchor="ctr"/>
            <a:lstStyle/>
            <a:p>
              <a:pPr lvl="0" algn="ctr"/>
              <a:r>
                <a:rPr lang="en-US" altLang="zh-CN" sz="3600" b="1">
                  <a:solidFill>
                    <a:schemeClr val="tx1"/>
                  </a:solidFill>
                  <a:latin typeface="Times New Roman" pitchFamily="18" charset="0"/>
                  <a:ea typeface="宋体" pitchFamily="2" charset="-122"/>
                </a:rPr>
                <a:t>dk</a:t>
              </a:r>
              <a:r>
                <a:rPr lang="en-US" altLang="zh-CN" sz="3600" b="1" baseline="-25000">
                  <a:solidFill>
                    <a:schemeClr val="tx1"/>
                  </a:solidFill>
                  <a:latin typeface="Times New Roman" pitchFamily="18" charset="0"/>
                  <a:ea typeface="宋体" pitchFamily="2" charset="-122"/>
                </a:rPr>
                <a:t>0</a:t>
              </a:r>
              <a:r>
                <a:rPr lang="en-US" altLang="zh-CN" sz="3600" b="1" err="1">
                  <a:solidFill>
                    <a:schemeClr val="tx1"/>
                  </a:solidFill>
                  <a:latin typeface="Times New Roman" pitchFamily="18" charset="0"/>
                  <a:ea typeface="宋体" pitchFamily="2" charset="-122"/>
                </a:rPr>
                <a:t>=d'k</a:t>
              </a:r>
              <a:r>
                <a:rPr lang="en-US" altLang="zh-CN" sz="3600" b="1">
                  <a:solidFill>
                    <a:schemeClr val="tx1"/>
                  </a:solidFill>
                  <a:latin typeface="Times New Roman" pitchFamily="18" charset="0"/>
                  <a:ea typeface="宋体" pitchFamily="2" charset="-122"/>
                </a:rPr>
                <a:t>'</a:t>
              </a:r>
            </a:p>
          </p:txBody>
        </p:sp>
        <p:sp>
          <p:nvSpPr>
            <p:cNvPr id="214062" name="直接连接符 214061"/>
            <p:cNvSpPr/>
            <p:nvPr/>
          </p:nvSpPr>
          <p:spPr>
            <a:xfrm flipH="1">
              <a:off x="2688" y="3072"/>
              <a:ext cx="1776" cy="528"/>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grpSp>
      <p:grpSp>
        <p:nvGrpSpPr>
          <p:cNvPr id="214063" name="组合 214062"/>
          <p:cNvGrpSpPr/>
          <p:nvPr/>
        </p:nvGrpSpPr>
        <p:grpSpPr>
          <a:xfrm>
            <a:off x="2782888" y="5019675"/>
            <a:ext cx="585787" cy="641350"/>
            <a:chOff x="1814" y="3148"/>
            <a:chExt cx="346" cy="326"/>
          </a:xfrm>
        </p:grpSpPr>
        <p:sp>
          <p:nvSpPr>
            <p:cNvPr id="214064" name="椭圆 214063"/>
            <p:cNvSpPr/>
            <p:nvPr/>
          </p:nvSpPr>
          <p:spPr>
            <a:xfrm>
              <a:off x="2064" y="3264"/>
              <a:ext cx="96" cy="96"/>
            </a:xfrm>
            <a:prstGeom prst="ellipse">
              <a:avLst/>
            </a:prstGeom>
            <a:solidFill>
              <a:srgbClr val="CC9900"/>
            </a:solidFill>
            <a:ln w="28575">
              <a:noFill/>
            </a:ln>
          </p:spPr>
          <p:txBody>
            <a:bodyPr/>
            <a:lstStyle/>
            <a:p>
              <a:endParaRPr lang="zh-CN" altLang="en-US"/>
            </a:p>
          </p:txBody>
        </p:sp>
        <p:sp>
          <p:nvSpPr>
            <p:cNvPr id="214065" name="文本框 214064"/>
            <p:cNvSpPr txBox="1"/>
            <p:nvPr/>
          </p:nvSpPr>
          <p:spPr>
            <a:xfrm>
              <a:off x="1814" y="3148"/>
              <a:ext cx="319" cy="326"/>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r>
                <a:rPr lang="en-US" altLang="zh-CN" sz="3600" b="1" baseline="-25000">
                  <a:solidFill>
                    <a:schemeClr val="tx1"/>
                  </a:solidFill>
                  <a:latin typeface="Times New Roman" pitchFamily="18" charset="0"/>
                  <a:ea typeface="宋体" pitchFamily="2" charset="-122"/>
                </a:rPr>
                <a:t>0</a:t>
              </a:r>
              <a:endParaRPr lang="en-US" altLang="zh-CN" sz="3600" b="1">
                <a:solidFill>
                  <a:schemeClr val="tx1"/>
                </a:solidFill>
                <a:latin typeface="Times New Roman" pitchFamily="18" charset="0"/>
                <a:ea typeface="宋体" pitchFamily="2" charset="-122"/>
              </a:endParaRPr>
            </a:p>
          </p:txBody>
        </p:sp>
      </p:grpSp>
      <p:sp>
        <p:nvSpPr>
          <p:cNvPr id="214066" name="直接连接符 214065"/>
          <p:cNvSpPr/>
          <p:nvPr/>
        </p:nvSpPr>
        <p:spPr>
          <a:xfrm flipV="1">
            <a:off x="4100513" y="5530850"/>
            <a:ext cx="569912" cy="284163"/>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14067" name="文本框 214066"/>
          <p:cNvSpPr txBox="1"/>
          <p:nvPr/>
        </p:nvSpPr>
        <p:spPr>
          <a:xfrm>
            <a:off x="6865938" y="6477000"/>
            <a:ext cx="2232025"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两直线相交的特殊情况</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wipe(left)">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wipe(left)">
                                      <p:cBhvr>
                                        <p:cTn id="12" dur="500"/>
                                        <p:tgtEl>
                                          <p:spTgt spid="2140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14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9" fill="hold" nodeType="clickEffect">
                                  <p:stCondLst>
                                    <p:cond delay="0"/>
                                  </p:stCondLst>
                                  <p:childTnLst>
                                    <p:set>
                                      <p:cBhvr>
                                        <p:cTn id="20" dur="1" fill="hold">
                                          <p:stCondLst>
                                            <p:cond delay="0"/>
                                          </p:stCondLst>
                                        </p:cTn>
                                        <p:tgtEl>
                                          <p:spTgt spid="214021"/>
                                        </p:tgtEl>
                                        <p:attrNameLst>
                                          <p:attrName>style.visibility</p:attrName>
                                        </p:attrNameLst>
                                      </p:cBhvr>
                                      <p:to>
                                        <p:strVal val="visible"/>
                                      </p:to>
                                    </p:set>
                                    <p:animEffect transition="in" filter="strips(upLeft)">
                                      <p:cBhvr>
                                        <p:cTn id="21" dur="500"/>
                                        <p:tgtEl>
                                          <p:spTgt spid="2140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4059"/>
                                        </p:tgtEl>
                                        <p:attrNameLst>
                                          <p:attrName>style.visibility</p:attrName>
                                        </p:attrNameLst>
                                      </p:cBhvr>
                                      <p:to>
                                        <p:strVal val="visible"/>
                                      </p:to>
                                    </p:set>
                                    <p:animEffect transition="in" filter="wipe(left)">
                                      <p:cBhvr>
                                        <p:cTn id="26" dur="500"/>
                                        <p:tgtEl>
                                          <p:spTgt spid="21405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140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4055"/>
                                        </p:tgtEl>
                                        <p:attrNameLst>
                                          <p:attrName>style.visibility</p:attrName>
                                        </p:attrNameLst>
                                      </p:cBhvr>
                                      <p:to>
                                        <p:strVal val="visible"/>
                                      </p:to>
                                    </p:set>
                                    <p:animEffect transition="in" filter="wipe(left)">
                                      <p:cBhvr>
                                        <p:cTn id="35" dur="500"/>
                                        <p:tgtEl>
                                          <p:spTgt spid="21405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140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214022"/>
                                        </p:tgtEl>
                                        <p:attrNameLst>
                                          <p:attrName>style.visibility</p:attrName>
                                        </p:attrNameLst>
                                      </p:cBhvr>
                                      <p:to>
                                        <p:strVal val="visible"/>
                                      </p:to>
                                    </p:set>
                                    <p:animEffect transition="in" filter="strips(upRight)">
                                      <p:cBhvr>
                                        <p:cTn id="44" dur="500"/>
                                        <p:tgtEl>
                                          <p:spTgt spid="214022"/>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214066"/>
                                        </p:tgtEl>
                                        <p:attrNameLst>
                                          <p:attrName>style.visibility</p:attrName>
                                        </p:attrNameLst>
                                      </p:cBhvr>
                                      <p:to>
                                        <p:strVal val="visible"/>
                                      </p:to>
                                    </p:set>
                                    <p:animEffect transition="in" filter="strips(upRight)">
                                      <p:cBhvr>
                                        <p:cTn id="49" dur="500"/>
                                        <p:tgtEl>
                                          <p:spTgt spid="21406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140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140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9" grpId="0"/>
      <p:bldP spid="214020"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 y="-71755"/>
            <a:ext cx="6682105" cy="1200150"/>
          </a:xfrm>
        </p:spPr>
        <p:txBody>
          <a:bodyPr/>
          <a:lstStyle/>
          <a:p>
            <a:pPr algn="l"/>
            <a:r>
              <a:rPr lang="en-US" altLang="zh-CN" sz="3200">
                <a:solidFill>
                  <a:srgbClr val="FF0000"/>
                </a:solidFill>
              </a:rPr>
              <a:t>(2)</a:t>
            </a:r>
            <a:r>
              <a:rPr lang="zh-CN" altLang="en-US" sz="3200">
                <a:solidFill>
                  <a:srgbClr val="FF0000"/>
                </a:solidFill>
              </a:rPr>
              <a:t>两直线垂直相交的特殊情况:</a:t>
            </a:r>
          </a:p>
        </p:txBody>
      </p:sp>
      <p:sp>
        <p:nvSpPr>
          <p:cNvPr id="3" name="内容占位符 2"/>
          <p:cNvSpPr>
            <a:spLocks noGrp="1"/>
          </p:cNvSpPr>
          <p:nvPr>
            <p:ph idx="1"/>
          </p:nvPr>
        </p:nvSpPr>
        <p:spPr>
          <a:xfrm>
            <a:off x="287655" y="1061085"/>
            <a:ext cx="8070850" cy="5100320"/>
          </a:xfrm>
        </p:spPr>
        <p:txBody>
          <a:bodyPr>
            <a:normAutofit/>
          </a:bodyPr>
          <a:lstStyle/>
          <a:p>
            <a:pPr marL="0" indent="0">
              <a:buNone/>
            </a:pPr>
            <a:r>
              <a:rPr lang="en-US" altLang="zh-CN" sz="2800"/>
              <a:t>(</a:t>
            </a:r>
            <a:r>
              <a:rPr lang="zh-CN" altLang="en-US" sz="2800"/>
              <a:t>1</a:t>
            </a:r>
            <a:r>
              <a:rPr lang="en-US" altLang="zh-CN" sz="2800"/>
              <a:t>) </a:t>
            </a:r>
            <a:r>
              <a:rPr lang="zh-CN" altLang="en-US" sz="2800"/>
              <a:t>两直线都平行于某一投影面，则两直线在该投影面上的投影的夹角反映直角。</a:t>
            </a:r>
          </a:p>
          <a:p>
            <a:pPr marL="0" indent="0">
              <a:buNone/>
            </a:pPr>
            <a:r>
              <a:rPr lang="en-US" altLang="zh-CN" sz="2800"/>
              <a:t>(2) </a:t>
            </a:r>
            <a:r>
              <a:rPr lang="zh-CN" altLang="en-US" sz="2800"/>
              <a:t>两直线都不平行于某投影面，则两直线在该投影面上的投影不反映直角。</a:t>
            </a:r>
          </a:p>
          <a:p>
            <a:pPr marL="0" indent="0">
              <a:buNone/>
            </a:pPr>
            <a:r>
              <a:rPr lang="en-US" altLang="zh-CN" sz="2800"/>
              <a:t>(</a:t>
            </a:r>
            <a:r>
              <a:rPr lang="zh-CN" altLang="en-US" sz="2800"/>
              <a:t>3）两直线中有一条直线平行于某一投影面时，则两直线在该投影面上的投影互成直角。</a:t>
            </a:r>
          </a:p>
          <a:p>
            <a:pPr marL="0" indent="0">
              <a:buNone/>
            </a:pPr>
            <a:r>
              <a:rPr lang="zh-CN" altLang="en-US" sz="2800"/>
              <a:t> </a:t>
            </a:r>
            <a:r>
              <a:rPr lang="zh-CN" altLang="en-US" sz="2800">
                <a:solidFill>
                  <a:srgbClr val="0000FF"/>
                </a:solidFill>
              </a:rPr>
              <a:t>直角投影定理</a:t>
            </a:r>
            <a:r>
              <a:rPr lang="zh-CN" altLang="en-US" sz="2800"/>
              <a:t>：   </a:t>
            </a:r>
          </a:p>
          <a:p>
            <a:pPr marL="0" indent="0">
              <a:buNone/>
            </a:pPr>
            <a:r>
              <a:rPr lang="zh-CN" altLang="en-US" sz="2800"/>
              <a:t>    </a:t>
            </a:r>
            <a:r>
              <a:rPr lang="zh-CN" altLang="en-US" sz="2800">
                <a:solidFill>
                  <a:srgbClr val="FF0000"/>
                </a:solidFill>
              </a:rPr>
              <a:t>两直线垂直相交时，只要其中一直线平行于某一投影面，则两直线在该投影面上的投影互成直角。</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直角投影定理的图示</a:t>
            </a:r>
          </a:p>
        </p:txBody>
      </p:sp>
      <p:grpSp>
        <p:nvGrpSpPr>
          <p:cNvPr id="218140" name="组合 218139"/>
          <p:cNvGrpSpPr>
            <a:grpSpLocks noChangeAspect="1"/>
          </p:cNvGrpSpPr>
          <p:nvPr/>
        </p:nvGrpSpPr>
        <p:grpSpPr>
          <a:xfrm>
            <a:off x="31433" y="2917825"/>
            <a:ext cx="4984750" cy="3789363"/>
            <a:chOff x="0" y="1476"/>
            <a:chExt cx="3488" cy="2652"/>
          </a:xfrm>
        </p:grpSpPr>
        <p:sp>
          <p:nvSpPr>
            <p:cNvPr id="218141" name="任意多边形 218140"/>
            <p:cNvSpPr>
              <a:spLocks noChangeAspect="1"/>
            </p:cNvSpPr>
            <p:nvPr/>
          </p:nvSpPr>
          <p:spPr>
            <a:xfrm>
              <a:off x="0" y="2244"/>
              <a:ext cx="1914" cy="1038"/>
            </a:xfrm>
            <a:custGeom>
              <a:avLst/>
              <a:gdLst/>
              <a:ahLst/>
              <a:cxnLst/>
              <a:rect l="0" t="0" r="0" b="0"/>
              <a:pathLst>
                <a:path w="12112" h="6992">
                  <a:moveTo>
                    <a:pt x="0" y="6992"/>
                  </a:moveTo>
                  <a:lnTo>
                    <a:pt x="12111" y="0"/>
                  </a:lnTo>
                  <a:lnTo>
                    <a:pt x="12112"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42" name="任意多边形 218141"/>
            <p:cNvSpPr>
              <a:spLocks noChangeAspect="1"/>
            </p:cNvSpPr>
            <p:nvPr/>
          </p:nvSpPr>
          <p:spPr>
            <a:xfrm>
              <a:off x="861" y="1681"/>
              <a:ext cx="1582" cy="1138"/>
            </a:xfrm>
            <a:custGeom>
              <a:avLst/>
              <a:gdLst/>
              <a:ahLst/>
              <a:cxnLst/>
              <a:rect l="0" t="0" r="0" b="0"/>
              <a:pathLst>
                <a:path w="10012" h="7663">
                  <a:moveTo>
                    <a:pt x="9954" y="7663"/>
                  </a:moveTo>
                  <a:lnTo>
                    <a:pt x="10012" y="7587"/>
                  </a:lnTo>
                  <a:lnTo>
                    <a:pt x="0" y="0"/>
                  </a:lnTo>
                  <a:lnTo>
                    <a:pt x="9954" y="7663"/>
                  </a:lnTo>
                  <a:close/>
                </a:path>
              </a:pathLst>
            </a:custGeom>
            <a:solidFill>
              <a:srgbClr val="FF0000">
                <a:alpha val="100000"/>
              </a:srgbClr>
            </a:solidFill>
            <a:ln w="28575">
              <a:noFill/>
            </a:ln>
          </p:spPr>
          <p:txBody>
            <a:bodyPr/>
            <a:lstStyle/>
            <a:p>
              <a:endParaRPr lang="zh-CN" altLang="en-US"/>
            </a:p>
          </p:txBody>
        </p:sp>
        <p:sp>
          <p:nvSpPr>
            <p:cNvPr id="218143" name="任意多边形 218142"/>
            <p:cNvSpPr>
              <a:spLocks noChangeAspect="1"/>
            </p:cNvSpPr>
            <p:nvPr/>
          </p:nvSpPr>
          <p:spPr>
            <a:xfrm>
              <a:off x="861" y="1670"/>
              <a:ext cx="1582" cy="1137"/>
            </a:xfrm>
            <a:custGeom>
              <a:avLst/>
              <a:gdLst/>
              <a:ahLst/>
              <a:cxnLst/>
              <a:rect l="0" t="0" r="0" b="0"/>
              <a:pathLst>
                <a:path w="10012" h="7662">
                  <a:moveTo>
                    <a:pt x="10012" y="7662"/>
                  </a:moveTo>
                  <a:lnTo>
                    <a:pt x="0" y="75"/>
                  </a:lnTo>
                  <a:lnTo>
                    <a:pt x="59" y="0"/>
                  </a:lnTo>
                  <a:lnTo>
                    <a:pt x="10012" y="7662"/>
                  </a:lnTo>
                  <a:close/>
                </a:path>
              </a:pathLst>
            </a:custGeom>
            <a:solidFill>
              <a:srgbClr val="FF0000">
                <a:alpha val="100000"/>
              </a:srgbClr>
            </a:solidFill>
            <a:ln w="28575">
              <a:noFill/>
            </a:ln>
          </p:spPr>
          <p:txBody>
            <a:bodyPr/>
            <a:lstStyle/>
            <a:p>
              <a:endParaRPr lang="zh-CN" altLang="en-US"/>
            </a:p>
          </p:txBody>
        </p:sp>
        <p:sp>
          <p:nvSpPr>
            <p:cNvPr id="218144" name="任意多边形 218143"/>
            <p:cNvSpPr>
              <a:spLocks noChangeAspect="1"/>
            </p:cNvSpPr>
            <p:nvPr/>
          </p:nvSpPr>
          <p:spPr>
            <a:xfrm>
              <a:off x="861" y="1670"/>
              <a:ext cx="1582" cy="1149"/>
            </a:xfrm>
            <a:custGeom>
              <a:avLst/>
              <a:gdLst/>
              <a:ahLst/>
              <a:cxnLst/>
              <a:rect l="0" t="0" r="0" b="0"/>
              <a:pathLst>
                <a:path w="10012" h="7738">
                  <a:moveTo>
                    <a:pt x="9954" y="7738"/>
                  </a:moveTo>
                  <a:lnTo>
                    <a:pt x="10012" y="7662"/>
                  </a:lnTo>
                  <a:lnTo>
                    <a:pt x="59" y="0"/>
                  </a:lnTo>
                  <a:lnTo>
                    <a:pt x="0" y="75"/>
                  </a:lnTo>
                  <a:lnTo>
                    <a:pt x="9954" y="7738"/>
                  </a:lnTo>
                </a:path>
              </a:pathLst>
            </a:custGeom>
            <a:noFill/>
            <a:ln w="57150" cap="flat" cmpd="sng">
              <a:solidFill>
                <a:srgbClr val="FF0000"/>
              </a:solidFill>
              <a:prstDash val="solid"/>
              <a:headEnd type="none" w="med" len="med"/>
              <a:tailEnd type="none" w="med" len="med"/>
            </a:ln>
          </p:spPr>
          <p:txBody>
            <a:bodyPr/>
            <a:lstStyle/>
            <a:p>
              <a:endParaRPr lang="zh-CN" altLang="en-US"/>
            </a:p>
          </p:txBody>
        </p:sp>
        <p:sp>
          <p:nvSpPr>
            <p:cNvPr id="218145" name="任意多边形 218144"/>
            <p:cNvSpPr>
              <a:spLocks noChangeAspect="1"/>
            </p:cNvSpPr>
            <p:nvPr/>
          </p:nvSpPr>
          <p:spPr>
            <a:xfrm>
              <a:off x="1031" y="2436"/>
              <a:ext cx="1" cy="1068"/>
            </a:xfrm>
            <a:custGeom>
              <a:avLst/>
              <a:gdLst/>
              <a:ahLst/>
              <a:cxnLst/>
              <a:rect l="0" t="0" r="0" b="0"/>
              <a:pathLst>
                <a:path w="1" h="7190">
                  <a:moveTo>
                    <a:pt x="0" y="7190"/>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46" name="任意多边形 218145"/>
            <p:cNvSpPr>
              <a:spLocks noChangeAspect="1"/>
            </p:cNvSpPr>
            <p:nvPr/>
          </p:nvSpPr>
          <p:spPr>
            <a:xfrm>
              <a:off x="1514" y="2143"/>
              <a:ext cx="1" cy="1072"/>
            </a:xfrm>
            <a:custGeom>
              <a:avLst/>
              <a:gdLst/>
              <a:ahLst/>
              <a:cxnLst/>
              <a:rect l="0" t="0" r="0" b="0"/>
              <a:pathLst>
                <a:path w="1" h="7213">
                  <a:moveTo>
                    <a:pt x="0" y="7213"/>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47" name="任意多边形 218146"/>
            <p:cNvSpPr>
              <a:spLocks noChangeAspect="1"/>
            </p:cNvSpPr>
            <p:nvPr/>
          </p:nvSpPr>
          <p:spPr>
            <a:xfrm>
              <a:off x="865" y="1676"/>
              <a:ext cx="1" cy="1421"/>
            </a:xfrm>
            <a:custGeom>
              <a:avLst/>
              <a:gdLst/>
              <a:ahLst/>
              <a:cxnLst/>
              <a:rect l="0" t="0" r="0" b="0"/>
              <a:pathLst>
                <a:path w="1" h="9578">
                  <a:moveTo>
                    <a:pt x="0" y="0"/>
                  </a:moveTo>
                  <a:lnTo>
                    <a:pt x="0" y="9578"/>
                  </a:lnTo>
                  <a:lnTo>
                    <a:pt x="1" y="9578"/>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48" name="任意多边形 218147"/>
            <p:cNvSpPr>
              <a:spLocks noChangeAspect="1"/>
            </p:cNvSpPr>
            <p:nvPr/>
          </p:nvSpPr>
          <p:spPr>
            <a:xfrm>
              <a:off x="1914" y="2244"/>
              <a:ext cx="1574" cy="853"/>
            </a:xfrm>
            <a:custGeom>
              <a:avLst/>
              <a:gdLst/>
              <a:ahLst/>
              <a:cxnLst/>
              <a:rect l="0" t="0" r="0" b="0"/>
              <a:pathLst>
                <a:path w="9953" h="5747">
                  <a:moveTo>
                    <a:pt x="0" y="0"/>
                  </a:moveTo>
                  <a:lnTo>
                    <a:pt x="9952" y="5747"/>
                  </a:lnTo>
                  <a:lnTo>
                    <a:pt x="9953" y="5747"/>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49" name="任意多边形 218148"/>
            <p:cNvSpPr>
              <a:spLocks noChangeAspect="1"/>
            </p:cNvSpPr>
            <p:nvPr/>
          </p:nvSpPr>
          <p:spPr>
            <a:xfrm>
              <a:off x="12" y="3284"/>
              <a:ext cx="1577" cy="844"/>
            </a:xfrm>
            <a:custGeom>
              <a:avLst/>
              <a:gdLst/>
              <a:ahLst/>
              <a:cxnLst/>
              <a:rect l="0" t="0" r="0" b="0"/>
              <a:pathLst>
                <a:path w="9977" h="5684">
                  <a:moveTo>
                    <a:pt x="0" y="0"/>
                  </a:moveTo>
                  <a:lnTo>
                    <a:pt x="9976" y="5684"/>
                  </a:lnTo>
                  <a:lnTo>
                    <a:pt x="9977" y="5684"/>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50" name="任意多边形 218149"/>
            <p:cNvSpPr>
              <a:spLocks noChangeAspect="1"/>
            </p:cNvSpPr>
            <p:nvPr/>
          </p:nvSpPr>
          <p:spPr>
            <a:xfrm>
              <a:off x="865" y="3097"/>
              <a:ext cx="1574" cy="285"/>
            </a:xfrm>
            <a:custGeom>
              <a:avLst/>
              <a:gdLst/>
              <a:ahLst/>
              <a:cxnLst/>
              <a:rect l="0" t="0" r="0" b="0"/>
              <a:pathLst>
                <a:path w="9953" h="1915">
                  <a:moveTo>
                    <a:pt x="0" y="0"/>
                  </a:moveTo>
                  <a:lnTo>
                    <a:pt x="9952" y="1915"/>
                  </a:lnTo>
                  <a:lnTo>
                    <a:pt x="9953" y="1915"/>
                  </a:lnTo>
                </a:path>
              </a:pathLst>
            </a:custGeom>
            <a:noFill/>
            <a:ln w="57150" cap="flat" cmpd="sng">
              <a:solidFill>
                <a:srgbClr val="FF0000"/>
              </a:solidFill>
              <a:prstDash val="solid"/>
              <a:headEnd type="none" w="med" len="med"/>
              <a:tailEnd type="none" w="med" len="med"/>
            </a:ln>
          </p:spPr>
          <p:txBody>
            <a:bodyPr/>
            <a:lstStyle/>
            <a:p>
              <a:endParaRPr lang="zh-CN" altLang="en-US"/>
            </a:p>
          </p:txBody>
        </p:sp>
        <p:sp>
          <p:nvSpPr>
            <p:cNvPr id="218151" name="任意多边形 218150"/>
            <p:cNvSpPr>
              <a:spLocks noChangeAspect="1"/>
            </p:cNvSpPr>
            <p:nvPr/>
          </p:nvSpPr>
          <p:spPr>
            <a:xfrm>
              <a:off x="1588" y="3097"/>
              <a:ext cx="1900" cy="1030"/>
            </a:xfrm>
            <a:custGeom>
              <a:avLst/>
              <a:gdLst/>
              <a:ahLst/>
              <a:cxnLst/>
              <a:rect l="0" t="0" r="0" b="0"/>
              <a:pathLst>
                <a:path w="12016" h="6938">
                  <a:moveTo>
                    <a:pt x="12016" y="0"/>
                  </a:moveTo>
                  <a:lnTo>
                    <a:pt x="0" y="6938"/>
                  </a:lnTo>
                  <a:lnTo>
                    <a:pt x="1" y="6938"/>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52" name="任意多边形 218151"/>
            <p:cNvSpPr>
              <a:spLocks noChangeAspect="1"/>
            </p:cNvSpPr>
            <p:nvPr/>
          </p:nvSpPr>
          <p:spPr>
            <a:xfrm>
              <a:off x="1031" y="3215"/>
              <a:ext cx="483" cy="289"/>
            </a:xfrm>
            <a:custGeom>
              <a:avLst/>
              <a:gdLst/>
              <a:ahLst/>
              <a:cxnLst/>
              <a:rect l="0" t="0" r="0" b="0"/>
              <a:pathLst>
                <a:path w="3048" h="1952">
                  <a:moveTo>
                    <a:pt x="3048" y="0"/>
                  </a:moveTo>
                  <a:lnTo>
                    <a:pt x="0" y="1952"/>
                  </a:lnTo>
                  <a:lnTo>
                    <a:pt x="1" y="1952"/>
                  </a:lnTo>
                </a:path>
              </a:pathLst>
            </a:custGeom>
            <a:noFill/>
            <a:ln w="57150" cap="flat" cmpd="sng">
              <a:solidFill>
                <a:srgbClr val="0000FF"/>
              </a:solidFill>
              <a:prstDash val="solid"/>
              <a:headEnd type="none" w="med" len="med"/>
              <a:tailEnd type="none" w="med" len="med"/>
            </a:ln>
          </p:spPr>
          <p:txBody>
            <a:bodyPr/>
            <a:lstStyle/>
            <a:p>
              <a:endParaRPr lang="zh-CN" altLang="en-US"/>
            </a:p>
          </p:txBody>
        </p:sp>
        <p:sp>
          <p:nvSpPr>
            <p:cNvPr id="218153" name="任意多边形 218152"/>
            <p:cNvSpPr>
              <a:spLocks noChangeAspect="1"/>
            </p:cNvSpPr>
            <p:nvPr/>
          </p:nvSpPr>
          <p:spPr>
            <a:xfrm>
              <a:off x="1520" y="3248"/>
              <a:ext cx="13" cy="14"/>
            </a:xfrm>
            <a:custGeom>
              <a:avLst/>
              <a:gdLst/>
              <a:ahLst/>
              <a:cxnLst/>
              <a:rect l="0" t="0" r="0" b="0"/>
              <a:pathLst>
                <a:path w="75" h="96">
                  <a:moveTo>
                    <a:pt x="75" y="10"/>
                  </a:moveTo>
                  <a:lnTo>
                    <a:pt x="0" y="0"/>
                  </a:lnTo>
                  <a:lnTo>
                    <a:pt x="27" y="96"/>
                  </a:lnTo>
                  <a:lnTo>
                    <a:pt x="75" y="10"/>
                  </a:lnTo>
                  <a:close/>
                </a:path>
              </a:pathLst>
            </a:custGeom>
            <a:solidFill>
              <a:srgbClr val="000000">
                <a:alpha val="100000"/>
              </a:srgbClr>
            </a:solidFill>
            <a:ln w="28575">
              <a:noFill/>
            </a:ln>
          </p:spPr>
          <p:txBody>
            <a:bodyPr/>
            <a:lstStyle/>
            <a:p>
              <a:endParaRPr lang="zh-CN" altLang="en-US"/>
            </a:p>
          </p:txBody>
        </p:sp>
        <p:sp>
          <p:nvSpPr>
            <p:cNvPr id="218154" name="任意多边形 218153"/>
            <p:cNvSpPr>
              <a:spLocks noChangeAspect="1"/>
            </p:cNvSpPr>
            <p:nvPr/>
          </p:nvSpPr>
          <p:spPr>
            <a:xfrm>
              <a:off x="1520" y="3248"/>
              <a:ext cx="13" cy="14"/>
            </a:xfrm>
            <a:custGeom>
              <a:avLst/>
              <a:gdLst/>
              <a:ahLst/>
              <a:cxnLst/>
              <a:rect l="0" t="0" r="0" b="0"/>
              <a:pathLst>
                <a:path w="75" h="96">
                  <a:moveTo>
                    <a:pt x="75" y="10"/>
                  </a:moveTo>
                  <a:lnTo>
                    <a:pt x="0" y="0"/>
                  </a:lnTo>
                  <a:lnTo>
                    <a:pt x="27" y="96"/>
                  </a:lnTo>
                  <a:lnTo>
                    <a:pt x="75" y="1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55" name="任意多边形 218154"/>
            <p:cNvSpPr>
              <a:spLocks noChangeAspect="1"/>
            </p:cNvSpPr>
            <p:nvPr/>
          </p:nvSpPr>
          <p:spPr>
            <a:xfrm>
              <a:off x="1512" y="3248"/>
              <a:ext cx="13" cy="14"/>
            </a:xfrm>
            <a:custGeom>
              <a:avLst/>
              <a:gdLst/>
              <a:ahLst/>
              <a:cxnLst/>
              <a:rect l="0" t="0" r="0" b="0"/>
              <a:pathLst>
                <a:path w="86" h="96">
                  <a:moveTo>
                    <a:pt x="59" y="0"/>
                  </a:moveTo>
                  <a:lnTo>
                    <a:pt x="0" y="47"/>
                  </a:lnTo>
                  <a:lnTo>
                    <a:pt x="86" y="96"/>
                  </a:lnTo>
                  <a:lnTo>
                    <a:pt x="59" y="0"/>
                  </a:lnTo>
                  <a:close/>
                </a:path>
              </a:pathLst>
            </a:custGeom>
            <a:solidFill>
              <a:srgbClr val="000000">
                <a:alpha val="100000"/>
              </a:srgbClr>
            </a:solidFill>
            <a:ln w="28575">
              <a:noFill/>
            </a:ln>
          </p:spPr>
          <p:txBody>
            <a:bodyPr/>
            <a:lstStyle/>
            <a:p>
              <a:endParaRPr lang="zh-CN" altLang="en-US"/>
            </a:p>
          </p:txBody>
        </p:sp>
        <p:sp>
          <p:nvSpPr>
            <p:cNvPr id="218156" name="任意多边形 218155"/>
            <p:cNvSpPr>
              <a:spLocks noChangeAspect="1"/>
            </p:cNvSpPr>
            <p:nvPr/>
          </p:nvSpPr>
          <p:spPr>
            <a:xfrm>
              <a:off x="1512" y="3248"/>
              <a:ext cx="13" cy="14"/>
            </a:xfrm>
            <a:custGeom>
              <a:avLst/>
              <a:gdLst/>
              <a:ahLst/>
              <a:cxnLst/>
              <a:rect l="0" t="0" r="0" b="0"/>
              <a:pathLst>
                <a:path w="86" h="96">
                  <a:moveTo>
                    <a:pt x="59" y="0"/>
                  </a:moveTo>
                  <a:lnTo>
                    <a:pt x="0" y="47"/>
                  </a:lnTo>
                  <a:lnTo>
                    <a:pt x="86" y="96"/>
                  </a:lnTo>
                  <a:lnTo>
                    <a:pt x="59"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57" name="任意多边形 218156"/>
            <p:cNvSpPr>
              <a:spLocks noChangeAspect="1"/>
            </p:cNvSpPr>
            <p:nvPr/>
          </p:nvSpPr>
          <p:spPr>
            <a:xfrm>
              <a:off x="1509" y="3255"/>
              <a:ext cx="16" cy="12"/>
            </a:xfrm>
            <a:custGeom>
              <a:avLst/>
              <a:gdLst/>
              <a:ahLst/>
              <a:cxnLst/>
              <a:rect l="0" t="0" r="0" b="0"/>
              <a:pathLst>
                <a:path w="96" h="75">
                  <a:moveTo>
                    <a:pt x="10" y="0"/>
                  </a:moveTo>
                  <a:lnTo>
                    <a:pt x="0" y="75"/>
                  </a:lnTo>
                  <a:lnTo>
                    <a:pt x="96" y="49"/>
                  </a:lnTo>
                  <a:lnTo>
                    <a:pt x="10" y="0"/>
                  </a:lnTo>
                  <a:close/>
                </a:path>
              </a:pathLst>
            </a:custGeom>
            <a:solidFill>
              <a:srgbClr val="000000">
                <a:alpha val="100000"/>
              </a:srgbClr>
            </a:solidFill>
            <a:ln w="28575">
              <a:noFill/>
            </a:ln>
          </p:spPr>
          <p:txBody>
            <a:bodyPr/>
            <a:lstStyle/>
            <a:p>
              <a:endParaRPr lang="zh-CN" altLang="en-US"/>
            </a:p>
          </p:txBody>
        </p:sp>
        <p:sp>
          <p:nvSpPr>
            <p:cNvPr id="218158" name="任意多边形 218157"/>
            <p:cNvSpPr>
              <a:spLocks noChangeAspect="1"/>
            </p:cNvSpPr>
            <p:nvPr/>
          </p:nvSpPr>
          <p:spPr>
            <a:xfrm>
              <a:off x="1509" y="3255"/>
              <a:ext cx="16" cy="12"/>
            </a:xfrm>
            <a:custGeom>
              <a:avLst/>
              <a:gdLst/>
              <a:ahLst/>
              <a:cxnLst/>
              <a:rect l="0" t="0" r="0" b="0"/>
              <a:pathLst>
                <a:path w="96" h="75">
                  <a:moveTo>
                    <a:pt x="10" y="0"/>
                  </a:moveTo>
                  <a:lnTo>
                    <a:pt x="0" y="75"/>
                  </a:lnTo>
                  <a:lnTo>
                    <a:pt x="96" y="49"/>
                  </a:lnTo>
                  <a:lnTo>
                    <a:pt x="10"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59" name="任意多边形 218158"/>
            <p:cNvSpPr>
              <a:spLocks noChangeAspect="1"/>
            </p:cNvSpPr>
            <p:nvPr/>
          </p:nvSpPr>
          <p:spPr>
            <a:xfrm>
              <a:off x="1509" y="3262"/>
              <a:ext cx="16" cy="13"/>
            </a:xfrm>
            <a:custGeom>
              <a:avLst/>
              <a:gdLst/>
              <a:ahLst/>
              <a:cxnLst/>
              <a:rect l="0" t="0" r="0" b="0"/>
              <a:pathLst>
                <a:path w="96" h="86">
                  <a:moveTo>
                    <a:pt x="0" y="26"/>
                  </a:moveTo>
                  <a:lnTo>
                    <a:pt x="46" y="86"/>
                  </a:lnTo>
                  <a:lnTo>
                    <a:pt x="96" y="0"/>
                  </a:lnTo>
                  <a:lnTo>
                    <a:pt x="0" y="26"/>
                  </a:lnTo>
                  <a:close/>
                </a:path>
              </a:pathLst>
            </a:custGeom>
            <a:solidFill>
              <a:srgbClr val="000000">
                <a:alpha val="100000"/>
              </a:srgbClr>
            </a:solidFill>
            <a:ln w="28575">
              <a:noFill/>
            </a:ln>
          </p:spPr>
          <p:txBody>
            <a:bodyPr/>
            <a:lstStyle/>
            <a:p>
              <a:endParaRPr lang="zh-CN" altLang="en-US"/>
            </a:p>
          </p:txBody>
        </p:sp>
        <p:sp>
          <p:nvSpPr>
            <p:cNvPr id="218160" name="任意多边形 218159"/>
            <p:cNvSpPr>
              <a:spLocks noChangeAspect="1"/>
            </p:cNvSpPr>
            <p:nvPr/>
          </p:nvSpPr>
          <p:spPr>
            <a:xfrm>
              <a:off x="1509" y="3262"/>
              <a:ext cx="16" cy="13"/>
            </a:xfrm>
            <a:custGeom>
              <a:avLst/>
              <a:gdLst/>
              <a:ahLst/>
              <a:cxnLst/>
              <a:rect l="0" t="0" r="0" b="0"/>
              <a:pathLst>
                <a:path w="96" h="86">
                  <a:moveTo>
                    <a:pt x="0" y="26"/>
                  </a:moveTo>
                  <a:lnTo>
                    <a:pt x="46" y="86"/>
                  </a:lnTo>
                  <a:lnTo>
                    <a:pt x="96" y="0"/>
                  </a:lnTo>
                  <a:lnTo>
                    <a:pt x="0" y="26"/>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61" name="任意多边形 218160"/>
            <p:cNvSpPr>
              <a:spLocks noChangeAspect="1"/>
            </p:cNvSpPr>
            <p:nvPr/>
          </p:nvSpPr>
          <p:spPr>
            <a:xfrm>
              <a:off x="1517" y="3262"/>
              <a:ext cx="11" cy="15"/>
            </a:xfrm>
            <a:custGeom>
              <a:avLst/>
              <a:gdLst/>
              <a:ahLst/>
              <a:cxnLst/>
              <a:rect l="0" t="0" r="0" b="0"/>
              <a:pathLst>
                <a:path w="75" h="95">
                  <a:moveTo>
                    <a:pt x="0" y="86"/>
                  </a:moveTo>
                  <a:lnTo>
                    <a:pt x="75" y="95"/>
                  </a:lnTo>
                  <a:lnTo>
                    <a:pt x="50" y="0"/>
                  </a:lnTo>
                  <a:lnTo>
                    <a:pt x="0" y="86"/>
                  </a:lnTo>
                  <a:close/>
                </a:path>
              </a:pathLst>
            </a:custGeom>
            <a:solidFill>
              <a:srgbClr val="000000">
                <a:alpha val="100000"/>
              </a:srgbClr>
            </a:solidFill>
            <a:ln w="28575">
              <a:noFill/>
            </a:ln>
          </p:spPr>
          <p:txBody>
            <a:bodyPr/>
            <a:lstStyle/>
            <a:p>
              <a:endParaRPr lang="zh-CN" altLang="en-US"/>
            </a:p>
          </p:txBody>
        </p:sp>
        <p:sp>
          <p:nvSpPr>
            <p:cNvPr id="218162" name="任意多边形 218161"/>
            <p:cNvSpPr>
              <a:spLocks noChangeAspect="1"/>
            </p:cNvSpPr>
            <p:nvPr/>
          </p:nvSpPr>
          <p:spPr>
            <a:xfrm>
              <a:off x="1517" y="3262"/>
              <a:ext cx="11" cy="15"/>
            </a:xfrm>
            <a:custGeom>
              <a:avLst/>
              <a:gdLst/>
              <a:ahLst/>
              <a:cxnLst/>
              <a:rect l="0" t="0" r="0" b="0"/>
              <a:pathLst>
                <a:path w="75" h="95">
                  <a:moveTo>
                    <a:pt x="0" y="86"/>
                  </a:moveTo>
                  <a:lnTo>
                    <a:pt x="75" y="95"/>
                  </a:lnTo>
                  <a:lnTo>
                    <a:pt x="50" y="0"/>
                  </a:lnTo>
                  <a:lnTo>
                    <a:pt x="0" y="86"/>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63" name="任意多边形 218162"/>
            <p:cNvSpPr>
              <a:spLocks noChangeAspect="1"/>
            </p:cNvSpPr>
            <p:nvPr/>
          </p:nvSpPr>
          <p:spPr>
            <a:xfrm>
              <a:off x="1525" y="3262"/>
              <a:ext cx="13" cy="15"/>
            </a:xfrm>
            <a:custGeom>
              <a:avLst/>
              <a:gdLst/>
              <a:ahLst/>
              <a:cxnLst/>
              <a:rect l="0" t="0" r="0" b="0"/>
              <a:pathLst>
                <a:path w="85" h="95">
                  <a:moveTo>
                    <a:pt x="25" y="95"/>
                  </a:moveTo>
                  <a:lnTo>
                    <a:pt x="85" y="49"/>
                  </a:lnTo>
                  <a:lnTo>
                    <a:pt x="0" y="0"/>
                  </a:lnTo>
                  <a:lnTo>
                    <a:pt x="25" y="95"/>
                  </a:lnTo>
                  <a:close/>
                </a:path>
              </a:pathLst>
            </a:custGeom>
            <a:solidFill>
              <a:srgbClr val="000000">
                <a:alpha val="100000"/>
              </a:srgbClr>
            </a:solidFill>
            <a:ln w="28575">
              <a:noFill/>
            </a:ln>
          </p:spPr>
          <p:txBody>
            <a:bodyPr/>
            <a:lstStyle/>
            <a:p>
              <a:endParaRPr lang="zh-CN" altLang="en-US"/>
            </a:p>
          </p:txBody>
        </p:sp>
        <p:sp>
          <p:nvSpPr>
            <p:cNvPr id="218164" name="任意多边形 218163"/>
            <p:cNvSpPr>
              <a:spLocks noChangeAspect="1"/>
            </p:cNvSpPr>
            <p:nvPr/>
          </p:nvSpPr>
          <p:spPr>
            <a:xfrm>
              <a:off x="1525" y="3262"/>
              <a:ext cx="13" cy="15"/>
            </a:xfrm>
            <a:custGeom>
              <a:avLst/>
              <a:gdLst/>
              <a:ahLst/>
              <a:cxnLst/>
              <a:rect l="0" t="0" r="0" b="0"/>
              <a:pathLst>
                <a:path w="85" h="95">
                  <a:moveTo>
                    <a:pt x="25" y="95"/>
                  </a:moveTo>
                  <a:lnTo>
                    <a:pt x="85" y="49"/>
                  </a:lnTo>
                  <a:lnTo>
                    <a:pt x="0" y="0"/>
                  </a:lnTo>
                  <a:lnTo>
                    <a:pt x="25" y="95"/>
                  </a:lnTo>
                </a:path>
              </a:pathLst>
            </a:custGeom>
            <a:noFill/>
            <a:ln w="28575" cap="flat" cmpd="sng">
              <a:solidFill>
                <a:srgbClr val="FF33CC"/>
              </a:solidFill>
              <a:prstDash val="solid"/>
              <a:headEnd type="none" w="med" len="med"/>
              <a:tailEnd type="none" w="med" len="med"/>
            </a:ln>
          </p:spPr>
          <p:txBody>
            <a:bodyPr/>
            <a:lstStyle/>
            <a:p>
              <a:endParaRPr lang="zh-CN" altLang="en-US"/>
            </a:p>
          </p:txBody>
        </p:sp>
        <p:sp>
          <p:nvSpPr>
            <p:cNvPr id="218165" name="任意多边形 218164"/>
            <p:cNvSpPr>
              <a:spLocks noChangeAspect="1"/>
            </p:cNvSpPr>
            <p:nvPr/>
          </p:nvSpPr>
          <p:spPr>
            <a:xfrm>
              <a:off x="1525" y="3258"/>
              <a:ext cx="14" cy="12"/>
            </a:xfrm>
            <a:custGeom>
              <a:avLst/>
              <a:gdLst/>
              <a:ahLst/>
              <a:cxnLst/>
              <a:rect l="0" t="0" r="0" b="0"/>
              <a:pathLst>
                <a:path w="95" h="75">
                  <a:moveTo>
                    <a:pt x="85" y="75"/>
                  </a:moveTo>
                  <a:lnTo>
                    <a:pt x="95" y="0"/>
                  </a:lnTo>
                  <a:lnTo>
                    <a:pt x="0" y="26"/>
                  </a:lnTo>
                  <a:lnTo>
                    <a:pt x="85" y="75"/>
                  </a:lnTo>
                  <a:close/>
                </a:path>
              </a:pathLst>
            </a:custGeom>
            <a:solidFill>
              <a:srgbClr val="000000">
                <a:alpha val="100000"/>
              </a:srgbClr>
            </a:solidFill>
            <a:ln w="28575">
              <a:noFill/>
            </a:ln>
          </p:spPr>
          <p:txBody>
            <a:bodyPr/>
            <a:lstStyle/>
            <a:p>
              <a:endParaRPr lang="zh-CN" altLang="en-US"/>
            </a:p>
          </p:txBody>
        </p:sp>
        <p:sp>
          <p:nvSpPr>
            <p:cNvPr id="218166" name="任意多边形 218165"/>
            <p:cNvSpPr>
              <a:spLocks noChangeAspect="1"/>
            </p:cNvSpPr>
            <p:nvPr/>
          </p:nvSpPr>
          <p:spPr>
            <a:xfrm>
              <a:off x="1525" y="3258"/>
              <a:ext cx="14" cy="12"/>
            </a:xfrm>
            <a:custGeom>
              <a:avLst/>
              <a:gdLst/>
              <a:ahLst/>
              <a:cxnLst/>
              <a:rect l="0" t="0" r="0" b="0"/>
              <a:pathLst>
                <a:path w="95" h="75">
                  <a:moveTo>
                    <a:pt x="85" y="75"/>
                  </a:moveTo>
                  <a:lnTo>
                    <a:pt x="95" y="0"/>
                  </a:lnTo>
                  <a:lnTo>
                    <a:pt x="0" y="26"/>
                  </a:lnTo>
                  <a:lnTo>
                    <a:pt x="85" y="75"/>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67" name="任意多边形 218166"/>
            <p:cNvSpPr>
              <a:spLocks noChangeAspect="1"/>
            </p:cNvSpPr>
            <p:nvPr/>
          </p:nvSpPr>
          <p:spPr>
            <a:xfrm>
              <a:off x="1525" y="3250"/>
              <a:ext cx="14" cy="12"/>
            </a:xfrm>
            <a:custGeom>
              <a:avLst/>
              <a:gdLst/>
              <a:ahLst/>
              <a:cxnLst/>
              <a:rect l="0" t="0" r="0" b="0"/>
              <a:pathLst>
                <a:path w="95" h="86">
                  <a:moveTo>
                    <a:pt x="95" y="60"/>
                  </a:moveTo>
                  <a:lnTo>
                    <a:pt x="48" y="0"/>
                  </a:lnTo>
                  <a:lnTo>
                    <a:pt x="0" y="86"/>
                  </a:lnTo>
                  <a:lnTo>
                    <a:pt x="95" y="60"/>
                  </a:lnTo>
                  <a:close/>
                </a:path>
              </a:pathLst>
            </a:custGeom>
            <a:solidFill>
              <a:srgbClr val="000000">
                <a:alpha val="100000"/>
              </a:srgbClr>
            </a:solidFill>
            <a:ln w="28575">
              <a:noFill/>
            </a:ln>
          </p:spPr>
          <p:txBody>
            <a:bodyPr/>
            <a:lstStyle/>
            <a:p>
              <a:endParaRPr lang="zh-CN" altLang="en-US"/>
            </a:p>
          </p:txBody>
        </p:sp>
        <p:sp>
          <p:nvSpPr>
            <p:cNvPr id="218168" name="任意多边形 218167"/>
            <p:cNvSpPr>
              <a:spLocks noChangeAspect="1"/>
            </p:cNvSpPr>
            <p:nvPr/>
          </p:nvSpPr>
          <p:spPr>
            <a:xfrm>
              <a:off x="1525" y="3250"/>
              <a:ext cx="14" cy="12"/>
            </a:xfrm>
            <a:custGeom>
              <a:avLst/>
              <a:gdLst/>
              <a:ahLst/>
              <a:cxnLst/>
              <a:rect l="0" t="0" r="0" b="0"/>
              <a:pathLst>
                <a:path w="95" h="86">
                  <a:moveTo>
                    <a:pt x="95" y="60"/>
                  </a:moveTo>
                  <a:lnTo>
                    <a:pt x="48" y="0"/>
                  </a:lnTo>
                  <a:lnTo>
                    <a:pt x="0" y="86"/>
                  </a:lnTo>
                  <a:lnTo>
                    <a:pt x="95" y="60"/>
                  </a:lnTo>
                </a:path>
              </a:pathLst>
            </a:custGeom>
            <a:solidFill>
              <a:srgbClr val="FF33CC">
                <a:alpha val="100000"/>
              </a:srgbClr>
            </a:solidFill>
            <a:ln w="28575" cap="flat" cmpd="sng">
              <a:solidFill>
                <a:srgbClr val="000000"/>
              </a:solidFill>
              <a:prstDash val="solid"/>
              <a:headEnd type="none" w="med" len="med"/>
              <a:tailEnd type="none" w="med" len="med"/>
            </a:ln>
          </p:spPr>
          <p:txBody>
            <a:bodyPr/>
            <a:lstStyle/>
            <a:p>
              <a:endParaRPr lang="zh-CN" altLang="en-US"/>
            </a:p>
          </p:txBody>
        </p:sp>
        <p:sp>
          <p:nvSpPr>
            <p:cNvPr id="218169" name="任意多边形 218168"/>
            <p:cNvSpPr>
              <a:spLocks noChangeAspect="1"/>
            </p:cNvSpPr>
            <p:nvPr/>
          </p:nvSpPr>
          <p:spPr>
            <a:xfrm>
              <a:off x="1395" y="3245"/>
              <a:ext cx="269" cy="65"/>
            </a:xfrm>
            <a:custGeom>
              <a:avLst/>
              <a:gdLst/>
              <a:ahLst/>
              <a:cxnLst/>
              <a:rect l="0" t="0" r="0" b="0"/>
              <a:pathLst>
                <a:path w="1700" h="444">
                  <a:moveTo>
                    <a:pt x="0" y="300"/>
                  </a:moveTo>
                  <a:lnTo>
                    <a:pt x="591" y="444"/>
                  </a:lnTo>
                  <a:lnTo>
                    <a:pt x="1191" y="338"/>
                  </a:lnTo>
                  <a:lnTo>
                    <a:pt x="1699" y="0"/>
                  </a:lnTo>
                  <a:lnTo>
                    <a:pt x="1700" y="0"/>
                  </a:lnTo>
                </a:path>
              </a:pathLst>
            </a:custGeom>
            <a:noFill/>
            <a:ln w="28575" cap="flat" cmpd="sng">
              <a:solidFill>
                <a:srgbClr val="FF33CC"/>
              </a:solidFill>
              <a:prstDash val="solid"/>
              <a:headEnd type="none" w="med" len="med"/>
              <a:tailEnd type="none" w="med" len="med"/>
            </a:ln>
          </p:spPr>
          <p:txBody>
            <a:bodyPr/>
            <a:lstStyle/>
            <a:p>
              <a:endParaRPr lang="zh-CN" altLang="en-US"/>
            </a:p>
          </p:txBody>
        </p:sp>
        <p:sp>
          <p:nvSpPr>
            <p:cNvPr id="218170" name="任意多边形 218169"/>
            <p:cNvSpPr>
              <a:spLocks noChangeAspect="1"/>
            </p:cNvSpPr>
            <p:nvPr/>
          </p:nvSpPr>
          <p:spPr>
            <a:xfrm>
              <a:off x="2439" y="2813"/>
              <a:ext cx="1" cy="569"/>
            </a:xfrm>
            <a:custGeom>
              <a:avLst/>
              <a:gdLst/>
              <a:ahLst/>
              <a:cxnLst/>
              <a:rect l="0" t="0" r="0" b="0"/>
              <a:pathLst>
                <a:path w="1" h="3831">
                  <a:moveTo>
                    <a:pt x="0" y="3831"/>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71" name="任意多边形 218170"/>
            <p:cNvSpPr>
              <a:spLocks noChangeAspect="1"/>
            </p:cNvSpPr>
            <p:nvPr/>
          </p:nvSpPr>
          <p:spPr>
            <a:xfrm>
              <a:off x="1028" y="2137"/>
              <a:ext cx="481" cy="306"/>
            </a:xfrm>
            <a:custGeom>
              <a:avLst/>
              <a:gdLst/>
              <a:ahLst/>
              <a:cxnLst/>
              <a:rect l="0" t="0" r="0" b="0"/>
              <a:pathLst>
                <a:path w="3046" h="2057">
                  <a:moveTo>
                    <a:pt x="0" y="1976"/>
                  </a:moveTo>
                  <a:lnTo>
                    <a:pt x="52" y="2057"/>
                  </a:lnTo>
                  <a:lnTo>
                    <a:pt x="3046" y="0"/>
                  </a:lnTo>
                  <a:lnTo>
                    <a:pt x="0" y="1976"/>
                  </a:lnTo>
                  <a:close/>
                </a:path>
              </a:pathLst>
            </a:custGeom>
            <a:solidFill>
              <a:srgbClr val="0000FF">
                <a:alpha val="100000"/>
              </a:srgbClr>
            </a:solidFill>
            <a:ln w="28575">
              <a:noFill/>
            </a:ln>
          </p:spPr>
          <p:txBody>
            <a:bodyPr/>
            <a:lstStyle/>
            <a:p>
              <a:endParaRPr lang="zh-CN" altLang="en-US"/>
            </a:p>
          </p:txBody>
        </p:sp>
        <p:sp>
          <p:nvSpPr>
            <p:cNvPr id="218172" name="任意多边形 218171"/>
            <p:cNvSpPr>
              <a:spLocks noChangeAspect="1"/>
            </p:cNvSpPr>
            <p:nvPr/>
          </p:nvSpPr>
          <p:spPr>
            <a:xfrm>
              <a:off x="1036" y="2137"/>
              <a:ext cx="481" cy="306"/>
            </a:xfrm>
            <a:custGeom>
              <a:avLst/>
              <a:gdLst/>
              <a:ahLst/>
              <a:cxnLst/>
              <a:rect l="0" t="0" r="0" b="0"/>
              <a:pathLst>
                <a:path w="3046" h="2057">
                  <a:moveTo>
                    <a:pt x="0" y="2057"/>
                  </a:moveTo>
                  <a:lnTo>
                    <a:pt x="2994" y="0"/>
                  </a:lnTo>
                  <a:lnTo>
                    <a:pt x="3046" y="81"/>
                  </a:lnTo>
                  <a:lnTo>
                    <a:pt x="0" y="2057"/>
                  </a:lnTo>
                  <a:close/>
                </a:path>
              </a:pathLst>
            </a:custGeom>
            <a:solidFill>
              <a:srgbClr val="0000FF">
                <a:alpha val="100000"/>
              </a:srgbClr>
            </a:solidFill>
            <a:ln w="28575">
              <a:noFill/>
            </a:ln>
          </p:spPr>
          <p:txBody>
            <a:bodyPr/>
            <a:lstStyle/>
            <a:p>
              <a:endParaRPr lang="zh-CN" altLang="en-US"/>
            </a:p>
          </p:txBody>
        </p:sp>
        <p:sp>
          <p:nvSpPr>
            <p:cNvPr id="218173" name="任意多边形 218172"/>
            <p:cNvSpPr>
              <a:spLocks noChangeAspect="1"/>
            </p:cNvSpPr>
            <p:nvPr/>
          </p:nvSpPr>
          <p:spPr>
            <a:xfrm>
              <a:off x="1028" y="2137"/>
              <a:ext cx="489" cy="306"/>
            </a:xfrm>
            <a:custGeom>
              <a:avLst/>
              <a:gdLst/>
              <a:ahLst/>
              <a:cxnLst/>
              <a:rect l="0" t="0" r="0" b="0"/>
              <a:pathLst>
                <a:path w="3098" h="2057">
                  <a:moveTo>
                    <a:pt x="0" y="1976"/>
                  </a:moveTo>
                  <a:lnTo>
                    <a:pt x="52" y="2057"/>
                  </a:lnTo>
                  <a:lnTo>
                    <a:pt x="3098" y="81"/>
                  </a:lnTo>
                  <a:lnTo>
                    <a:pt x="3046" y="0"/>
                  </a:lnTo>
                  <a:lnTo>
                    <a:pt x="0" y="1976"/>
                  </a:lnTo>
                </a:path>
              </a:pathLst>
            </a:custGeom>
            <a:noFill/>
            <a:ln w="57150" cap="flat" cmpd="sng">
              <a:solidFill>
                <a:srgbClr val="0000FF"/>
              </a:solidFill>
              <a:prstDash val="solid"/>
              <a:headEnd type="none" w="med" len="med"/>
              <a:tailEnd type="none" w="med" len="med"/>
            </a:ln>
          </p:spPr>
          <p:txBody>
            <a:bodyPr/>
            <a:lstStyle/>
            <a:p>
              <a:endParaRPr lang="zh-CN" altLang="en-US"/>
            </a:p>
          </p:txBody>
        </p:sp>
        <p:sp>
          <p:nvSpPr>
            <p:cNvPr id="218174" name="任意多边形 218173"/>
            <p:cNvSpPr>
              <a:spLocks noChangeAspect="1"/>
            </p:cNvSpPr>
            <p:nvPr/>
          </p:nvSpPr>
          <p:spPr>
            <a:xfrm>
              <a:off x="1491" y="2198"/>
              <a:ext cx="11" cy="15"/>
            </a:xfrm>
            <a:custGeom>
              <a:avLst/>
              <a:gdLst/>
              <a:ahLst/>
              <a:cxnLst/>
              <a:rect l="0" t="0" r="0" b="0"/>
              <a:pathLst>
                <a:path w="75" h="95">
                  <a:moveTo>
                    <a:pt x="75" y="9"/>
                  </a:moveTo>
                  <a:lnTo>
                    <a:pt x="0" y="0"/>
                  </a:lnTo>
                  <a:lnTo>
                    <a:pt x="26" y="95"/>
                  </a:lnTo>
                  <a:lnTo>
                    <a:pt x="75" y="9"/>
                  </a:lnTo>
                  <a:close/>
                </a:path>
              </a:pathLst>
            </a:custGeom>
            <a:solidFill>
              <a:srgbClr val="000000">
                <a:alpha val="100000"/>
              </a:srgbClr>
            </a:solidFill>
            <a:ln w="28575">
              <a:noFill/>
            </a:ln>
          </p:spPr>
          <p:txBody>
            <a:bodyPr/>
            <a:lstStyle/>
            <a:p>
              <a:endParaRPr lang="zh-CN" altLang="en-US"/>
            </a:p>
          </p:txBody>
        </p:sp>
        <p:sp>
          <p:nvSpPr>
            <p:cNvPr id="218175" name="任意多边形 218174"/>
            <p:cNvSpPr>
              <a:spLocks noChangeAspect="1"/>
            </p:cNvSpPr>
            <p:nvPr/>
          </p:nvSpPr>
          <p:spPr>
            <a:xfrm>
              <a:off x="1491" y="2198"/>
              <a:ext cx="11" cy="15"/>
            </a:xfrm>
            <a:custGeom>
              <a:avLst/>
              <a:gdLst/>
              <a:ahLst/>
              <a:cxnLst/>
              <a:rect l="0" t="0" r="0" b="0"/>
              <a:pathLst>
                <a:path w="75" h="95">
                  <a:moveTo>
                    <a:pt x="75" y="9"/>
                  </a:moveTo>
                  <a:lnTo>
                    <a:pt x="0" y="0"/>
                  </a:lnTo>
                  <a:lnTo>
                    <a:pt x="26" y="95"/>
                  </a:lnTo>
                  <a:lnTo>
                    <a:pt x="75" y="9"/>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76" name="任意多边形 218175"/>
            <p:cNvSpPr>
              <a:spLocks noChangeAspect="1"/>
            </p:cNvSpPr>
            <p:nvPr/>
          </p:nvSpPr>
          <p:spPr>
            <a:xfrm>
              <a:off x="1481" y="2198"/>
              <a:ext cx="13" cy="15"/>
            </a:xfrm>
            <a:custGeom>
              <a:avLst/>
              <a:gdLst/>
              <a:ahLst/>
              <a:cxnLst/>
              <a:rect l="0" t="0" r="0" b="0"/>
              <a:pathLst>
                <a:path w="86" h="95">
                  <a:moveTo>
                    <a:pt x="60" y="0"/>
                  </a:moveTo>
                  <a:lnTo>
                    <a:pt x="0" y="46"/>
                  </a:lnTo>
                  <a:lnTo>
                    <a:pt x="86" y="95"/>
                  </a:lnTo>
                  <a:lnTo>
                    <a:pt x="60" y="0"/>
                  </a:lnTo>
                  <a:close/>
                </a:path>
              </a:pathLst>
            </a:custGeom>
            <a:solidFill>
              <a:srgbClr val="000000">
                <a:alpha val="100000"/>
              </a:srgbClr>
            </a:solidFill>
            <a:ln w="28575">
              <a:noFill/>
            </a:ln>
          </p:spPr>
          <p:txBody>
            <a:bodyPr/>
            <a:lstStyle/>
            <a:p>
              <a:endParaRPr lang="zh-CN" altLang="en-US"/>
            </a:p>
          </p:txBody>
        </p:sp>
        <p:sp>
          <p:nvSpPr>
            <p:cNvPr id="218177" name="任意多边形 218176"/>
            <p:cNvSpPr>
              <a:spLocks noChangeAspect="1"/>
            </p:cNvSpPr>
            <p:nvPr/>
          </p:nvSpPr>
          <p:spPr>
            <a:xfrm>
              <a:off x="1481" y="2198"/>
              <a:ext cx="13" cy="15"/>
            </a:xfrm>
            <a:custGeom>
              <a:avLst/>
              <a:gdLst/>
              <a:ahLst/>
              <a:cxnLst/>
              <a:rect l="0" t="0" r="0" b="0"/>
              <a:pathLst>
                <a:path w="86" h="95">
                  <a:moveTo>
                    <a:pt x="60" y="0"/>
                  </a:moveTo>
                  <a:lnTo>
                    <a:pt x="0" y="46"/>
                  </a:lnTo>
                  <a:lnTo>
                    <a:pt x="86" y="95"/>
                  </a:lnTo>
                  <a:lnTo>
                    <a:pt x="60"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78" name="任意多边形 218177"/>
            <p:cNvSpPr>
              <a:spLocks noChangeAspect="1"/>
            </p:cNvSpPr>
            <p:nvPr/>
          </p:nvSpPr>
          <p:spPr>
            <a:xfrm>
              <a:off x="1480" y="2206"/>
              <a:ext cx="14" cy="11"/>
            </a:xfrm>
            <a:custGeom>
              <a:avLst/>
              <a:gdLst/>
              <a:ahLst/>
              <a:cxnLst/>
              <a:rect l="0" t="0" r="0" b="0"/>
              <a:pathLst>
                <a:path w="95" h="75">
                  <a:moveTo>
                    <a:pt x="9" y="0"/>
                  </a:moveTo>
                  <a:lnTo>
                    <a:pt x="0" y="75"/>
                  </a:lnTo>
                  <a:lnTo>
                    <a:pt x="95" y="49"/>
                  </a:lnTo>
                  <a:lnTo>
                    <a:pt x="9" y="0"/>
                  </a:lnTo>
                  <a:close/>
                </a:path>
              </a:pathLst>
            </a:custGeom>
            <a:solidFill>
              <a:srgbClr val="000000">
                <a:alpha val="100000"/>
              </a:srgbClr>
            </a:solidFill>
            <a:ln w="28575">
              <a:noFill/>
            </a:ln>
          </p:spPr>
          <p:txBody>
            <a:bodyPr/>
            <a:lstStyle/>
            <a:p>
              <a:endParaRPr lang="zh-CN" altLang="en-US"/>
            </a:p>
          </p:txBody>
        </p:sp>
        <p:sp>
          <p:nvSpPr>
            <p:cNvPr id="218179" name="任意多边形 218178"/>
            <p:cNvSpPr>
              <a:spLocks noChangeAspect="1"/>
            </p:cNvSpPr>
            <p:nvPr/>
          </p:nvSpPr>
          <p:spPr>
            <a:xfrm>
              <a:off x="1480" y="2206"/>
              <a:ext cx="14" cy="11"/>
            </a:xfrm>
            <a:custGeom>
              <a:avLst/>
              <a:gdLst/>
              <a:ahLst/>
              <a:cxnLst/>
              <a:rect l="0" t="0" r="0" b="0"/>
              <a:pathLst>
                <a:path w="95" h="75">
                  <a:moveTo>
                    <a:pt x="9" y="0"/>
                  </a:moveTo>
                  <a:lnTo>
                    <a:pt x="0" y="75"/>
                  </a:lnTo>
                  <a:lnTo>
                    <a:pt x="95" y="49"/>
                  </a:lnTo>
                  <a:lnTo>
                    <a:pt x="9"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80" name="任意多边形 218179"/>
            <p:cNvSpPr>
              <a:spLocks noChangeAspect="1"/>
            </p:cNvSpPr>
            <p:nvPr/>
          </p:nvSpPr>
          <p:spPr>
            <a:xfrm>
              <a:off x="1480" y="2213"/>
              <a:ext cx="14" cy="12"/>
            </a:xfrm>
            <a:custGeom>
              <a:avLst/>
              <a:gdLst/>
              <a:ahLst/>
              <a:cxnLst/>
              <a:rect l="0" t="0" r="0" b="0"/>
              <a:pathLst>
                <a:path w="95" h="86">
                  <a:moveTo>
                    <a:pt x="0" y="26"/>
                  </a:moveTo>
                  <a:lnTo>
                    <a:pt x="45" y="86"/>
                  </a:lnTo>
                  <a:lnTo>
                    <a:pt x="95" y="0"/>
                  </a:lnTo>
                  <a:lnTo>
                    <a:pt x="0" y="26"/>
                  </a:lnTo>
                  <a:close/>
                </a:path>
              </a:pathLst>
            </a:custGeom>
            <a:solidFill>
              <a:srgbClr val="000000">
                <a:alpha val="100000"/>
              </a:srgbClr>
            </a:solidFill>
            <a:ln w="28575">
              <a:noFill/>
            </a:ln>
          </p:spPr>
          <p:txBody>
            <a:bodyPr/>
            <a:lstStyle/>
            <a:p>
              <a:endParaRPr lang="zh-CN" altLang="en-US"/>
            </a:p>
          </p:txBody>
        </p:sp>
        <p:sp>
          <p:nvSpPr>
            <p:cNvPr id="218181" name="任意多边形 218180"/>
            <p:cNvSpPr>
              <a:spLocks noChangeAspect="1"/>
            </p:cNvSpPr>
            <p:nvPr/>
          </p:nvSpPr>
          <p:spPr>
            <a:xfrm>
              <a:off x="1480" y="2213"/>
              <a:ext cx="14" cy="12"/>
            </a:xfrm>
            <a:custGeom>
              <a:avLst/>
              <a:gdLst/>
              <a:ahLst/>
              <a:cxnLst/>
              <a:rect l="0" t="0" r="0" b="0"/>
              <a:pathLst>
                <a:path w="95" h="86">
                  <a:moveTo>
                    <a:pt x="0" y="26"/>
                  </a:moveTo>
                  <a:lnTo>
                    <a:pt x="45" y="86"/>
                  </a:lnTo>
                  <a:lnTo>
                    <a:pt x="95" y="0"/>
                  </a:lnTo>
                  <a:lnTo>
                    <a:pt x="0" y="26"/>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82" name="任意多边形 218181"/>
            <p:cNvSpPr>
              <a:spLocks noChangeAspect="1"/>
            </p:cNvSpPr>
            <p:nvPr/>
          </p:nvSpPr>
          <p:spPr>
            <a:xfrm>
              <a:off x="1486" y="2213"/>
              <a:ext cx="12" cy="15"/>
            </a:xfrm>
            <a:custGeom>
              <a:avLst/>
              <a:gdLst/>
              <a:ahLst/>
              <a:cxnLst/>
              <a:rect l="0" t="0" r="0" b="0"/>
              <a:pathLst>
                <a:path w="75" h="96">
                  <a:moveTo>
                    <a:pt x="0" y="86"/>
                  </a:moveTo>
                  <a:lnTo>
                    <a:pt x="75" y="96"/>
                  </a:lnTo>
                  <a:lnTo>
                    <a:pt x="50" y="0"/>
                  </a:lnTo>
                  <a:lnTo>
                    <a:pt x="0" y="86"/>
                  </a:lnTo>
                  <a:close/>
                </a:path>
              </a:pathLst>
            </a:custGeom>
            <a:solidFill>
              <a:srgbClr val="000000">
                <a:alpha val="100000"/>
              </a:srgbClr>
            </a:solidFill>
            <a:ln w="28575">
              <a:noFill/>
            </a:ln>
          </p:spPr>
          <p:txBody>
            <a:bodyPr/>
            <a:lstStyle/>
            <a:p>
              <a:endParaRPr lang="zh-CN" altLang="en-US"/>
            </a:p>
          </p:txBody>
        </p:sp>
        <p:sp>
          <p:nvSpPr>
            <p:cNvPr id="218183" name="任意多边形 218182"/>
            <p:cNvSpPr>
              <a:spLocks noChangeAspect="1"/>
            </p:cNvSpPr>
            <p:nvPr/>
          </p:nvSpPr>
          <p:spPr>
            <a:xfrm>
              <a:off x="1486" y="2213"/>
              <a:ext cx="12" cy="15"/>
            </a:xfrm>
            <a:custGeom>
              <a:avLst/>
              <a:gdLst/>
              <a:ahLst/>
              <a:cxnLst/>
              <a:rect l="0" t="0" r="0" b="0"/>
              <a:pathLst>
                <a:path w="75" h="96">
                  <a:moveTo>
                    <a:pt x="0" y="86"/>
                  </a:moveTo>
                  <a:lnTo>
                    <a:pt x="75" y="96"/>
                  </a:lnTo>
                  <a:lnTo>
                    <a:pt x="50" y="0"/>
                  </a:lnTo>
                  <a:lnTo>
                    <a:pt x="0" y="86"/>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84" name="任意多边形 218183"/>
            <p:cNvSpPr>
              <a:spLocks noChangeAspect="1"/>
            </p:cNvSpPr>
            <p:nvPr/>
          </p:nvSpPr>
          <p:spPr>
            <a:xfrm>
              <a:off x="1494" y="2213"/>
              <a:ext cx="14" cy="15"/>
            </a:xfrm>
            <a:custGeom>
              <a:avLst/>
              <a:gdLst/>
              <a:ahLst/>
              <a:cxnLst/>
              <a:rect l="0" t="0" r="0" b="0"/>
              <a:pathLst>
                <a:path w="86" h="96">
                  <a:moveTo>
                    <a:pt x="25" y="96"/>
                  </a:moveTo>
                  <a:lnTo>
                    <a:pt x="86" y="49"/>
                  </a:lnTo>
                  <a:lnTo>
                    <a:pt x="0" y="0"/>
                  </a:lnTo>
                  <a:lnTo>
                    <a:pt x="25" y="96"/>
                  </a:lnTo>
                  <a:close/>
                </a:path>
              </a:pathLst>
            </a:custGeom>
            <a:solidFill>
              <a:srgbClr val="000000">
                <a:alpha val="100000"/>
              </a:srgbClr>
            </a:solidFill>
            <a:ln w="28575">
              <a:noFill/>
            </a:ln>
          </p:spPr>
          <p:txBody>
            <a:bodyPr/>
            <a:lstStyle/>
            <a:p>
              <a:endParaRPr lang="zh-CN" altLang="en-US"/>
            </a:p>
          </p:txBody>
        </p:sp>
        <p:sp>
          <p:nvSpPr>
            <p:cNvPr id="218185" name="任意多边形 218184"/>
            <p:cNvSpPr>
              <a:spLocks noChangeAspect="1"/>
            </p:cNvSpPr>
            <p:nvPr/>
          </p:nvSpPr>
          <p:spPr>
            <a:xfrm>
              <a:off x="1494" y="2213"/>
              <a:ext cx="14" cy="15"/>
            </a:xfrm>
            <a:custGeom>
              <a:avLst/>
              <a:gdLst/>
              <a:ahLst/>
              <a:cxnLst/>
              <a:rect l="0" t="0" r="0" b="0"/>
              <a:pathLst>
                <a:path w="86" h="96">
                  <a:moveTo>
                    <a:pt x="25" y="96"/>
                  </a:moveTo>
                  <a:lnTo>
                    <a:pt x="86" y="49"/>
                  </a:lnTo>
                  <a:lnTo>
                    <a:pt x="0" y="0"/>
                  </a:lnTo>
                  <a:lnTo>
                    <a:pt x="25" y="96"/>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86" name="任意多边形 218185"/>
            <p:cNvSpPr>
              <a:spLocks noChangeAspect="1"/>
            </p:cNvSpPr>
            <p:nvPr/>
          </p:nvSpPr>
          <p:spPr>
            <a:xfrm>
              <a:off x="1494" y="2209"/>
              <a:ext cx="15" cy="11"/>
            </a:xfrm>
            <a:custGeom>
              <a:avLst/>
              <a:gdLst/>
              <a:ahLst/>
              <a:cxnLst/>
              <a:rect l="0" t="0" r="0" b="0"/>
              <a:pathLst>
                <a:path w="95" h="75">
                  <a:moveTo>
                    <a:pt x="86" y="75"/>
                  </a:moveTo>
                  <a:lnTo>
                    <a:pt x="95" y="0"/>
                  </a:lnTo>
                  <a:lnTo>
                    <a:pt x="0" y="26"/>
                  </a:lnTo>
                  <a:lnTo>
                    <a:pt x="86" y="75"/>
                  </a:lnTo>
                  <a:close/>
                </a:path>
              </a:pathLst>
            </a:custGeom>
            <a:solidFill>
              <a:srgbClr val="000000">
                <a:alpha val="100000"/>
              </a:srgbClr>
            </a:solidFill>
            <a:ln w="28575">
              <a:noFill/>
            </a:ln>
          </p:spPr>
          <p:txBody>
            <a:bodyPr/>
            <a:lstStyle/>
            <a:p>
              <a:endParaRPr lang="zh-CN" altLang="en-US"/>
            </a:p>
          </p:txBody>
        </p:sp>
        <p:sp>
          <p:nvSpPr>
            <p:cNvPr id="218187" name="任意多边形 218186"/>
            <p:cNvSpPr>
              <a:spLocks noChangeAspect="1"/>
            </p:cNvSpPr>
            <p:nvPr/>
          </p:nvSpPr>
          <p:spPr>
            <a:xfrm>
              <a:off x="1494" y="2209"/>
              <a:ext cx="15" cy="11"/>
            </a:xfrm>
            <a:custGeom>
              <a:avLst/>
              <a:gdLst/>
              <a:ahLst/>
              <a:cxnLst/>
              <a:rect l="0" t="0" r="0" b="0"/>
              <a:pathLst>
                <a:path w="95" h="75">
                  <a:moveTo>
                    <a:pt x="86" y="75"/>
                  </a:moveTo>
                  <a:lnTo>
                    <a:pt x="95" y="0"/>
                  </a:lnTo>
                  <a:lnTo>
                    <a:pt x="0" y="26"/>
                  </a:lnTo>
                  <a:lnTo>
                    <a:pt x="86" y="75"/>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88" name="任意多边形 218187"/>
            <p:cNvSpPr>
              <a:spLocks noChangeAspect="1"/>
            </p:cNvSpPr>
            <p:nvPr/>
          </p:nvSpPr>
          <p:spPr>
            <a:xfrm>
              <a:off x="1494" y="2201"/>
              <a:ext cx="15" cy="12"/>
            </a:xfrm>
            <a:custGeom>
              <a:avLst/>
              <a:gdLst/>
              <a:ahLst/>
              <a:cxnLst/>
              <a:rect l="0" t="0" r="0" b="0"/>
              <a:pathLst>
                <a:path w="95" h="86">
                  <a:moveTo>
                    <a:pt x="95" y="60"/>
                  </a:moveTo>
                  <a:lnTo>
                    <a:pt x="49" y="0"/>
                  </a:lnTo>
                  <a:lnTo>
                    <a:pt x="0" y="86"/>
                  </a:lnTo>
                  <a:lnTo>
                    <a:pt x="95" y="60"/>
                  </a:lnTo>
                  <a:close/>
                </a:path>
              </a:pathLst>
            </a:custGeom>
            <a:solidFill>
              <a:srgbClr val="000000">
                <a:alpha val="100000"/>
              </a:srgbClr>
            </a:solidFill>
            <a:ln w="28575">
              <a:noFill/>
            </a:ln>
          </p:spPr>
          <p:txBody>
            <a:bodyPr/>
            <a:lstStyle/>
            <a:p>
              <a:endParaRPr lang="zh-CN" altLang="en-US"/>
            </a:p>
          </p:txBody>
        </p:sp>
        <p:sp>
          <p:nvSpPr>
            <p:cNvPr id="218189" name="任意多边形 218188"/>
            <p:cNvSpPr>
              <a:spLocks noChangeAspect="1"/>
            </p:cNvSpPr>
            <p:nvPr/>
          </p:nvSpPr>
          <p:spPr>
            <a:xfrm>
              <a:off x="1494" y="2201"/>
              <a:ext cx="15" cy="12"/>
            </a:xfrm>
            <a:custGeom>
              <a:avLst/>
              <a:gdLst/>
              <a:ahLst/>
              <a:cxnLst/>
              <a:rect l="0" t="0" r="0" b="0"/>
              <a:pathLst>
                <a:path w="95" h="86">
                  <a:moveTo>
                    <a:pt x="95" y="60"/>
                  </a:moveTo>
                  <a:lnTo>
                    <a:pt x="49" y="0"/>
                  </a:lnTo>
                  <a:lnTo>
                    <a:pt x="0" y="86"/>
                  </a:lnTo>
                  <a:lnTo>
                    <a:pt x="95" y="6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18190" name="任意多边形 218189"/>
            <p:cNvSpPr>
              <a:spLocks noChangeAspect="1"/>
            </p:cNvSpPr>
            <p:nvPr/>
          </p:nvSpPr>
          <p:spPr>
            <a:xfrm>
              <a:off x="1363" y="2237"/>
              <a:ext cx="285" cy="33"/>
            </a:xfrm>
            <a:custGeom>
              <a:avLst/>
              <a:gdLst/>
              <a:ahLst/>
              <a:cxnLst/>
              <a:rect l="0" t="0" r="0" b="0"/>
              <a:pathLst>
                <a:path w="1796" h="228">
                  <a:moveTo>
                    <a:pt x="0" y="0"/>
                  </a:moveTo>
                  <a:lnTo>
                    <a:pt x="583" y="220"/>
                  </a:lnTo>
                  <a:lnTo>
                    <a:pt x="1206" y="228"/>
                  </a:lnTo>
                  <a:lnTo>
                    <a:pt x="1795" y="25"/>
                  </a:lnTo>
                  <a:lnTo>
                    <a:pt x="1796" y="25"/>
                  </a:lnTo>
                </a:path>
              </a:pathLst>
            </a:custGeom>
            <a:noFill/>
            <a:ln w="28575" cap="flat" cmpd="sng">
              <a:solidFill>
                <a:srgbClr val="FF33CC"/>
              </a:solidFill>
              <a:prstDash val="solid"/>
              <a:headEnd type="none" w="med" len="med"/>
              <a:tailEnd type="none" w="med" len="med"/>
            </a:ln>
          </p:spPr>
          <p:txBody>
            <a:bodyPr/>
            <a:lstStyle/>
            <a:p>
              <a:endParaRPr lang="zh-CN" altLang="en-US"/>
            </a:p>
          </p:txBody>
        </p:sp>
        <p:sp>
          <p:nvSpPr>
            <p:cNvPr id="218191" name="文本框 218190"/>
            <p:cNvSpPr txBox="1">
              <a:spLocks noChangeAspect="1"/>
            </p:cNvSpPr>
            <p:nvPr/>
          </p:nvSpPr>
          <p:spPr>
            <a:xfrm>
              <a:off x="570" y="1476"/>
              <a:ext cx="309" cy="363"/>
            </a:xfrm>
            <a:prstGeom prst="rect">
              <a:avLst/>
            </a:prstGeom>
            <a:noFill/>
            <a:ln w="9525">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C</a:t>
              </a:r>
            </a:p>
          </p:txBody>
        </p:sp>
        <p:sp>
          <p:nvSpPr>
            <p:cNvPr id="218192" name="文本框 218191"/>
            <p:cNvSpPr txBox="1">
              <a:spLocks noChangeAspect="1"/>
            </p:cNvSpPr>
            <p:nvPr/>
          </p:nvSpPr>
          <p:spPr>
            <a:xfrm>
              <a:off x="2428" y="2673"/>
              <a:ext cx="309" cy="363"/>
            </a:xfrm>
            <a:prstGeom prst="rect">
              <a:avLst/>
            </a:prstGeom>
            <a:noFill/>
            <a:ln w="9525">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D</a:t>
              </a:r>
            </a:p>
          </p:txBody>
        </p:sp>
        <p:sp>
          <p:nvSpPr>
            <p:cNvPr id="218193" name="文本框 218192"/>
            <p:cNvSpPr txBox="1">
              <a:spLocks noChangeAspect="1"/>
            </p:cNvSpPr>
            <p:nvPr/>
          </p:nvSpPr>
          <p:spPr>
            <a:xfrm>
              <a:off x="830" y="2094"/>
              <a:ext cx="309" cy="363"/>
            </a:xfrm>
            <a:prstGeom prst="rect">
              <a:avLst/>
            </a:prstGeom>
            <a:noFill/>
            <a:ln w="9525">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18194" name="文本框 218193"/>
            <p:cNvSpPr txBox="1">
              <a:spLocks noChangeAspect="1"/>
            </p:cNvSpPr>
            <p:nvPr/>
          </p:nvSpPr>
          <p:spPr>
            <a:xfrm>
              <a:off x="1425" y="1765"/>
              <a:ext cx="295" cy="363"/>
            </a:xfrm>
            <a:prstGeom prst="rect">
              <a:avLst/>
            </a:prstGeom>
            <a:noFill/>
            <a:ln w="9525">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18195" name="文本框 218194"/>
            <p:cNvSpPr txBox="1">
              <a:spLocks noChangeAspect="1"/>
            </p:cNvSpPr>
            <p:nvPr/>
          </p:nvSpPr>
          <p:spPr>
            <a:xfrm>
              <a:off x="544" y="2902"/>
              <a:ext cx="256" cy="40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c</a:t>
              </a:r>
            </a:p>
          </p:txBody>
        </p:sp>
        <p:sp>
          <p:nvSpPr>
            <p:cNvPr id="218196" name="文本框 218195"/>
            <p:cNvSpPr txBox="1">
              <a:spLocks noChangeAspect="1"/>
            </p:cNvSpPr>
            <p:nvPr/>
          </p:nvSpPr>
          <p:spPr>
            <a:xfrm>
              <a:off x="2423" y="3189"/>
              <a:ext cx="286" cy="406"/>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d</a:t>
              </a:r>
            </a:p>
          </p:txBody>
        </p:sp>
        <p:sp>
          <p:nvSpPr>
            <p:cNvPr id="218197" name="文本框 218196"/>
            <p:cNvSpPr txBox="1">
              <a:spLocks noChangeAspect="1"/>
            </p:cNvSpPr>
            <p:nvPr/>
          </p:nvSpPr>
          <p:spPr>
            <a:xfrm>
              <a:off x="906" y="3400"/>
              <a:ext cx="271" cy="406"/>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a</a:t>
              </a:r>
            </a:p>
          </p:txBody>
        </p:sp>
        <p:sp>
          <p:nvSpPr>
            <p:cNvPr id="218198" name="文本框 218197"/>
            <p:cNvSpPr txBox="1">
              <a:spLocks noChangeAspect="1"/>
            </p:cNvSpPr>
            <p:nvPr/>
          </p:nvSpPr>
          <p:spPr>
            <a:xfrm>
              <a:off x="1520" y="2842"/>
              <a:ext cx="286" cy="40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b</a:t>
              </a:r>
            </a:p>
          </p:txBody>
        </p:sp>
        <p:sp>
          <p:nvSpPr>
            <p:cNvPr id="218199" name="文本框 218198"/>
            <p:cNvSpPr txBox="1">
              <a:spLocks noChangeAspect="1"/>
            </p:cNvSpPr>
            <p:nvPr/>
          </p:nvSpPr>
          <p:spPr>
            <a:xfrm>
              <a:off x="1390" y="3777"/>
              <a:ext cx="294" cy="320"/>
            </a:xfrm>
            <a:prstGeom prst="rect">
              <a:avLst/>
            </a:prstGeom>
            <a:noFill/>
            <a:ln w="9525">
              <a:noFill/>
              <a:miter/>
            </a:ln>
          </p:spPr>
          <p:txBody>
            <a:bodyPr wrap="none" anchor="ctr">
              <a:spAutoFit/>
            </a:bodyPr>
            <a:lstStyle/>
            <a:p>
              <a:pPr lvl="0" algn="ctr"/>
              <a:r>
                <a:rPr lang="en-US" altLang="zh-CN" sz="2400" b="1">
                  <a:solidFill>
                    <a:srgbClr val="FF3300"/>
                  </a:solidFill>
                  <a:latin typeface="Romantic" pitchFamily="2" charset="2"/>
                  <a:ea typeface="宋体" pitchFamily="2" charset="-122"/>
                </a:rPr>
                <a:t>H</a:t>
              </a:r>
            </a:p>
          </p:txBody>
        </p:sp>
      </p:grpSp>
      <p:grpSp>
        <p:nvGrpSpPr>
          <p:cNvPr id="218115" name="组合 218114"/>
          <p:cNvGrpSpPr>
            <a:grpSpLocks noChangeAspect="1"/>
          </p:cNvGrpSpPr>
          <p:nvPr/>
        </p:nvGrpSpPr>
        <p:grpSpPr>
          <a:xfrm>
            <a:off x="4643438" y="2491740"/>
            <a:ext cx="4351337" cy="4362450"/>
            <a:chOff x="2880" y="46"/>
            <a:chExt cx="2901" cy="2918"/>
          </a:xfrm>
        </p:grpSpPr>
        <p:sp>
          <p:nvSpPr>
            <p:cNvPr id="218116" name="直接连接符 218115"/>
            <p:cNvSpPr>
              <a:spLocks noChangeAspect="1"/>
            </p:cNvSpPr>
            <p:nvPr/>
          </p:nvSpPr>
          <p:spPr>
            <a:xfrm>
              <a:off x="4848" y="1008"/>
              <a:ext cx="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nvGrpSpPr>
            <p:cNvPr id="218117" name="组合 218116"/>
            <p:cNvGrpSpPr>
              <a:grpSpLocks noChangeAspect="1"/>
            </p:cNvGrpSpPr>
            <p:nvPr/>
          </p:nvGrpSpPr>
          <p:grpSpPr>
            <a:xfrm>
              <a:off x="3984" y="2160"/>
              <a:ext cx="336" cy="144"/>
              <a:chOff x="3984" y="2160"/>
              <a:chExt cx="336" cy="144"/>
            </a:xfrm>
          </p:grpSpPr>
          <p:sp>
            <p:nvSpPr>
              <p:cNvPr id="218118" name="直接连接符 218117"/>
              <p:cNvSpPr>
                <a:spLocks noChangeAspect="1"/>
              </p:cNvSpPr>
              <p:nvPr/>
            </p:nvSpPr>
            <p:spPr>
              <a:xfrm>
                <a:off x="3984" y="2160"/>
                <a:ext cx="192"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19" name="直接连接符 218118"/>
              <p:cNvSpPr>
                <a:spLocks noChangeAspect="1"/>
              </p:cNvSpPr>
              <p:nvPr/>
            </p:nvSpPr>
            <p:spPr>
              <a:xfrm flipV="1">
                <a:off x="4176" y="2160"/>
                <a:ext cx="144"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18120" name="直接连接符 218119"/>
            <p:cNvSpPr>
              <a:spLocks noChangeAspect="1"/>
            </p:cNvSpPr>
            <p:nvPr/>
          </p:nvSpPr>
          <p:spPr>
            <a:xfrm>
              <a:off x="3168" y="1488"/>
              <a:ext cx="220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21" name="直接连接符 218120"/>
            <p:cNvSpPr>
              <a:spLocks noChangeAspect="1"/>
            </p:cNvSpPr>
            <p:nvPr/>
          </p:nvSpPr>
          <p:spPr>
            <a:xfrm>
              <a:off x="3648" y="384"/>
              <a:ext cx="1344" cy="77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18122" name="直接连接符 218121"/>
            <p:cNvSpPr>
              <a:spLocks noChangeAspect="1"/>
            </p:cNvSpPr>
            <p:nvPr/>
          </p:nvSpPr>
          <p:spPr>
            <a:xfrm flipV="1">
              <a:off x="3648" y="384"/>
              <a:ext cx="0" cy="120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23" name="直接连接符 218122"/>
            <p:cNvSpPr>
              <a:spLocks noChangeAspect="1"/>
            </p:cNvSpPr>
            <p:nvPr/>
          </p:nvSpPr>
          <p:spPr>
            <a:xfrm>
              <a:off x="4992" y="1152"/>
              <a:ext cx="0" cy="15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24" name="直接连接符 218123"/>
            <p:cNvSpPr>
              <a:spLocks noChangeAspect="1"/>
            </p:cNvSpPr>
            <p:nvPr/>
          </p:nvSpPr>
          <p:spPr>
            <a:xfrm flipH="1" flipV="1">
              <a:off x="3648" y="1584"/>
              <a:ext cx="1344" cy="115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18125" name="直接连接符 218124"/>
            <p:cNvSpPr>
              <a:spLocks noChangeAspect="1"/>
            </p:cNvSpPr>
            <p:nvPr/>
          </p:nvSpPr>
          <p:spPr>
            <a:xfrm flipH="1">
              <a:off x="3360" y="2016"/>
              <a:ext cx="816" cy="72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218126" name="直接连接符 218125"/>
            <p:cNvSpPr>
              <a:spLocks noChangeAspect="1"/>
            </p:cNvSpPr>
            <p:nvPr/>
          </p:nvSpPr>
          <p:spPr>
            <a:xfrm flipV="1">
              <a:off x="3360" y="672"/>
              <a:ext cx="0" cy="206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27" name="直接连接符 218126"/>
            <p:cNvSpPr>
              <a:spLocks noChangeAspect="1"/>
            </p:cNvSpPr>
            <p:nvPr/>
          </p:nvSpPr>
          <p:spPr>
            <a:xfrm flipV="1">
              <a:off x="4176" y="672"/>
              <a:ext cx="0" cy="13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18128" name="直接连接符 218127"/>
            <p:cNvSpPr>
              <a:spLocks noChangeAspect="1"/>
            </p:cNvSpPr>
            <p:nvPr/>
          </p:nvSpPr>
          <p:spPr>
            <a:xfrm flipH="1">
              <a:off x="3360" y="672"/>
              <a:ext cx="816"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218129" name="文本框 218128"/>
            <p:cNvSpPr txBox="1">
              <a:spLocks noChangeAspect="1"/>
            </p:cNvSpPr>
            <p:nvPr/>
          </p:nvSpPr>
          <p:spPr>
            <a:xfrm>
              <a:off x="3350" y="46"/>
              <a:ext cx="334" cy="469"/>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c'</a:t>
              </a:r>
            </a:p>
          </p:txBody>
        </p:sp>
        <p:sp>
          <p:nvSpPr>
            <p:cNvPr id="218130" name="文本框 218129"/>
            <p:cNvSpPr txBox="1">
              <a:spLocks noChangeAspect="1"/>
            </p:cNvSpPr>
            <p:nvPr/>
          </p:nvSpPr>
          <p:spPr>
            <a:xfrm>
              <a:off x="4118" y="238"/>
              <a:ext cx="354" cy="470"/>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b'</a:t>
              </a:r>
            </a:p>
          </p:txBody>
        </p:sp>
        <p:sp>
          <p:nvSpPr>
            <p:cNvPr id="218131" name="文本框 218130"/>
            <p:cNvSpPr txBox="1">
              <a:spLocks noChangeAspect="1"/>
            </p:cNvSpPr>
            <p:nvPr/>
          </p:nvSpPr>
          <p:spPr>
            <a:xfrm>
              <a:off x="5030" y="814"/>
              <a:ext cx="353" cy="469"/>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d'</a:t>
              </a:r>
            </a:p>
          </p:txBody>
        </p:sp>
        <p:sp>
          <p:nvSpPr>
            <p:cNvPr id="218132" name="文本框 218131"/>
            <p:cNvSpPr txBox="1">
              <a:spLocks noChangeAspect="1"/>
            </p:cNvSpPr>
            <p:nvPr/>
          </p:nvSpPr>
          <p:spPr>
            <a:xfrm>
              <a:off x="3062" y="382"/>
              <a:ext cx="334" cy="469"/>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a'</a:t>
              </a:r>
            </a:p>
          </p:txBody>
        </p:sp>
        <p:sp>
          <p:nvSpPr>
            <p:cNvPr id="218133" name="文本框 218132"/>
            <p:cNvSpPr txBox="1">
              <a:spLocks noChangeAspect="1"/>
            </p:cNvSpPr>
            <p:nvPr/>
          </p:nvSpPr>
          <p:spPr>
            <a:xfrm>
              <a:off x="4214" y="1630"/>
              <a:ext cx="292" cy="470"/>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b</a:t>
              </a:r>
            </a:p>
          </p:txBody>
        </p:sp>
        <p:sp>
          <p:nvSpPr>
            <p:cNvPr id="218134" name="文本框 218133"/>
            <p:cNvSpPr txBox="1">
              <a:spLocks noChangeAspect="1"/>
            </p:cNvSpPr>
            <p:nvPr/>
          </p:nvSpPr>
          <p:spPr>
            <a:xfrm>
              <a:off x="5030" y="2398"/>
              <a:ext cx="292" cy="469"/>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d</a:t>
              </a:r>
            </a:p>
          </p:txBody>
        </p:sp>
        <p:sp>
          <p:nvSpPr>
            <p:cNvPr id="218135" name="文本框 218134"/>
            <p:cNvSpPr txBox="1">
              <a:spLocks noChangeAspect="1"/>
            </p:cNvSpPr>
            <p:nvPr/>
          </p:nvSpPr>
          <p:spPr>
            <a:xfrm>
              <a:off x="3446" y="2494"/>
              <a:ext cx="273" cy="470"/>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a</a:t>
              </a:r>
            </a:p>
          </p:txBody>
        </p:sp>
        <p:sp>
          <p:nvSpPr>
            <p:cNvPr id="218136" name="文本框 218135"/>
            <p:cNvSpPr txBox="1">
              <a:spLocks noChangeAspect="1"/>
            </p:cNvSpPr>
            <p:nvPr/>
          </p:nvSpPr>
          <p:spPr>
            <a:xfrm>
              <a:off x="3398" y="1390"/>
              <a:ext cx="273" cy="469"/>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c</a:t>
              </a:r>
            </a:p>
          </p:txBody>
        </p:sp>
        <p:sp>
          <p:nvSpPr>
            <p:cNvPr id="218137" name="文本框 218136"/>
            <p:cNvSpPr txBox="1">
              <a:spLocks noChangeAspect="1"/>
            </p:cNvSpPr>
            <p:nvPr/>
          </p:nvSpPr>
          <p:spPr>
            <a:xfrm>
              <a:off x="5414" y="1150"/>
              <a:ext cx="367" cy="470"/>
            </a:xfrm>
            <a:prstGeom prst="rect">
              <a:avLst/>
            </a:prstGeom>
            <a:noFill/>
            <a:ln w="28575">
              <a:noFill/>
              <a:miter/>
            </a:ln>
          </p:spPr>
          <p:txBody>
            <a:bodyPr wrap="none" anchor="t">
              <a:spAutoFit/>
            </a:bodyPr>
            <a:lstStyle/>
            <a:p>
              <a:pPr lvl="0"/>
              <a:r>
                <a:rPr lang="en-US" altLang="zh-CN" sz="4000" b="0">
                  <a:solidFill>
                    <a:schemeClr val="tx1"/>
                  </a:solidFill>
                  <a:latin typeface="Times New Roman" pitchFamily="18" charset="0"/>
                  <a:ea typeface="宋体" pitchFamily="2" charset="-122"/>
                </a:rPr>
                <a:t>O</a:t>
              </a:r>
            </a:p>
          </p:txBody>
        </p:sp>
        <p:sp>
          <p:nvSpPr>
            <p:cNvPr id="218138" name="文本框 218137"/>
            <p:cNvSpPr txBox="1">
              <a:spLocks noChangeAspect="1"/>
            </p:cNvSpPr>
            <p:nvPr/>
          </p:nvSpPr>
          <p:spPr>
            <a:xfrm>
              <a:off x="2880" y="1274"/>
              <a:ext cx="149" cy="470"/>
            </a:xfrm>
            <a:prstGeom prst="rect">
              <a:avLst/>
            </a:prstGeom>
            <a:noFill/>
            <a:ln w="28575">
              <a:noFill/>
              <a:miter/>
            </a:ln>
          </p:spPr>
          <p:txBody>
            <a:bodyPr>
              <a:spAutoFit/>
            </a:bodyPr>
            <a:lstStyle/>
            <a:p>
              <a:pPr lvl="0"/>
              <a:r>
                <a:rPr lang="en-US" altLang="zh-CN" sz="4000" b="0">
                  <a:solidFill>
                    <a:schemeClr val="tx1"/>
                  </a:solidFill>
                  <a:latin typeface="Times New Roman" pitchFamily="18" charset="0"/>
                  <a:ea typeface="宋体" pitchFamily="2" charset="-122"/>
                </a:rPr>
                <a:t>X</a:t>
              </a:r>
            </a:p>
          </p:txBody>
        </p:sp>
      </p:grpSp>
      <p:sp>
        <p:nvSpPr>
          <p:cNvPr id="4" name="文本框 3"/>
          <p:cNvSpPr txBox="1"/>
          <p:nvPr/>
        </p:nvSpPr>
        <p:spPr>
          <a:xfrm>
            <a:off x="35560" y="908685"/>
            <a:ext cx="8992235" cy="1371600"/>
          </a:xfrm>
          <a:prstGeom prst="rect">
            <a:avLst/>
          </a:prstGeom>
          <a:noFill/>
        </p:spPr>
        <p:txBody>
          <a:bodyPr wrap="square" rtlCol="0" anchor="t">
            <a:spAutoFit/>
          </a:bodyPr>
          <a:lstStyle/>
          <a:p>
            <a:r>
              <a:rPr lang="zh-CN" altLang="en-US" sz="2800">
                <a:latin typeface="黑体" charset="0"/>
                <a:ea typeface="黑体" charset="0"/>
              </a:rPr>
              <a:t>直角投影定理：   </a:t>
            </a:r>
          </a:p>
          <a:p>
            <a:r>
              <a:rPr lang="zh-CN" altLang="en-US" sz="2800">
                <a:latin typeface="黑体" charset="0"/>
                <a:ea typeface="黑体" charset="0"/>
              </a:rPr>
              <a:t>    </a:t>
            </a:r>
            <a:r>
              <a:rPr lang="zh-CN" altLang="en-US" sz="2800">
                <a:solidFill>
                  <a:srgbClr val="0000FF"/>
                </a:solidFill>
                <a:latin typeface="黑体" charset="0"/>
                <a:ea typeface="黑体" charset="0"/>
              </a:rPr>
              <a:t>两直线垂直相交时，只要其中一直线平行于某一投影面，则两直线在该投影面上的投影互成直角。</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0202" name="组合 220201"/>
          <p:cNvGrpSpPr/>
          <p:nvPr/>
        </p:nvGrpSpPr>
        <p:grpSpPr>
          <a:xfrm>
            <a:off x="3319463" y="4689475"/>
            <a:ext cx="2197100" cy="701675"/>
            <a:chOff x="2091" y="2954"/>
            <a:chExt cx="1384" cy="442"/>
          </a:xfrm>
        </p:grpSpPr>
        <p:sp>
          <p:nvSpPr>
            <p:cNvPr id="220165" name="直接连接符 220164"/>
            <p:cNvSpPr/>
            <p:nvPr/>
          </p:nvSpPr>
          <p:spPr>
            <a:xfrm>
              <a:off x="2091" y="3306"/>
              <a:ext cx="10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220175" name="文本框 220174"/>
            <p:cNvSpPr txBox="1"/>
            <p:nvPr/>
          </p:nvSpPr>
          <p:spPr>
            <a:xfrm>
              <a:off x="3217" y="2954"/>
              <a:ext cx="258" cy="442"/>
            </a:xfrm>
            <a:prstGeom prst="rect">
              <a:avLst/>
            </a:prstGeom>
            <a:noFill/>
            <a:ln w="28575">
              <a:noFill/>
              <a:miter/>
            </a:ln>
          </p:spPr>
          <p:txBody>
            <a:bodyPr wrap="none" anchor="t">
              <a:spAutoFit/>
            </a:bodyPr>
            <a:lstStyle/>
            <a:p>
              <a:pPr lvl="0"/>
              <a:r>
                <a:rPr lang="en-US" altLang="zh-CN" sz="4000" b="1">
                  <a:solidFill>
                    <a:schemeClr val="tx1"/>
                  </a:solidFill>
                  <a:latin typeface="Times New Roman" pitchFamily="18" charset="0"/>
                  <a:ea typeface="宋体" pitchFamily="2" charset="-122"/>
                </a:rPr>
                <a:t>e</a:t>
              </a:r>
            </a:p>
          </p:txBody>
        </p:sp>
      </p:grpSp>
      <p:grpSp>
        <p:nvGrpSpPr>
          <p:cNvPr id="220205" name="组合 220204"/>
          <p:cNvGrpSpPr/>
          <p:nvPr/>
        </p:nvGrpSpPr>
        <p:grpSpPr>
          <a:xfrm>
            <a:off x="3319463" y="3900488"/>
            <a:ext cx="1508125" cy="1347787"/>
            <a:chOff x="2091" y="2457"/>
            <a:chExt cx="950" cy="849"/>
          </a:xfrm>
        </p:grpSpPr>
        <p:sp>
          <p:nvSpPr>
            <p:cNvPr id="220163" name="直接连接符 220162"/>
            <p:cNvSpPr/>
            <p:nvPr/>
          </p:nvSpPr>
          <p:spPr>
            <a:xfrm flipV="1">
              <a:off x="2091" y="2806"/>
              <a:ext cx="593" cy="500"/>
            </a:xfrm>
            <a:prstGeom prst="line">
              <a:avLst/>
            </a:prstGeom>
            <a:ln w="57150" cap="flat" cmpd="sng">
              <a:solidFill>
                <a:srgbClr val="0000FF"/>
              </a:solidFill>
              <a:prstDash val="solid"/>
              <a:headEnd type="none" w="med" len="med"/>
              <a:tailEnd type="none" w="med" len="med"/>
            </a:ln>
          </p:spPr>
          <p:txBody>
            <a:bodyPr/>
            <a:lstStyle/>
            <a:p>
              <a:endParaRPr lang="zh-CN" altLang="en-US"/>
            </a:p>
          </p:txBody>
        </p:sp>
        <p:grpSp>
          <p:nvGrpSpPr>
            <p:cNvPr id="220172" name="组合 220171"/>
            <p:cNvGrpSpPr/>
            <p:nvPr/>
          </p:nvGrpSpPr>
          <p:grpSpPr>
            <a:xfrm>
              <a:off x="2585" y="2906"/>
              <a:ext cx="198" cy="100"/>
              <a:chOff x="2304" y="2928"/>
              <a:chExt cx="192" cy="96"/>
            </a:xfrm>
          </p:grpSpPr>
          <p:sp>
            <p:nvSpPr>
              <p:cNvPr id="220173" name="直接连接符 220172"/>
              <p:cNvSpPr/>
              <p:nvPr/>
            </p:nvSpPr>
            <p:spPr>
              <a:xfrm>
                <a:off x="2304" y="2928"/>
                <a:ext cx="96" cy="96"/>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20174" name="直接连接符 220173"/>
              <p:cNvSpPr/>
              <p:nvPr/>
            </p:nvSpPr>
            <p:spPr>
              <a:xfrm flipV="1">
                <a:off x="2400" y="2928"/>
                <a:ext cx="96" cy="96"/>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sp>
          <p:nvSpPr>
            <p:cNvPr id="220176" name="文本框 220175"/>
            <p:cNvSpPr txBox="1"/>
            <p:nvPr/>
          </p:nvSpPr>
          <p:spPr>
            <a:xfrm>
              <a:off x="2783" y="2457"/>
              <a:ext cx="258" cy="442"/>
            </a:xfrm>
            <a:prstGeom prst="rect">
              <a:avLst/>
            </a:prstGeom>
            <a:noFill/>
            <a:ln w="28575">
              <a:noFill/>
              <a:miter/>
            </a:ln>
          </p:spPr>
          <p:txBody>
            <a:bodyPr wrap="none" anchor="t">
              <a:spAutoFit/>
            </a:bodyPr>
            <a:lstStyle/>
            <a:p>
              <a:pPr lvl="0"/>
              <a:r>
                <a:rPr lang="en-US" altLang="zh-CN" sz="4000" b="1">
                  <a:solidFill>
                    <a:srgbClr val="0000FF"/>
                  </a:solidFill>
                  <a:latin typeface="Times New Roman" pitchFamily="18" charset="0"/>
                  <a:ea typeface="宋体" pitchFamily="2" charset="-122"/>
                </a:rPr>
                <a:t>e</a:t>
              </a:r>
              <a:endParaRPr lang="en-US" altLang="zh-CN" sz="3600" b="1">
                <a:solidFill>
                  <a:srgbClr val="0000FF"/>
                </a:solidFill>
                <a:latin typeface="Times New Roman" pitchFamily="18" charset="0"/>
                <a:ea typeface="宋体" pitchFamily="2" charset="-122"/>
              </a:endParaRPr>
            </a:p>
          </p:txBody>
        </p:sp>
      </p:grpSp>
      <p:grpSp>
        <p:nvGrpSpPr>
          <p:cNvPr id="220203" name="组合 220202"/>
          <p:cNvGrpSpPr/>
          <p:nvPr/>
        </p:nvGrpSpPr>
        <p:grpSpPr>
          <a:xfrm>
            <a:off x="4951413" y="1676400"/>
            <a:ext cx="550862" cy="3571875"/>
            <a:chOff x="3119" y="1056"/>
            <a:chExt cx="347" cy="2250"/>
          </a:xfrm>
        </p:grpSpPr>
        <p:grpSp>
          <p:nvGrpSpPr>
            <p:cNvPr id="220166" name="组合 220165"/>
            <p:cNvGrpSpPr/>
            <p:nvPr/>
          </p:nvGrpSpPr>
          <p:grpSpPr>
            <a:xfrm>
              <a:off x="3179" y="1508"/>
              <a:ext cx="0" cy="1798"/>
              <a:chOff x="2880" y="1584"/>
              <a:chExt cx="0" cy="1728"/>
            </a:xfrm>
          </p:grpSpPr>
          <p:sp>
            <p:nvSpPr>
              <p:cNvPr id="220167" name="直接连接符 220166"/>
              <p:cNvSpPr/>
              <p:nvPr/>
            </p:nvSpPr>
            <p:spPr>
              <a:xfrm flipV="1">
                <a:off x="2880" y="2352"/>
                <a:ext cx="0" cy="960"/>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20168" name="直接连接符 220167"/>
              <p:cNvSpPr/>
              <p:nvPr/>
            </p:nvSpPr>
            <p:spPr>
              <a:xfrm flipV="1">
                <a:off x="2880" y="1584"/>
                <a:ext cx="0" cy="76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20177" name="文本框 220176"/>
            <p:cNvSpPr txBox="1"/>
            <p:nvPr/>
          </p:nvSpPr>
          <p:spPr>
            <a:xfrm>
              <a:off x="3119" y="1056"/>
              <a:ext cx="347" cy="442"/>
            </a:xfrm>
            <a:prstGeom prst="rect">
              <a:avLst/>
            </a:prstGeom>
            <a:noFill/>
            <a:ln w="28575">
              <a:noFill/>
              <a:miter/>
            </a:ln>
          </p:spPr>
          <p:txBody>
            <a:bodyPr wrap="none" anchor="t">
              <a:spAutoFit/>
            </a:bodyPr>
            <a:lstStyle/>
            <a:p>
              <a:pPr lvl="0"/>
              <a:r>
                <a:rPr lang="en-US" altLang="zh-CN" sz="4000" b="1">
                  <a:solidFill>
                    <a:schemeClr val="tx1"/>
                  </a:solidFill>
                  <a:latin typeface="Times New Roman" pitchFamily="18" charset="0"/>
                  <a:ea typeface="宋体" pitchFamily="2" charset="-122"/>
                </a:rPr>
                <a:t>e'</a:t>
              </a:r>
              <a:endParaRPr lang="en-US" altLang="zh-CN" sz="3600" b="1">
                <a:solidFill>
                  <a:schemeClr val="tx1"/>
                </a:solidFill>
                <a:latin typeface="Times New Roman" pitchFamily="18" charset="0"/>
                <a:ea typeface="宋体" pitchFamily="2" charset="-122"/>
              </a:endParaRPr>
            </a:p>
          </p:txBody>
        </p:sp>
      </p:grpSp>
      <p:grpSp>
        <p:nvGrpSpPr>
          <p:cNvPr id="220206" name="组合 220205"/>
          <p:cNvGrpSpPr/>
          <p:nvPr/>
        </p:nvGrpSpPr>
        <p:grpSpPr>
          <a:xfrm>
            <a:off x="4260850" y="963613"/>
            <a:ext cx="690563" cy="3490912"/>
            <a:chOff x="2684" y="607"/>
            <a:chExt cx="435" cy="2199"/>
          </a:xfrm>
        </p:grpSpPr>
        <p:grpSp>
          <p:nvGrpSpPr>
            <p:cNvPr id="220169" name="组合 220168"/>
            <p:cNvGrpSpPr/>
            <p:nvPr/>
          </p:nvGrpSpPr>
          <p:grpSpPr>
            <a:xfrm>
              <a:off x="2684" y="1009"/>
              <a:ext cx="0" cy="1797"/>
              <a:chOff x="2400" y="1104"/>
              <a:chExt cx="0" cy="1728"/>
            </a:xfrm>
          </p:grpSpPr>
          <p:sp>
            <p:nvSpPr>
              <p:cNvPr id="220170" name="直接连接符 220169"/>
              <p:cNvSpPr/>
              <p:nvPr/>
            </p:nvSpPr>
            <p:spPr>
              <a:xfrm flipV="1">
                <a:off x="2400" y="1728"/>
                <a:ext cx="0" cy="1104"/>
              </a:xfrm>
              <a:prstGeom prst="line">
                <a:avLst/>
              </a:prstGeom>
              <a:ln w="28575" cap="flat" cmpd="sng">
                <a:solidFill>
                  <a:srgbClr val="0000FF"/>
                </a:solidFill>
                <a:prstDash val="solid"/>
                <a:headEnd type="none" w="med" len="med"/>
                <a:tailEnd type="triangle" w="med" len="med"/>
              </a:ln>
            </p:spPr>
            <p:txBody>
              <a:bodyPr/>
              <a:lstStyle/>
              <a:p>
                <a:endParaRPr lang="zh-CN" altLang="en-US"/>
              </a:p>
            </p:txBody>
          </p:sp>
          <p:sp>
            <p:nvSpPr>
              <p:cNvPr id="220171" name="直接连接符 220170"/>
              <p:cNvSpPr/>
              <p:nvPr/>
            </p:nvSpPr>
            <p:spPr>
              <a:xfrm flipV="1">
                <a:off x="2400" y="1104"/>
                <a:ext cx="0" cy="624"/>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sp>
          <p:nvSpPr>
            <p:cNvPr id="220178" name="文本框 220177"/>
            <p:cNvSpPr txBox="1"/>
            <p:nvPr/>
          </p:nvSpPr>
          <p:spPr>
            <a:xfrm>
              <a:off x="2772" y="607"/>
              <a:ext cx="347" cy="442"/>
            </a:xfrm>
            <a:prstGeom prst="rect">
              <a:avLst/>
            </a:prstGeom>
            <a:noFill/>
            <a:ln w="28575">
              <a:noFill/>
              <a:miter/>
            </a:ln>
          </p:spPr>
          <p:txBody>
            <a:bodyPr wrap="none" anchor="t">
              <a:spAutoFit/>
            </a:bodyPr>
            <a:lstStyle/>
            <a:p>
              <a:pPr lvl="0"/>
              <a:r>
                <a:rPr lang="en-US" altLang="zh-CN" sz="4000" b="1">
                  <a:solidFill>
                    <a:srgbClr val="0000FF"/>
                  </a:solidFill>
                  <a:latin typeface="Times New Roman" pitchFamily="18" charset="0"/>
                  <a:ea typeface="宋体" pitchFamily="2" charset="-122"/>
                </a:rPr>
                <a:t>e'</a:t>
              </a:r>
              <a:endParaRPr lang="en-US" altLang="zh-CN" sz="3600" b="1">
                <a:solidFill>
                  <a:srgbClr val="0000FF"/>
                </a:solidFill>
                <a:latin typeface="Times New Roman" pitchFamily="18" charset="0"/>
                <a:ea typeface="宋体" pitchFamily="2" charset="-122"/>
              </a:endParaRPr>
            </a:p>
          </p:txBody>
        </p:sp>
      </p:grpSp>
      <p:grpSp>
        <p:nvGrpSpPr>
          <p:cNvPr id="220204" name="组合 220203"/>
          <p:cNvGrpSpPr/>
          <p:nvPr/>
        </p:nvGrpSpPr>
        <p:grpSpPr>
          <a:xfrm>
            <a:off x="2768600" y="2235200"/>
            <a:ext cx="2278063" cy="1573213"/>
            <a:chOff x="1744" y="1408"/>
            <a:chExt cx="1435" cy="991"/>
          </a:xfrm>
        </p:grpSpPr>
        <p:sp>
          <p:nvSpPr>
            <p:cNvPr id="220162" name="直接连接符 220161"/>
            <p:cNvSpPr/>
            <p:nvPr/>
          </p:nvSpPr>
          <p:spPr>
            <a:xfrm rot="-141696" flipH="1">
              <a:off x="2091" y="1508"/>
              <a:ext cx="1088" cy="799"/>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220179" name="文本框 220178"/>
            <p:cNvSpPr txBox="1"/>
            <p:nvPr/>
          </p:nvSpPr>
          <p:spPr>
            <a:xfrm>
              <a:off x="1744" y="1957"/>
              <a:ext cx="347" cy="442"/>
            </a:xfrm>
            <a:prstGeom prst="rect">
              <a:avLst/>
            </a:prstGeom>
            <a:noFill/>
            <a:ln w="28575">
              <a:noFill/>
              <a:miter/>
            </a:ln>
          </p:spPr>
          <p:txBody>
            <a:bodyPr wrap="none" anchor="t">
              <a:spAutoFit/>
            </a:bodyPr>
            <a:lstStyle/>
            <a:p>
              <a:pPr lvl="0"/>
              <a:r>
                <a:rPr lang="en-US" altLang="zh-CN" sz="4000" b="1">
                  <a:solidFill>
                    <a:schemeClr val="tx1"/>
                  </a:solidFill>
                  <a:latin typeface="Times New Roman" pitchFamily="18" charset="0"/>
                  <a:ea typeface="宋体" pitchFamily="2" charset="-122"/>
                </a:rPr>
                <a:t>c'</a:t>
              </a:r>
              <a:endParaRPr lang="en-US" altLang="zh-CN" sz="3600" b="1">
                <a:solidFill>
                  <a:schemeClr val="tx1"/>
                </a:solidFill>
                <a:latin typeface="Times New Roman" pitchFamily="18" charset="0"/>
                <a:ea typeface="宋体" pitchFamily="2" charset="-122"/>
              </a:endParaRPr>
            </a:p>
          </p:txBody>
        </p:sp>
        <p:grpSp>
          <p:nvGrpSpPr>
            <p:cNvPr id="220180" name="组合 220179"/>
            <p:cNvGrpSpPr/>
            <p:nvPr/>
          </p:nvGrpSpPr>
          <p:grpSpPr>
            <a:xfrm>
              <a:off x="2932" y="1408"/>
              <a:ext cx="148" cy="200"/>
              <a:chOff x="2640" y="1488"/>
              <a:chExt cx="144" cy="192"/>
            </a:xfrm>
          </p:grpSpPr>
          <p:sp>
            <p:nvSpPr>
              <p:cNvPr id="220181" name="直接连接符 220180"/>
              <p:cNvSpPr/>
              <p:nvPr/>
            </p:nvSpPr>
            <p:spPr>
              <a:xfrm flipH="1">
                <a:off x="2640" y="1488"/>
                <a:ext cx="144"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0182" name="直接连接符 220181"/>
              <p:cNvSpPr/>
              <p:nvPr/>
            </p:nvSpPr>
            <p:spPr>
              <a:xfrm>
                <a:off x="2640" y="1584"/>
                <a:ext cx="96"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220207" name="组合 220206"/>
          <p:cNvGrpSpPr/>
          <p:nvPr/>
        </p:nvGrpSpPr>
        <p:grpSpPr>
          <a:xfrm>
            <a:off x="2752725" y="1201738"/>
            <a:ext cx="1508125" cy="701675"/>
            <a:chOff x="1734" y="757"/>
            <a:chExt cx="950" cy="442"/>
          </a:xfrm>
        </p:grpSpPr>
        <p:sp>
          <p:nvSpPr>
            <p:cNvPr id="220164" name="直接连接符 220163"/>
            <p:cNvSpPr/>
            <p:nvPr/>
          </p:nvSpPr>
          <p:spPr>
            <a:xfrm flipH="1">
              <a:off x="2091" y="1009"/>
              <a:ext cx="593"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220183" name="文本框 220182"/>
            <p:cNvSpPr txBox="1"/>
            <p:nvPr/>
          </p:nvSpPr>
          <p:spPr>
            <a:xfrm>
              <a:off x="1734" y="757"/>
              <a:ext cx="347" cy="442"/>
            </a:xfrm>
            <a:prstGeom prst="rect">
              <a:avLst/>
            </a:prstGeom>
            <a:noFill/>
            <a:ln w="28575">
              <a:noFill/>
              <a:miter/>
            </a:ln>
          </p:spPr>
          <p:txBody>
            <a:bodyPr wrap="none" anchor="t">
              <a:spAutoFit/>
            </a:bodyPr>
            <a:lstStyle/>
            <a:p>
              <a:pPr lvl="0"/>
              <a:r>
                <a:rPr lang="en-US" altLang="zh-CN" sz="4000" b="1">
                  <a:solidFill>
                    <a:srgbClr val="0000FF"/>
                  </a:solidFill>
                  <a:latin typeface="Times New Roman" pitchFamily="18" charset="0"/>
                  <a:ea typeface="宋体" pitchFamily="2" charset="-122"/>
                </a:rPr>
                <a:t>c'</a:t>
              </a:r>
              <a:endParaRPr lang="en-US" altLang="zh-CN" sz="3600" b="1">
                <a:solidFill>
                  <a:srgbClr val="0000FF"/>
                </a:solidFill>
                <a:latin typeface="Times New Roman" pitchFamily="18" charset="0"/>
                <a:ea typeface="宋体" pitchFamily="2" charset="-122"/>
              </a:endParaRPr>
            </a:p>
          </p:txBody>
        </p:sp>
      </p:grpSp>
      <p:grpSp>
        <p:nvGrpSpPr>
          <p:cNvPr id="220184" name="组合 220183"/>
          <p:cNvGrpSpPr/>
          <p:nvPr/>
        </p:nvGrpSpPr>
        <p:grpSpPr>
          <a:xfrm>
            <a:off x="-36195" y="44768"/>
            <a:ext cx="9074151" cy="6537325"/>
            <a:chOff x="0" y="43"/>
            <a:chExt cx="5716" cy="4118"/>
          </a:xfrm>
        </p:grpSpPr>
        <p:sp>
          <p:nvSpPr>
            <p:cNvPr id="220185" name="文本框 220184"/>
            <p:cNvSpPr txBox="1"/>
            <p:nvPr/>
          </p:nvSpPr>
          <p:spPr>
            <a:xfrm>
              <a:off x="0" y="43"/>
              <a:ext cx="5716" cy="595"/>
            </a:xfrm>
            <a:prstGeom prst="rect">
              <a:avLst/>
            </a:prstGeom>
            <a:noFill/>
            <a:ln w="9525">
              <a:noFill/>
              <a:miter/>
            </a:ln>
          </p:spPr>
          <p:txBody>
            <a:bodyPr wrap="square">
              <a:spAutoFit/>
            </a:bodyPr>
            <a:lstStyle/>
            <a:p>
              <a:pPr lvl="0"/>
              <a:r>
                <a:rPr lang="zh-CN" altLang="en-US" sz="2800" dirty="0">
                  <a:solidFill>
                    <a:srgbClr val="FF3300"/>
                  </a:solidFill>
                  <a:latin typeface="黑体" charset="0"/>
                  <a:ea typeface="黑体" charset="0"/>
                </a:rPr>
                <a:t>例 </a:t>
              </a:r>
              <a:r>
                <a:rPr lang="zh-CN" altLang="en-US" sz="2800" dirty="0">
                  <a:solidFill>
                    <a:schemeClr val="tx1"/>
                  </a:solidFill>
                  <a:latin typeface="黑体" charset="0"/>
                  <a:ea typeface="黑体" charset="0"/>
                </a:rPr>
                <a:t> 已知直线</a:t>
              </a:r>
              <a:r>
                <a:rPr lang="en-US" altLang="zh-CN" sz="2800" dirty="0">
                  <a:solidFill>
                    <a:schemeClr val="tx1"/>
                  </a:solidFill>
                  <a:latin typeface="黑体" charset="0"/>
                  <a:ea typeface="黑体" charset="0"/>
                </a:rPr>
                <a:t>AB</a:t>
              </a:r>
              <a:r>
                <a:rPr lang="zh-CN" altLang="en-US" sz="2800" dirty="0">
                  <a:solidFill>
                    <a:schemeClr val="tx1"/>
                  </a:solidFill>
                  <a:latin typeface="黑体" charset="0"/>
                  <a:ea typeface="黑体" charset="0"/>
                </a:rPr>
                <a:t>的两面投影和</a:t>
              </a:r>
              <a:r>
                <a:rPr lang="en-US" altLang="zh-CN" sz="2800" dirty="0">
                  <a:solidFill>
                    <a:schemeClr val="tx1"/>
                  </a:solidFill>
                  <a:latin typeface="黑体" charset="0"/>
                  <a:ea typeface="黑体" charset="0"/>
                </a:rPr>
                <a:t>C</a:t>
              </a:r>
              <a:r>
                <a:rPr lang="zh-CN" altLang="en-US" sz="2800" dirty="0">
                  <a:solidFill>
                    <a:schemeClr val="tx1"/>
                  </a:solidFill>
                  <a:latin typeface="黑体" charset="0"/>
                  <a:ea typeface="黑体" charset="0"/>
                </a:rPr>
                <a:t>点的水平投影</a:t>
              </a:r>
              <a:r>
                <a:rPr lang="en-US" altLang="zh-CN" sz="2800" dirty="0">
                  <a:solidFill>
                    <a:schemeClr val="tx1"/>
                  </a:solidFill>
                  <a:latin typeface="黑体" charset="0"/>
                  <a:ea typeface="黑体" charset="0"/>
                </a:rPr>
                <a:t>,</a:t>
              </a:r>
              <a:r>
                <a:rPr lang="zh-CN" altLang="en-US" sz="2800" dirty="0">
                  <a:solidFill>
                    <a:schemeClr val="tx1"/>
                  </a:solidFill>
                  <a:latin typeface="黑体" charset="0"/>
                  <a:ea typeface="黑体" charset="0"/>
                </a:rPr>
                <a:t>试过</a:t>
              </a:r>
              <a:r>
                <a:rPr lang="en-US" altLang="zh-CN" sz="2800" dirty="0">
                  <a:solidFill>
                    <a:schemeClr val="tx1"/>
                  </a:solidFill>
                  <a:latin typeface="黑体" charset="0"/>
                  <a:ea typeface="黑体" charset="0"/>
                </a:rPr>
                <a:t>C</a:t>
              </a:r>
              <a:r>
                <a:rPr lang="zh-CN" altLang="en-US" sz="2800" dirty="0">
                  <a:solidFill>
                    <a:schemeClr val="tx1"/>
                  </a:solidFill>
                  <a:latin typeface="黑体" charset="0"/>
                  <a:ea typeface="黑体" charset="0"/>
                </a:rPr>
                <a:t>点作一条直线</a:t>
              </a:r>
              <a:r>
                <a:rPr lang="en-US" altLang="zh-CN" sz="2800" dirty="0">
                  <a:solidFill>
                    <a:schemeClr val="tx1"/>
                  </a:solidFill>
                  <a:latin typeface="黑体" charset="0"/>
                  <a:ea typeface="黑体" charset="0"/>
                </a:rPr>
                <a:t>CE</a:t>
              </a:r>
              <a:r>
                <a:rPr lang="zh-CN" altLang="en-US" sz="2800" dirty="0">
                  <a:solidFill>
                    <a:schemeClr val="tx1"/>
                  </a:solidFill>
                  <a:latin typeface="黑体" charset="0"/>
                  <a:ea typeface="黑体" charset="0"/>
                </a:rPr>
                <a:t>垂直于</a:t>
              </a:r>
              <a:r>
                <a:rPr lang="zh-CN" altLang="zh-CN" sz="2800" dirty="0">
                  <a:solidFill>
                    <a:schemeClr val="tx1"/>
                  </a:solidFill>
                  <a:latin typeface="黑体" charset="0"/>
                  <a:ea typeface="黑体" charset="0"/>
                </a:rPr>
                <a:t>AB,求直线</a:t>
              </a:r>
              <a:r>
                <a:rPr lang="en-US" altLang="zh-CN" sz="2800" dirty="0">
                  <a:solidFill>
                    <a:schemeClr val="tx1"/>
                  </a:solidFill>
                  <a:latin typeface="黑体" charset="0"/>
                  <a:ea typeface="黑体" charset="0"/>
                </a:rPr>
                <a:t>CE</a:t>
              </a:r>
              <a:r>
                <a:rPr lang="zh-CN" altLang="en-US" sz="2800" dirty="0">
                  <a:solidFill>
                    <a:schemeClr val="tx1"/>
                  </a:solidFill>
                  <a:latin typeface="黑体" charset="0"/>
                  <a:ea typeface="黑体" charset="0"/>
                </a:rPr>
                <a:t>的两面投影</a:t>
              </a:r>
              <a:r>
                <a:rPr lang="zh-CN" altLang="en-US" sz="2800">
                  <a:solidFill>
                    <a:schemeClr val="tx1"/>
                  </a:solidFill>
                  <a:latin typeface="黑体" charset="0"/>
                  <a:ea typeface="黑体" charset="0"/>
                </a:rPr>
                <a:t>。</a:t>
              </a:r>
            </a:p>
          </p:txBody>
        </p:sp>
        <p:grpSp>
          <p:nvGrpSpPr>
            <p:cNvPr id="220186" name="组合 220185"/>
            <p:cNvGrpSpPr/>
            <p:nvPr/>
          </p:nvGrpSpPr>
          <p:grpSpPr>
            <a:xfrm>
              <a:off x="1311" y="480"/>
              <a:ext cx="3481" cy="3681"/>
              <a:chOff x="1056" y="596"/>
              <a:chExt cx="3377" cy="3538"/>
            </a:xfrm>
          </p:grpSpPr>
          <p:sp>
            <p:nvSpPr>
              <p:cNvPr id="220187" name="八边形 220186"/>
              <p:cNvSpPr/>
              <p:nvPr/>
            </p:nvSpPr>
            <p:spPr>
              <a:xfrm>
                <a:off x="1786" y="3238"/>
                <a:ext cx="96" cy="96"/>
              </a:xfrm>
              <a:prstGeom prst="octagon">
                <a:avLst>
                  <a:gd name="adj" fmla="val 29287"/>
                </a:avLst>
              </a:prstGeom>
              <a:solidFill>
                <a:schemeClr val="accent1"/>
              </a:solidFill>
              <a:ln w="28575" cap="flat" cmpd="sng">
                <a:solidFill>
                  <a:schemeClr val="tx1"/>
                </a:solidFill>
                <a:prstDash val="solid"/>
                <a:miter/>
                <a:headEnd type="none" w="med" len="med"/>
                <a:tailEnd type="none" w="med" len="med"/>
              </a:ln>
            </p:spPr>
            <p:txBody>
              <a:bodyPr/>
              <a:lstStyle/>
              <a:p>
                <a:endParaRPr lang="zh-CN" altLang="en-US"/>
              </a:p>
            </p:txBody>
          </p:sp>
          <p:sp>
            <p:nvSpPr>
              <p:cNvPr id="220188" name="直接连接符 220187"/>
              <p:cNvSpPr/>
              <p:nvPr/>
            </p:nvSpPr>
            <p:spPr>
              <a:xfrm flipV="1">
                <a:off x="2218" y="886"/>
                <a:ext cx="0" cy="1728"/>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220189" name="直接连接符 220188"/>
              <p:cNvSpPr/>
              <p:nvPr/>
            </p:nvSpPr>
            <p:spPr>
              <a:xfrm>
                <a:off x="2218" y="2614"/>
                <a:ext cx="1344" cy="139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0190" name="直接连接符 220189"/>
              <p:cNvSpPr/>
              <p:nvPr/>
            </p:nvSpPr>
            <p:spPr>
              <a:xfrm flipH="1" flipV="1">
                <a:off x="2218" y="886"/>
                <a:ext cx="1344" cy="139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0191" name="直接连接符 220190"/>
              <p:cNvSpPr/>
              <p:nvPr/>
            </p:nvSpPr>
            <p:spPr>
              <a:xfrm flipV="1">
                <a:off x="3552" y="2280"/>
                <a:ext cx="0" cy="1728"/>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220192" name="直接连接符 220191"/>
              <p:cNvSpPr/>
              <p:nvPr/>
            </p:nvSpPr>
            <p:spPr>
              <a:xfrm flipV="1">
                <a:off x="1834" y="1078"/>
                <a:ext cx="0" cy="218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0193" name="直接连接符 220192"/>
              <p:cNvSpPr/>
              <p:nvPr/>
            </p:nvSpPr>
            <p:spPr>
              <a:xfrm>
                <a:off x="1306" y="2470"/>
                <a:ext cx="297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0194" name="文本框 220193"/>
              <p:cNvSpPr txBox="1"/>
              <p:nvPr/>
            </p:nvSpPr>
            <p:spPr>
              <a:xfrm>
                <a:off x="1346" y="3024"/>
                <a:ext cx="406" cy="425"/>
              </a:xfrm>
              <a:prstGeom prst="rect">
                <a:avLst/>
              </a:prstGeom>
              <a:noFill/>
              <a:ln w="28575">
                <a:noFill/>
                <a:miter/>
              </a:ln>
            </p:spPr>
            <p:txBody>
              <a:bodyPr wrap="none" anchor="t">
                <a:spAutoFit/>
              </a:bodyPr>
              <a:lstStyle/>
              <a:p>
                <a:pPr lvl="0"/>
                <a:r>
                  <a:rPr lang="en-US" altLang="en-US" sz="4000" b="1">
                    <a:solidFill>
                      <a:schemeClr val="tx1"/>
                    </a:solidFill>
                    <a:latin typeface="Times New Roman" pitchFamily="18" charset="0"/>
                    <a:ea typeface="宋体" pitchFamily="2" charset="-122"/>
                  </a:rPr>
                  <a:t>  </a:t>
                </a:r>
                <a:r>
                  <a:rPr lang="en-US" altLang="zh-CN" sz="4000" b="1">
                    <a:solidFill>
                      <a:schemeClr val="tx1"/>
                    </a:solidFill>
                    <a:latin typeface="Times New Roman" pitchFamily="18" charset="0"/>
                    <a:ea typeface="宋体" pitchFamily="2" charset="-122"/>
                  </a:rPr>
                  <a:t>c</a:t>
                </a:r>
                <a:endParaRPr lang="en-US" altLang="zh-CN" sz="3600" b="1">
                  <a:solidFill>
                    <a:schemeClr val="tx1"/>
                  </a:solidFill>
                  <a:latin typeface="Times New Roman" pitchFamily="18" charset="0"/>
                  <a:ea typeface="宋体" pitchFamily="2" charset="-122"/>
                </a:endParaRPr>
              </a:p>
            </p:txBody>
          </p:sp>
          <p:sp>
            <p:nvSpPr>
              <p:cNvPr id="220195" name="文本框 220194"/>
              <p:cNvSpPr txBox="1"/>
              <p:nvPr/>
            </p:nvSpPr>
            <p:spPr>
              <a:xfrm>
                <a:off x="3601" y="3746"/>
                <a:ext cx="267" cy="388"/>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20196" name="文本框 220195"/>
              <p:cNvSpPr txBox="1"/>
              <p:nvPr/>
            </p:nvSpPr>
            <p:spPr>
              <a:xfrm>
                <a:off x="2018" y="2402"/>
                <a:ext cx="253" cy="388"/>
              </a:xfrm>
              <a:prstGeom prst="rect">
                <a:avLst/>
              </a:prstGeom>
              <a:noFill/>
              <a:ln w="28575">
                <a:noFill/>
                <a:miter/>
              </a:ln>
            </p:spPr>
            <p:txBody>
              <a:bodyPr wrap="none" anchor="t">
                <a:spAutoFit/>
              </a:bodyPr>
              <a:lstStyle/>
              <a:p>
                <a:pPr lvl="0"/>
                <a:r>
                  <a:rPr lang="en-US" altLang="zh-CN" sz="3600" b="1">
                    <a:solidFill>
                      <a:srgbClr val="FF3300"/>
                    </a:solidFill>
                    <a:latin typeface="Times New Roman" pitchFamily="18" charset="0"/>
                    <a:ea typeface="宋体" pitchFamily="2" charset="-122"/>
                  </a:rPr>
                  <a:t>a</a:t>
                </a:r>
              </a:p>
            </p:txBody>
          </p:sp>
          <p:sp>
            <p:nvSpPr>
              <p:cNvPr id="220197" name="文本框 220196"/>
              <p:cNvSpPr txBox="1"/>
              <p:nvPr/>
            </p:nvSpPr>
            <p:spPr>
              <a:xfrm>
                <a:off x="3554" y="1970"/>
                <a:ext cx="345" cy="389"/>
              </a:xfrm>
              <a:prstGeom prst="rect">
                <a:avLst/>
              </a:prstGeom>
              <a:noFill/>
              <a:ln w="28575">
                <a:noFill/>
                <a:miter/>
              </a:ln>
            </p:spPr>
            <p:txBody>
              <a:bodyPr wrap="none" anchor="t">
                <a:spAutoFit/>
              </a:bodyPr>
              <a:lstStyle/>
              <a:p>
                <a:pPr lvl="0"/>
                <a:r>
                  <a:rPr lang="en-US" altLang="zh-CN" sz="3600" b="1">
                    <a:solidFill>
                      <a:srgbClr val="FF3300"/>
                    </a:solidFill>
                    <a:latin typeface="Times New Roman" pitchFamily="18" charset="0"/>
                    <a:ea typeface="宋体" pitchFamily="2" charset="-122"/>
                  </a:rPr>
                  <a:t>b'</a:t>
                </a:r>
              </a:p>
            </p:txBody>
          </p:sp>
          <p:sp>
            <p:nvSpPr>
              <p:cNvPr id="220198" name="文本框 220197"/>
              <p:cNvSpPr txBox="1"/>
              <p:nvPr/>
            </p:nvSpPr>
            <p:spPr>
              <a:xfrm>
                <a:off x="1969" y="596"/>
                <a:ext cx="354" cy="425"/>
              </a:xfrm>
              <a:prstGeom prst="rect">
                <a:avLst/>
              </a:prstGeom>
              <a:noFill/>
              <a:ln w="28575">
                <a:noFill/>
                <a:miter/>
              </a:ln>
            </p:spPr>
            <p:txBody>
              <a:bodyPr wrap="none" anchor="t">
                <a:spAutoFit/>
              </a:bodyPr>
              <a:lstStyle/>
              <a:p>
                <a:pPr lvl="0"/>
                <a:r>
                  <a:rPr lang="en-US" altLang="zh-CN" sz="4000" b="1">
                    <a:solidFill>
                      <a:srgbClr val="FF3300"/>
                    </a:solidFill>
                    <a:latin typeface="Times New Roman" pitchFamily="18" charset="0"/>
                    <a:ea typeface="宋体" pitchFamily="2" charset="-122"/>
                  </a:rPr>
                  <a:t>a'</a:t>
                </a:r>
                <a:endParaRPr lang="en-US" altLang="zh-CN" sz="3600" b="1">
                  <a:solidFill>
                    <a:srgbClr val="FF3300"/>
                  </a:solidFill>
                  <a:latin typeface="Times New Roman" pitchFamily="18" charset="0"/>
                  <a:ea typeface="宋体" pitchFamily="2" charset="-122"/>
                </a:endParaRPr>
              </a:p>
            </p:txBody>
          </p:sp>
          <p:sp>
            <p:nvSpPr>
              <p:cNvPr id="220199" name="文本框 220198"/>
              <p:cNvSpPr txBox="1"/>
              <p:nvPr/>
            </p:nvSpPr>
            <p:spPr>
              <a:xfrm>
                <a:off x="4127" y="2098"/>
                <a:ext cx="306" cy="351"/>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O</a:t>
                </a:r>
              </a:p>
            </p:txBody>
          </p:sp>
          <p:sp>
            <p:nvSpPr>
              <p:cNvPr id="220200" name="文本框 220199"/>
              <p:cNvSpPr txBox="1"/>
              <p:nvPr/>
            </p:nvSpPr>
            <p:spPr>
              <a:xfrm>
                <a:off x="1056" y="2112"/>
                <a:ext cx="292" cy="351"/>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grpSp>
      </p:grpSp>
      <p:sp>
        <p:nvSpPr>
          <p:cNvPr id="220201" name="矩形 220200"/>
          <p:cNvSpPr/>
          <p:nvPr/>
        </p:nvSpPr>
        <p:spPr>
          <a:xfrm>
            <a:off x="7886700" y="6489700"/>
            <a:ext cx="1208088"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Times New Roman" pitchFamily="18" charset="0"/>
                <a:ea typeface="宋体" pitchFamily="2" charset="-122"/>
              </a:rPr>
              <a:t>两直线交叉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202"/>
                                        </p:tgtEl>
                                        <p:attrNameLst>
                                          <p:attrName>style.visibility</p:attrName>
                                        </p:attrNameLst>
                                      </p:cBhvr>
                                      <p:to>
                                        <p:strVal val="visible"/>
                                      </p:to>
                                    </p:set>
                                    <p:animEffect transition="in" filter="wipe(left)">
                                      <p:cBhvr>
                                        <p:cTn id="7" dur="500"/>
                                        <p:tgtEl>
                                          <p:spTgt spid="2202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0203"/>
                                        </p:tgtEl>
                                        <p:attrNameLst>
                                          <p:attrName>style.visibility</p:attrName>
                                        </p:attrNameLst>
                                      </p:cBhvr>
                                      <p:to>
                                        <p:strVal val="visible"/>
                                      </p:to>
                                    </p:set>
                                    <p:anim calcmode="lin" valueType="num">
                                      <p:cBhvr additive="base">
                                        <p:cTn id="12" dur="500" fill="hold"/>
                                        <p:tgtEl>
                                          <p:spTgt spid="220203"/>
                                        </p:tgtEl>
                                        <p:attrNameLst>
                                          <p:attrName>ppt_x</p:attrName>
                                        </p:attrNameLst>
                                      </p:cBhvr>
                                      <p:tavLst>
                                        <p:tav tm="0">
                                          <p:val>
                                            <p:strVal val="#ppt_x"/>
                                          </p:val>
                                        </p:tav>
                                        <p:tav tm="100000">
                                          <p:val>
                                            <p:strVal val="#ppt_x"/>
                                          </p:val>
                                        </p:tav>
                                      </p:tavLst>
                                    </p:anim>
                                    <p:anim calcmode="lin" valueType="num">
                                      <p:cBhvr additive="base">
                                        <p:cTn id="13" dur="500" fill="hold"/>
                                        <p:tgtEl>
                                          <p:spTgt spid="2202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nodeType="clickEffect">
                                  <p:stCondLst>
                                    <p:cond delay="0"/>
                                  </p:stCondLst>
                                  <p:childTnLst>
                                    <p:set>
                                      <p:cBhvr>
                                        <p:cTn id="17" dur="1" fill="hold">
                                          <p:stCondLst>
                                            <p:cond delay="0"/>
                                          </p:stCondLst>
                                        </p:cTn>
                                        <p:tgtEl>
                                          <p:spTgt spid="220204"/>
                                        </p:tgtEl>
                                        <p:attrNameLst>
                                          <p:attrName>style.visibility</p:attrName>
                                        </p:attrNameLst>
                                      </p:cBhvr>
                                      <p:to>
                                        <p:strVal val="visible"/>
                                      </p:to>
                                    </p:set>
                                    <p:anim calcmode="lin" valueType="num">
                                      <p:cBhvr additive="base">
                                        <p:cTn id="18" dur="500" fill="hold"/>
                                        <p:tgtEl>
                                          <p:spTgt spid="220204"/>
                                        </p:tgtEl>
                                        <p:attrNameLst>
                                          <p:attrName>ppt_x</p:attrName>
                                        </p:attrNameLst>
                                      </p:cBhvr>
                                      <p:tavLst>
                                        <p:tav tm="0">
                                          <p:val>
                                            <p:strVal val="1+#ppt_w/2"/>
                                          </p:val>
                                        </p:tav>
                                        <p:tav tm="100000">
                                          <p:val>
                                            <p:strVal val="#ppt_x"/>
                                          </p:val>
                                        </p:tav>
                                      </p:tavLst>
                                    </p:anim>
                                    <p:anim calcmode="lin" valueType="num">
                                      <p:cBhvr additive="base">
                                        <p:cTn id="19" dur="500" fill="hold"/>
                                        <p:tgtEl>
                                          <p:spTgt spid="22020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nodeType="clickEffect">
                                  <p:stCondLst>
                                    <p:cond delay="0"/>
                                  </p:stCondLst>
                                  <p:childTnLst>
                                    <p:set>
                                      <p:cBhvr>
                                        <p:cTn id="23" dur="1" fill="hold">
                                          <p:stCondLst>
                                            <p:cond delay="0"/>
                                          </p:stCondLst>
                                        </p:cTn>
                                        <p:tgtEl>
                                          <p:spTgt spid="220205"/>
                                        </p:tgtEl>
                                        <p:attrNameLst>
                                          <p:attrName>style.visibility</p:attrName>
                                        </p:attrNameLst>
                                      </p:cBhvr>
                                      <p:to>
                                        <p:strVal val="visible"/>
                                      </p:to>
                                    </p:set>
                                    <p:anim calcmode="lin" valueType="num">
                                      <p:cBhvr additive="base">
                                        <p:cTn id="24" dur="500" fill="hold"/>
                                        <p:tgtEl>
                                          <p:spTgt spid="220205"/>
                                        </p:tgtEl>
                                        <p:attrNameLst>
                                          <p:attrName>ppt_x</p:attrName>
                                        </p:attrNameLst>
                                      </p:cBhvr>
                                      <p:tavLst>
                                        <p:tav tm="0">
                                          <p:val>
                                            <p:strVal val="0-#ppt_w/2"/>
                                          </p:val>
                                        </p:tav>
                                        <p:tav tm="100000">
                                          <p:val>
                                            <p:strVal val="#ppt_x"/>
                                          </p:val>
                                        </p:tav>
                                      </p:tavLst>
                                    </p:anim>
                                    <p:anim calcmode="lin" valueType="num">
                                      <p:cBhvr additive="base">
                                        <p:cTn id="25" dur="500" fill="hold"/>
                                        <p:tgtEl>
                                          <p:spTgt spid="22020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0206"/>
                                        </p:tgtEl>
                                        <p:attrNameLst>
                                          <p:attrName>style.visibility</p:attrName>
                                        </p:attrNameLst>
                                      </p:cBhvr>
                                      <p:to>
                                        <p:strVal val="visible"/>
                                      </p:to>
                                    </p:set>
                                    <p:anim calcmode="lin" valueType="num">
                                      <p:cBhvr additive="base">
                                        <p:cTn id="30" dur="500" fill="hold"/>
                                        <p:tgtEl>
                                          <p:spTgt spid="220206"/>
                                        </p:tgtEl>
                                        <p:attrNameLst>
                                          <p:attrName>ppt_x</p:attrName>
                                        </p:attrNameLst>
                                      </p:cBhvr>
                                      <p:tavLst>
                                        <p:tav tm="0">
                                          <p:val>
                                            <p:strVal val="#ppt_x"/>
                                          </p:val>
                                        </p:tav>
                                        <p:tav tm="100000">
                                          <p:val>
                                            <p:strVal val="#ppt_x"/>
                                          </p:val>
                                        </p:tav>
                                      </p:tavLst>
                                    </p:anim>
                                    <p:anim calcmode="lin" valueType="num">
                                      <p:cBhvr additive="base">
                                        <p:cTn id="31" dur="500" fill="hold"/>
                                        <p:tgtEl>
                                          <p:spTgt spid="22020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20207"/>
                                        </p:tgtEl>
                                        <p:attrNameLst>
                                          <p:attrName>style.visibility</p:attrName>
                                        </p:attrNameLst>
                                      </p:cBhvr>
                                      <p:to>
                                        <p:strVal val="visible"/>
                                      </p:to>
                                    </p:set>
                                    <p:anim calcmode="lin" valueType="num">
                                      <p:cBhvr additive="base">
                                        <p:cTn id="36" dur="500" fill="hold"/>
                                        <p:tgtEl>
                                          <p:spTgt spid="220207"/>
                                        </p:tgtEl>
                                        <p:attrNameLst>
                                          <p:attrName>ppt_x</p:attrName>
                                        </p:attrNameLst>
                                      </p:cBhvr>
                                      <p:tavLst>
                                        <p:tav tm="0">
                                          <p:val>
                                            <p:strVal val="1+#ppt_w/2"/>
                                          </p:val>
                                        </p:tav>
                                        <p:tav tm="100000">
                                          <p:val>
                                            <p:strVal val="#ppt_x"/>
                                          </p:val>
                                        </p:tav>
                                      </p:tavLst>
                                    </p:anim>
                                    <p:anim calcmode="lin" valueType="num">
                                      <p:cBhvr additive="base">
                                        <p:cTn id="37" dur="500" fill="hold"/>
                                        <p:tgtEl>
                                          <p:spTgt spid="220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35" y="-27940"/>
            <a:ext cx="8394065" cy="1157605"/>
          </a:xfrm>
        </p:spPr>
        <p:txBody>
          <a:bodyPr>
            <a:noAutofit/>
          </a:bodyPr>
          <a:lstStyle/>
          <a:p>
            <a:pPr algn="l"/>
            <a:r>
              <a:rPr lang="zh-CN" altLang="en-US" sz="2800">
                <a:solidFill>
                  <a:srgbClr val="0000FF"/>
                </a:solidFill>
              </a:rPr>
              <a:t>按箭头所示，在对应视图上标注视图称。</a:t>
            </a:r>
          </a:p>
        </p:txBody>
      </p:sp>
      <p:grpSp>
        <p:nvGrpSpPr>
          <p:cNvPr id="204803" name="组合 204802"/>
          <p:cNvGrpSpPr/>
          <p:nvPr/>
        </p:nvGrpSpPr>
        <p:grpSpPr>
          <a:xfrm>
            <a:off x="778510" y="912813"/>
            <a:ext cx="7597775" cy="3851275"/>
            <a:chOff x="470" y="1083"/>
            <a:chExt cx="4786" cy="2426"/>
          </a:xfrm>
        </p:grpSpPr>
        <p:sp>
          <p:nvSpPr>
            <p:cNvPr id="204804" name="直接连接符 204803"/>
            <p:cNvSpPr>
              <a:spLocks noChangeAspect="1"/>
            </p:cNvSpPr>
            <p:nvPr/>
          </p:nvSpPr>
          <p:spPr>
            <a:xfrm>
              <a:off x="1536" y="1480"/>
              <a:ext cx="3" cy="650"/>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05" name="直接连接符 204804"/>
            <p:cNvSpPr>
              <a:spLocks noChangeAspect="1"/>
            </p:cNvSpPr>
            <p:nvPr/>
          </p:nvSpPr>
          <p:spPr>
            <a:xfrm flipH="1">
              <a:off x="470" y="2130"/>
              <a:ext cx="1066"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06" name="直接连接符 204805"/>
            <p:cNvSpPr>
              <a:spLocks noChangeAspect="1"/>
            </p:cNvSpPr>
            <p:nvPr/>
          </p:nvSpPr>
          <p:spPr>
            <a:xfrm flipV="1">
              <a:off x="470" y="1712"/>
              <a:ext cx="3" cy="41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07" name="直接连接符 204806"/>
            <p:cNvSpPr>
              <a:spLocks noChangeAspect="1"/>
            </p:cNvSpPr>
            <p:nvPr/>
          </p:nvSpPr>
          <p:spPr>
            <a:xfrm flipH="1">
              <a:off x="1073" y="1480"/>
              <a:ext cx="463"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08" name="直接连接符 204807"/>
            <p:cNvSpPr>
              <a:spLocks noChangeAspect="1"/>
            </p:cNvSpPr>
            <p:nvPr/>
          </p:nvSpPr>
          <p:spPr>
            <a:xfrm flipH="1">
              <a:off x="470" y="1480"/>
              <a:ext cx="603" cy="23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09" name="直接连接符 204808"/>
            <p:cNvSpPr>
              <a:spLocks noChangeAspect="1"/>
            </p:cNvSpPr>
            <p:nvPr/>
          </p:nvSpPr>
          <p:spPr>
            <a:xfrm flipH="1">
              <a:off x="470" y="1899"/>
              <a:ext cx="1066"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10" name="直接连接符 204809"/>
            <p:cNvSpPr>
              <a:spLocks noChangeAspect="1"/>
            </p:cNvSpPr>
            <p:nvPr/>
          </p:nvSpPr>
          <p:spPr>
            <a:xfrm flipV="1">
              <a:off x="748" y="2065"/>
              <a:ext cx="3" cy="136"/>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11" name="直接连接符 204810"/>
            <p:cNvSpPr>
              <a:spLocks noChangeAspect="1"/>
            </p:cNvSpPr>
            <p:nvPr/>
          </p:nvSpPr>
          <p:spPr>
            <a:xfrm flipV="1">
              <a:off x="748" y="2005"/>
              <a:ext cx="3" cy="3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12" name="直接连接符 204811"/>
            <p:cNvSpPr>
              <a:spLocks noChangeAspect="1"/>
            </p:cNvSpPr>
            <p:nvPr/>
          </p:nvSpPr>
          <p:spPr>
            <a:xfrm flipV="1">
              <a:off x="748" y="1842"/>
              <a:ext cx="3"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13" name="直接连接符 204812"/>
            <p:cNvSpPr>
              <a:spLocks noChangeAspect="1"/>
            </p:cNvSpPr>
            <p:nvPr/>
          </p:nvSpPr>
          <p:spPr>
            <a:xfrm flipV="1">
              <a:off x="631" y="2037"/>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4" name="直接连接符 204813"/>
            <p:cNvSpPr>
              <a:spLocks noChangeAspect="1"/>
            </p:cNvSpPr>
            <p:nvPr/>
          </p:nvSpPr>
          <p:spPr>
            <a:xfrm flipV="1">
              <a:off x="631" y="1899"/>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5" name="直接连接符 204814"/>
            <p:cNvSpPr>
              <a:spLocks noChangeAspect="1"/>
            </p:cNvSpPr>
            <p:nvPr/>
          </p:nvSpPr>
          <p:spPr>
            <a:xfrm flipV="1">
              <a:off x="865" y="2037"/>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6" name="直接连接符 204815"/>
            <p:cNvSpPr>
              <a:spLocks noChangeAspect="1"/>
            </p:cNvSpPr>
            <p:nvPr/>
          </p:nvSpPr>
          <p:spPr>
            <a:xfrm flipV="1">
              <a:off x="865" y="1899"/>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7" name="直接连接符 204816"/>
            <p:cNvSpPr>
              <a:spLocks noChangeAspect="1"/>
            </p:cNvSpPr>
            <p:nvPr/>
          </p:nvSpPr>
          <p:spPr>
            <a:xfrm flipV="1">
              <a:off x="1141" y="2037"/>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8" name="直接连接符 204817"/>
            <p:cNvSpPr>
              <a:spLocks noChangeAspect="1"/>
            </p:cNvSpPr>
            <p:nvPr/>
          </p:nvSpPr>
          <p:spPr>
            <a:xfrm flipV="1">
              <a:off x="1141" y="1899"/>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19" name="直接连接符 204818"/>
            <p:cNvSpPr>
              <a:spLocks noChangeAspect="1"/>
            </p:cNvSpPr>
            <p:nvPr/>
          </p:nvSpPr>
          <p:spPr>
            <a:xfrm flipV="1">
              <a:off x="1373" y="2037"/>
              <a:ext cx="2"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20" name="直接连接符 204819"/>
            <p:cNvSpPr>
              <a:spLocks noChangeAspect="1"/>
            </p:cNvSpPr>
            <p:nvPr/>
          </p:nvSpPr>
          <p:spPr>
            <a:xfrm flipV="1">
              <a:off x="1373" y="1899"/>
              <a:ext cx="2"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21" name="直接连接符 204820"/>
            <p:cNvSpPr>
              <a:spLocks noChangeAspect="1"/>
            </p:cNvSpPr>
            <p:nvPr/>
          </p:nvSpPr>
          <p:spPr>
            <a:xfrm flipV="1">
              <a:off x="1258" y="2065"/>
              <a:ext cx="3" cy="136"/>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22" name="直接连接符 204821"/>
            <p:cNvSpPr>
              <a:spLocks noChangeAspect="1"/>
            </p:cNvSpPr>
            <p:nvPr/>
          </p:nvSpPr>
          <p:spPr>
            <a:xfrm flipV="1">
              <a:off x="1258" y="2005"/>
              <a:ext cx="3" cy="3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23" name="直接连接符 204822"/>
            <p:cNvSpPr>
              <a:spLocks noChangeAspect="1"/>
            </p:cNvSpPr>
            <p:nvPr/>
          </p:nvSpPr>
          <p:spPr>
            <a:xfrm flipV="1">
              <a:off x="1258" y="1842"/>
              <a:ext cx="3"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24" name="直接连接符 204823"/>
            <p:cNvSpPr>
              <a:spLocks noChangeAspect="1"/>
            </p:cNvSpPr>
            <p:nvPr/>
          </p:nvSpPr>
          <p:spPr>
            <a:xfrm flipV="1">
              <a:off x="1258" y="3056"/>
              <a:ext cx="3" cy="339"/>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04825" name="直接连接符 204824"/>
            <p:cNvSpPr>
              <a:spLocks noChangeAspect="1"/>
            </p:cNvSpPr>
            <p:nvPr/>
          </p:nvSpPr>
          <p:spPr>
            <a:xfrm flipV="1">
              <a:off x="748" y="3062"/>
              <a:ext cx="3" cy="338"/>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26" name="直接连接符 204825"/>
            <p:cNvSpPr>
              <a:spLocks noChangeAspect="1"/>
            </p:cNvSpPr>
            <p:nvPr/>
          </p:nvSpPr>
          <p:spPr>
            <a:xfrm flipH="1">
              <a:off x="1084" y="3225"/>
              <a:ext cx="364" cy="3"/>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27" name="直接连接符 204826"/>
            <p:cNvSpPr>
              <a:spLocks noChangeAspect="1"/>
            </p:cNvSpPr>
            <p:nvPr/>
          </p:nvSpPr>
          <p:spPr>
            <a:xfrm flipH="1">
              <a:off x="470" y="2786"/>
              <a:ext cx="603"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28" name="直接连接符 204827"/>
            <p:cNvSpPr>
              <a:spLocks noChangeAspect="1"/>
            </p:cNvSpPr>
            <p:nvPr/>
          </p:nvSpPr>
          <p:spPr>
            <a:xfrm flipH="1">
              <a:off x="1073" y="2786"/>
              <a:ext cx="463"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29" name="直接连接符 204828"/>
            <p:cNvSpPr>
              <a:spLocks noChangeAspect="1"/>
            </p:cNvSpPr>
            <p:nvPr/>
          </p:nvSpPr>
          <p:spPr>
            <a:xfrm flipV="1">
              <a:off x="470" y="2786"/>
              <a:ext cx="3" cy="64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30" name="直接连接符 204829"/>
            <p:cNvSpPr>
              <a:spLocks noChangeAspect="1"/>
            </p:cNvSpPr>
            <p:nvPr/>
          </p:nvSpPr>
          <p:spPr>
            <a:xfrm flipH="1">
              <a:off x="470" y="3434"/>
              <a:ext cx="1066"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31" name="直接连接符 204830"/>
            <p:cNvSpPr>
              <a:spLocks noChangeAspect="1"/>
            </p:cNvSpPr>
            <p:nvPr/>
          </p:nvSpPr>
          <p:spPr>
            <a:xfrm>
              <a:off x="1536" y="2786"/>
              <a:ext cx="3" cy="64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32" name="直接连接符 204831"/>
            <p:cNvSpPr>
              <a:spLocks noChangeAspect="1"/>
            </p:cNvSpPr>
            <p:nvPr/>
          </p:nvSpPr>
          <p:spPr>
            <a:xfrm flipH="1">
              <a:off x="470" y="3017"/>
              <a:ext cx="1066"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33" name="直接连接符 204832"/>
            <p:cNvSpPr>
              <a:spLocks noChangeAspect="1"/>
            </p:cNvSpPr>
            <p:nvPr/>
          </p:nvSpPr>
          <p:spPr>
            <a:xfrm flipV="1">
              <a:off x="1073" y="2786"/>
              <a:ext cx="3" cy="2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34" name="直接连接符 204833"/>
            <p:cNvSpPr>
              <a:spLocks noChangeAspect="1"/>
            </p:cNvSpPr>
            <p:nvPr/>
          </p:nvSpPr>
          <p:spPr>
            <a:xfrm flipH="1">
              <a:off x="574" y="3225"/>
              <a:ext cx="359" cy="3"/>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35" name="直接连接符 204834"/>
            <p:cNvSpPr>
              <a:spLocks noChangeAspect="1"/>
            </p:cNvSpPr>
            <p:nvPr/>
          </p:nvSpPr>
          <p:spPr>
            <a:xfrm flipH="1">
              <a:off x="2332" y="2994"/>
              <a:ext cx="359" cy="3"/>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36" name="直接连接符 204835"/>
            <p:cNvSpPr>
              <a:spLocks noChangeAspect="1"/>
            </p:cNvSpPr>
            <p:nvPr/>
          </p:nvSpPr>
          <p:spPr>
            <a:xfrm>
              <a:off x="2829" y="3202"/>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37" name="直接连接符 204836"/>
            <p:cNvSpPr>
              <a:spLocks noChangeAspect="1"/>
            </p:cNvSpPr>
            <p:nvPr/>
          </p:nvSpPr>
          <p:spPr>
            <a:xfrm>
              <a:off x="2829" y="3340"/>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38" name="直接连接符 204837"/>
            <p:cNvSpPr>
              <a:spLocks noChangeAspect="1"/>
            </p:cNvSpPr>
            <p:nvPr/>
          </p:nvSpPr>
          <p:spPr>
            <a:xfrm flipH="1">
              <a:off x="3245" y="3202"/>
              <a:ext cx="47"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39" name="直接连接符 204838"/>
            <p:cNvSpPr>
              <a:spLocks noChangeAspect="1"/>
            </p:cNvSpPr>
            <p:nvPr/>
          </p:nvSpPr>
          <p:spPr>
            <a:xfrm flipH="1">
              <a:off x="3113" y="3202"/>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0" name="直接连接符 204839"/>
            <p:cNvSpPr>
              <a:spLocks noChangeAspect="1"/>
            </p:cNvSpPr>
            <p:nvPr/>
          </p:nvSpPr>
          <p:spPr>
            <a:xfrm flipH="1">
              <a:off x="2980" y="3202"/>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1" name="直接连接符 204840"/>
            <p:cNvSpPr>
              <a:spLocks noChangeAspect="1"/>
            </p:cNvSpPr>
            <p:nvPr/>
          </p:nvSpPr>
          <p:spPr>
            <a:xfrm flipH="1">
              <a:off x="2850" y="3202"/>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2" name="直接连接符 204841"/>
            <p:cNvSpPr>
              <a:spLocks noChangeAspect="1"/>
            </p:cNvSpPr>
            <p:nvPr/>
          </p:nvSpPr>
          <p:spPr>
            <a:xfrm flipH="1">
              <a:off x="2717" y="3202"/>
              <a:ext cx="89"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3" name="直接连接符 204842"/>
            <p:cNvSpPr>
              <a:spLocks noChangeAspect="1"/>
            </p:cNvSpPr>
            <p:nvPr/>
          </p:nvSpPr>
          <p:spPr>
            <a:xfrm flipH="1">
              <a:off x="2585" y="3202"/>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4" name="直接连接符 204843"/>
            <p:cNvSpPr>
              <a:spLocks noChangeAspect="1"/>
            </p:cNvSpPr>
            <p:nvPr/>
          </p:nvSpPr>
          <p:spPr>
            <a:xfrm flipH="1">
              <a:off x="2452" y="3202"/>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5" name="直接连接符 204844"/>
            <p:cNvSpPr>
              <a:spLocks noChangeAspect="1"/>
            </p:cNvSpPr>
            <p:nvPr/>
          </p:nvSpPr>
          <p:spPr>
            <a:xfrm flipH="1">
              <a:off x="2319" y="3202"/>
              <a:ext cx="89"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6" name="直接连接符 204845"/>
            <p:cNvSpPr>
              <a:spLocks noChangeAspect="1"/>
            </p:cNvSpPr>
            <p:nvPr/>
          </p:nvSpPr>
          <p:spPr>
            <a:xfrm flipH="1">
              <a:off x="2228" y="3202"/>
              <a:ext cx="47"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47" name="直接连接符 204846"/>
            <p:cNvSpPr>
              <a:spLocks noChangeAspect="1"/>
            </p:cNvSpPr>
            <p:nvPr/>
          </p:nvSpPr>
          <p:spPr>
            <a:xfrm>
              <a:off x="3292" y="2786"/>
              <a:ext cx="3" cy="64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48" name="直接连接符 204847"/>
            <p:cNvSpPr>
              <a:spLocks noChangeAspect="1"/>
            </p:cNvSpPr>
            <p:nvPr/>
          </p:nvSpPr>
          <p:spPr>
            <a:xfrm flipH="1">
              <a:off x="2228" y="3434"/>
              <a:ext cx="1064"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49" name="直接连接符 204848"/>
            <p:cNvSpPr>
              <a:spLocks noChangeAspect="1"/>
            </p:cNvSpPr>
            <p:nvPr/>
          </p:nvSpPr>
          <p:spPr>
            <a:xfrm flipV="1">
              <a:off x="2228" y="2786"/>
              <a:ext cx="3" cy="64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50" name="直接连接符 204849"/>
            <p:cNvSpPr>
              <a:spLocks noChangeAspect="1"/>
            </p:cNvSpPr>
            <p:nvPr/>
          </p:nvSpPr>
          <p:spPr>
            <a:xfrm flipH="1">
              <a:off x="2829" y="2786"/>
              <a:ext cx="463"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51" name="直接连接符 204850"/>
            <p:cNvSpPr>
              <a:spLocks noChangeAspect="1"/>
            </p:cNvSpPr>
            <p:nvPr/>
          </p:nvSpPr>
          <p:spPr>
            <a:xfrm flipH="1">
              <a:off x="2228" y="2786"/>
              <a:ext cx="601"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52" name="直接连接符 204851"/>
            <p:cNvSpPr>
              <a:spLocks noChangeAspect="1"/>
            </p:cNvSpPr>
            <p:nvPr/>
          </p:nvSpPr>
          <p:spPr>
            <a:xfrm flipH="1">
              <a:off x="2840" y="2994"/>
              <a:ext cx="364" cy="3"/>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3" name="直接连接符 204852"/>
            <p:cNvSpPr>
              <a:spLocks noChangeAspect="1"/>
            </p:cNvSpPr>
            <p:nvPr/>
          </p:nvSpPr>
          <p:spPr>
            <a:xfrm>
              <a:off x="2507" y="2820"/>
              <a:ext cx="2" cy="338"/>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4" name="直接连接符 204853"/>
            <p:cNvSpPr>
              <a:spLocks noChangeAspect="1"/>
            </p:cNvSpPr>
            <p:nvPr/>
          </p:nvSpPr>
          <p:spPr>
            <a:xfrm>
              <a:off x="3016" y="2822"/>
              <a:ext cx="3" cy="341"/>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5" name="直接连接符 204854"/>
            <p:cNvSpPr>
              <a:spLocks noChangeAspect="1"/>
            </p:cNvSpPr>
            <p:nvPr/>
          </p:nvSpPr>
          <p:spPr>
            <a:xfrm flipV="1">
              <a:off x="2790" y="2065"/>
              <a:ext cx="3" cy="136"/>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6" name="直接连接符 204855"/>
            <p:cNvSpPr>
              <a:spLocks noChangeAspect="1"/>
            </p:cNvSpPr>
            <p:nvPr/>
          </p:nvSpPr>
          <p:spPr>
            <a:xfrm flipV="1">
              <a:off x="2790" y="2005"/>
              <a:ext cx="3" cy="3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7" name="直接连接符 204856"/>
            <p:cNvSpPr>
              <a:spLocks noChangeAspect="1"/>
            </p:cNvSpPr>
            <p:nvPr/>
          </p:nvSpPr>
          <p:spPr>
            <a:xfrm flipV="1">
              <a:off x="2790" y="1842"/>
              <a:ext cx="3"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58" name="直接连接符 204857"/>
            <p:cNvSpPr>
              <a:spLocks noChangeAspect="1"/>
            </p:cNvSpPr>
            <p:nvPr/>
          </p:nvSpPr>
          <p:spPr>
            <a:xfrm flipV="1">
              <a:off x="2907" y="2037"/>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59" name="直接连接符 204858"/>
            <p:cNvSpPr>
              <a:spLocks noChangeAspect="1"/>
            </p:cNvSpPr>
            <p:nvPr/>
          </p:nvSpPr>
          <p:spPr>
            <a:xfrm flipV="1">
              <a:off x="2907" y="1899"/>
              <a:ext cx="3"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60" name="直接连接符 204859"/>
            <p:cNvSpPr>
              <a:spLocks noChangeAspect="1"/>
            </p:cNvSpPr>
            <p:nvPr/>
          </p:nvSpPr>
          <p:spPr>
            <a:xfrm flipV="1">
              <a:off x="2676" y="2037"/>
              <a:ext cx="2"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61" name="直接连接符 204860"/>
            <p:cNvSpPr>
              <a:spLocks noChangeAspect="1"/>
            </p:cNvSpPr>
            <p:nvPr/>
          </p:nvSpPr>
          <p:spPr>
            <a:xfrm flipV="1">
              <a:off x="2676" y="1899"/>
              <a:ext cx="2" cy="9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62" name="直接连接符 204861"/>
            <p:cNvSpPr>
              <a:spLocks noChangeAspect="1"/>
            </p:cNvSpPr>
            <p:nvPr/>
          </p:nvSpPr>
          <p:spPr>
            <a:xfrm flipH="1">
              <a:off x="2605" y="1899"/>
              <a:ext cx="417"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3" name="直接连接符 204862"/>
            <p:cNvSpPr>
              <a:spLocks noChangeAspect="1"/>
            </p:cNvSpPr>
            <p:nvPr/>
          </p:nvSpPr>
          <p:spPr>
            <a:xfrm flipH="1">
              <a:off x="2374" y="2130"/>
              <a:ext cx="648"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4" name="直接连接符 204863"/>
            <p:cNvSpPr>
              <a:spLocks noChangeAspect="1"/>
            </p:cNvSpPr>
            <p:nvPr/>
          </p:nvSpPr>
          <p:spPr>
            <a:xfrm>
              <a:off x="3022" y="1899"/>
              <a:ext cx="2" cy="2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5" name="直接连接符 204864"/>
            <p:cNvSpPr>
              <a:spLocks noChangeAspect="1"/>
            </p:cNvSpPr>
            <p:nvPr/>
          </p:nvSpPr>
          <p:spPr>
            <a:xfrm>
              <a:off x="2374" y="1480"/>
              <a:ext cx="3" cy="650"/>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6" name="直接连接符 204865"/>
            <p:cNvSpPr>
              <a:spLocks noChangeAspect="1"/>
            </p:cNvSpPr>
            <p:nvPr/>
          </p:nvSpPr>
          <p:spPr>
            <a:xfrm>
              <a:off x="2374" y="1712"/>
              <a:ext cx="231"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7" name="直接连接符 204866"/>
            <p:cNvSpPr>
              <a:spLocks noChangeAspect="1"/>
            </p:cNvSpPr>
            <p:nvPr/>
          </p:nvSpPr>
          <p:spPr>
            <a:xfrm>
              <a:off x="2374" y="1480"/>
              <a:ext cx="231"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8" name="直接连接符 204867"/>
            <p:cNvSpPr>
              <a:spLocks noChangeAspect="1"/>
            </p:cNvSpPr>
            <p:nvPr/>
          </p:nvSpPr>
          <p:spPr>
            <a:xfrm>
              <a:off x="2605" y="1480"/>
              <a:ext cx="3" cy="419"/>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69" name="直接连接符 204868"/>
            <p:cNvSpPr>
              <a:spLocks noChangeAspect="1"/>
            </p:cNvSpPr>
            <p:nvPr/>
          </p:nvSpPr>
          <p:spPr>
            <a:xfrm>
              <a:off x="4325" y="1485"/>
              <a:ext cx="2" cy="416"/>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0" name="直接连接符 204869"/>
            <p:cNvSpPr>
              <a:spLocks noChangeAspect="1"/>
            </p:cNvSpPr>
            <p:nvPr/>
          </p:nvSpPr>
          <p:spPr>
            <a:xfrm flipH="1">
              <a:off x="4325" y="1485"/>
              <a:ext cx="231"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1" name="直接连接符 204870"/>
            <p:cNvSpPr>
              <a:spLocks noChangeAspect="1"/>
            </p:cNvSpPr>
            <p:nvPr/>
          </p:nvSpPr>
          <p:spPr>
            <a:xfrm flipH="1">
              <a:off x="4463" y="1717"/>
              <a:ext cx="93"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72" name="直接连接符 204871"/>
            <p:cNvSpPr>
              <a:spLocks noChangeAspect="1"/>
            </p:cNvSpPr>
            <p:nvPr/>
          </p:nvSpPr>
          <p:spPr>
            <a:xfrm flipH="1">
              <a:off x="4325" y="1717"/>
              <a:ext cx="93"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73" name="直接连接符 204872"/>
            <p:cNvSpPr>
              <a:spLocks noChangeAspect="1"/>
            </p:cNvSpPr>
            <p:nvPr/>
          </p:nvSpPr>
          <p:spPr>
            <a:xfrm>
              <a:off x="4556" y="1485"/>
              <a:ext cx="3" cy="64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4" name="直接连接符 204873"/>
            <p:cNvSpPr>
              <a:spLocks noChangeAspect="1"/>
            </p:cNvSpPr>
            <p:nvPr/>
          </p:nvSpPr>
          <p:spPr>
            <a:xfrm>
              <a:off x="3906" y="1901"/>
              <a:ext cx="3" cy="23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5" name="直接连接符 204874"/>
            <p:cNvSpPr>
              <a:spLocks noChangeAspect="1"/>
            </p:cNvSpPr>
            <p:nvPr/>
          </p:nvSpPr>
          <p:spPr>
            <a:xfrm>
              <a:off x="3906" y="2133"/>
              <a:ext cx="650"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6" name="直接连接符 204875"/>
            <p:cNvSpPr>
              <a:spLocks noChangeAspect="1"/>
            </p:cNvSpPr>
            <p:nvPr/>
          </p:nvSpPr>
          <p:spPr>
            <a:xfrm>
              <a:off x="3906" y="1901"/>
              <a:ext cx="419"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877" name="直接连接符 204876"/>
            <p:cNvSpPr>
              <a:spLocks noChangeAspect="1"/>
            </p:cNvSpPr>
            <p:nvPr/>
          </p:nvSpPr>
          <p:spPr>
            <a:xfrm flipV="1">
              <a:off x="4255" y="2039"/>
              <a:ext cx="2"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78" name="直接连接符 204877"/>
            <p:cNvSpPr>
              <a:spLocks noChangeAspect="1"/>
            </p:cNvSpPr>
            <p:nvPr/>
          </p:nvSpPr>
          <p:spPr>
            <a:xfrm flipV="1">
              <a:off x="4255" y="1901"/>
              <a:ext cx="2"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79" name="直接连接符 204878"/>
            <p:cNvSpPr>
              <a:spLocks noChangeAspect="1"/>
            </p:cNvSpPr>
            <p:nvPr/>
          </p:nvSpPr>
          <p:spPr>
            <a:xfrm flipV="1">
              <a:off x="4023" y="2039"/>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80" name="直接连接符 204879"/>
            <p:cNvSpPr>
              <a:spLocks noChangeAspect="1"/>
            </p:cNvSpPr>
            <p:nvPr/>
          </p:nvSpPr>
          <p:spPr>
            <a:xfrm flipV="1">
              <a:off x="4023" y="1901"/>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81" name="直接连接符 204880"/>
            <p:cNvSpPr>
              <a:spLocks noChangeAspect="1"/>
            </p:cNvSpPr>
            <p:nvPr/>
          </p:nvSpPr>
          <p:spPr>
            <a:xfrm flipV="1">
              <a:off x="4138" y="2068"/>
              <a:ext cx="2"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82" name="直接连接符 204881"/>
            <p:cNvSpPr>
              <a:spLocks noChangeAspect="1"/>
            </p:cNvSpPr>
            <p:nvPr/>
          </p:nvSpPr>
          <p:spPr>
            <a:xfrm flipV="1">
              <a:off x="4138" y="2011"/>
              <a:ext cx="2" cy="28"/>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83" name="直接连接符 204882"/>
            <p:cNvSpPr>
              <a:spLocks noChangeAspect="1"/>
            </p:cNvSpPr>
            <p:nvPr/>
          </p:nvSpPr>
          <p:spPr>
            <a:xfrm flipV="1">
              <a:off x="4138" y="1844"/>
              <a:ext cx="2"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84" name="直接连接符 204883"/>
            <p:cNvSpPr>
              <a:spLocks noChangeAspect="1"/>
            </p:cNvSpPr>
            <p:nvPr/>
          </p:nvSpPr>
          <p:spPr>
            <a:xfrm flipH="1">
              <a:off x="2605" y="1899"/>
              <a:ext cx="47" cy="2"/>
            </a:xfrm>
            <a:prstGeom prst="line">
              <a:avLst/>
            </a:prstGeom>
            <a:ln w="28575" cap="flat" cmpd="sng">
              <a:solidFill>
                <a:srgbClr val="000000"/>
              </a:solidFill>
              <a:prstDash val="solid"/>
              <a:headEnd type="none" w="med" len="med"/>
              <a:tailEnd type="none" w="med" len="med"/>
            </a:ln>
          </p:spPr>
          <p:txBody>
            <a:bodyPr/>
            <a:lstStyle/>
            <a:p>
              <a:endParaRPr lang="zh-CN" altLang="en-US"/>
            </a:p>
          </p:txBody>
        </p:sp>
        <p:sp>
          <p:nvSpPr>
            <p:cNvPr id="204885" name="任意多边形 204884"/>
            <p:cNvSpPr>
              <a:spLocks noChangeAspect="1"/>
            </p:cNvSpPr>
            <p:nvPr/>
          </p:nvSpPr>
          <p:spPr>
            <a:xfrm>
              <a:off x="631" y="3111"/>
              <a:ext cx="234" cy="232"/>
            </a:xfrm>
            <a:custGeom>
              <a:avLst/>
              <a:gdLst/>
              <a:ahLst/>
              <a:cxnLst/>
              <a:rect l="0" t="0" r="0" b="0"/>
              <a:pathLst>
                <a:path w="624" h="623">
                  <a:moveTo>
                    <a:pt x="624" y="311"/>
                  </a:moveTo>
                  <a:lnTo>
                    <a:pt x="613" y="230"/>
                  </a:lnTo>
                  <a:lnTo>
                    <a:pt x="582" y="155"/>
                  </a:lnTo>
                  <a:lnTo>
                    <a:pt x="532" y="91"/>
                  </a:lnTo>
                  <a:lnTo>
                    <a:pt x="467" y="41"/>
                  </a:lnTo>
                  <a:lnTo>
                    <a:pt x="392" y="10"/>
                  </a:lnTo>
                  <a:lnTo>
                    <a:pt x="312" y="0"/>
                  </a:lnTo>
                  <a:lnTo>
                    <a:pt x="231" y="10"/>
                  </a:lnTo>
                  <a:lnTo>
                    <a:pt x="156" y="41"/>
                  </a:lnTo>
                  <a:lnTo>
                    <a:pt x="92" y="91"/>
                  </a:lnTo>
                  <a:lnTo>
                    <a:pt x="42" y="155"/>
                  </a:lnTo>
                  <a:lnTo>
                    <a:pt x="11" y="230"/>
                  </a:lnTo>
                  <a:lnTo>
                    <a:pt x="0" y="311"/>
                  </a:lnTo>
                  <a:lnTo>
                    <a:pt x="11" y="393"/>
                  </a:lnTo>
                  <a:lnTo>
                    <a:pt x="42" y="467"/>
                  </a:lnTo>
                  <a:lnTo>
                    <a:pt x="92" y="532"/>
                  </a:lnTo>
                  <a:lnTo>
                    <a:pt x="156" y="581"/>
                  </a:lnTo>
                  <a:lnTo>
                    <a:pt x="231" y="613"/>
                  </a:lnTo>
                  <a:lnTo>
                    <a:pt x="312" y="623"/>
                  </a:lnTo>
                  <a:lnTo>
                    <a:pt x="392" y="613"/>
                  </a:lnTo>
                  <a:lnTo>
                    <a:pt x="467" y="581"/>
                  </a:lnTo>
                  <a:lnTo>
                    <a:pt x="532" y="532"/>
                  </a:lnTo>
                  <a:lnTo>
                    <a:pt x="582" y="467"/>
                  </a:lnTo>
                  <a:lnTo>
                    <a:pt x="613" y="393"/>
                  </a:lnTo>
                  <a:lnTo>
                    <a:pt x="624" y="311"/>
                  </a:lnTo>
                  <a:close/>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204886" name="任意多边形 204885"/>
            <p:cNvSpPr>
              <a:spLocks noChangeAspect="1"/>
            </p:cNvSpPr>
            <p:nvPr/>
          </p:nvSpPr>
          <p:spPr>
            <a:xfrm>
              <a:off x="1141" y="3111"/>
              <a:ext cx="232" cy="232"/>
            </a:xfrm>
            <a:custGeom>
              <a:avLst/>
              <a:gdLst/>
              <a:ahLst/>
              <a:cxnLst/>
              <a:rect l="0" t="0" r="0" b="0"/>
              <a:pathLst>
                <a:path w="623" h="623">
                  <a:moveTo>
                    <a:pt x="623" y="311"/>
                  </a:moveTo>
                  <a:lnTo>
                    <a:pt x="613" y="230"/>
                  </a:lnTo>
                  <a:lnTo>
                    <a:pt x="581" y="155"/>
                  </a:lnTo>
                  <a:lnTo>
                    <a:pt x="532" y="91"/>
                  </a:lnTo>
                  <a:lnTo>
                    <a:pt x="468" y="41"/>
                  </a:lnTo>
                  <a:lnTo>
                    <a:pt x="392" y="10"/>
                  </a:lnTo>
                  <a:lnTo>
                    <a:pt x="311" y="0"/>
                  </a:lnTo>
                  <a:lnTo>
                    <a:pt x="230" y="10"/>
                  </a:lnTo>
                  <a:lnTo>
                    <a:pt x="156" y="41"/>
                  </a:lnTo>
                  <a:lnTo>
                    <a:pt x="91" y="91"/>
                  </a:lnTo>
                  <a:lnTo>
                    <a:pt x="42" y="155"/>
                  </a:lnTo>
                  <a:lnTo>
                    <a:pt x="10" y="230"/>
                  </a:lnTo>
                  <a:lnTo>
                    <a:pt x="0" y="311"/>
                  </a:lnTo>
                  <a:lnTo>
                    <a:pt x="10" y="393"/>
                  </a:lnTo>
                  <a:lnTo>
                    <a:pt x="42" y="467"/>
                  </a:lnTo>
                  <a:lnTo>
                    <a:pt x="91" y="532"/>
                  </a:lnTo>
                  <a:lnTo>
                    <a:pt x="156" y="581"/>
                  </a:lnTo>
                  <a:lnTo>
                    <a:pt x="230" y="613"/>
                  </a:lnTo>
                  <a:lnTo>
                    <a:pt x="311" y="623"/>
                  </a:lnTo>
                  <a:lnTo>
                    <a:pt x="392" y="613"/>
                  </a:lnTo>
                  <a:lnTo>
                    <a:pt x="468" y="581"/>
                  </a:lnTo>
                  <a:lnTo>
                    <a:pt x="532" y="532"/>
                  </a:lnTo>
                  <a:lnTo>
                    <a:pt x="581" y="467"/>
                  </a:lnTo>
                  <a:lnTo>
                    <a:pt x="613" y="393"/>
                  </a:lnTo>
                  <a:lnTo>
                    <a:pt x="623" y="311"/>
                  </a:lnTo>
                  <a:close/>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204887" name="任意多边形 204886"/>
            <p:cNvSpPr>
              <a:spLocks noChangeAspect="1"/>
            </p:cNvSpPr>
            <p:nvPr/>
          </p:nvSpPr>
          <p:spPr>
            <a:xfrm>
              <a:off x="2390" y="2877"/>
              <a:ext cx="231" cy="234"/>
            </a:xfrm>
            <a:custGeom>
              <a:avLst/>
              <a:gdLst/>
              <a:ahLst/>
              <a:cxnLst/>
              <a:rect l="0" t="0" r="0" b="0"/>
              <a:pathLst>
                <a:path w="623" h="625">
                  <a:moveTo>
                    <a:pt x="623" y="313"/>
                  </a:moveTo>
                  <a:lnTo>
                    <a:pt x="613" y="232"/>
                  </a:lnTo>
                  <a:lnTo>
                    <a:pt x="582" y="156"/>
                  </a:lnTo>
                  <a:lnTo>
                    <a:pt x="532" y="91"/>
                  </a:lnTo>
                  <a:lnTo>
                    <a:pt x="467" y="42"/>
                  </a:lnTo>
                  <a:lnTo>
                    <a:pt x="393" y="11"/>
                  </a:lnTo>
                  <a:lnTo>
                    <a:pt x="312" y="0"/>
                  </a:lnTo>
                  <a:lnTo>
                    <a:pt x="231" y="11"/>
                  </a:lnTo>
                  <a:lnTo>
                    <a:pt x="155" y="42"/>
                  </a:lnTo>
                  <a:lnTo>
                    <a:pt x="91" y="91"/>
                  </a:lnTo>
                  <a:lnTo>
                    <a:pt x="42" y="156"/>
                  </a:lnTo>
                  <a:lnTo>
                    <a:pt x="10" y="232"/>
                  </a:lnTo>
                  <a:lnTo>
                    <a:pt x="0" y="313"/>
                  </a:lnTo>
                  <a:lnTo>
                    <a:pt x="10" y="393"/>
                  </a:lnTo>
                  <a:lnTo>
                    <a:pt x="42" y="468"/>
                  </a:lnTo>
                  <a:lnTo>
                    <a:pt x="91" y="533"/>
                  </a:lnTo>
                  <a:lnTo>
                    <a:pt x="155" y="583"/>
                  </a:lnTo>
                  <a:lnTo>
                    <a:pt x="231" y="613"/>
                  </a:lnTo>
                  <a:lnTo>
                    <a:pt x="312" y="625"/>
                  </a:lnTo>
                  <a:lnTo>
                    <a:pt x="393" y="613"/>
                  </a:lnTo>
                  <a:lnTo>
                    <a:pt x="467" y="583"/>
                  </a:lnTo>
                  <a:lnTo>
                    <a:pt x="532" y="533"/>
                  </a:lnTo>
                  <a:lnTo>
                    <a:pt x="582" y="468"/>
                  </a:lnTo>
                  <a:lnTo>
                    <a:pt x="613" y="393"/>
                  </a:lnTo>
                  <a:lnTo>
                    <a:pt x="623" y="313"/>
                  </a:lnTo>
                  <a:close/>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204888" name="任意多边形 204887"/>
            <p:cNvSpPr>
              <a:spLocks noChangeAspect="1"/>
            </p:cNvSpPr>
            <p:nvPr/>
          </p:nvSpPr>
          <p:spPr>
            <a:xfrm>
              <a:off x="2899" y="2877"/>
              <a:ext cx="232" cy="234"/>
            </a:xfrm>
            <a:custGeom>
              <a:avLst/>
              <a:gdLst/>
              <a:ahLst/>
              <a:cxnLst/>
              <a:rect l="0" t="0" r="0" b="0"/>
              <a:pathLst>
                <a:path w="623" h="625">
                  <a:moveTo>
                    <a:pt x="623" y="313"/>
                  </a:moveTo>
                  <a:lnTo>
                    <a:pt x="612" y="232"/>
                  </a:lnTo>
                  <a:lnTo>
                    <a:pt x="581" y="156"/>
                  </a:lnTo>
                  <a:lnTo>
                    <a:pt x="531" y="91"/>
                  </a:lnTo>
                  <a:lnTo>
                    <a:pt x="468" y="42"/>
                  </a:lnTo>
                  <a:lnTo>
                    <a:pt x="392" y="11"/>
                  </a:lnTo>
                  <a:lnTo>
                    <a:pt x="311" y="0"/>
                  </a:lnTo>
                  <a:lnTo>
                    <a:pt x="231" y="11"/>
                  </a:lnTo>
                  <a:lnTo>
                    <a:pt x="156" y="42"/>
                  </a:lnTo>
                  <a:lnTo>
                    <a:pt x="91" y="91"/>
                  </a:lnTo>
                  <a:lnTo>
                    <a:pt x="41" y="156"/>
                  </a:lnTo>
                  <a:lnTo>
                    <a:pt x="10" y="232"/>
                  </a:lnTo>
                  <a:lnTo>
                    <a:pt x="0" y="313"/>
                  </a:lnTo>
                  <a:lnTo>
                    <a:pt x="10" y="393"/>
                  </a:lnTo>
                  <a:lnTo>
                    <a:pt x="41" y="468"/>
                  </a:lnTo>
                  <a:lnTo>
                    <a:pt x="91" y="533"/>
                  </a:lnTo>
                  <a:lnTo>
                    <a:pt x="156" y="583"/>
                  </a:lnTo>
                  <a:lnTo>
                    <a:pt x="231" y="613"/>
                  </a:lnTo>
                  <a:lnTo>
                    <a:pt x="311" y="625"/>
                  </a:lnTo>
                  <a:lnTo>
                    <a:pt x="392" y="613"/>
                  </a:lnTo>
                  <a:lnTo>
                    <a:pt x="468" y="583"/>
                  </a:lnTo>
                  <a:lnTo>
                    <a:pt x="531" y="533"/>
                  </a:lnTo>
                  <a:lnTo>
                    <a:pt x="581" y="468"/>
                  </a:lnTo>
                  <a:lnTo>
                    <a:pt x="612" y="393"/>
                  </a:lnTo>
                  <a:lnTo>
                    <a:pt x="623" y="313"/>
                  </a:lnTo>
                  <a:close/>
                </a:path>
              </a:pathLst>
            </a:custGeom>
            <a:noFill/>
            <a:ln w="57150" cap="flat" cmpd="sng">
              <a:solidFill>
                <a:srgbClr val="000000"/>
              </a:solidFill>
              <a:prstDash val="solid"/>
              <a:headEnd type="none" w="med" len="med"/>
              <a:tailEnd type="none" w="med" len="med"/>
            </a:ln>
          </p:spPr>
          <p:txBody>
            <a:bodyPr/>
            <a:lstStyle/>
            <a:p>
              <a:endParaRPr lang="zh-CN" altLang="en-US"/>
            </a:p>
          </p:txBody>
        </p:sp>
        <p:sp>
          <p:nvSpPr>
            <p:cNvPr id="204889" name="直接连接符 204888"/>
            <p:cNvSpPr>
              <a:spLocks noChangeAspect="1"/>
            </p:cNvSpPr>
            <p:nvPr/>
          </p:nvSpPr>
          <p:spPr>
            <a:xfrm flipV="1">
              <a:off x="4226" y="3374"/>
              <a:ext cx="3"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90" name="直接连接符 204889"/>
            <p:cNvSpPr>
              <a:spLocks noChangeAspect="1"/>
            </p:cNvSpPr>
            <p:nvPr/>
          </p:nvSpPr>
          <p:spPr>
            <a:xfrm flipV="1">
              <a:off x="4226" y="3314"/>
              <a:ext cx="3" cy="29"/>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91" name="直接连接符 204890"/>
            <p:cNvSpPr>
              <a:spLocks noChangeAspect="1"/>
            </p:cNvSpPr>
            <p:nvPr/>
          </p:nvSpPr>
          <p:spPr>
            <a:xfrm flipV="1">
              <a:off x="4226" y="3150"/>
              <a:ext cx="3"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892" name="直接连接符 204891"/>
            <p:cNvSpPr>
              <a:spLocks noChangeAspect="1"/>
            </p:cNvSpPr>
            <p:nvPr/>
          </p:nvSpPr>
          <p:spPr>
            <a:xfrm flipV="1">
              <a:off x="4109" y="3345"/>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3" name="直接连接符 204892"/>
            <p:cNvSpPr>
              <a:spLocks noChangeAspect="1"/>
            </p:cNvSpPr>
            <p:nvPr/>
          </p:nvSpPr>
          <p:spPr>
            <a:xfrm flipV="1">
              <a:off x="4109" y="3207"/>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4" name="直接连接符 204893"/>
            <p:cNvSpPr>
              <a:spLocks noChangeAspect="1"/>
            </p:cNvSpPr>
            <p:nvPr/>
          </p:nvSpPr>
          <p:spPr>
            <a:xfrm flipV="1">
              <a:off x="4340" y="3345"/>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5" name="直接连接符 204894"/>
            <p:cNvSpPr>
              <a:spLocks noChangeAspect="1"/>
            </p:cNvSpPr>
            <p:nvPr/>
          </p:nvSpPr>
          <p:spPr>
            <a:xfrm flipV="1">
              <a:off x="4340" y="3207"/>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6" name="直接连接符 204895"/>
            <p:cNvSpPr>
              <a:spLocks noChangeAspect="1"/>
            </p:cNvSpPr>
            <p:nvPr/>
          </p:nvSpPr>
          <p:spPr>
            <a:xfrm flipV="1">
              <a:off x="4619" y="3345"/>
              <a:ext cx="2"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7" name="直接连接符 204896"/>
            <p:cNvSpPr>
              <a:spLocks noChangeAspect="1"/>
            </p:cNvSpPr>
            <p:nvPr/>
          </p:nvSpPr>
          <p:spPr>
            <a:xfrm flipV="1">
              <a:off x="4619" y="3207"/>
              <a:ext cx="2"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8" name="直接连接符 204897"/>
            <p:cNvSpPr>
              <a:spLocks noChangeAspect="1"/>
            </p:cNvSpPr>
            <p:nvPr/>
          </p:nvSpPr>
          <p:spPr>
            <a:xfrm flipV="1">
              <a:off x="4850" y="3345"/>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899" name="直接连接符 204898"/>
            <p:cNvSpPr>
              <a:spLocks noChangeAspect="1"/>
            </p:cNvSpPr>
            <p:nvPr/>
          </p:nvSpPr>
          <p:spPr>
            <a:xfrm flipV="1">
              <a:off x="4850" y="3207"/>
              <a:ext cx="3" cy="94"/>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0" name="直接连接符 204899"/>
            <p:cNvSpPr>
              <a:spLocks noChangeAspect="1"/>
            </p:cNvSpPr>
            <p:nvPr/>
          </p:nvSpPr>
          <p:spPr>
            <a:xfrm flipV="1">
              <a:off x="4736" y="3374"/>
              <a:ext cx="2"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01" name="直接连接符 204900"/>
            <p:cNvSpPr>
              <a:spLocks noChangeAspect="1"/>
            </p:cNvSpPr>
            <p:nvPr/>
          </p:nvSpPr>
          <p:spPr>
            <a:xfrm flipV="1">
              <a:off x="4736" y="3314"/>
              <a:ext cx="2" cy="29"/>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02" name="直接连接符 204901"/>
            <p:cNvSpPr>
              <a:spLocks noChangeAspect="1"/>
            </p:cNvSpPr>
            <p:nvPr/>
          </p:nvSpPr>
          <p:spPr>
            <a:xfrm flipV="1">
              <a:off x="4736" y="3150"/>
              <a:ext cx="2" cy="135"/>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03" name="直接连接符 204902"/>
            <p:cNvSpPr>
              <a:spLocks noChangeAspect="1"/>
            </p:cNvSpPr>
            <p:nvPr/>
          </p:nvSpPr>
          <p:spPr>
            <a:xfrm>
              <a:off x="3948" y="3207"/>
              <a:ext cx="46"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4" name="直接连接符 204903"/>
            <p:cNvSpPr>
              <a:spLocks noChangeAspect="1"/>
            </p:cNvSpPr>
            <p:nvPr/>
          </p:nvSpPr>
          <p:spPr>
            <a:xfrm>
              <a:off x="4039" y="3207"/>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5" name="直接连接符 204904"/>
            <p:cNvSpPr>
              <a:spLocks noChangeAspect="1"/>
            </p:cNvSpPr>
            <p:nvPr/>
          </p:nvSpPr>
          <p:spPr>
            <a:xfrm>
              <a:off x="4171" y="3207"/>
              <a:ext cx="89"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6" name="直接连接符 204905"/>
            <p:cNvSpPr>
              <a:spLocks noChangeAspect="1"/>
            </p:cNvSpPr>
            <p:nvPr/>
          </p:nvSpPr>
          <p:spPr>
            <a:xfrm>
              <a:off x="4304" y="3207"/>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7" name="直接连接符 204906"/>
            <p:cNvSpPr>
              <a:spLocks noChangeAspect="1"/>
            </p:cNvSpPr>
            <p:nvPr/>
          </p:nvSpPr>
          <p:spPr>
            <a:xfrm>
              <a:off x="4437" y="3207"/>
              <a:ext cx="88"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8" name="直接连接符 204907"/>
            <p:cNvSpPr>
              <a:spLocks noChangeAspect="1"/>
            </p:cNvSpPr>
            <p:nvPr/>
          </p:nvSpPr>
          <p:spPr>
            <a:xfrm>
              <a:off x="4569" y="3207"/>
              <a:ext cx="89"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09" name="直接连接符 204908"/>
            <p:cNvSpPr>
              <a:spLocks noChangeAspect="1"/>
            </p:cNvSpPr>
            <p:nvPr/>
          </p:nvSpPr>
          <p:spPr>
            <a:xfrm>
              <a:off x="4702" y="3207"/>
              <a:ext cx="86"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10" name="直接连接符 204909"/>
            <p:cNvSpPr>
              <a:spLocks noChangeAspect="1"/>
            </p:cNvSpPr>
            <p:nvPr/>
          </p:nvSpPr>
          <p:spPr>
            <a:xfrm>
              <a:off x="4835" y="3207"/>
              <a:ext cx="85"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11" name="直接连接符 204910"/>
            <p:cNvSpPr>
              <a:spLocks noChangeAspect="1"/>
            </p:cNvSpPr>
            <p:nvPr/>
          </p:nvSpPr>
          <p:spPr>
            <a:xfrm>
              <a:off x="4965" y="3207"/>
              <a:ext cx="49" cy="3"/>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04912" name="直接连接符 204911"/>
            <p:cNvSpPr>
              <a:spLocks noChangeAspect="1"/>
            </p:cNvSpPr>
            <p:nvPr/>
          </p:nvSpPr>
          <p:spPr>
            <a:xfrm>
              <a:off x="4411" y="2788"/>
              <a:ext cx="603" cy="23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913" name="直接连接符 204912"/>
            <p:cNvSpPr>
              <a:spLocks noChangeAspect="1"/>
            </p:cNvSpPr>
            <p:nvPr/>
          </p:nvSpPr>
          <p:spPr>
            <a:xfrm>
              <a:off x="3948" y="2788"/>
              <a:ext cx="463" cy="3"/>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914" name="直接连接符 204913"/>
            <p:cNvSpPr>
              <a:spLocks noChangeAspect="1"/>
            </p:cNvSpPr>
            <p:nvPr/>
          </p:nvSpPr>
          <p:spPr>
            <a:xfrm flipV="1">
              <a:off x="5014" y="3020"/>
              <a:ext cx="3" cy="419"/>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915" name="直接连接符 204914"/>
            <p:cNvSpPr>
              <a:spLocks noChangeAspect="1"/>
            </p:cNvSpPr>
            <p:nvPr/>
          </p:nvSpPr>
          <p:spPr>
            <a:xfrm>
              <a:off x="3948" y="3439"/>
              <a:ext cx="1066"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916" name="直接连接符 204915"/>
            <p:cNvSpPr>
              <a:spLocks noChangeAspect="1"/>
            </p:cNvSpPr>
            <p:nvPr/>
          </p:nvSpPr>
          <p:spPr>
            <a:xfrm>
              <a:off x="3948" y="2788"/>
              <a:ext cx="2" cy="65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204917" name="任意多边形 204916"/>
            <p:cNvSpPr>
              <a:spLocks noChangeAspect="1"/>
            </p:cNvSpPr>
            <p:nvPr/>
          </p:nvSpPr>
          <p:spPr>
            <a:xfrm>
              <a:off x="1617" y="1743"/>
              <a:ext cx="117" cy="39"/>
            </a:xfrm>
            <a:custGeom>
              <a:avLst/>
              <a:gdLst/>
              <a:ahLst/>
              <a:cxnLst/>
              <a:rect l="0" t="0" r="0" b="0"/>
              <a:pathLst>
                <a:path w="311" h="105">
                  <a:moveTo>
                    <a:pt x="311" y="105"/>
                  </a:moveTo>
                  <a:lnTo>
                    <a:pt x="0" y="52"/>
                  </a:lnTo>
                  <a:lnTo>
                    <a:pt x="311" y="0"/>
                  </a:lnTo>
                  <a:lnTo>
                    <a:pt x="311" y="105"/>
                  </a:lnTo>
                  <a:close/>
                </a:path>
              </a:pathLst>
            </a:custGeom>
            <a:solidFill>
              <a:srgbClr val="00FFFF">
                <a:alpha val="100000"/>
              </a:srgbClr>
            </a:solidFill>
            <a:ln w="28575" cap="flat" cmpd="sng">
              <a:solidFill>
                <a:srgbClr val="FF0000"/>
              </a:solidFill>
              <a:prstDash val="solid"/>
              <a:headEnd type="none" w="med" len="med"/>
              <a:tailEnd type="none" w="med" len="med"/>
            </a:ln>
          </p:spPr>
          <p:txBody>
            <a:bodyPr/>
            <a:lstStyle/>
            <a:p>
              <a:endParaRPr lang="zh-CN" altLang="en-US"/>
            </a:p>
          </p:txBody>
        </p:sp>
        <p:sp>
          <p:nvSpPr>
            <p:cNvPr id="204918" name="任意多边形 204917"/>
            <p:cNvSpPr>
              <a:spLocks noChangeAspect="1"/>
            </p:cNvSpPr>
            <p:nvPr/>
          </p:nvSpPr>
          <p:spPr>
            <a:xfrm>
              <a:off x="1617" y="1743"/>
              <a:ext cx="117" cy="39"/>
            </a:xfrm>
            <a:custGeom>
              <a:avLst/>
              <a:gdLst/>
              <a:ahLst/>
              <a:cxnLst/>
              <a:rect l="0" t="0" r="0" b="0"/>
              <a:pathLst>
                <a:path w="311" h="105">
                  <a:moveTo>
                    <a:pt x="311" y="105"/>
                  </a:moveTo>
                  <a:lnTo>
                    <a:pt x="0" y="52"/>
                  </a:lnTo>
                  <a:lnTo>
                    <a:pt x="311" y="0"/>
                  </a:lnTo>
                  <a:lnTo>
                    <a:pt x="311" y="105"/>
                  </a:lnTo>
                  <a:close/>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04919" name="矩形 204918"/>
            <p:cNvSpPr>
              <a:spLocks noChangeAspect="1"/>
            </p:cNvSpPr>
            <p:nvPr/>
          </p:nvSpPr>
          <p:spPr>
            <a:xfrm>
              <a:off x="1854" y="1451"/>
              <a:ext cx="129" cy="307"/>
            </a:xfrm>
            <a:prstGeom prst="rect">
              <a:avLst/>
            </a:prstGeom>
            <a:noFill/>
            <a:ln w="9525">
              <a:noFill/>
              <a:miter/>
            </a:ln>
          </p:spPr>
          <p:txBody>
            <a:bodyPr wrap="none" lIns="0" tIns="0" rIns="0" bIns="0">
              <a:spAutoFit/>
            </a:bodyPr>
            <a:lstStyle/>
            <a:p>
              <a:pPr lvl="0"/>
              <a:r>
                <a:rPr lang="en-US" altLang="zh-CN" sz="3200" b="1">
                  <a:solidFill>
                    <a:srgbClr val="0000FF"/>
                  </a:solidFill>
                  <a:latin typeface="黑体" pitchFamily="2" charset="-122"/>
                  <a:ea typeface="黑体" pitchFamily="2" charset="-122"/>
                </a:rPr>
                <a:t>A</a:t>
              </a:r>
              <a:endParaRPr lang="en-US" altLang="zh-CN" sz="3200" b="1">
                <a:solidFill>
                  <a:schemeClr val="folHlink"/>
                </a:solidFill>
                <a:latin typeface="黑体" pitchFamily="2" charset="-122"/>
                <a:ea typeface="黑体" pitchFamily="2" charset="-122"/>
              </a:endParaRPr>
            </a:p>
          </p:txBody>
        </p:sp>
        <p:sp>
          <p:nvSpPr>
            <p:cNvPr id="204920" name="矩形 204919"/>
            <p:cNvSpPr>
              <a:spLocks noChangeAspect="1"/>
            </p:cNvSpPr>
            <p:nvPr/>
          </p:nvSpPr>
          <p:spPr>
            <a:xfrm>
              <a:off x="5011" y="1451"/>
              <a:ext cx="129" cy="307"/>
            </a:xfrm>
            <a:prstGeom prst="rect">
              <a:avLst/>
            </a:prstGeom>
            <a:noFill/>
            <a:ln w="9525">
              <a:noFill/>
              <a:miter/>
            </a:ln>
          </p:spPr>
          <p:txBody>
            <a:bodyPr wrap="none" lIns="0" tIns="0" rIns="0" bIns="0">
              <a:spAutoFit/>
            </a:bodyPr>
            <a:lstStyle/>
            <a:p>
              <a:pPr lvl="0"/>
              <a:r>
                <a:rPr lang="en-US" altLang="zh-CN" sz="3200" b="1">
                  <a:solidFill>
                    <a:srgbClr val="0000FF"/>
                  </a:solidFill>
                  <a:latin typeface="黑体" pitchFamily="2" charset="-122"/>
                  <a:ea typeface="黑体" pitchFamily="2" charset="-122"/>
                </a:rPr>
                <a:t>C</a:t>
              </a:r>
              <a:endParaRPr lang="en-US" altLang="zh-CN" sz="3200" b="1">
                <a:solidFill>
                  <a:schemeClr val="folHlink"/>
                </a:solidFill>
                <a:latin typeface="黑体" pitchFamily="2" charset="-122"/>
                <a:ea typeface="黑体" pitchFamily="2" charset="-122"/>
              </a:endParaRPr>
            </a:p>
          </p:txBody>
        </p:sp>
        <p:sp>
          <p:nvSpPr>
            <p:cNvPr id="204921" name="直接连接符 204920"/>
            <p:cNvSpPr>
              <a:spLocks noChangeAspect="1"/>
            </p:cNvSpPr>
            <p:nvPr/>
          </p:nvSpPr>
          <p:spPr>
            <a:xfrm>
              <a:off x="1734" y="1764"/>
              <a:ext cx="362" cy="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22" name="任意多边形 204921"/>
            <p:cNvSpPr>
              <a:spLocks noChangeAspect="1"/>
            </p:cNvSpPr>
            <p:nvPr/>
          </p:nvSpPr>
          <p:spPr>
            <a:xfrm>
              <a:off x="4775" y="1748"/>
              <a:ext cx="117" cy="39"/>
            </a:xfrm>
            <a:custGeom>
              <a:avLst/>
              <a:gdLst/>
              <a:ahLst/>
              <a:cxnLst/>
              <a:rect l="0" t="0" r="0" b="0"/>
              <a:pathLst>
                <a:path w="312" h="104">
                  <a:moveTo>
                    <a:pt x="312" y="104"/>
                  </a:moveTo>
                  <a:lnTo>
                    <a:pt x="0" y="53"/>
                  </a:lnTo>
                  <a:lnTo>
                    <a:pt x="312" y="0"/>
                  </a:lnTo>
                  <a:lnTo>
                    <a:pt x="312" y="104"/>
                  </a:lnTo>
                  <a:close/>
                </a:path>
              </a:pathLst>
            </a:custGeom>
            <a:solidFill>
              <a:srgbClr val="00FFFF">
                <a:alpha val="100000"/>
              </a:srgbClr>
            </a:solidFill>
            <a:ln w="28575" cap="flat" cmpd="sng">
              <a:solidFill>
                <a:srgbClr val="FF0000"/>
              </a:solidFill>
              <a:prstDash val="solid"/>
              <a:headEnd type="none" w="med" len="med"/>
              <a:tailEnd type="none" w="med" len="med"/>
            </a:ln>
          </p:spPr>
          <p:txBody>
            <a:bodyPr/>
            <a:lstStyle/>
            <a:p>
              <a:endParaRPr lang="zh-CN" altLang="en-US"/>
            </a:p>
          </p:txBody>
        </p:sp>
        <p:sp>
          <p:nvSpPr>
            <p:cNvPr id="204923" name="任意多边形 204922"/>
            <p:cNvSpPr>
              <a:spLocks noChangeAspect="1"/>
            </p:cNvSpPr>
            <p:nvPr/>
          </p:nvSpPr>
          <p:spPr>
            <a:xfrm>
              <a:off x="4775" y="1748"/>
              <a:ext cx="117" cy="39"/>
            </a:xfrm>
            <a:custGeom>
              <a:avLst/>
              <a:gdLst/>
              <a:ahLst/>
              <a:cxnLst/>
              <a:rect l="0" t="0" r="0" b="0"/>
              <a:pathLst>
                <a:path w="312" h="104">
                  <a:moveTo>
                    <a:pt x="312" y="104"/>
                  </a:moveTo>
                  <a:lnTo>
                    <a:pt x="0" y="53"/>
                  </a:lnTo>
                  <a:lnTo>
                    <a:pt x="312" y="0"/>
                  </a:lnTo>
                  <a:lnTo>
                    <a:pt x="312" y="104"/>
                  </a:lnTo>
                  <a:close/>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04924" name="矩形 204923"/>
            <p:cNvSpPr>
              <a:spLocks noChangeAspect="1"/>
            </p:cNvSpPr>
            <p:nvPr/>
          </p:nvSpPr>
          <p:spPr>
            <a:xfrm>
              <a:off x="1066" y="2312"/>
              <a:ext cx="129" cy="307"/>
            </a:xfrm>
            <a:prstGeom prst="rect">
              <a:avLst/>
            </a:prstGeom>
            <a:noFill/>
            <a:ln w="9525">
              <a:noFill/>
              <a:miter/>
            </a:ln>
          </p:spPr>
          <p:txBody>
            <a:bodyPr wrap="none" lIns="0" tIns="0" rIns="0" bIns="0">
              <a:spAutoFit/>
            </a:bodyPr>
            <a:lstStyle/>
            <a:p>
              <a:pPr lvl="0"/>
              <a:r>
                <a:rPr lang="en-US" altLang="zh-CN" sz="3200" b="1">
                  <a:solidFill>
                    <a:srgbClr val="0000FF"/>
                  </a:solidFill>
                  <a:latin typeface="黑体" pitchFamily="2" charset="-122"/>
                  <a:ea typeface="黑体" pitchFamily="2" charset="-122"/>
                </a:rPr>
                <a:t>B</a:t>
              </a:r>
              <a:endParaRPr lang="en-US" altLang="zh-CN" sz="3200" b="1">
                <a:solidFill>
                  <a:schemeClr val="folHlink"/>
                </a:solidFill>
                <a:latin typeface="黑体" pitchFamily="2" charset="-122"/>
                <a:ea typeface="黑体" pitchFamily="2" charset="-122"/>
              </a:endParaRPr>
            </a:p>
          </p:txBody>
        </p:sp>
        <p:sp>
          <p:nvSpPr>
            <p:cNvPr id="204925" name="直接连接符 204924"/>
            <p:cNvSpPr>
              <a:spLocks noChangeAspect="1"/>
            </p:cNvSpPr>
            <p:nvPr/>
          </p:nvSpPr>
          <p:spPr>
            <a:xfrm>
              <a:off x="4892" y="1766"/>
              <a:ext cx="364" cy="3"/>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26" name="任意多边形 204925"/>
            <p:cNvSpPr>
              <a:spLocks noChangeAspect="1"/>
            </p:cNvSpPr>
            <p:nvPr/>
          </p:nvSpPr>
          <p:spPr>
            <a:xfrm>
              <a:off x="980" y="2162"/>
              <a:ext cx="39" cy="117"/>
            </a:xfrm>
            <a:custGeom>
              <a:avLst/>
              <a:gdLst/>
              <a:ahLst/>
              <a:cxnLst/>
              <a:rect l="0" t="0" r="0" b="0"/>
              <a:pathLst>
                <a:path w="105" h="312">
                  <a:moveTo>
                    <a:pt x="0" y="312"/>
                  </a:moveTo>
                  <a:lnTo>
                    <a:pt x="53" y="0"/>
                  </a:lnTo>
                  <a:lnTo>
                    <a:pt x="105" y="312"/>
                  </a:lnTo>
                  <a:lnTo>
                    <a:pt x="0" y="312"/>
                  </a:lnTo>
                  <a:close/>
                </a:path>
              </a:pathLst>
            </a:custGeom>
            <a:solidFill>
              <a:srgbClr val="00FFFF">
                <a:alpha val="100000"/>
              </a:srgbClr>
            </a:solidFill>
            <a:ln w="57150" cap="flat" cmpd="sng">
              <a:solidFill>
                <a:srgbClr val="FF0000"/>
              </a:solidFill>
              <a:prstDash val="solid"/>
              <a:headEnd type="none" w="med" len="med"/>
              <a:tailEnd type="none" w="med" len="med"/>
            </a:ln>
          </p:spPr>
          <p:txBody>
            <a:bodyPr/>
            <a:lstStyle/>
            <a:p>
              <a:endParaRPr lang="zh-CN" altLang="en-US"/>
            </a:p>
          </p:txBody>
        </p:sp>
        <p:sp>
          <p:nvSpPr>
            <p:cNvPr id="204927" name="任意多边形 204926"/>
            <p:cNvSpPr>
              <a:spLocks noChangeAspect="1"/>
            </p:cNvSpPr>
            <p:nvPr/>
          </p:nvSpPr>
          <p:spPr>
            <a:xfrm>
              <a:off x="980" y="2162"/>
              <a:ext cx="39" cy="117"/>
            </a:xfrm>
            <a:custGeom>
              <a:avLst/>
              <a:gdLst/>
              <a:ahLst/>
              <a:cxnLst/>
              <a:rect l="0" t="0" r="0" b="0"/>
              <a:pathLst>
                <a:path w="105" h="312">
                  <a:moveTo>
                    <a:pt x="0" y="312"/>
                  </a:moveTo>
                  <a:lnTo>
                    <a:pt x="53" y="0"/>
                  </a:lnTo>
                  <a:lnTo>
                    <a:pt x="105" y="312"/>
                  </a:lnTo>
                  <a:lnTo>
                    <a:pt x="0" y="312"/>
                  </a:lnTo>
                  <a:close/>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04928" name="直接连接符 204927"/>
            <p:cNvSpPr>
              <a:spLocks noChangeAspect="1"/>
            </p:cNvSpPr>
            <p:nvPr/>
          </p:nvSpPr>
          <p:spPr>
            <a:xfrm>
              <a:off x="1001" y="2279"/>
              <a:ext cx="2" cy="364"/>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204929" name="矩形 204928"/>
            <p:cNvSpPr>
              <a:spLocks noChangeAspect="1"/>
            </p:cNvSpPr>
            <p:nvPr/>
          </p:nvSpPr>
          <p:spPr>
            <a:xfrm>
              <a:off x="4326" y="1083"/>
              <a:ext cx="129" cy="307"/>
            </a:xfrm>
            <a:prstGeom prst="rect">
              <a:avLst/>
            </a:prstGeom>
            <a:noFill/>
            <a:ln w="9525">
              <a:noFill/>
              <a:miter/>
            </a:ln>
          </p:spPr>
          <p:txBody>
            <a:bodyPr wrap="none" lIns="0" tIns="0" rIns="0" bIns="0">
              <a:spAutoFit/>
            </a:bodyPr>
            <a:lstStyle/>
            <a:p>
              <a:pPr lvl="0"/>
              <a:r>
                <a:rPr lang="en-US" altLang="zh-CN" sz="3200" b="1">
                  <a:solidFill>
                    <a:srgbClr val="FF0000"/>
                  </a:solidFill>
                  <a:latin typeface="黑体" pitchFamily="2" charset="-122"/>
                  <a:ea typeface="黑体" pitchFamily="2" charset="-122"/>
                </a:rPr>
                <a:t>A</a:t>
              </a:r>
            </a:p>
          </p:txBody>
        </p:sp>
        <p:sp>
          <p:nvSpPr>
            <p:cNvPr id="204930" name="矩形 204929"/>
            <p:cNvSpPr>
              <a:spLocks noChangeAspect="1"/>
            </p:cNvSpPr>
            <p:nvPr/>
          </p:nvSpPr>
          <p:spPr>
            <a:xfrm>
              <a:off x="2738" y="2415"/>
              <a:ext cx="129" cy="307"/>
            </a:xfrm>
            <a:prstGeom prst="rect">
              <a:avLst/>
            </a:prstGeom>
            <a:noFill/>
            <a:ln w="9525">
              <a:noFill/>
              <a:miter/>
            </a:ln>
          </p:spPr>
          <p:txBody>
            <a:bodyPr wrap="none" lIns="0" tIns="0" rIns="0" bIns="0">
              <a:spAutoFit/>
            </a:bodyPr>
            <a:lstStyle/>
            <a:p>
              <a:pPr lvl="0"/>
              <a:r>
                <a:rPr lang="en-US" altLang="zh-CN" sz="3200" b="1">
                  <a:solidFill>
                    <a:srgbClr val="FF0000"/>
                  </a:solidFill>
                  <a:latin typeface="黑体" pitchFamily="2" charset="-122"/>
                  <a:ea typeface="黑体" pitchFamily="2" charset="-122"/>
                </a:rPr>
                <a:t>B</a:t>
              </a:r>
            </a:p>
          </p:txBody>
        </p:sp>
        <p:sp>
          <p:nvSpPr>
            <p:cNvPr id="204931" name="矩形 204930"/>
            <p:cNvSpPr>
              <a:spLocks noChangeAspect="1"/>
            </p:cNvSpPr>
            <p:nvPr/>
          </p:nvSpPr>
          <p:spPr>
            <a:xfrm>
              <a:off x="4212" y="2387"/>
              <a:ext cx="129" cy="307"/>
            </a:xfrm>
            <a:prstGeom prst="rect">
              <a:avLst/>
            </a:prstGeom>
            <a:noFill/>
            <a:ln w="9525">
              <a:noFill/>
              <a:miter/>
            </a:ln>
          </p:spPr>
          <p:txBody>
            <a:bodyPr wrap="none" lIns="0" tIns="0" rIns="0" bIns="0">
              <a:spAutoFit/>
            </a:bodyPr>
            <a:lstStyle/>
            <a:p>
              <a:pPr lvl="0"/>
              <a:r>
                <a:rPr lang="en-US" altLang="zh-CN" sz="3200" b="1">
                  <a:solidFill>
                    <a:srgbClr val="FF0000"/>
                  </a:solidFill>
                  <a:latin typeface="黑体" pitchFamily="2" charset="-122"/>
                  <a:ea typeface="黑体" pitchFamily="2" charset="-122"/>
                </a:rPr>
                <a:t>C</a:t>
              </a:r>
            </a:p>
          </p:txBody>
        </p:sp>
      </p:grpSp>
      <p:graphicFrame>
        <p:nvGraphicFramePr>
          <p:cNvPr id="204932" name="对象 204931"/>
          <p:cNvGraphicFramePr>
            <a:graphicFrameLocks/>
          </p:cNvGraphicFramePr>
          <p:nvPr/>
        </p:nvGraphicFramePr>
        <p:xfrm>
          <a:off x="5314950" y="4728210"/>
          <a:ext cx="2823845" cy="2070735"/>
        </p:xfrm>
        <a:graphic>
          <a:graphicData uri="http://schemas.openxmlformats.org/presentationml/2006/ole">
            <p:oleObj spid="_x0000_s33793" r:id="rId3" imgW="2019048" imgH="1409897" progId="PBrush">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文本框 222209"/>
          <p:cNvSpPr txBox="1"/>
          <p:nvPr/>
        </p:nvSpPr>
        <p:spPr>
          <a:xfrm>
            <a:off x="-19050" y="34925"/>
            <a:ext cx="2916238" cy="579120"/>
          </a:xfrm>
          <a:prstGeom prst="rect">
            <a:avLst/>
          </a:prstGeom>
          <a:noFill/>
          <a:ln w="28575">
            <a:noFill/>
            <a:miter/>
          </a:ln>
        </p:spPr>
        <p:txBody>
          <a:bodyPr>
            <a:spAutoFit/>
          </a:bodyPr>
          <a:lstStyle/>
          <a:p>
            <a:pPr lvl="0"/>
            <a:r>
              <a:rPr lang="en-US" altLang="zh-CN" sz="3200" dirty="0">
                <a:solidFill>
                  <a:srgbClr val="FF3300"/>
                </a:solidFill>
                <a:latin typeface="黑体" pitchFamily="2" charset="-122"/>
                <a:ea typeface="黑体" pitchFamily="2" charset="-122"/>
              </a:rPr>
              <a:t>(3)</a:t>
            </a:r>
            <a:r>
              <a:rPr lang="zh-CN" altLang="en-US" sz="3200" dirty="0">
                <a:solidFill>
                  <a:srgbClr val="FF3300"/>
                </a:solidFill>
                <a:latin typeface="黑体" pitchFamily="2" charset="-122"/>
                <a:ea typeface="黑体" pitchFamily="2" charset="-122"/>
              </a:rPr>
              <a:t>两直线交叉</a:t>
            </a:r>
            <a:endParaRPr lang="zh-CN" altLang="en-US" sz="2400">
              <a:solidFill>
                <a:srgbClr val="FF3300"/>
              </a:solidFill>
              <a:latin typeface="黑体" pitchFamily="2" charset="-122"/>
              <a:ea typeface="黑体" pitchFamily="2" charset="-122"/>
            </a:endParaRPr>
          </a:p>
        </p:txBody>
      </p:sp>
      <p:sp>
        <p:nvSpPr>
          <p:cNvPr id="222211" name="文本框 222210"/>
          <p:cNvSpPr txBox="1"/>
          <p:nvPr/>
        </p:nvSpPr>
        <p:spPr>
          <a:xfrm>
            <a:off x="-19050" y="561975"/>
            <a:ext cx="9144000" cy="944880"/>
          </a:xfrm>
          <a:prstGeom prst="rect">
            <a:avLst/>
          </a:prstGeom>
          <a:noFill/>
          <a:ln w="28575">
            <a:noFill/>
            <a:miter/>
          </a:ln>
        </p:spPr>
        <p:txBody>
          <a:bodyPr>
            <a:spAutoFit/>
          </a:bodyPr>
          <a:lstStyle/>
          <a:p>
            <a:pPr lvl="0"/>
            <a:r>
              <a:rPr lang="zh-CN" altLang="en-US" sz="2800" dirty="0">
                <a:solidFill>
                  <a:srgbClr val="0000FF"/>
                </a:solidFill>
                <a:latin typeface="黑体" pitchFamily="2" charset="-122"/>
                <a:ea typeface="黑体" pitchFamily="2" charset="-122"/>
              </a:rPr>
              <a:t>投影特征</a:t>
            </a:r>
            <a:r>
              <a:rPr lang="zh-CN" altLang="en-US" sz="2800" dirty="0">
                <a:solidFill>
                  <a:schemeClr val="tx1"/>
                </a:solidFill>
                <a:latin typeface="黑体" pitchFamily="2" charset="-122"/>
                <a:ea typeface="黑体" pitchFamily="2" charset="-122"/>
              </a:rPr>
              <a:t>其同面投影不会同时平行，其同面可</a:t>
            </a:r>
          </a:p>
          <a:p>
            <a:pPr lvl="0"/>
            <a:r>
              <a:rPr lang="zh-CN" altLang="en-US" sz="2800" dirty="0">
                <a:solidFill>
                  <a:schemeClr val="tx1"/>
                </a:solidFill>
                <a:latin typeface="黑体" pitchFamily="2" charset="-122"/>
                <a:ea typeface="黑体" pitchFamily="2" charset="-122"/>
              </a:rPr>
              <a:t>能相交，但交点的连线不垂直于相应的投影轴。</a:t>
            </a:r>
          </a:p>
        </p:txBody>
      </p:sp>
      <p:sp>
        <p:nvSpPr>
          <p:cNvPr id="222212" name="直接连接符 222211"/>
          <p:cNvSpPr/>
          <p:nvPr/>
        </p:nvSpPr>
        <p:spPr>
          <a:xfrm>
            <a:off x="6389688" y="2654300"/>
            <a:ext cx="0" cy="342265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222213" name="组合 222212"/>
          <p:cNvGrpSpPr/>
          <p:nvPr/>
        </p:nvGrpSpPr>
        <p:grpSpPr>
          <a:xfrm>
            <a:off x="5740400" y="1649413"/>
            <a:ext cx="1200150" cy="3962400"/>
            <a:chOff x="1139" y="541"/>
            <a:chExt cx="796" cy="2144"/>
          </a:xfrm>
        </p:grpSpPr>
        <p:sp>
          <p:nvSpPr>
            <p:cNvPr id="222214" name="文本框 222213"/>
            <p:cNvSpPr txBox="1"/>
            <p:nvPr/>
          </p:nvSpPr>
          <p:spPr>
            <a:xfrm>
              <a:off x="1139" y="541"/>
              <a:ext cx="796"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3'(4')</a:t>
              </a:r>
            </a:p>
          </p:txBody>
        </p:sp>
        <p:sp>
          <p:nvSpPr>
            <p:cNvPr id="222215" name="文本框 222214"/>
            <p:cNvSpPr txBox="1"/>
            <p:nvPr/>
          </p:nvSpPr>
          <p:spPr>
            <a:xfrm>
              <a:off x="1570" y="1903"/>
              <a:ext cx="273"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4</a:t>
              </a:r>
            </a:p>
          </p:txBody>
        </p:sp>
        <p:sp>
          <p:nvSpPr>
            <p:cNvPr id="222216" name="文本框 222215"/>
            <p:cNvSpPr txBox="1"/>
            <p:nvPr/>
          </p:nvSpPr>
          <p:spPr>
            <a:xfrm>
              <a:off x="1301" y="2338"/>
              <a:ext cx="274"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3</a:t>
              </a:r>
            </a:p>
          </p:txBody>
        </p:sp>
      </p:grpSp>
      <p:grpSp>
        <p:nvGrpSpPr>
          <p:cNvPr id="222217" name="组合 222216"/>
          <p:cNvGrpSpPr/>
          <p:nvPr/>
        </p:nvGrpSpPr>
        <p:grpSpPr>
          <a:xfrm>
            <a:off x="4602163" y="1447800"/>
            <a:ext cx="4522787" cy="5114925"/>
            <a:chOff x="384" y="432"/>
            <a:chExt cx="3000" cy="2768"/>
          </a:xfrm>
        </p:grpSpPr>
        <p:sp>
          <p:nvSpPr>
            <p:cNvPr id="222218" name="直接连接符 222217"/>
            <p:cNvSpPr/>
            <p:nvPr/>
          </p:nvSpPr>
          <p:spPr>
            <a:xfrm flipV="1">
              <a:off x="923" y="1358"/>
              <a:ext cx="0" cy="168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222219" name="组合 222218"/>
            <p:cNvGrpSpPr/>
            <p:nvPr/>
          </p:nvGrpSpPr>
          <p:grpSpPr>
            <a:xfrm>
              <a:off x="923" y="704"/>
              <a:ext cx="1683" cy="2367"/>
              <a:chOff x="3408" y="1008"/>
              <a:chExt cx="1498" cy="2086"/>
            </a:xfrm>
          </p:grpSpPr>
          <p:sp>
            <p:nvSpPr>
              <p:cNvPr id="222220" name="直接连接符 222219"/>
              <p:cNvSpPr/>
              <p:nvPr/>
            </p:nvSpPr>
            <p:spPr>
              <a:xfrm flipV="1">
                <a:off x="3408" y="1008"/>
                <a:ext cx="1296" cy="57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2221" name="直接连接符 222220"/>
              <p:cNvSpPr/>
              <p:nvPr/>
            </p:nvSpPr>
            <p:spPr>
              <a:xfrm>
                <a:off x="3658" y="1222"/>
                <a:ext cx="1248" cy="48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222222" name="直接连接符 222221"/>
              <p:cNvSpPr/>
              <p:nvPr/>
            </p:nvSpPr>
            <p:spPr>
              <a:xfrm>
                <a:off x="3658" y="2086"/>
                <a:ext cx="1248" cy="1008"/>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222223" name="直接连接符 222222"/>
              <p:cNvSpPr/>
              <p:nvPr/>
            </p:nvSpPr>
            <p:spPr>
              <a:xfrm flipH="1">
                <a:off x="3418" y="2374"/>
                <a:ext cx="1296" cy="72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222224" name="直接连接符 222223"/>
            <p:cNvSpPr/>
            <p:nvPr/>
          </p:nvSpPr>
          <p:spPr>
            <a:xfrm>
              <a:off x="654" y="1682"/>
              <a:ext cx="253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2225" name="直接连接符 222224"/>
            <p:cNvSpPr/>
            <p:nvPr/>
          </p:nvSpPr>
          <p:spPr>
            <a:xfrm>
              <a:off x="1193" y="944"/>
              <a:ext cx="0" cy="9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2226" name="直接连接符 222225"/>
            <p:cNvSpPr/>
            <p:nvPr/>
          </p:nvSpPr>
          <p:spPr>
            <a:xfrm flipV="1">
              <a:off x="2594" y="1464"/>
              <a:ext cx="0" cy="15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2227" name="直接连接符 222226"/>
            <p:cNvSpPr/>
            <p:nvPr/>
          </p:nvSpPr>
          <p:spPr>
            <a:xfrm>
              <a:off x="2379" y="728"/>
              <a:ext cx="0" cy="15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2228" name="直接连接符 222227"/>
            <p:cNvSpPr/>
            <p:nvPr/>
          </p:nvSpPr>
          <p:spPr>
            <a:xfrm flipV="1">
              <a:off x="1917" y="618"/>
              <a:ext cx="0" cy="190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2229" name="文本框 222228"/>
            <p:cNvSpPr txBox="1"/>
            <p:nvPr/>
          </p:nvSpPr>
          <p:spPr>
            <a:xfrm>
              <a:off x="2583" y="1169"/>
              <a:ext cx="375"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sp>
          <p:nvSpPr>
            <p:cNvPr id="222230" name="文本框 222229"/>
            <p:cNvSpPr txBox="1"/>
            <p:nvPr/>
          </p:nvSpPr>
          <p:spPr>
            <a:xfrm>
              <a:off x="869" y="650"/>
              <a:ext cx="342"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22231" name="文本框 222230"/>
            <p:cNvSpPr txBox="1"/>
            <p:nvPr/>
          </p:nvSpPr>
          <p:spPr>
            <a:xfrm>
              <a:off x="1894" y="759"/>
              <a:ext cx="358"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1'</a:t>
              </a:r>
            </a:p>
          </p:txBody>
        </p:sp>
        <p:sp>
          <p:nvSpPr>
            <p:cNvPr id="222232" name="文本框 222231"/>
            <p:cNvSpPr txBox="1"/>
            <p:nvPr/>
          </p:nvSpPr>
          <p:spPr>
            <a:xfrm>
              <a:off x="2379" y="432"/>
              <a:ext cx="375"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22233" name="文本框 222232"/>
            <p:cNvSpPr txBox="1"/>
            <p:nvPr/>
          </p:nvSpPr>
          <p:spPr>
            <a:xfrm>
              <a:off x="600" y="1085"/>
              <a:ext cx="358"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22234" name="文本框 222233"/>
            <p:cNvSpPr txBox="1"/>
            <p:nvPr/>
          </p:nvSpPr>
          <p:spPr>
            <a:xfrm>
              <a:off x="1840" y="1196"/>
              <a:ext cx="358"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2'</a:t>
              </a:r>
            </a:p>
          </p:txBody>
        </p:sp>
        <p:sp>
          <p:nvSpPr>
            <p:cNvPr id="222235" name="文本框 222234"/>
            <p:cNvSpPr txBox="1"/>
            <p:nvPr/>
          </p:nvSpPr>
          <p:spPr>
            <a:xfrm>
              <a:off x="1570" y="2557"/>
              <a:ext cx="690" cy="347"/>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1(2)</a:t>
              </a:r>
            </a:p>
          </p:txBody>
        </p:sp>
        <p:sp>
          <p:nvSpPr>
            <p:cNvPr id="222236" name="文本框 222235"/>
            <p:cNvSpPr txBox="1"/>
            <p:nvPr/>
          </p:nvSpPr>
          <p:spPr>
            <a:xfrm>
              <a:off x="923" y="1630"/>
              <a:ext cx="257"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22237" name="文本框 222236"/>
            <p:cNvSpPr txBox="1"/>
            <p:nvPr/>
          </p:nvSpPr>
          <p:spPr>
            <a:xfrm>
              <a:off x="2649" y="2828"/>
              <a:ext cx="291"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sp>
          <p:nvSpPr>
            <p:cNvPr id="222238" name="文本框 222237"/>
            <p:cNvSpPr txBox="1"/>
            <p:nvPr/>
          </p:nvSpPr>
          <p:spPr>
            <a:xfrm>
              <a:off x="988" y="2853"/>
              <a:ext cx="274"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22239" name="文本框 222238"/>
            <p:cNvSpPr txBox="1"/>
            <p:nvPr/>
          </p:nvSpPr>
          <p:spPr>
            <a:xfrm>
              <a:off x="2056" y="1902"/>
              <a:ext cx="291"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22240" name="文本框 222239"/>
            <p:cNvSpPr txBox="1"/>
            <p:nvPr/>
          </p:nvSpPr>
          <p:spPr>
            <a:xfrm>
              <a:off x="3026" y="1303"/>
              <a:ext cx="358"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O</a:t>
              </a:r>
            </a:p>
          </p:txBody>
        </p:sp>
        <p:sp>
          <p:nvSpPr>
            <p:cNvPr id="222241" name="文本框 222240"/>
            <p:cNvSpPr txBox="1"/>
            <p:nvPr/>
          </p:nvSpPr>
          <p:spPr>
            <a:xfrm>
              <a:off x="384" y="1412"/>
              <a:ext cx="341" cy="34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grpSp>
      <p:sp>
        <p:nvSpPr>
          <p:cNvPr id="222242" name="直接连接符 222241"/>
          <p:cNvSpPr/>
          <p:nvPr/>
        </p:nvSpPr>
        <p:spPr>
          <a:xfrm>
            <a:off x="6381750" y="2667000"/>
            <a:ext cx="533400" cy="2667000"/>
          </a:xfrm>
          <a:prstGeom prst="line">
            <a:avLst/>
          </a:prstGeom>
          <a:ln w="28575" cap="flat" cmpd="sng">
            <a:solidFill>
              <a:srgbClr val="FF33CC"/>
            </a:solidFill>
            <a:prstDash val="solid"/>
            <a:headEnd type="none" w="med" len="med"/>
            <a:tailEnd type="none" w="med" len="med"/>
          </a:ln>
        </p:spPr>
        <p:txBody>
          <a:bodyPr/>
          <a:lstStyle/>
          <a:p>
            <a:endParaRPr lang="zh-CN" altLang="en-US"/>
          </a:p>
        </p:txBody>
      </p:sp>
      <p:sp>
        <p:nvSpPr>
          <p:cNvPr id="222243" name="文本框 222242"/>
          <p:cNvSpPr txBox="1"/>
          <p:nvPr/>
        </p:nvSpPr>
        <p:spPr>
          <a:xfrm>
            <a:off x="7767638" y="6489700"/>
            <a:ext cx="1322387"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平面的投影</a:t>
            </a:r>
            <a:endParaRPr lang="zh-CN" altLang="en-US" sz="1600" b="1">
              <a:solidFill>
                <a:schemeClr val="folHlink"/>
              </a:solidFill>
              <a:latin typeface="Romantic" pitchFamily="2" charset="2"/>
              <a:ea typeface="宋体" pitchFamily="2" charset="-122"/>
            </a:endParaRPr>
          </a:p>
        </p:txBody>
      </p:sp>
      <p:grpSp>
        <p:nvGrpSpPr>
          <p:cNvPr id="222244" name="组合 222243"/>
          <p:cNvGrpSpPr/>
          <p:nvPr/>
        </p:nvGrpSpPr>
        <p:grpSpPr>
          <a:xfrm>
            <a:off x="209550" y="2209800"/>
            <a:ext cx="5029200" cy="3767138"/>
            <a:chOff x="144" y="1392"/>
            <a:chExt cx="3168" cy="2373"/>
          </a:xfrm>
        </p:grpSpPr>
        <p:sp>
          <p:nvSpPr>
            <p:cNvPr id="222245" name="任意多边形 222244"/>
            <p:cNvSpPr/>
            <p:nvPr/>
          </p:nvSpPr>
          <p:spPr>
            <a:xfrm>
              <a:off x="736" y="2857"/>
              <a:ext cx="1749" cy="689"/>
            </a:xfrm>
            <a:custGeom>
              <a:avLst/>
              <a:gdLst/>
              <a:ahLst/>
              <a:cxnLst/>
              <a:rect l="0" t="0" r="0" b="0"/>
              <a:pathLst>
                <a:path w="13586" h="5470">
                  <a:moveTo>
                    <a:pt x="0" y="0"/>
                  </a:moveTo>
                  <a:lnTo>
                    <a:pt x="13585" y="5470"/>
                  </a:lnTo>
                  <a:lnTo>
                    <a:pt x="13586" y="5470"/>
                  </a:lnTo>
                </a:path>
              </a:pathLst>
            </a:custGeom>
            <a:noFill/>
            <a:ln w="57150" cap="flat" cmpd="sng">
              <a:solidFill>
                <a:srgbClr val="0000FF"/>
              </a:solidFill>
              <a:prstDash val="solid"/>
              <a:headEnd type="none" w="med" len="med"/>
              <a:tailEnd type="none" w="med" len="med"/>
            </a:ln>
          </p:spPr>
          <p:txBody>
            <a:bodyPr/>
            <a:lstStyle/>
            <a:p>
              <a:endParaRPr lang="zh-CN" altLang="en-US"/>
            </a:p>
          </p:txBody>
        </p:sp>
        <p:sp>
          <p:nvSpPr>
            <p:cNvPr id="222246" name="任意多边形 222245"/>
            <p:cNvSpPr/>
            <p:nvPr/>
          </p:nvSpPr>
          <p:spPr>
            <a:xfrm>
              <a:off x="2485" y="3216"/>
              <a:ext cx="1" cy="330"/>
            </a:xfrm>
            <a:custGeom>
              <a:avLst/>
              <a:gdLst/>
              <a:ahLst/>
              <a:cxnLst/>
              <a:rect l="0" t="0" r="0" b="0"/>
              <a:pathLst>
                <a:path w="1" h="2617">
                  <a:moveTo>
                    <a:pt x="0" y="2617"/>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47" name="任意多边形 222246"/>
            <p:cNvSpPr/>
            <p:nvPr/>
          </p:nvSpPr>
          <p:spPr>
            <a:xfrm>
              <a:off x="736" y="1793"/>
              <a:ext cx="1" cy="1064"/>
            </a:xfrm>
            <a:custGeom>
              <a:avLst/>
              <a:gdLst/>
              <a:ahLst/>
              <a:cxnLst/>
              <a:rect l="0" t="0" r="0" b="0"/>
              <a:pathLst>
                <a:path w="1" h="8442">
                  <a:moveTo>
                    <a:pt x="0" y="0"/>
                  </a:moveTo>
                  <a:lnTo>
                    <a:pt x="0" y="8442"/>
                  </a:lnTo>
                  <a:lnTo>
                    <a:pt x="1" y="8442"/>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48" name="任意多边形 222247"/>
            <p:cNvSpPr/>
            <p:nvPr/>
          </p:nvSpPr>
          <p:spPr>
            <a:xfrm>
              <a:off x="1958" y="1643"/>
              <a:ext cx="1" cy="1394"/>
            </a:xfrm>
            <a:custGeom>
              <a:avLst/>
              <a:gdLst/>
              <a:ahLst/>
              <a:cxnLst/>
              <a:rect l="0" t="0" r="0" b="0"/>
              <a:pathLst>
                <a:path w="1" h="11059">
                  <a:moveTo>
                    <a:pt x="0" y="11059"/>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49" name="任意多边形 222248"/>
            <p:cNvSpPr/>
            <p:nvPr/>
          </p:nvSpPr>
          <p:spPr>
            <a:xfrm>
              <a:off x="1077" y="2690"/>
              <a:ext cx="0" cy="689"/>
            </a:xfrm>
            <a:custGeom>
              <a:avLst/>
              <a:gdLst/>
              <a:ahLst/>
              <a:cxnLst/>
              <a:rect l="0" t="0" r="0" b="0"/>
              <a:pathLst>
                <a:path w="1" h="5477">
                  <a:moveTo>
                    <a:pt x="0" y="0"/>
                  </a:moveTo>
                  <a:lnTo>
                    <a:pt x="0" y="5477"/>
                  </a:lnTo>
                  <a:lnTo>
                    <a:pt x="1" y="5477"/>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50" name="任意多边形 222249"/>
            <p:cNvSpPr/>
            <p:nvPr/>
          </p:nvSpPr>
          <p:spPr>
            <a:xfrm>
              <a:off x="1077" y="3037"/>
              <a:ext cx="881" cy="342"/>
            </a:xfrm>
            <a:custGeom>
              <a:avLst/>
              <a:gdLst/>
              <a:ahLst/>
              <a:cxnLst/>
              <a:rect l="0" t="0" r="0" b="0"/>
              <a:pathLst>
                <a:path w="6843" h="2719">
                  <a:moveTo>
                    <a:pt x="0" y="2719"/>
                  </a:moveTo>
                  <a:lnTo>
                    <a:pt x="6842" y="0"/>
                  </a:lnTo>
                  <a:lnTo>
                    <a:pt x="6843" y="0"/>
                  </a:lnTo>
                </a:path>
              </a:pathLst>
            </a:custGeom>
            <a:noFill/>
            <a:ln w="57150" cap="flat" cmpd="sng">
              <a:solidFill>
                <a:srgbClr val="FF0000"/>
              </a:solidFill>
              <a:prstDash val="solid"/>
              <a:headEnd type="none" w="med" len="med"/>
              <a:tailEnd type="none" w="med" len="med"/>
            </a:ln>
          </p:spPr>
          <p:txBody>
            <a:bodyPr/>
            <a:lstStyle/>
            <a:p>
              <a:endParaRPr lang="zh-CN" altLang="en-US"/>
            </a:p>
          </p:txBody>
        </p:sp>
        <p:sp>
          <p:nvSpPr>
            <p:cNvPr id="222251" name="任意多边形 222250"/>
            <p:cNvSpPr/>
            <p:nvPr/>
          </p:nvSpPr>
          <p:spPr>
            <a:xfrm>
              <a:off x="1572" y="1481"/>
              <a:ext cx="1" cy="1706"/>
            </a:xfrm>
            <a:custGeom>
              <a:avLst/>
              <a:gdLst/>
              <a:ahLst/>
              <a:cxnLst/>
              <a:rect l="0" t="0" r="0" b="0"/>
              <a:pathLst>
                <a:path w="1" h="13532">
                  <a:moveTo>
                    <a:pt x="0" y="13532"/>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52" name="任意多边形 222251"/>
            <p:cNvSpPr/>
            <p:nvPr/>
          </p:nvSpPr>
          <p:spPr>
            <a:xfrm>
              <a:off x="150" y="2617"/>
              <a:ext cx="2060" cy="1"/>
            </a:xfrm>
            <a:custGeom>
              <a:avLst/>
              <a:gdLst/>
              <a:ahLst/>
              <a:cxnLst/>
              <a:rect l="0" t="0" r="0" b="0"/>
              <a:pathLst>
                <a:path w="16004">
                  <a:moveTo>
                    <a:pt x="0" y="0"/>
                  </a:moveTo>
                  <a:lnTo>
                    <a:pt x="16003" y="0"/>
                  </a:lnTo>
                  <a:lnTo>
                    <a:pt x="16004"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53" name="任意多边形 222252"/>
            <p:cNvSpPr/>
            <p:nvPr/>
          </p:nvSpPr>
          <p:spPr>
            <a:xfrm>
              <a:off x="2116" y="2517"/>
              <a:ext cx="4" cy="2"/>
            </a:xfrm>
            <a:custGeom>
              <a:avLst/>
              <a:gdLst/>
              <a:ahLst/>
              <a:cxnLst/>
              <a:rect l="0" t="0" r="0" b="0"/>
              <a:pathLst>
                <a:path w="24" h="23">
                  <a:moveTo>
                    <a:pt x="24" y="23"/>
                  </a:moveTo>
                  <a:lnTo>
                    <a:pt x="0" y="0"/>
                  </a:lnTo>
                  <a:lnTo>
                    <a:pt x="1" y="0"/>
                  </a:lnTo>
                </a:path>
              </a:pathLst>
            </a:custGeom>
            <a:noFill/>
            <a:ln w="28575" cap="flat" cmpd="sng">
              <a:solidFill>
                <a:srgbClr val="FFFF00"/>
              </a:solidFill>
              <a:prstDash val="solid"/>
              <a:headEnd type="none" w="med" len="med"/>
              <a:tailEnd type="none" w="med" len="med"/>
            </a:ln>
          </p:spPr>
          <p:txBody>
            <a:bodyPr/>
            <a:lstStyle/>
            <a:p>
              <a:endParaRPr lang="zh-CN" altLang="en-US"/>
            </a:p>
          </p:txBody>
        </p:sp>
        <p:sp>
          <p:nvSpPr>
            <p:cNvPr id="222254" name="任意多边形 222253"/>
            <p:cNvSpPr/>
            <p:nvPr/>
          </p:nvSpPr>
          <p:spPr>
            <a:xfrm>
              <a:off x="144" y="2623"/>
              <a:ext cx="1076" cy="1072"/>
            </a:xfrm>
            <a:custGeom>
              <a:avLst/>
              <a:gdLst/>
              <a:ahLst/>
              <a:cxnLst/>
              <a:rect l="0" t="0" r="0" b="0"/>
              <a:pathLst>
                <a:path w="8363" h="8503">
                  <a:moveTo>
                    <a:pt x="0" y="0"/>
                  </a:moveTo>
                  <a:lnTo>
                    <a:pt x="8362" y="8503"/>
                  </a:lnTo>
                  <a:lnTo>
                    <a:pt x="8363" y="8503"/>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55" name="任意多边形 222254"/>
            <p:cNvSpPr/>
            <p:nvPr/>
          </p:nvSpPr>
          <p:spPr>
            <a:xfrm>
              <a:off x="733" y="1790"/>
              <a:ext cx="1755" cy="1424"/>
            </a:xfrm>
            <a:custGeom>
              <a:avLst/>
              <a:gdLst/>
              <a:ahLst/>
              <a:cxnLst/>
              <a:rect l="0" t="0" r="0" b="0"/>
              <a:pathLst>
                <a:path w="13628" h="11296">
                  <a:moveTo>
                    <a:pt x="42" y="0"/>
                  </a:moveTo>
                  <a:lnTo>
                    <a:pt x="0" y="53"/>
                  </a:lnTo>
                  <a:lnTo>
                    <a:pt x="13628" y="11296"/>
                  </a:lnTo>
                  <a:lnTo>
                    <a:pt x="42" y="0"/>
                  </a:lnTo>
                  <a:close/>
                </a:path>
              </a:pathLst>
            </a:custGeom>
            <a:solidFill>
              <a:srgbClr val="0000FF"/>
            </a:solidFill>
            <a:ln w="28575">
              <a:noFill/>
            </a:ln>
          </p:spPr>
          <p:txBody>
            <a:bodyPr/>
            <a:lstStyle/>
            <a:p>
              <a:endParaRPr lang="zh-CN" altLang="en-US"/>
            </a:p>
          </p:txBody>
        </p:sp>
        <p:sp>
          <p:nvSpPr>
            <p:cNvPr id="222256" name="任意多边形 222255"/>
            <p:cNvSpPr/>
            <p:nvPr/>
          </p:nvSpPr>
          <p:spPr>
            <a:xfrm>
              <a:off x="733" y="1797"/>
              <a:ext cx="1755" cy="1423"/>
            </a:xfrm>
            <a:custGeom>
              <a:avLst/>
              <a:gdLst/>
              <a:ahLst/>
              <a:cxnLst/>
              <a:rect l="0" t="0" r="0" b="0"/>
              <a:pathLst>
                <a:path w="13628" h="11296">
                  <a:moveTo>
                    <a:pt x="0" y="0"/>
                  </a:moveTo>
                  <a:lnTo>
                    <a:pt x="13628" y="11243"/>
                  </a:lnTo>
                  <a:lnTo>
                    <a:pt x="13585" y="11296"/>
                  </a:lnTo>
                  <a:lnTo>
                    <a:pt x="0" y="0"/>
                  </a:lnTo>
                  <a:close/>
                </a:path>
              </a:pathLst>
            </a:custGeom>
            <a:solidFill>
              <a:srgbClr val="0000FF"/>
            </a:solidFill>
            <a:ln w="28575">
              <a:noFill/>
            </a:ln>
          </p:spPr>
          <p:txBody>
            <a:bodyPr/>
            <a:lstStyle/>
            <a:p>
              <a:endParaRPr lang="zh-CN" altLang="en-US"/>
            </a:p>
          </p:txBody>
        </p:sp>
        <p:sp>
          <p:nvSpPr>
            <p:cNvPr id="222257" name="任意多边形 222256"/>
            <p:cNvSpPr/>
            <p:nvPr/>
          </p:nvSpPr>
          <p:spPr>
            <a:xfrm>
              <a:off x="733" y="1790"/>
              <a:ext cx="1755" cy="1430"/>
            </a:xfrm>
            <a:custGeom>
              <a:avLst/>
              <a:gdLst/>
              <a:ahLst/>
              <a:cxnLst/>
              <a:rect l="0" t="0" r="0" b="0"/>
              <a:pathLst>
                <a:path w="13628" h="11349">
                  <a:moveTo>
                    <a:pt x="42" y="0"/>
                  </a:moveTo>
                  <a:lnTo>
                    <a:pt x="0" y="53"/>
                  </a:lnTo>
                  <a:lnTo>
                    <a:pt x="13585" y="11349"/>
                  </a:lnTo>
                  <a:lnTo>
                    <a:pt x="13628" y="11296"/>
                  </a:lnTo>
                  <a:lnTo>
                    <a:pt x="42" y="0"/>
                  </a:lnTo>
                </a:path>
              </a:pathLst>
            </a:custGeom>
            <a:noFill/>
            <a:ln w="57150" cap="flat" cmpd="sng">
              <a:solidFill>
                <a:srgbClr val="0000FF"/>
              </a:solidFill>
              <a:prstDash val="solid"/>
              <a:headEnd type="none" w="med" len="med"/>
              <a:tailEnd type="none" w="med" len="med"/>
            </a:ln>
          </p:spPr>
          <p:txBody>
            <a:bodyPr/>
            <a:lstStyle/>
            <a:p>
              <a:endParaRPr lang="zh-CN" altLang="en-US"/>
            </a:p>
          </p:txBody>
        </p:sp>
        <p:sp>
          <p:nvSpPr>
            <p:cNvPr id="222258" name="任意多边形 222257"/>
            <p:cNvSpPr/>
            <p:nvPr/>
          </p:nvSpPr>
          <p:spPr>
            <a:xfrm>
              <a:off x="1073" y="1641"/>
              <a:ext cx="881" cy="1051"/>
            </a:xfrm>
            <a:custGeom>
              <a:avLst/>
              <a:gdLst/>
              <a:ahLst/>
              <a:cxnLst/>
              <a:rect l="0" t="0" r="0" b="0"/>
              <a:pathLst>
                <a:path w="6842" h="8345">
                  <a:moveTo>
                    <a:pt x="0" y="8300"/>
                  </a:moveTo>
                  <a:lnTo>
                    <a:pt x="51" y="8345"/>
                  </a:lnTo>
                  <a:lnTo>
                    <a:pt x="6842" y="0"/>
                  </a:lnTo>
                  <a:lnTo>
                    <a:pt x="0" y="8300"/>
                  </a:lnTo>
                  <a:close/>
                </a:path>
              </a:pathLst>
            </a:custGeom>
            <a:solidFill>
              <a:srgbClr val="FF0000"/>
            </a:solidFill>
            <a:ln w="28575">
              <a:noFill/>
            </a:ln>
          </p:spPr>
          <p:txBody>
            <a:bodyPr/>
            <a:lstStyle/>
            <a:p>
              <a:endParaRPr lang="zh-CN" altLang="en-US"/>
            </a:p>
          </p:txBody>
        </p:sp>
        <p:sp>
          <p:nvSpPr>
            <p:cNvPr id="222259" name="任意多边形 222258"/>
            <p:cNvSpPr/>
            <p:nvPr/>
          </p:nvSpPr>
          <p:spPr>
            <a:xfrm>
              <a:off x="1080" y="1641"/>
              <a:ext cx="880" cy="1051"/>
            </a:xfrm>
            <a:custGeom>
              <a:avLst/>
              <a:gdLst/>
              <a:ahLst/>
              <a:cxnLst/>
              <a:rect l="0" t="0" r="0" b="0"/>
              <a:pathLst>
                <a:path w="6843" h="8345">
                  <a:moveTo>
                    <a:pt x="0" y="8345"/>
                  </a:moveTo>
                  <a:lnTo>
                    <a:pt x="6791" y="0"/>
                  </a:lnTo>
                  <a:lnTo>
                    <a:pt x="6843" y="45"/>
                  </a:lnTo>
                  <a:lnTo>
                    <a:pt x="0" y="8345"/>
                  </a:lnTo>
                  <a:close/>
                </a:path>
              </a:pathLst>
            </a:custGeom>
            <a:solidFill>
              <a:srgbClr val="FF0000"/>
            </a:solidFill>
            <a:ln w="28575">
              <a:noFill/>
            </a:ln>
          </p:spPr>
          <p:txBody>
            <a:bodyPr/>
            <a:lstStyle/>
            <a:p>
              <a:endParaRPr lang="zh-CN" altLang="en-US"/>
            </a:p>
          </p:txBody>
        </p:sp>
        <p:sp>
          <p:nvSpPr>
            <p:cNvPr id="222260" name="任意多边形 222259"/>
            <p:cNvSpPr/>
            <p:nvPr/>
          </p:nvSpPr>
          <p:spPr>
            <a:xfrm>
              <a:off x="1073" y="1641"/>
              <a:ext cx="887" cy="1051"/>
            </a:xfrm>
            <a:custGeom>
              <a:avLst/>
              <a:gdLst/>
              <a:ahLst/>
              <a:cxnLst/>
              <a:rect l="0" t="0" r="0" b="0"/>
              <a:pathLst>
                <a:path w="6894" h="8345">
                  <a:moveTo>
                    <a:pt x="0" y="8300"/>
                  </a:moveTo>
                  <a:lnTo>
                    <a:pt x="51" y="8345"/>
                  </a:lnTo>
                  <a:lnTo>
                    <a:pt x="6894" y="45"/>
                  </a:lnTo>
                  <a:lnTo>
                    <a:pt x="6842" y="0"/>
                  </a:lnTo>
                  <a:lnTo>
                    <a:pt x="0" y="8300"/>
                  </a:lnTo>
                </a:path>
              </a:pathLst>
            </a:custGeom>
            <a:noFill/>
            <a:ln w="57150" cap="flat" cmpd="sng">
              <a:solidFill>
                <a:srgbClr val="FF0000"/>
              </a:solidFill>
              <a:prstDash val="solid"/>
              <a:headEnd type="none" w="med" len="med"/>
              <a:tailEnd type="none" w="med" len="med"/>
            </a:ln>
          </p:spPr>
          <p:txBody>
            <a:bodyPr/>
            <a:lstStyle/>
            <a:p>
              <a:endParaRPr lang="zh-CN" altLang="en-US"/>
            </a:p>
          </p:txBody>
        </p:sp>
        <p:sp>
          <p:nvSpPr>
            <p:cNvPr id="222261" name="任意多边形 222260"/>
            <p:cNvSpPr/>
            <p:nvPr/>
          </p:nvSpPr>
          <p:spPr>
            <a:xfrm>
              <a:off x="1220" y="3695"/>
              <a:ext cx="2092" cy="1"/>
            </a:xfrm>
            <a:custGeom>
              <a:avLst/>
              <a:gdLst/>
              <a:ahLst/>
              <a:cxnLst/>
              <a:rect l="0" t="0" r="0" b="0"/>
              <a:pathLst>
                <a:path w="16255">
                  <a:moveTo>
                    <a:pt x="0" y="0"/>
                  </a:moveTo>
                  <a:lnTo>
                    <a:pt x="16254" y="0"/>
                  </a:lnTo>
                  <a:lnTo>
                    <a:pt x="16255"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62" name="任意多边形 222261"/>
            <p:cNvSpPr/>
            <p:nvPr/>
          </p:nvSpPr>
          <p:spPr>
            <a:xfrm>
              <a:off x="2214" y="2614"/>
              <a:ext cx="1088" cy="1082"/>
            </a:xfrm>
            <a:custGeom>
              <a:avLst/>
              <a:gdLst/>
              <a:ahLst/>
              <a:cxnLst/>
              <a:rect l="0" t="0" r="0" b="0"/>
              <a:pathLst>
                <a:path w="8453" h="8594">
                  <a:moveTo>
                    <a:pt x="8453" y="8594"/>
                  </a:moveTo>
                  <a:lnTo>
                    <a:pt x="0" y="0"/>
                  </a:lnTo>
                  <a:lnTo>
                    <a:pt x="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222263" name="文本框 222262"/>
            <p:cNvSpPr txBox="1"/>
            <p:nvPr/>
          </p:nvSpPr>
          <p:spPr>
            <a:xfrm>
              <a:off x="1122" y="2526"/>
              <a:ext cx="301"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A</a:t>
              </a:r>
            </a:p>
          </p:txBody>
        </p:sp>
        <p:sp>
          <p:nvSpPr>
            <p:cNvPr id="222264" name="文本框 222263"/>
            <p:cNvSpPr txBox="1"/>
            <p:nvPr/>
          </p:nvSpPr>
          <p:spPr>
            <a:xfrm>
              <a:off x="1902" y="1392"/>
              <a:ext cx="287"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B</a:t>
              </a:r>
            </a:p>
          </p:txBody>
        </p:sp>
        <p:sp>
          <p:nvSpPr>
            <p:cNvPr id="222265" name="文本框 222264"/>
            <p:cNvSpPr txBox="1"/>
            <p:nvPr/>
          </p:nvSpPr>
          <p:spPr>
            <a:xfrm>
              <a:off x="423" y="1605"/>
              <a:ext cx="301"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C</a:t>
              </a:r>
            </a:p>
          </p:txBody>
        </p:sp>
        <p:sp>
          <p:nvSpPr>
            <p:cNvPr id="222266" name="文本框 222265"/>
            <p:cNvSpPr txBox="1"/>
            <p:nvPr/>
          </p:nvSpPr>
          <p:spPr>
            <a:xfrm>
              <a:off x="2462" y="3035"/>
              <a:ext cx="301"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D</a:t>
              </a:r>
            </a:p>
          </p:txBody>
        </p:sp>
        <p:sp>
          <p:nvSpPr>
            <p:cNvPr id="222267" name="文本框 222266"/>
            <p:cNvSpPr txBox="1"/>
            <p:nvPr/>
          </p:nvSpPr>
          <p:spPr>
            <a:xfrm>
              <a:off x="605" y="2780"/>
              <a:ext cx="230"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c</a:t>
              </a:r>
            </a:p>
          </p:txBody>
        </p:sp>
        <p:sp>
          <p:nvSpPr>
            <p:cNvPr id="222268" name="文本框 222267"/>
            <p:cNvSpPr txBox="1"/>
            <p:nvPr/>
          </p:nvSpPr>
          <p:spPr>
            <a:xfrm>
              <a:off x="2479" y="3340"/>
              <a:ext cx="258"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d</a:t>
              </a:r>
            </a:p>
          </p:txBody>
        </p:sp>
        <p:sp>
          <p:nvSpPr>
            <p:cNvPr id="222269" name="文本框 222268"/>
            <p:cNvSpPr txBox="1"/>
            <p:nvPr/>
          </p:nvSpPr>
          <p:spPr>
            <a:xfrm>
              <a:off x="1014" y="3298"/>
              <a:ext cx="244"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a</a:t>
              </a:r>
            </a:p>
          </p:txBody>
        </p:sp>
        <p:sp>
          <p:nvSpPr>
            <p:cNvPr id="222270" name="文本框 222269"/>
            <p:cNvSpPr txBox="1"/>
            <p:nvPr/>
          </p:nvSpPr>
          <p:spPr>
            <a:xfrm>
              <a:off x="1945" y="2951"/>
              <a:ext cx="258" cy="365"/>
            </a:xfrm>
            <a:prstGeom prst="rect">
              <a:avLst/>
            </a:prstGeom>
            <a:noFill/>
            <a:ln w="9525">
              <a:noFill/>
              <a:miter/>
            </a:ln>
          </p:spPr>
          <p:txBody>
            <a:bodyPr wrap="none" anchor="ctr">
              <a:spAutoFit/>
            </a:bodyPr>
            <a:lstStyle/>
            <a:p>
              <a:pPr lvl="0" algn="ctr"/>
              <a:r>
                <a:rPr lang="en-US" altLang="zh-CN" sz="3200" b="1">
                  <a:solidFill>
                    <a:schemeClr val="tx1"/>
                  </a:solidFill>
                  <a:latin typeface="Times New Roman" pitchFamily="18" charset="0"/>
                  <a:ea typeface="宋体" pitchFamily="2" charset="-122"/>
                </a:rPr>
                <a:t>b</a:t>
              </a:r>
            </a:p>
          </p:txBody>
        </p:sp>
        <p:sp>
          <p:nvSpPr>
            <p:cNvPr id="222271" name="矩形 222270"/>
            <p:cNvSpPr/>
            <p:nvPr/>
          </p:nvSpPr>
          <p:spPr>
            <a:xfrm>
              <a:off x="1266" y="1805"/>
              <a:ext cx="366" cy="404"/>
            </a:xfrm>
            <a:prstGeom prst="rect">
              <a:avLst/>
            </a:prstGeom>
            <a:noFill/>
            <a:ln w="9525">
              <a:noFill/>
              <a:miter/>
            </a:ln>
          </p:spPr>
          <p:txBody>
            <a:bodyPr anchor="ctr">
              <a:spAutoFit/>
            </a:bodyPr>
            <a:lstStyle/>
            <a:p>
              <a:pPr lvl="0" algn="ctr"/>
              <a:r>
                <a:rPr lang="en-US" altLang="zh-CN" sz="3600" b="1">
                  <a:solidFill>
                    <a:srgbClr val="FF3300"/>
                  </a:solidFill>
                  <a:latin typeface="宋体" pitchFamily="2" charset="-122"/>
                  <a:ea typeface="宋体" pitchFamily="2" charset="-122"/>
                </a:rPr>
                <a:t>Ⅰ</a:t>
              </a:r>
              <a:endParaRPr lang="en-US" altLang="zh-CN" sz="1000" b="0">
                <a:solidFill>
                  <a:srgbClr val="FF3300"/>
                </a:solidFill>
                <a:latin typeface="宋体" pitchFamily="2" charset="-122"/>
                <a:ea typeface="宋体" pitchFamily="2" charset="-122"/>
              </a:endParaRPr>
            </a:p>
          </p:txBody>
        </p:sp>
        <p:sp>
          <p:nvSpPr>
            <p:cNvPr id="222272" name="矩形 222271"/>
            <p:cNvSpPr/>
            <p:nvPr/>
          </p:nvSpPr>
          <p:spPr>
            <a:xfrm>
              <a:off x="1506" y="2231"/>
              <a:ext cx="374" cy="365"/>
            </a:xfrm>
            <a:prstGeom prst="rect">
              <a:avLst/>
            </a:prstGeom>
            <a:noFill/>
            <a:ln w="9525">
              <a:noFill/>
              <a:miter/>
            </a:ln>
          </p:spPr>
          <p:txBody>
            <a:bodyPr wrap="none" anchor="ctr">
              <a:spAutoFit/>
            </a:bodyPr>
            <a:lstStyle/>
            <a:p>
              <a:pPr lvl="0" algn="ctr"/>
              <a:r>
                <a:rPr lang="en-US" altLang="zh-CN" sz="3200" b="1">
                  <a:solidFill>
                    <a:srgbClr val="FF3300"/>
                  </a:solidFill>
                  <a:latin typeface="宋体" pitchFamily="2" charset="-122"/>
                  <a:ea typeface="宋体" pitchFamily="2" charset="-122"/>
                </a:rPr>
                <a:t>Ⅱ</a:t>
              </a:r>
            </a:p>
          </p:txBody>
        </p:sp>
        <p:sp>
          <p:nvSpPr>
            <p:cNvPr id="222273" name="文本框 222272"/>
            <p:cNvSpPr txBox="1"/>
            <p:nvPr/>
          </p:nvSpPr>
          <p:spPr>
            <a:xfrm>
              <a:off x="1152" y="3438"/>
              <a:ext cx="290" cy="327"/>
            </a:xfrm>
            <a:prstGeom prst="rect">
              <a:avLst/>
            </a:prstGeom>
            <a:noFill/>
            <a:ln w="9525">
              <a:noFill/>
              <a:miter/>
            </a:ln>
          </p:spPr>
          <p:txBody>
            <a:bodyPr wrap="none" anchor="ctr">
              <a:spAutoFit/>
            </a:bodyPr>
            <a:lstStyle/>
            <a:p>
              <a:pPr lvl="0" algn="ctr"/>
              <a:r>
                <a:rPr lang="en-US" altLang="zh-CN" sz="2800" b="1">
                  <a:solidFill>
                    <a:srgbClr val="FF3300"/>
                  </a:solidFill>
                  <a:latin typeface="Romantic" pitchFamily="2" charset="2"/>
                  <a:ea typeface="宋体" pitchFamily="2" charset="-122"/>
                </a:rPr>
                <a:t>H</a:t>
              </a:r>
            </a:p>
          </p:txBody>
        </p:sp>
      </p:gr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ppt_x"/>
                                          </p:val>
                                        </p:tav>
                                        <p:tav tm="100000">
                                          <p:val>
                                            <p:strVal val="#ppt_x"/>
                                          </p:val>
                                        </p:tav>
                                      </p:tavLst>
                                    </p:anim>
                                    <p:anim calcmode="lin" valueType="num">
                                      <p:cBhvr additive="base">
                                        <p:cTn id="8" dur="500" fill="hold"/>
                                        <p:tgtEl>
                                          <p:spTgt spid="2222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Effect transition="in" filter="box(out)">
                                      <p:cBhvr>
                                        <p:cTn id="13" dur="500"/>
                                        <p:tgtEl>
                                          <p:spTgt spid="2222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222242"/>
                                        </p:tgtEl>
                                        <p:attrNameLst>
                                          <p:attrName>style.visibility</p:attrName>
                                        </p:attrNameLst>
                                      </p:cBhvr>
                                      <p:to>
                                        <p:strVal val="visible"/>
                                      </p:to>
                                    </p:set>
                                    <p:anim calcmode="lin" valueType="num">
                                      <p:cBhvr additive="base">
                                        <p:cTn id="18" dur="500" fill="hold"/>
                                        <p:tgtEl>
                                          <p:spTgt spid="222242"/>
                                        </p:tgtEl>
                                        <p:attrNameLst>
                                          <p:attrName>ppt_x</p:attrName>
                                        </p:attrNameLst>
                                      </p:cBhvr>
                                      <p:tavLst>
                                        <p:tav tm="0">
                                          <p:val>
                                            <p:strVal val="0-#ppt_w/2"/>
                                          </p:val>
                                        </p:tav>
                                        <p:tav tm="100000">
                                          <p:val>
                                            <p:strVal val="#ppt_x"/>
                                          </p:val>
                                        </p:tav>
                                      </p:tavLst>
                                    </p:anim>
                                    <p:anim calcmode="lin" valueType="num">
                                      <p:cBhvr additive="base">
                                        <p:cTn id="19" dur="500" fill="hold"/>
                                        <p:tgtEl>
                                          <p:spTgt spid="2222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solidFill>
                  <a:schemeClr val="tx1"/>
                </a:solidFill>
              </a:rPr>
              <a:t>四 平面的投影</a:t>
            </a:r>
          </a:p>
        </p:txBody>
      </p:sp>
      <p:sp>
        <p:nvSpPr>
          <p:cNvPr id="3" name="内容占位符 2"/>
          <p:cNvSpPr>
            <a:spLocks noGrp="1"/>
          </p:cNvSpPr>
          <p:nvPr>
            <p:ph idx="1"/>
          </p:nvPr>
        </p:nvSpPr>
        <p:spPr>
          <a:xfrm>
            <a:off x="287655" y="1033145"/>
            <a:ext cx="8313420" cy="5128260"/>
          </a:xfrm>
        </p:spPr>
        <p:txBody>
          <a:bodyPr>
            <a:normAutofit/>
          </a:bodyPr>
          <a:lstStyle/>
          <a:p>
            <a:pPr marL="0" indent="0">
              <a:buNone/>
            </a:pPr>
            <a:r>
              <a:rPr lang="zh-CN" altLang="en-US" sz="2800"/>
              <a:t>1 各种不同位置平面的投影特征</a:t>
            </a:r>
            <a:r>
              <a:rPr lang="en-US" altLang="zh-CN" sz="2800"/>
              <a:t>:</a:t>
            </a:r>
          </a:p>
          <a:p>
            <a:pPr marL="0" indent="0">
              <a:buNone/>
            </a:pPr>
            <a:r>
              <a:rPr lang="en-US" altLang="zh-CN" sz="2800"/>
              <a:t>  按平面相对与投影面的位置有三种情况(</a:t>
            </a:r>
            <a:r>
              <a:rPr lang="en-US" altLang="zh-CN" sz="2800">
                <a:solidFill>
                  <a:srgbClr val="FF0000"/>
                </a:solidFill>
              </a:rPr>
              <a:t>垂直</a:t>
            </a:r>
            <a:r>
              <a:rPr lang="zh-CN" altLang="zh-CN" sz="2800">
                <a:solidFill>
                  <a:srgbClr val="FF0000"/>
                </a:solidFill>
              </a:rPr>
              <a:t>、</a:t>
            </a:r>
          </a:p>
          <a:p>
            <a:pPr marL="0" indent="0">
              <a:buNone/>
            </a:pPr>
            <a:r>
              <a:rPr lang="en-US" altLang="zh-CN" sz="2800">
                <a:solidFill>
                  <a:srgbClr val="FF0000"/>
                </a:solidFill>
              </a:rPr>
              <a:t>平行</a:t>
            </a:r>
            <a:r>
              <a:rPr lang="zh-CN" altLang="en-US" sz="2800">
                <a:solidFill>
                  <a:srgbClr val="FF0000"/>
                </a:solidFill>
              </a:rPr>
              <a:t>、</a:t>
            </a:r>
            <a:r>
              <a:rPr lang="en-US" altLang="zh-CN" sz="2800">
                <a:solidFill>
                  <a:srgbClr val="FF0000"/>
                </a:solidFill>
              </a:rPr>
              <a:t>倾斜</a:t>
            </a:r>
            <a:r>
              <a:rPr lang="zh-CN" altLang="en-US" sz="2800"/>
              <a:t>）</a:t>
            </a:r>
          </a:p>
          <a:p>
            <a:pPr marL="0" indent="0">
              <a:buNone/>
            </a:pPr>
            <a:r>
              <a:rPr lang="zh-CN" altLang="en-US" sz="2800"/>
              <a:t>（1）投影面的垂直面</a:t>
            </a:r>
          </a:p>
          <a:p>
            <a:pPr marL="0" indent="0">
              <a:buNone/>
            </a:pPr>
            <a:r>
              <a:rPr lang="zh-CN" altLang="en-US" sz="2800"/>
              <a:t>    凡垂直于一个投影面，而与另两个投影面倾斜的平面统称为投影面的</a:t>
            </a:r>
            <a:r>
              <a:rPr lang="zh-CN" altLang="en-US" sz="2800">
                <a:solidFill>
                  <a:srgbClr val="FF0000"/>
                </a:solidFill>
              </a:rPr>
              <a:t>垂直面</a:t>
            </a:r>
            <a:r>
              <a:rPr lang="zh-CN" altLang="en-US" sz="2800"/>
              <a:t>。</a:t>
            </a:r>
          </a:p>
          <a:p>
            <a:pPr marL="0" indent="0">
              <a:buNone/>
            </a:pPr>
            <a:r>
              <a:rPr lang="zh-CN" altLang="en-US" sz="2800"/>
              <a:t>其中：</a:t>
            </a:r>
          </a:p>
          <a:p>
            <a:pPr marL="0" indent="0">
              <a:buNone/>
            </a:pPr>
            <a:r>
              <a:rPr lang="zh-CN" altLang="en-US" sz="2800"/>
              <a:t>    垂直于</a:t>
            </a:r>
            <a:r>
              <a:rPr lang="zh-CN" altLang="en-US" sz="2800">
                <a:solidFill>
                  <a:srgbClr val="0000FF"/>
                </a:solidFill>
              </a:rPr>
              <a:t>正投影面（V面）</a:t>
            </a:r>
            <a:r>
              <a:rPr lang="zh-CN" altLang="en-US" sz="2800"/>
              <a:t>的称为</a:t>
            </a:r>
            <a:r>
              <a:rPr lang="zh-CN" altLang="en-US" sz="2800">
                <a:solidFill>
                  <a:srgbClr val="FF0000"/>
                </a:solidFill>
              </a:rPr>
              <a:t>正垂面</a:t>
            </a:r>
            <a:r>
              <a:rPr lang="zh-CN" altLang="en-US" sz="2800"/>
              <a:t>；</a:t>
            </a:r>
          </a:p>
          <a:p>
            <a:pPr marL="0" indent="0">
              <a:buNone/>
            </a:pPr>
            <a:r>
              <a:rPr lang="zh-CN" altLang="en-US" sz="2800"/>
              <a:t>    直直于</a:t>
            </a:r>
            <a:r>
              <a:rPr lang="zh-CN" altLang="en-US" sz="2800">
                <a:solidFill>
                  <a:srgbClr val="0000FF"/>
                </a:solidFill>
              </a:rPr>
              <a:t>水平投影面（H面）</a:t>
            </a:r>
            <a:r>
              <a:rPr lang="zh-CN" altLang="en-US" sz="2800"/>
              <a:t>的称为</a:t>
            </a:r>
            <a:r>
              <a:rPr lang="zh-CN" altLang="en-US" sz="2800">
                <a:solidFill>
                  <a:srgbClr val="FF0000"/>
                </a:solidFill>
              </a:rPr>
              <a:t>铅垂面</a:t>
            </a:r>
            <a:r>
              <a:rPr lang="zh-CN" altLang="en-US" sz="2800"/>
              <a:t>；</a:t>
            </a:r>
          </a:p>
          <a:p>
            <a:pPr marL="0" indent="0">
              <a:buNone/>
            </a:pPr>
            <a:r>
              <a:rPr lang="zh-CN" altLang="en-US" sz="2800"/>
              <a:t>    垂直于</a:t>
            </a:r>
            <a:r>
              <a:rPr lang="zh-CN" altLang="en-US" sz="2800">
                <a:solidFill>
                  <a:srgbClr val="0000FF"/>
                </a:solidFill>
              </a:rPr>
              <a:t>侧投影面（W面）</a:t>
            </a:r>
            <a:r>
              <a:rPr lang="zh-CN" altLang="en-US" sz="2800"/>
              <a:t>的称为</a:t>
            </a:r>
            <a:r>
              <a:rPr lang="zh-CN" altLang="en-US" sz="2800">
                <a:solidFill>
                  <a:srgbClr val="FF0000"/>
                </a:solidFill>
              </a:rPr>
              <a:t>侧垂面</a:t>
            </a:r>
            <a:r>
              <a:rPr lang="zh-CN" altLang="en-US" sz="2800"/>
              <a:t>。</a:t>
            </a:r>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68" name="组合 13567"/>
          <p:cNvGrpSpPr/>
          <p:nvPr/>
        </p:nvGrpSpPr>
        <p:grpSpPr>
          <a:xfrm>
            <a:off x="5278438" y="3690938"/>
            <a:ext cx="409575" cy="520700"/>
            <a:chOff x="3203" y="2712"/>
            <a:chExt cx="244" cy="200"/>
          </a:xfrm>
        </p:grpSpPr>
        <p:sp>
          <p:nvSpPr>
            <p:cNvPr id="13532" name="任意多边形 13531"/>
            <p:cNvSpPr/>
            <p:nvPr/>
          </p:nvSpPr>
          <p:spPr>
            <a:xfrm>
              <a:off x="3360" y="2736"/>
              <a:ext cx="48"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sm" len="lg"/>
            </a:ln>
          </p:spPr>
          <p:txBody>
            <a:bodyPr/>
            <a:lstStyle/>
            <a:p>
              <a:endParaRPr lang="zh-CN" altLang="en-US"/>
            </a:p>
          </p:txBody>
        </p:sp>
        <p:sp>
          <p:nvSpPr>
            <p:cNvPr id="13561" name="文本框 13560"/>
            <p:cNvSpPr txBox="1"/>
            <p:nvPr/>
          </p:nvSpPr>
          <p:spPr>
            <a:xfrm>
              <a:off x="3203" y="2712"/>
              <a:ext cx="244" cy="200"/>
            </a:xfrm>
            <a:prstGeom prst="rect">
              <a:avLst/>
            </a:prstGeom>
            <a:noFill/>
            <a:ln w="28575">
              <a:noFill/>
              <a:miter/>
            </a:ln>
          </p:spPr>
          <p:txBody>
            <a:bodyPr wrap="none" anchor="ctr">
              <a:spAutoFit/>
            </a:bodyPr>
            <a:lstStyle/>
            <a:p>
              <a:pPr lvl="0" algn="ctr"/>
              <a:r>
                <a:rPr lang="en-US" altLang="zh-CN" sz="2800" b="1">
                  <a:solidFill>
                    <a:srgbClr val="0000FF"/>
                  </a:solidFill>
                  <a:latin typeface="Times New Roman" pitchFamily="18" charset="0"/>
                  <a:ea typeface="宋体" pitchFamily="2" charset="-122"/>
                  <a:sym typeface="Symbol" pitchFamily="18" charset="2"/>
                </a:rPr>
                <a:t></a:t>
              </a:r>
              <a:endParaRPr lang="en-US" altLang="zh-CN" sz="2800" b="1">
                <a:solidFill>
                  <a:srgbClr val="0000FF"/>
                </a:solidFill>
                <a:latin typeface="Times New Roman" pitchFamily="18" charset="0"/>
                <a:ea typeface="宋体" pitchFamily="2" charset="-122"/>
              </a:endParaRPr>
            </a:p>
          </p:txBody>
        </p:sp>
      </p:grpSp>
      <p:grpSp>
        <p:nvGrpSpPr>
          <p:cNvPr id="13572" name="组合 13571"/>
          <p:cNvGrpSpPr/>
          <p:nvPr/>
        </p:nvGrpSpPr>
        <p:grpSpPr>
          <a:xfrm>
            <a:off x="5659438" y="3276600"/>
            <a:ext cx="330200" cy="519113"/>
            <a:chOff x="3408" y="2553"/>
            <a:chExt cx="182" cy="234"/>
          </a:xfrm>
        </p:grpSpPr>
        <p:sp>
          <p:nvSpPr>
            <p:cNvPr id="13534" name="任意多边形 13533"/>
            <p:cNvSpPr/>
            <p:nvPr/>
          </p:nvSpPr>
          <p:spPr>
            <a:xfrm flipH="1" flipV="1">
              <a:off x="3408" y="2688"/>
              <a:ext cx="144"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sm" len="lg"/>
            </a:ln>
          </p:spPr>
          <p:txBody>
            <a:bodyPr rot="10800000" wrap="none" anchor="ctr"/>
            <a:lstStyle/>
            <a:p>
              <a:pPr lvl="0" algn="ctr"/>
              <a:endParaRPr sz="2800" b="1" dirty="0">
                <a:solidFill>
                  <a:schemeClr val="tx1"/>
                </a:solidFill>
                <a:latin typeface="Times New Roman" pitchFamily="18" charset="0"/>
                <a:ea typeface="宋体" pitchFamily="2" charset="-122"/>
              </a:endParaRPr>
            </a:p>
          </p:txBody>
        </p:sp>
        <p:sp>
          <p:nvSpPr>
            <p:cNvPr id="13565" name="文本框 13564"/>
            <p:cNvSpPr txBox="1"/>
            <p:nvPr/>
          </p:nvSpPr>
          <p:spPr>
            <a:xfrm>
              <a:off x="3408" y="2553"/>
              <a:ext cx="182" cy="234"/>
            </a:xfrm>
            <a:prstGeom prst="rect">
              <a:avLst/>
            </a:prstGeom>
            <a:noFill/>
            <a:ln w="28575">
              <a:noFill/>
              <a:miter/>
            </a:ln>
          </p:spPr>
          <p:txBody>
            <a:bodyPr anchor="ctr">
              <a:spAutoFit/>
            </a:bodyPr>
            <a:lstStyle/>
            <a:p>
              <a:pPr lvl="0" algn="ctr"/>
              <a:r>
                <a:rPr lang="en-US" altLang="zh-CN" sz="2800" b="1">
                  <a:solidFill>
                    <a:srgbClr val="FF3300"/>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13618" name="组合 13617"/>
          <p:cNvGrpSpPr/>
          <p:nvPr/>
        </p:nvGrpSpPr>
        <p:grpSpPr>
          <a:xfrm>
            <a:off x="4581525" y="2667000"/>
            <a:ext cx="4543425" cy="3965575"/>
            <a:chOff x="2898" y="1680"/>
            <a:chExt cx="2862" cy="2498"/>
          </a:xfrm>
        </p:grpSpPr>
        <p:sp>
          <p:nvSpPr>
            <p:cNvPr id="13394" name="文本框 13393"/>
            <p:cNvSpPr txBox="1"/>
            <p:nvPr/>
          </p:nvSpPr>
          <p:spPr>
            <a:xfrm>
              <a:off x="4387" y="3851"/>
              <a:ext cx="396" cy="32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grpSp>
          <p:nvGrpSpPr>
            <p:cNvPr id="13617" name="组合 13616"/>
            <p:cNvGrpSpPr/>
            <p:nvPr/>
          </p:nvGrpSpPr>
          <p:grpSpPr>
            <a:xfrm>
              <a:off x="2898" y="1680"/>
              <a:ext cx="2862" cy="2439"/>
              <a:chOff x="2898" y="1680"/>
              <a:chExt cx="2862" cy="2439"/>
            </a:xfrm>
          </p:grpSpPr>
          <p:sp>
            <p:nvSpPr>
              <p:cNvPr id="13393" name="文本框 13392"/>
              <p:cNvSpPr txBox="1"/>
              <p:nvPr/>
            </p:nvSpPr>
            <p:spPr>
              <a:xfrm>
                <a:off x="4464" y="1680"/>
                <a:ext cx="265" cy="32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grpSp>
            <p:nvGrpSpPr>
              <p:cNvPr id="13603" name="组合 13602"/>
              <p:cNvGrpSpPr/>
              <p:nvPr/>
            </p:nvGrpSpPr>
            <p:grpSpPr>
              <a:xfrm>
                <a:off x="3317" y="2075"/>
                <a:ext cx="1558" cy="523"/>
                <a:chOff x="3216" y="2544"/>
                <a:chExt cx="1248" cy="336"/>
              </a:xfrm>
            </p:grpSpPr>
            <p:sp>
              <p:nvSpPr>
                <p:cNvPr id="13440" name="直接连接符 13439"/>
                <p:cNvSpPr/>
                <p:nvPr/>
              </p:nvSpPr>
              <p:spPr>
                <a:xfrm>
                  <a:off x="3552" y="2544"/>
                  <a:ext cx="336"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443" name="直接连接符 13442"/>
                <p:cNvSpPr/>
                <p:nvPr/>
              </p:nvSpPr>
              <p:spPr>
                <a:xfrm>
                  <a:off x="3216" y="2880"/>
                  <a:ext cx="62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595" name="直接连接符 13594"/>
                <p:cNvSpPr/>
                <p:nvPr/>
              </p:nvSpPr>
              <p:spPr>
                <a:xfrm>
                  <a:off x="3840" y="2544"/>
                  <a:ext cx="624"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596" name="直接连接符 13595"/>
                <p:cNvSpPr/>
                <p:nvPr/>
              </p:nvSpPr>
              <p:spPr>
                <a:xfrm>
                  <a:off x="3792" y="2880"/>
                  <a:ext cx="67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sp>
            <p:nvSpPr>
              <p:cNvPr id="13388" name="直接连接符 13387"/>
              <p:cNvSpPr/>
              <p:nvPr/>
            </p:nvSpPr>
            <p:spPr>
              <a:xfrm>
                <a:off x="3090" y="2882"/>
                <a:ext cx="263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90" name="直接连接符 13389"/>
              <p:cNvSpPr/>
              <p:nvPr/>
            </p:nvSpPr>
            <p:spPr>
              <a:xfrm>
                <a:off x="4408" y="2882"/>
                <a:ext cx="959" cy="1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91" name="文本框 13390"/>
              <p:cNvSpPr txBox="1"/>
              <p:nvPr/>
            </p:nvSpPr>
            <p:spPr>
              <a:xfrm>
                <a:off x="4396" y="2583"/>
                <a:ext cx="144" cy="327"/>
              </a:xfrm>
              <a:prstGeom prst="rect">
                <a:avLst/>
              </a:prstGeom>
              <a:noFill/>
              <a:ln w="28575">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13392" name="文本框 13391"/>
              <p:cNvSpPr txBox="1"/>
              <p:nvPr/>
            </p:nvSpPr>
            <p:spPr>
              <a:xfrm>
                <a:off x="2898" y="2425"/>
                <a:ext cx="278" cy="32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13395" name="文本框 13394"/>
              <p:cNvSpPr txBox="1"/>
              <p:nvPr/>
            </p:nvSpPr>
            <p:spPr>
              <a:xfrm>
                <a:off x="5330" y="2407"/>
                <a:ext cx="430" cy="32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sp>
            <p:nvSpPr>
              <p:cNvPr id="13405" name="直接连接符 13404"/>
              <p:cNvSpPr/>
              <p:nvPr/>
            </p:nvSpPr>
            <p:spPr>
              <a:xfrm flipV="1">
                <a:off x="3317" y="2075"/>
                <a:ext cx="420" cy="523"/>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13531" name="组合 13530"/>
              <p:cNvGrpSpPr/>
              <p:nvPr/>
            </p:nvGrpSpPr>
            <p:grpSpPr>
              <a:xfrm>
                <a:off x="3317" y="3419"/>
                <a:ext cx="420" cy="448"/>
                <a:chOff x="3216" y="3408"/>
                <a:chExt cx="336" cy="288"/>
              </a:xfrm>
            </p:grpSpPr>
            <p:sp>
              <p:nvSpPr>
                <p:cNvPr id="13406" name="直接连接符 13405"/>
                <p:cNvSpPr/>
                <p:nvPr/>
              </p:nvSpPr>
              <p:spPr>
                <a:xfrm>
                  <a:off x="3216" y="3408"/>
                  <a:ext cx="33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412" name="直接连接符 13411"/>
                <p:cNvSpPr/>
                <p:nvPr/>
              </p:nvSpPr>
              <p:spPr>
                <a:xfrm>
                  <a:off x="3216" y="3696"/>
                  <a:ext cx="33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3446" name="直接连接符 13445"/>
              <p:cNvSpPr/>
              <p:nvPr/>
            </p:nvSpPr>
            <p:spPr>
              <a:xfrm>
                <a:off x="3317" y="3419"/>
                <a:ext cx="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nvGrpSpPr>
              <p:cNvPr id="13527" name="组合 13526"/>
              <p:cNvGrpSpPr/>
              <p:nvPr/>
            </p:nvGrpSpPr>
            <p:grpSpPr>
              <a:xfrm>
                <a:off x="4875" y="2075"/>
                <a:ext cx="359" cy="523"/>
                <a:chOff x="4368" y="2544"/>
                <a:chExt cx="288" cy="336"/>
              </a:xfrm>
            </p:grpSpPr>
            <p:sp>
              <p:nvSpPr>
                <p:cNvPr id="13450" name="直接连接符 13449"/>
                <p:cNvSpPr/>
                <p:nvPr/>
              </p:nvSpPr>
              <p:spPr>
                <a:xfrm flipV="1">
                  <a:off x="4368" y="2544"/>
                  <a:ext cx="0"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457" name="直接连接符 13456"/>
                <p:cNvSpPr/>
                <p:nvPr/>
              </p:nvSpPr>
              <p:spPr>
                <a:xfrm flipV="1">
                  <a:off x="4656" y="2544"/>
                  <a:ext cx="0"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3529" name="组合 13528"/>
              <p:cNvGrpSpPr/>
              <p:nvPr/>
            </p:nvGrpSpPr>
            <p:grpSpPr>
              <a:xfrm>
                <a:off x="4875" y="2075"/>
                <a:ext cx="359" cy="523"/>
                <a:chOff x="4368" y="2544"/>
                <a:chExt cx="288" cy="336"/>
              </a:xfrm>
            </p:grpSpPr>
            <p:sp>
              <p:nvSpPr>
                <p:cNvPr id="13454" name="直接连接符 13453"/>
                <p:cNvSpPr/>
                <p:nvPr/>
              </p:nvSpPr>
              <p:spPr>
                <a:xfrm>
                  <a:off x="4368" y="2880"/>
                  <a:ext cx="288"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459" name="直接连接符 13458"/>
                <p:cNvSpPr/>
                <p:nvPr/>
              </p:nvSpPr>
              <p:spPr>
                <a:xfrm>
                  <a:off x="4368" y="2544"/>
                  <a:ext cx="288"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3524" name="组合 13523"/>
              <p:cNvGrpSpPr/>
              <p:nvPr/>
            </p:nvGrpSpPr>
            <p:grpSpPr>
              <a:xfrm>
                <a:off x="3317" y="3419"/>
                <a:ext cx="420" cy="448"/>
                <a:chOff x="3216" y="3408"/>
                <a:chExt cx="336" cy="288"/>
              </a:xfrm>
            </p:grpSpPr>
            <p:sp>
              <p:nvSpPr>
                <p:cNvPr id="13447" name="直接连接符 13446"/>
                <p:cNvSpPr/>
                <p:nvPr/>
              </p:nvSpPr>
              <p:spPr>
                <a:xfrm>
                  <a:off x="3216" y="3408"/>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448" name="直接连接符 13447"/>
                <p:cNvSpPr/>
                <p:nvPr/>
              </p:nvSpPr>
              <p:spPr>
                <a:xfrm>
                  <a:off x="3552" y="3408"/>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3521" name="组合 13520"/>
              <p:cNvGrpSpPr/>
              <p:nvPr/>
            </p:nvGrpSpPr>
            <p:grpSpPr>
              <a:xfrm>
                <a:off x="3317" y="2075"/>
                <a:ext cx="420" cy="1344"/>
                <a:chOff x="3216" y="2544"/>
                <a:chExt cx="336" cy="864"/>
              </a:xfrm>
            </p:grpSpPr>
            <p:sp>
              <p:nvSpPr>
                <p:cNvPr id="13465" name="直接连接符 13464"/>
                <p:cNvSpPr/>
                <p:nvPr/>
              </p:nvSpPr>
              <p:spPr>
                <a:xfrm>
                  <a:off x="3552" y="2544"/>
                  <a:ext cx="0" cy="48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466" name="直接连接符 13465"/>
                <p:cNvSpPr/>
                <p:nvPr/>
              </p:nvSpPr>
              <p:spPr>
                <a:xfrm>
                  <a:off x="3552" y="3024"/>
                  <a:ext cx="0" cy="384"/>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467" name="直接连接符 13466"/>
                <p:cNvSpPr/>
                <p:nvPr/>
              </p:nvSpPr>
              <p:spPr>
                <a:xfrm>
                  <a:off x="3216" y="2880"/>
                  <a:ext cx="0" cy="144"/>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468" name="直接连接符 13467"/>
                <p:cNvSpPr/>
                <p:nvPr/>
              </p:nvSpPr>
              <p:spPr>
                <a:xfrm>
                  <a:off x="3216" y="3024"/>
                  <a:ext cx="0" cy="384"/>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3601" name="组合 13600"/>
              <p:cNvGrpSpPr/>
              <p:nvPr/>
            </p:nvGrpSpPr>
            <p:grpSpPr>
              <a:xfrm>
                <a:off x="3737" y="3419"/>
                <a:ext cx="1497" cy="448"/>
                <a:chOff x="3552" y="3408"/>
                <a:chExt cx="1200" cy="288"/>
              </a:xfrm>
            </p:grpSpPr>
            <p:sp>
              <p:nvSpPr>
                <p:cNvPr id="13438" name="直接连接符 13437"/>
                <p:cNvSpPr/>
                <p:nvPr/>
              </p:nvSpPr>
              <p:spPr>
                <a:xfrm>
                  <a:off x="3552" y="3408"/>
                  <a:ext cx="38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439" name="直接连接符 13438"/>
                <p:cNvSpPr/>
                <p:nvPr/>
              </p:nvSpPr>
              <p:spPr>
                <a:xfrm>
                  <a:off x="3552" y="3696"/>
                  <a:ext cx="768"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588" name="直接连接符 13587"/>
                <p:cNvSpPr/>
                <p:nvPr/>
              </p:nvSpPr>
              <p:spPr>
                <a:xfrm>
                  <a:off x="3888" y="3408"/>
                  <a:ext cx="576"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592" name="直接连接符 13591"/>
                <p:cNvSpPr/>
                <p:nvPr/>
              </p:nvSpPr>
              <p:spPr>
                <a:xfrm>
                  <a:off x="4272" y="3696"/>
                  <a:ext cx="48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3602" name="组合 13601"/>
              <p:cNvGrpSpPr/>
              <p:nvPr/>
            </p:nvGrpSpPr>
            <p:grpSpPr>
              <a:xfrm>
                <a:off x="4875" y="2598"/>
                <a:ext cx="359" cy="1269"/>
                <a:chOff x="4464" y="2880"/>
                <a:chExt cx="288" cy="816"/>
              </a:xfrm>
            </p:grpSpPr>
            <p:sp>
              <p:nvSpPr>
                <p:cNvPr id="13597" name="直接连接符 13596"/>
                <p:cNvSpPr/>
                <p:nvPr/>
              </p:nvSpPr>
              <p:spPr>
                <a:xfrm flipV="1">
                  <a:off x="4464" y="3168"/>
                  <a:ext cx="0" cy="24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598" name="直接连接符 13597"/>
                <p:cNvSpPr/>
                <p:nvPr/>
              </p:nvSpPr>
              <p:spPr>
                <a:xfrm flipV="1">
                  <a:off x="4464" y="2880"/>
                  <a:ext cx="0" cy="288"/>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599" name="直接连接符 13598"/>
                <p:cNvSpPr/>
                <p:nvPr/>
              </p:nvSpPr>
              <p:spPr>
                <a:xfrm flipV="1">
                  <a:off x="4752" y="2976"/>
                  <a:ext cx="0" cy="72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3600" name="直接连接符 13599"/>
                <p:cNvSpPr/>
                <p:nvPr/>
              </p:nvSpPr>
              <p:spPr>
                <a:xfrm flipV="1">
                  <a:off x="4752" y="2880"/>
                  <a:ext cx="0" cy="96"/>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sp>
            <p:nvSpPr>
              <p:cNvPr id="13611" name="直接连接符 13610"/>
              <p:cNvSpPr/>
              <p:nvPr/>
            </p:nvSpPr>
            <p:spPr>
              <a:xfrm flipV="1">
                <a:off x="4387" y="1872"/>
                <a:ext cx="0" cy="2247"/>
              </a:xfrm>
              <a:prstGeom prst="line">
                <a:avLst/>
              </a:prstGeom>
              <a:ln w="28575" cap="flat" cmpd="sng">
                <a:solidFill>
                  <a:srgbClr val="000000"/>
                </a:solidFill>
                <a:prstDash val="solid"/>
                <a:headEnd type="none" w="med" len="med"/>
                <a:tailEnd type="none" w="med" len="med"/>
              </a:ln>
            </p:spPr>
            <p:txBody>
              <a:bodyPr/>
              <a:lstStyle/>
              <a:p>
                <a:endParaRPr lang="zh-CN" altLang="en-US"/>
              </a:p>
            </p:txBody>
          </p:sp>
        </p:grpSp>
      </p:grpSp>
      <p:sp>
        <p:nvSpPr>
          <p:cNvPr id="13623" name="文本框 13622"/>
          <p:cNvSpPr txBox="1"/>
          <p:nvPr/>
        </p:nvSpPr>
        <p:spPr>
          <a:xfrm>
            <a:off x="-19050" y="334963"/>
            <a:ext cx="4419600" cy="1371600"/>
          </a:xfrm>
          <a:prstGeom prst="rect">
            <a:avLst/>
          </a:prstGeom>
          <a:noFill/>
          <a:ln w="9525">
            <a:noFill/>
            <a:miter/>
          </a:ln>
        </p:spPr>
        <p:txBody>
          <a:bodyPr anchor="ctr">
            <a:spAutoFit/>
          </a:bodyPr>
          <a:lstStyle/>
          <a:p>
            <a:pPr lvl="0" algn="just" fontAlgn="b"/>
            <a:r>
              <a:rPr lang="zh-CN" altLang="en-US" sz="2800" dirty="0">
                <a:solidFill>
                  <a:srgbClr val="0000FF"/>
                </a:solidFill>
                <a:latin typeface="黑体" pitchFamily="2" charset="-122"/>
                <a:ea typeface="黑体" pitchFamily="2" charset="-122"/>
              </a:rPr>
              <a:t>规定</a:t>
            </a:r>
            <a:r>
              <a:rPr lang="zh-CN" altLang="en-US" sz="2800" dirty="0">
                <a:solidFill>
                  <a:schemeClr val="accent2"/>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与</a:t>
            </a:r>
            <a:r>
              <a:rPr lang="en-US" altLang="zh-CN" sz="2800">
                <a:solidFill>
                  <a:srgbClr val="FF3300"/>
                </a:solidFill>
                <a:latin typeface="黑体" pitchFamily="2" charset="-122"/>
                <a:ea typeface="黑体" pitchFamily="2" charset="-122"/>
              </a:rPr>
              <a:t>H</a:t>
            </a:r>
            <a:r>
              <a:rPr lang="zh-CN" altLang="en-US" sz="2800">
                <a:solidFill>
                  <a:srgbClr val="FF3300"/>
                </a:solidFill>
                <a:latin typeface="黑体" pitchFamily="2" charset="-122"/>
                <a:ea typeface="黑体" pitchFamily="2" charset="-122"/>
              </a:rPr>
              <a:t>、 </a:t>
            </a:r>
            <a:r>
              <a:rPr lang="en-US" altLang="zh-CN" sz="2800">
                <a:solidFill>
                  <a:srgbClr val="FF3300"/>
                </a:solidFill>
                <a:latin typeface="黑体" pitchFamily="2" charset="-122"/>
                <a:ea typeface="黑体" pitchFamily="2" charset="-122"/>
                <a:sym typeface="Symbol" pitchFamily="18" charset="2"/>
              </a:rPr>
              <a:t>V </a:t>
            </a:r>
            <a:r>
              <a:rPr lang="zh-CN" altLang="en-US" sz="2800">
                <a:solidFill>
                  <a:srgbClr val="FF3300"/>
                </a:solidFill>
                <a:latin typeface="黑体" pitchFamily="2" charset="-122"/>
                <a:ea typeface="黑体" pitchFamily="2" charset="-122"/>
                <a:sym typeface="Symbol" pitchFamily="18" charset="2"/>
              </a:rPr>
              <a:t>、</a:t>
            </a:r>
            <a:r>
              <a:rPr lang="en-US" altLang="zh-CN" sz="2800">
                <a:solidFill>
                  <a:srgbClr val="FF3300"/>
                </a:solidFill>
                <a:latin typeface="黑体" pitchFamily="2" charset="-122"/>
                <a:ea typeface="黑体" pitchFamily="2" charset="-122"/>
                <a:sym typeface="Symbol" pitchFamily="18" charset="2"/>
              </a:rPr>
              <a:t>W</a:t>
            </a:r>
            <a:r>
              <a:rPr lang="zh-CN" altLang="en-US" sz="2800" dirty="0">
                <a:solidFill>
                  <a:schemeClr val="tx1"/>
                </a:solidFill>
                <a:latin typeface="黑体" pitchFamily="2" charset="-122"/>
                <a:ea typeface="黑体" pitchFamily="2" charset="-122"/>
              </a:rPr>
              <a:t>面的</a:t>
            </a:r>
            <a:r>
              <a:rPr lang="zh-CN" altLang="en-US" sz="2800" dirty="0">
                <a:solidFill>
                  <a:srgbClr val="FF3300"/>
                </a:solidFill>
                <a:latin typeface="黑体" pitchFamily="2" charset="-122"/>
                <a:ea typeface="黑体" pitchFamily="2" charset="-122"/>
              </a:rPr>
              <a:t>夹角</a:t>
            </a:r>
            <a:r>
              <a:rPr lang="zh-CN" altLang="en-US" sz="2800" dirty="0">
                <a:solidFill>
                  <a:schemeClr val="tx1"/>
                </a:solidFill>
                <a:latin typeface="黑体" pitchFamily="2" charset="-122"/>
                <a:ea typeface="黑体" pitchFamily="2" charset="-122"/>
              </a:rPr>
              <a:t>分别为</a:t>
            </a:r>
            <a:r>
              <a:rPr lang="en-US" altLang="zh-CN" sz="2800" dirty="0">
                <a:solidFill>
                  <a:srgbClr val="FF3300"/>
                </a:solidFill>
                <a:latin typeface="黑体" pitchFamily="2" charset="-122"/>
                <a:ea typeface="黑体" pitchFamily="2" charset="-122"/>
                <a:sym typeface="Symbol" pitchFamily="18" charset="2"/>
              </a:rPr>
              <a:t> </a:t>
            </a:r>
            <a:r>
              <a:rPr lang="zh-CN" altLang="en-US" sz="2800" dirty="0">
                <a:solidFill>
                  <a:srgbClr val="FF3300"/>
                </a:solidFill>
                <a:latin typeface="黑体" pitchFamily="2" charset="-122"/>
                <a:ea typeface="黑体" pitchFamily="2" charset="-122"/>
                <a:sym typeface="Symbol" pitchFamily="18" charset="2"/>
              </a:rPr>
              <a:t>、</a:t>
            </a:r>
            <a:r>
              <a:rPr lang="en-US" altLang="zh-CN" sz="2800" dirty="0">
                <a:solidFill>
                  <a:srgbClr val="FF3300"/>
                </a:solidFill>
                <a:latin typeface="黑体" pitchFamily="2" charset="-122"/>
                <a:ea typeface="黑体" pitchFamily="2" charset="-122"/>
                <a:sym typeface="Symbol" pitchFamily="18" charset="2"/>
              </a:rPr>
              <a:t></a:t>
            </a:r>
            <a:r>
              <a:rPr lang="zh-CN" altLang="en-US" sz="2800" dirty="0">
                <a:solidFill>
                  <a:srgbClr val="FF3300"/>
                </a:solidFill>
                <a:latin typeface="黑体" pitchFamily="2" charset="-122"/>
                <a:ea typeface="黑体" pitchFamily="2" charset="-122"/>
                <a:sym typeface="Symbol" pitchFamily="18" charset="2"/>
              </a:rPr>
              <a:t>、 </a:t>
            </a:r>
            <a:r>
              <a:rPr lang="en-US" altLang="zh-CN" sz="2800" dirty="0">
                <a:solidFill>
                  <a:srgbClr val="FF3300"/>
                </a:solidFill>
                <a:latin typeface="黑体" pitchFamily="2" charset="-122"/>
                <a:ea typeface="黑体" pitchFamily="2" charset="-122"/>
                <a:sym typeface="Symbol" pitchFamily="18" charset="2"/>
              </a:rPr>
              <a:t></a:t>
            </a:r>
            <a:r>
              <a:rPr lang="en-US" altLang="zh-CN" sz="2800" dirty="0">
                <a:solidFill>
                  <a:schemeClr val="tx1"/>
                </a:solidFill>
                <a:latin typeface="黑体" pitchFamily="2" charset="-122"/>
                <a:ea typeface="黑体" pitchFamily="2" charset="-122"/>
                <a:sym typeface="Symbol" pitchFamily="18" charset="2"/>
              </a:rPr>
              <a:t> </a:t>
            </a:r>
            <a:r>
              <a:rPr lang="zh-CN" altLang="en-US" sz="2800" dirty="0">
                <a:solidFill>
                  <a:schemeClr val="tx1"/>
                </a:solidFill>
                <a:latin typeface="黑体" pitchFamily="2" charset="-122"/>
                <a:ea typeface="黑体" pitchFamily="2" charset="-122"/>
                <a:sym typeface="Symbol" pitchFamily="18" charset="2"/>
              </a:rPr>
              <a:t>，</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a:t>
            </a:r>
            <a:r>
              <a:rPr lang="en-US" altLang="zh-CN" sz="2800" dirty="0">
                <a:solidFill>
                  <a:schemeClr val="tx1"/>
                </a:solidFill>
                <a:latin typeface="黑体" pitchFamily="2" charset="-122"/>
                <a:ea typeface="黑体" pitchFamily="2" charset="-122"/>
                <a:sym typeface="Symbol" pitchFamily="18" charset="2"/>
              </a:rPr>
              <a:t></a:t>
            </a:r>
            <a:r>
              <a:rPr lang="zh-CN" altLang="en-US" sz="2800" dirty="0">
                <a:solidFill>
                  <a:schemeClr val="tx1"/>
                </a:solidFill>
                <a:latin typeface="黑体" pitchFamily="2" charset="-122"/>
                <a:ea typeface="黑体" pitchFamily="2" charset="-122"/>
                <a:sym typeface="Symbol" pitchFamily="18" charset="2"/>
              </a:rPr>
              <a:t>均为 </a:t>
            </a:r>
            <a:r>
              <a:rPr lang="en-US" altLang="zh-CN" sz="2800" dirty="0">
                <a:solidFill>
                  <a:schemeClr val="tx1"/>
                </a:solidFill>
                <a:latin typeface="黑体" pitchFamily="2" charset="-122"/>
                <a:ea typeface="黑体" pitchFamily="2" charset="-122"/>
                <a:sym typeface="Symbol" pitchFamily="18" charset="2"/>
              </a:rPr>
              <a:t>90</a:t>
            </a:r>
            <a:r>
              <a:rPr lang="zh-CN" altLang="en-US" sz="2800" dirty="0">
                <a:solidFill>
                  <a:schemeClr val="tx1"/>
                </a:solidFill>
                <a:latin typeface="黑体" pitchFamily="2" charset="-122"/>
                <a:ea typeface="黑体" pitchFamily="2" charset="-122"/>
                <a:sym typeface="Symbol" pitchFamily="18" charset="2"/>
              </a:rPr>
              <a:t>。</a:t>
            </a:r>
          </a:p>
        </p:txBody>
      </p:sp>
      <p:sp>
        <p:nvSpPr>
          <p:cNvPr id="13639" name="文本框 13638"/>
          <p:cNvSpPr txBox="1"/>
          <p:nvPr/>
        </p:nvSpPr>
        <p:spPr>
          <a:xfrm>
            <a:off x="7866063" y="6489700"/>
            <a:ext cx="1173162"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投影特征</a:t>
            </a:r>
            <a:endParaRPr lang="zh-CN" altLang="en-US" sz="1600" b="1">
              <a:solidFill>
                <a:schemeClr val="folHlink"/>
              </a:solidFill>
              <a:latin typeface="Romantic" pitchFamily="2" charset="2"/>
              <a:ea typeface="宋体" pitchFamily="2" charset="-122"/>
            </a:endParaRPr>
          </a:p>
        </p:txBody>
      </p:sp>
      <p:grpSp>
        <p:nvGrpSpPr>
          <p:cNvPr id="13801" name="组合 13800"/>
          <p:cNvGrpSpPr/>
          <p:nvPr/>
        </p:nvGrpSpPr>
        <p:grpSpPr>
          <a:xfrm>
            <a:off x="209550" y="304800"/>
            <a:ext cx="8169275" cy="6300788"/>
            <a:chOff x="144" y="192"/>
            <a:chExt cx="5146" cy="3969"/>
          </a:xfrm>
        </p:grpSpPr>
        <p:grpSp>
          <p:nvGrpSpPr>
            <p:cNvPr id="13378" name="组合 13377"/>
            <p:cNvGrpSpPr/>
            <p:nvPr/>
          </p:nvGrpSpPr>
          <p:grpSpPr>
            <a:xfrm>
              <a:off x="3428" y="192"/>
              <a:ext cx="1862" cy="1642"/>
              <a:chOff x="3168" y="1056"/>
              <a:chExt cx="1824" cy="1776"/>
            </a:xfrm>
          </p:grpSpPr>
          <p:sp>
            <p:nvSpPr>
              <p:cNvPr id="13379" name="任意多边形 13378"/>
              <p:cNvSpPr/>
              <p:nvPr/>
            </p:nvSpPr>
            <p:spPr>
              <a:xfrm>
                <a:off x="3168" y="1056"/>
                <a:ext cx="960" cy="1104"/>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3380" name="任意多边形 13379"/>
              <p:cNvSpPr/>
              <p:nvPr/>
            </p:nvSpPr>
            <p:spPr>
              <a:xfrm>
                <a:off x="4560" y="1056"/>
                <a:ext cx="432" cy="1104"/>
              </a:xfrm>
              <a:custGeom>
                <a:avLst/>
                <a:gdLst/>
                <a:ahLst/>
                <a:cxnLst/>
                <a:rect l="0" t="0" r="0" b="0"/>
                <a:pathLst>
                  <a:path w="432" h="1104">
                    <a:moveTo>
                      <a:pt x="0" y="0"/>
                    </a:moveTo>
                    <a:lnTo>
                      <a:pt x="0" y="1104"/>
                    </a:lnTo>
                    <a:lnTo>
                      <a:pt x="432" y="1104"/>
                    </a:lnTo>
                    <a:lnTo>
                      <a:pt x="432"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3381" name="直接连接符 13380"/>
              <p:cNvSpPr/>
              <p:nvPr/>
            </p:nvSpPr>
            <p:spPr>
              <a:xfrm>
                <a:off x="4560" y="1536"/>
                <a:ext cx="43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3382" name="任意多边形 13381"/>
              <p:cNvSpPr/>
              <p:nvPr/>
            </p:nvSpPr>
            <p:spPr>
              <a:xfrm>
                <a:off x="3168" y="2400"/>
                <a:ext cx="960" cy="432"/>
              </a:xfrm>
              <a:custGeom>
                <a:avLst/>
                <a:gdLst/>
                <a:ahLst/>
                <a:cxnLst/>
                <a:rect l="0" t="0" r="0" b="0"/>
                <a:pathLst>
                  <a:path w="960" h="432">
                    <a:moveTo>
                      <a:pt x="0" y="0"/>
                    </a:moveTo>
                    <a:lnTo>
                      <a:pt x="0" y="432"/>
                    </a:lnTo>
                    <a:lnTo>
                      <a:pt x="960" y="432"/>
                    </a:lnTo>
                    <a:lnTo>
                      <a:pt x="960"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3383" name="直接连接符 13382"/>
              <p:cNvSpPr/>
              <p:nvPr/>
            </p:nvSpPr>
            <p:spPr>
              <a:xfrm>
                <a:off x="3600" y="240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13742" name="组合 13741"/>
            <p:cNvGrpSpPr/>
            <p:nvPr/>
          </p:nvGrpSpPr>
          <p:grpSpPr>
            <a:xfrm>
              <a:off x="144" y="1344"/>
              <a:ext cx="2640" cy="2817"/>
              <a:chOff x="144" y="1344"/>
              <a:chExt cx="2640" cy="2817"/>
            </a:xfrm>
          </p:grpSpPr>
          <p:sp>
            <p:nvSpPr>
              <p:cNvPr id="13743" name="直接连接符 13742"/>
              <p:cNvSpPr/>
              <p:nvPr/>
            </p:nvSpPr>
            <p:spPr>
              <a:xfrm flipV="1">
                <a:off x="398" y="2497"/>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44" name="直接连接符 13743"/>
              <p:cNvSpPr/>
              <p:nvPr/>
            </p:nvSpPr>
            <p:spPr>
              <a:xfrm>
                <a:off x="398" y="2497"/>
                <a:ext cx="76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3745" name="组合 13744"/>
              <p:cNvGrpSpPr/>
              <p:nvPr/>
            </p:nvGrpSpPr>
            <p:grpSpPr>
              <a:xfrm>
                <a:off x="1045" y="1479"/>
                <a:ext cx="1739" cy="2648"/>
                <a:chOff x="1045" y="1479"/>
                <a:chExt cx="1739" cy="2648"/>
              </a:xfrm>
            </p:grpSpPr>
            <p:grpSp>
              <p:nvGrpSpPr>
                <p:cNvPr id="13746" name="组合 13745"/>
                <p:cNvGrpSpPr/>
                <p:nvPr/>
              </p:nvGrpSpPr>
              <p:grpSpPr>
                <a:xfrm>
                  <a:off x="1045" y="2457"/>
                  <a:ext cx="971" cy="1018"/>
                  <a:chOff x="1344" y="2208"/>
                  <a:chExt cx="1152" cy="1200"/>
                </a:xfrm>
              </p:grpSpPr>
              <p:sp>
                <p:nvSpPr>
                  <p:cNvPr id="13747" name="任意多边形 13746"/>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13748" name="任意多边形 13747"/>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solidFill>
                  <a:ln w="28575" cap="flat" cmpd="sng">
                    <a:solidFill>
                      <a:schemeClr val="tx1"/>
                    </a:solidFill>
                    <a:prstDash val="solid"/>
                    <a:headEnd type="none" w="med" len="med"/>
                    <a:tailEnd type="none" w="med" len="med"/>
                  </a:ln>
                </p:spPr>
                <p:txBody>
                  <a:bodyPr/>
                  <a:lstStyle/>
                  <a:p>
                    <a:endParaRPr lang="zh-CN" altLang="en-US"/>
                  </a:p>
                </p:txBody>
              </p:sp>
              <p:sp>
                <p:nvSpPr>
                  <p:cNvPr id="13749" name="任意多边形 13748"/>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solidFill>
                  <a:ln w="28575" cap="flat" cmpd="sng">
                    <a:solidFill>
                      <a:schemeClr val="tx1"/>
                    </a:solidFill>
                    <a:prstDash val="solid"/>
                    <a:headEnd type="none" w="med" len="med"/>
                    <a:tailEnd type="none" w="med" len="med"/>
                  </a:ln>
                </p:spPr>
                <p:txBody>
                  <a:bodyPr/>
                  <a:lstStyle/>
                  <a:p>
                    <a:endParaRPr lang="zh-CN" altLang="en-US"/>
                  </a:p>
                </p:txBody>
              </p:sp>
              <p:sp>
                <p:nvSpPr>
                  <p:cNvPr id="13750" name="任意多边形 13749"/>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solidFill>
                  <a:ln w="28575" cap="flat" cmpd="sng">
                    <a:solidFill>
                      <a:schemeClr val="tx1"/>
                    </a:solidFill>
                    <a:prstDash val="solid"/>
                    <a:headEnd type="none" w="med" len="med"/>
                    <a:tailEnd type="none" w="med" len="med"/>
                  </a:ln>
                </p:spPr>
                <p:txBody>
                  <a:bodyPr/>
                  <a:lstStyle/>
                  <a:p>
                    <a:endParaRPr lang="zh-CN" altLang="en-US"/>
                  </a:p>
                </p:txBody>
              </p:sp>
            </p:grpSp>
            <p:grpSp>
              <p:nvGrpSpPr>
                <p:cNvPr id="13751" name="组合 13750"/>
                <p:cNvGrpSpPr/>
                <p:nvPr/>
              </p:nvGrpSpPr>
              <p:grpSpPr>
                <a:xfrm>
                  <a:off x="1773" y="1479"/>
                  <a:ext cx="1011" cy="2648"/>
                  <a:chOff x="1773" y="1479"/>
                  <a:chExt cx="1011" cy="2648"/>
                </a:xfrm>
              </p:grpSpPr>
              <p:sp>
                <p:nvSpPr>
                  <p:cNvPr id="13752" name="直接连接符 13751"/>
                  <p:cNvSpPr/>
                  <p:nvPr/>
                </p:nvSpPr>
                <p:spPr>
                  <a:xfrm flipV="1">
                    <a:off x="2582" y="2620"/>
                    <a:ext cx="0" cy="126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53" name="直接连接符 13752"/>
                  <p:cNvSpPr/>
                  <p:nvPr/>
                </p:nvSpPr>
                <p:spPr>
                  <a:xfrm>
                    <a:off x="2420" y="2457"/>
                    <a:ext cx="162" cy="1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754" name="直接连接符 13753"/>
                  <p:cNvSpPr/>
                  <p:nvPr/>
                </p:nvSpPr>
                <p:spPr>
                  <a:xfrm flipH="1" flipV="1">
                    <a:off x="2420" y="3271"/>
                    <a:ext cx="162" cy="20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755" name="直接连接符 13754"/>
                  <p:cNvSpPr/>
                  <p:nvPr/>
                </p:nvSpPr>
                <p:spPr>
                  <a:xfrm>
                    <a:off x="2420" y="2457"/>
                    <a:ext cx="0" cy="81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756" name="直接连接符 13755"/>
                  <p:cNvSpPr/>
                  <p:nvPr/>
                </p:nvSpPr>
                <p:spPr>
                  <a:xfrm flipH="1" flipV="1">
                    <a:off x="2420" y="2823"/>
                    <a:ext cx="162" cy="1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757" name="直接连接符 13756"/>
                  <p:cNvSpPr/>
                  <p:nvPr/>
                </p:nvSpPr>
                <p:spPr>
                  <a:xfrm>
                    <a:off x="2420" y="3271"/>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58" name="直接连接符 13757"/>
                  <p:cNvSpPr/>
                  <p:nvPr/>
                </p:nvSpPr>
                <p:spPr>
                  <a:xfrm flipV="1">
                    <a:off x="2784" y="2538"/>
                    <a:ext cx="0" cy="1589"/>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59" name="直接连接符 13758"/>
                  <p:cNvSpPr/>
                  <p:nvPr/>
                </p:nvSpPr>
                <p:spPr>
                  <a:xfrm>
                    <a:off x="1773" y="1479"/>
                    <a:ext cx="1011" cy="1059"/>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sp>
            <p:nvSpPr>
              <p:cNvPr id="13760" name="直接连接符 13759"/>
              <p:cNvSpPr/>
              <p:nvPr/>
            </p:nvSpPr>
            <p:spPr>
              <a:xfrm>
                <a:off x="1207" y="3475"/>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1" name="直接连接符 13760"/>
              <p:cNvSpPr/>
              <p:nvPr/>
            </p:nvSpPr>
            <p:spPr>
              <a:xfrm>
                <a:off x="1045" y="3271"/>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2" name="直接连接符 13761"/>
              <p:cNvSpPr/>
              <p:nvPr/>
            </p:nvSpPr>
            <p:spPr>
              <a:xfrm>
                <a:off x="1854" y="2457"/>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3" name="直接连接符 13762"/>
              <p:cNvSpPr/>
              <p:nvPr/>
            </p:nvSpPr>
            <p:spPr>
              <a:xfrm>
                <a:off x="1611" y="2620"/>
                <a:ext cx="0" cy="126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4" name="直接连接符 13763"/>
              <p:cNvSpPr/>
              <p:nvPr/>
            </p:nvSpPr>
            <p:spPr>
              <a:xfrm>
                <a:off x="2016" y="3475"/>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5" name="直接连接符 13764"/>
              <p:cNvSpPr/>
              <p:nvPr/>
            </p:nvSpPr>
            <p:spPr>
              <a:xfrm flipH="1" flipV="1">
                <a:off x="1854"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3766" name="直接连接符 13765"/>
              <p:cNvSpPr/>
              <p:nvPr/>
            </p:nvSpPr>
            <p:spPr>
              <a:xfrm flipV="1">
                <a:off x="1854" y="3475"/>
                <a:ext cx="0" cy="20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7" name="直接连接符 13766"/>
              <p:cNvSpPr/>
              <p:nvPr/>
            </p:nvSpPr>
            <p:spPr>
              <a:xfrm flipV="1">
                <a:off x="1449" y="3475"/>
                <a:ext cx="0" cy="20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8" name="直接连接符 13767"/>
              <p:cNvSpPr/>
              <p:nvPr/>
            </p:nvSpPr>
            <p:spPr>
              <a:xfrm>
                <a:off x="398" y="2905"/>
                <a:ext cx="809"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69" name="直接连接符 13768"/>
              <p:cNvSpPr/>
              <p:nvPr/>
            </p:nvSpPr>
            <p:spPr>
              <a:xfrm>
                <a:off x="1207" y="3883"/>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0" name="直接连接符 13769"/>
              <p:cNvSpPr/>
              <p:nvPr/>
            </p:nvSpPr>
            <p:spPr>
              <a:xfrm>
                <a:off x="2016" y="3475"/>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1" name="直接连接符 13770"/>
              <p:cNvSpPr/>
              <p:nvPr/>
            </p:nvSpPr>
            <p:spPr>
              <a:xfrm>
                <a:off x="1045" y="3679"/>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2" name="直接连接符 13771"/>
              <p:cNvSpPr/>
              <p:nvPr/>
            </p:nvSpPr>
            <p:spPr>
              <a:xfrm flipH="1">
                <a:off x="2016" y="3271"/>
                <a:ext cx="40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3" name="直接连接符 13772"/>
              <p:cNvSpPr/>
              <p:nvPr/>
            </p:nvSpPr>
            <p:spPr>
              <a:xfrm flipH="1" flipV="1">
                <a:off x="1449"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3774" name="直接连接符 13773"/>
              <p:cNvSpPr/>
              <p:nvPr/>
            </p:nvSpPr>
            <p:spPr>
              <a:xfrm>
                <a:off x="1045" y="3679"/>
                <a:ext cx="809"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3775" name="直接连接符 13774"/>
              <p:cNvSpPr/>
              <p:nvPr/>
            </p:nvSpPr>
            <p:spPr>
              <a:xfrm>
                <a:off x="155" y="2905"/>
                <a:ext cx="971" cy="122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6" name="直接连接符 13775"/>
              <p:cNvSpPr/>
              <p:nvPr/>
            </p:nvSpPr>
            <p:spPr>
              <a:xfrm flipH="1" flipV="1">
                <a:off x="2016" y="3149"/>
                <a:ext cx="768"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7" name="直接连接符 13776"/>
              <p:cNvSpPr/>
              <p:nvPr/>
            </p:nvSpPr>
            <p:spPr>
              <a:xfrm>
                <a:off x="1126" y="4127"/>
                <a:ext cx="165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8" name="直接连接符 13777"/>
              <p:cNvSpPr/>
              <p:nvPr/>
            </p:nvSpPr>
            <p:spPr>
              <a:xfrm>
                <a:off x="1207" y="2986"/>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79" name="直接连接符 13778"/>
              <p:cNvSpPr/>
              <p:nvPr/>
            </p:nvSpPr>
            <p:spPr>
              <a:xfrm flipH="1" flipV="1">
                <a:off x="398" y="2009"/>
                <a:ext cx="809" cy="977"/>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0" name="直接连接符 13779"/>
              <p:cNvSpPr/>
              <p:nvPr/>
            </p:nvSpPr>
            <p:spPr>
              <a:xfrm flipH="1" flipV="1">
                <a:off x="398" y="2497"/>
                <a:ext cx="809"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1" name="直接连接符 13780"/>
              <p:cNvSpPr/>
              <p:nvPr/>
            </p:nvSpPr>
            <p:spPr>
              <a:xfrm flipH="1" flipV="1">
                <a:off x="762" y="1642"/>
                <a:ext cx="687" cy="81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2" name="直接连接符 13781"/>
              <p:cNvSpPr/>
              <p:nvPr/>
            </p:nvSpPr>
            <p:spPr>
              <a:xfrm flipH="1" flipV="1">
                <a:off x="1166" y="1642"/>
                <a:ext cx="688" cy="81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3" name="直接连接符 13782"/>
              <p:cNvSpPr/>
              <p:nvPr/>
            </p:nvSpPr>
            <p:spPr>
              <a:xfrm>
                <a:off x="1166" y="2497"/>
                <a:ext cx="122"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4" name="直接连接符 13783"/>
              <p:cNvSpPr/>
              <p:nvPr/>
            </p:nvSpPr>
            <p:spPr>
              <a:xfrm>
                <a:off x="155" y="1479"/>
                <a:ext cx="0" cy="142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5" name="直接连接符 13784"/>
              <p:cNvSpPr/>
              <p:nvPr/>
            </p:nvSpPr>
            <p:spPr>
              <a:xfrm flipH="1">
                <a:off x="155" y="1479"/>
                <a:ext cx="161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86" name="直接连接符 13785"/>
              <p:cNvSpPr/>
              <p:nvPr/>
            </p:nvSpPr>
            <p:spPr>
              <a:xfrm flipV="1">
                <a:off x="398" y="2009"/>
                <a:ext cx="0" cy="4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3787" name="直接连接符 13786"/>
              <p:cNvSpPr/>
              <p:nvPr/>
            </p:nvSpPr>
            <p:spPr>
              <a:xfrm flipV="1">
                <a:off x="398" y="1642"/>
                <a:ext cx="364" cy="367"/>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3788" name="直接连接符 13787"/>
              <p:cNvSpPr/>
              <p:nvPr/>
            </p:nvSpPr>
            <p:spPr>
              <a:xfrm>
                <a:off x="762" y="1642"/>
                <a:ext cx="40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3789" name="直接连接符 13788"/>
              <p:cNvSpPr/>
              <p:nvPr/>
            </p:nvSpPr>
            <p:spPr>
              <a:xfrm>
                <a:off x="1166" y="1642"/>
                <a:ext cx="0" cy="855"/>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3790" name="直接连接符 13789"/>
              <p:cNvSpPr/>
              <p:nvPr/>
            </p:nvSpPr>
            <p:spPr>
              <a:xfrm>
                <a:off x="1773" y="1479"/>
                <a:ext cx="0"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91" name="直接连接符 13790"/>
              <p:cNvSpPr/>
              <p:nvPr/>
            </p:nvSpPr>
            <p:spPr>
              <a:xfrm>
                <a:off x="155" y="2905"/>
                <a:ext cx="89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92" name="直接连接符 13791"/>
              <p:cNvSpPr/>
              <p:nvPr/>
            </p:nvSpPr>
            <p:spPr>
              <a:xfrm>
                <a:off x="2016" y="2620"/>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793" name="直接连接符 13792"/>
              <p:cNvSpPr/>
              <p:nvPr/>
            </p:nvSpPr>
            <p:spPr>
              <a:xfrm>
                <a:off x="1045"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3794" name="直接连接符 13793"/>
              <p:cNvSpPr/>
              <p:nvPr/>
            </p:nvSpPr>
            <p:spPr>
              <a:xfrm>
                <a:off x="1207" y="3883"/>
                <a:ext cx="809"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3795" name="直接连接符 13794"/>
              <p:cNvSpPr/>
              <p:nvPr/>
            </p:nvSpPr>
            <p:spPr>
              <a:xfrm>
                <a:off x="2582" y="2620"/>
                <a:ext cx="0" cy="855"/>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3796" name="文本框 13795"/>
              <p:cNvSpPr txBox="1"/>
              <p:nvPr/>
            </p:nvSpPr>
            <p:spPr>
              <a:xfrm>
                <a:off x="144" y="1344"/>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13797" name="文本框 13796"/>
              <p:cNvSpPr txBox="1"/>
              <p:nvPr/>
            </p:nvSpPr>
            <p:spPr>
              <a:xfrm>
                <a:off x="1163" y="3796"/>
                <a:ext cx="315"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13798" name="文本框 13797"/>
              <p:cNvSpPr txBox="1"/>
              <p:nvPr/>
            </p:nvSpPr>
            <p:spPr>
              <a:xfrm>
                <a:off x="1753" y="1589"/>
                <a:ext cx="372"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W</a:t>
                </a:r>
              </a:p>
            </p:txBody>
          </p:sp>
          <p:sp>
            <p:nvSpPr>
              <p:cNvPr id="13799" name="文本框 13798"/>
              <p:cNvSpPr txBox="1"/>
              <p:nvPr/>
            </p:nvSpPr>
            <p:spPr>
              <a:xfrm>
                <a:off x="144" y="2521"/>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grpSp>
      </p:grpSp>
      <p:sp>
        <p:nvSpPr>
          <p:cNvPr id="13800" name="文本框 13799"/>
          <p:cNvSpPr txBox="1"/>
          <p:nvPr/>
        </p:nvSpPr>
        <p:spPr>
          <a:xfrm>
            <a:off x="1828800" y="4081463"/>
            <a:ext cx="460375" cy="519112"/>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nvGrpSpPr>
          <p:cNvPr id="13824" name="组合 13823"/>
          <p:cNvGrpSpPr/>
          <p:nvPr/>
        </p:nvGrpSpPr>
        <p:grpSpPr>
          <a:xfrm>
            <a:off x="4324350" y="0"/>
            <a:ext cx="4257675" cy="2894013"/>
            <a:chOff x="2736" y="0"/>
            <a:chExt cx="2682" cy="1823"/>
          </a:xfrm>
        </p:grpSpPr>
        <p:grpSp>
          <p:nvGrpSpPr>
            <p:cNvPr id="13822" name="组合 13821"/>
            <p:cNvGrpSpPr/>
            <p:nvPr/>
          </p:nvGrpSpPr>
          <p:grpSpPr>
            <a:xfrm>
              <a:off x="2736" y="0"/>
              <a:ext cx="1145" cy="618"/>
              <a:chOff x="2736" y="0"/>
              <a:chExt cx="1145" cy="618"/>
            </a:xfrm>
          </p:grpSpPr>
          <p:grpSp>
            <p:nvGrpSpPr>
              <p:cNvPr id="13516" name="组合 13515"/>
              <p:cNvGrpSpPr/>
              <p:nvPr/>
            </p:nvGrpSpPr>
            <p:grpSpPr>
              <a:xfrm>
                <a:off x="2736" y="0"/>
                <a:ext cx="820" cy="491"/>
                <a:chOff x="2699" y="764"/>
                <a:chExt cx="613" cy="388"/>
              </a:xfrm>
            </p:grpSpPr>
            <p:sp>
              <p:nvSpPr>
                <p:cNvPr id="13469" name="直接连接符 13468"/>
                <p:cNvSpPr/>
                <p:nvPr/>
              </p:nvSpPr>
              <p:spPr>
                <a:xfrm flipH="1" flipV="1">
                  <a:off x="3120" y="1008"/>
                  <a:ext cx="192" cy="144"/>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470" name="直接连接符 13469"/>
                <p:cNvSpPr/>
                <p:nvPr/>
              </p:nvSpPr>
              <p:spPr>
                <a:xfrm flipH="1">
                  <a:off x="2832" y="1008"/>
                  <a:ext cx="288"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472" name="文本框 13471"/>
                <p:cNvSpPr txBox="1"/>
                <p:nvPr/>
              </p:nvSpPr>
              <p:spPr>
                <a:xfrm>
                  <a:off x="2699" y="764"/>
                  <a:ext cx="263" cy="258"/>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sp>
            <p:nvSpPr>
              <p:cNvPr id="13624" name="直接连接符 13623"/>
              <p:cNvSpPr/>
              <p:nvPr/>
            </p:nvSpPr>
            <p:spPr>
              <a:xfrm flipV="1">
                <a:off x="3432" y="192"/>
                <a:ext cx="449" cy="426"/>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3632" name="组合 13631"/>
            <p:cNvGrpSpPr/>
            <p:nvPr/>
          </p:nvGrpSpPr>
          <p:grpSpPr>
            <a:xfrm>
              <a:off x="3408" y="1392"/>
              <a:ext cx="449" cy="431"/>
              <a:chOff x="3428" y="1398"/>
              <a:chExt cx="449" cy="431"/>
            </a:xfrm>
          </p:grpSpPr>
          <p:sp>
            <p:nvSpPr>
              <p:cNvPr id="13633" name="文本框 13632"/>
              <p:cNvSpPr txBox="1"/>
              <p:nvPr/>
            </p:nvSpPr>
            <p:spPr>
              <a:xfrm>
                <a:off x="3509" y="1398"/>
                <a:ext cx="290" cy="327"/>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nvGrpSpPr>
              <p:cNvPr id="13634" name="组合 13633"/>
              <p:cNvGrpSpPr/>
              <p:nvPr/>
            </p:nvGrpSpPr>
            <p:grpSpPr>
              <a:xfrm>
                <a:off x="3428" y="1433"/>
                <a:ext cx="449" cy="396"/>
                <a:chOff x="3216" y="1895"/>
                <a:chExt cx="336" cy="313"/>
              </a:xfrm>
            </p:grpSpPr>
            <p:sp>
              <p:nvSpPr>
                <p:cNvPr id="13635" name="直接连接符 13634"/>
                <p:cNvSpPr/>
                <p:nvPr/>
              </p:nvSpPr>
              <p:spPr>
                <a:xfrm>
                  <a:off x="3216" y="2208"/>
                  <a:ext cx="336"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636" name="直接连接符 13635"/>
                <p:cNvSpPr/>
                <p:nvPr/>
              </p:nvSpPr>
              <p:spPr>
                <a:xfrm flipH="1">
                  <a:off x="3216" y="1895"/>
                  <a:ext cx="336"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637" name="直接连接符 13636"/>
                <p:cNvSpPr/>
                <p:nvPr/>
              </p:nvSpPr>
              <p:spPr>
                <a:xfrm flipV="1">
                  <a:off x="3552" y="1920"/>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3638" name="直接连接符 13637"/>
                <p:cNvSpPr/>
                <p:nvPr/>
              </p:nvSpPr>
              <p:spPr>
                <a:xfrm flipV="1">
                  <a:off x="3216" y="1920"/>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grpSp>
          <p:nvGrpSpPr>
            <p:cNvPr id="13823" name="组合 13822"/>
            <p:cNvGrpSpPr/>
            <p:nvPr/>
          </p:nvGrpSpPr>
          <p:grpSpPr>
            <a:xfrm>
              <a:off x="4776" y="192"/>
              <a:ext cx="642" cy="455"/>
              <a:chOff x="4776" y="192"/>
              <a:chExt cx="642" cy="455"/>
            </a:xfrm>
          </p:grpSpPr>
          <p:sp>
            <p:nvSpPr>
              <p:cNvPr id="13626" name="文本框 13625"/>
              <p:cNvSpPr txBox="1"/>
              <p:nvPr/>
            </p:nvSpPr>
            <p:spPr>
              <a:xfrm>
                <a:off x="4776" y="296"/>
                <a:ext cx="642" cy="327"/>
              </a:xfrm>
              <a:prstGeom prst="rect">
                <a:avLst/>
              </a:prstGeom>
              <a:noFill/>
              <a:ln w="28575">
                <a:noFill/>
                <a:miter/>
              </a:ln>
            </p:spPr>
            <p:txBody>
              <a:bodyPr anchor="ctr">
                <a:spAutoFit/>
              </a:bodyPr>
              <a:lstStyle/>
              <a:p>
                <a:pPr lvl="0" algn="ctr">
                  <a:spcBef>
                    <a:spcPct val="50000"/>
                  </a:spcBef>
                </a:pPr>
                <a:r>
                  <a:rPr lang="en-US" altLang="zh-CN" sz="2800" b="1">
                    <a:solidFill>
                      <a:srgbClr val="0000FF"/>
                    </a:solidFill>
                    <a:latin typeface="Times New Roman" pitchFamily="18" charset="0"/>
                    <a:ea typeface="宋体" pitchFamily="2" charset="-122"/>
                  </a:rPr>
                  <a:t>Q"</a:t>
                </a:r>
              </a:p>
            </p:txBody>
          </p:sp>
          <p:grpSp>
            <p:nvGrpSpPr>
              <p:cNvPr id="13627" name="组合 13626"/>
              <p:cNvGrpSpPr/>
              <p:nvPr/>
            </p:nvGrpSpPr>
            <p:grpSpPr>
              <a:xfrm>
                <a:off x="4840" y="192"/>
                <a:ext cx="450" cy="455"/>
                <a:chOff x="4272" y="912"/>
                <a:chExt cx="336" cy="359"/>
              </a:xfrm>
            </p:grpSpPr>
            <p:sp>
              <p:nvSpPr>
                <p:cNvPr id="13628" name="直接连接符 13627"/>
                <p:cNvSpPr/>
                <p:nvPr/>
              </p:nvSpPr>
              <p:spPr>
                <a:xfrm>
                  <a:off x="4272" y="912"/>
                  <a:ext cx="0" cy="336"/>
                </a:xfrm>
                <a:prstGeom prst="line">
                  <a:avLst/>
                </a:prstGeom>
                <a:ln w="57150" cap="flat" cmpd="sng">
                  <a:solidFill>
                    <a:srgbClr val="FF0000"/>
                  </a:solidFill>
                  <a:prstDash val="solid"/>
                  <a:headEnd type="none" w="med" len="med"/>
                  <a:tailEnd type="none" w="sm" len="lg"/>
                </a:ln>
              </p:spPr>
              <p:txBody>
                <a:bodyPr/>
                <a:lstStyle/>
                <a:p>
                  <a:endParaRPr lang="zh-CN" altLang="en-US"/>
                </a:p>
              </p:txBody>
            </p:sp>
            <p:sp>
              <p:nvSpPr>
                <p:cNvPr id="13629" name="直接连接符 13628"/>
                <p:cNvSpPr/>
                <p:nvPr/>
              </p:nvSpPr>
              <p:spPr>
                <a:xfrm>
                  <a:off x="4272" y="1271"/>
                  <a:ext cx="336" cy="0"/>
                </a:xfrm>
                <a:prstGeom prst="line">
                  <a:avLst/>
                </a:prstGeom>
                <a:ln w="57150" cap="flat" cmpd="sng">
                  <a:solidFill>
                    <a:srgbClr val="FF0000"/>
                  </a:solidFill>
                  <a:prstDash val="solid"/>
                  <a:headEnd type="none" w="med" len="med"/>
                  <a:tailEnd type="none" w="sm" len="lg"/>
                </a:ln>
              </p:spPr>
              <p:txBody>
                <a:bodyPr/>
                <a:lstStyle/>
                <a:p>
                  <a:endParaRPr lang="zh-CN" altLang="en-US"/>
                </a:p>
              </p:txBody>
            </p:sp>
            <p:sp>
              <p:nvSpPr>
                <p:cNvPr id="13630" name="直接连接符 13629"/>
                <p:cNvSpPr/>
                <p:nvPr/>
              </p:nvSpPr>
              <p:spPr>
                <a:xfrm flipV="1">
                  <a:off x="4608" y="912"/>
                  <a:ext cx="0" cy="336"/>
                </a:xfrm>
                <a:prstGeom prst="line">
                  <a:avLst/>
                </a:prstGeom>
                <a:ln w="57150" cap="flat" cmpd="sng">
                  <a:solidFill>
                    <a:srgbClr val="FF0000"/>
                  </a:solidFill>
                  <a:prstDash val="solid"/>
                  <a:headEnd type="none" w="med" len="med"/>
                  <a:tailEnd type="none" w="sm" len="lg"/>
                </a:ln>
              </p:spPr>
              <p:txBody>
                <a:bodyPr/>
                <a:lstStyle/>
                <a:p>
                  <a:endParaRPr lang="zh-CN" altLang="en-US"/>
                </a:p>
              </p:txBody>
            </p:sp>
            <p:sp>
              <p:nvSpPr>
                <p:cNvPr id="13631" name="直接连接符 13630"/>
                <p:cNvSpPr/>
                <p:nvPr/>
              </p:nvSpPr>
              <p:spPr>
                <a:xfrm flipH="1">
                  <a:off x="4272" y="912"/>
                  <a:ext cx="336" cy="0"/>
                </a:xfrm>
                <a:prstGeom prst="line">
                  <a:avLst/>
                </a:prstGeom>
                <a:ln w="57150" cap="flat" cmpd="sng">
                  <a:solidFill>
                    <a:srgbClr val="FF0000"/>
                  </a:solidFill>
                  <a:prstDash val="solid"/>
                  <a:headEnd type="none" w="med" len="med"/>
                  <a:tailEnd type="none" w="sm" len="lg"/>
                </a:ln>
              </p:spPr>
              <p:txBody>
                <a:bodyPr/>
                <a:lstStyle/>
                <a:p>
                  <a:endParaRPr lang="zh-CN" altLang="en-US"/>
                </a:p>
              </p:txBody>
            </p:sp>
          </p:grpSp>
        </p:grpSp>
      </p:grpSp>
      <p:grpSp>
        <p:nvGrpSpPr>
          <p:cNvPr id="13825" name="组合 13824"/>
          <p:cNvGrpSpPr/>
          <p:nvPr/>
        </p:nvGrpSpPr>
        <p:grpSpPr>
          <a:xfrm>
            <a:off x="209550" y="4411663"/>
            <a:ext cx="1676400" cy="1814512"/>
            <a:chOff x="144" y="2779"/>
            <a:chExt cx="1056" cy="1143"/>
          </a:xfrm>
        </p:grpSpPr>
        <p:grpSp>
          <p:nvGrpSpPr>
            <p:cNvPr id="13805" name="组合 13804"/>
            <p:cNvGrpSpPr/>
            <p:nvPr/>
          </p:nvGrpSpPr>
          <p:grpSpPr>
            <a:xfrm>
              <a:off x="144" y="2779"/>
              <a:ext cx="1056" cy="1107"/>
              <a:chOff x="192" y="2325"/>
              <a:chExt cx="1056" cy="1107"/>
            </a:xfrm>
          </p:grpSpPr>
          <p:sp>
            <p:nvSpPr>
              <p:cNvPr id="13806" name="直接连接符 13805"/>
              <p:cNvSpPr/>
              <p:nvPr/>
            </p:nvSpPr>
            <p:spPr>
              <a:xfrm flipH="1">
                <a:off x="336" y="2520"/>
                <a:ext cx="912" cy="912"/>
              </a:xfrm>
              <a:prstGeom prst="line">
                <a:avLst/>
              </a:prstGeom>
              <a:ln w="28575" cap="flat" cmpd="sng">
                <a:solidFill>
                  <a:schemeClr val="accent2"/>
                </a:solidFill>
                <a:prstDash val="solid"/>
                <a:headEnd type="none" w="med" len="med"/>
                <a:tailEnd type="none" w="sm" len="lg"/>
              </a:ln>
            </p:spPr>
            <p:txBody>
              <a:bodyPr/>
              <a:lstStyle/>
              <a:p>
                <a:endParaRPr lang="zh-CN" altLang="en-US"/>
              </a:p>
            </p:txBody>
          </p:sp>
          <p:sp>
            <p:nvSpPr>
              <p:cNvPr id="13807" name="直接连接符 13806"/>
              <p:cNvSpPr/>
              <p:nvPr/>
            </p:nvSpPr>
            <p:spPr>
              <a:xfrm flipH="1">
                <a:off x="192" y="2325"/>
                <a:ext cx="912" cy="912"/>
              </a:xfrm>
              <a:prstGeom prst="line">
                <a:avLst/>
              </a:prstGeom>
              <a:ln w="28575" cap="flat" cmpd="sng">
                <a:solidFill>
                  <a:schemeClr val="accent2"/>
                </a:solidFill>
                <a:prstDash val="solid"/>
                <a:headEnd type="none" w="med" len="med"/>
                <a:tailEnd type="none" w="sm" len="lg"/>
              </a:ln>
            </p:spPr>
            <p:txBody>
              <a:bodyPr/>
              <a:lstStyle/>
              <a:p>
                <a:endParaRPr lang="zh-CN" altLang="en-US"/>
              </a:p>
            </p:txBody>
          </p:sp>
        </p:grpSp>
        <p:grpSp>
          <p:nvGrpSpPr>
            <p:cNvPr id="13808" name="组合 13807"/>
            <p:cNvGrpSpPr/>
            <p:nvPr/>
          </p:nvGrpSpPr>
          <p:grpSpPr>
            <a:xfrm>
              <a:off x="144" y="3595"/>
              <a:ext cx="1056" cy="327"/>
              <a:chOff x="192" y="3130"/>
              <a:chExt cx="1056" cy="327"/>
            </a:xfrm>
          </p:grpSpPr>
          <p:sp>
            <p:nvSpPr>
              <p:cNvPr id="13809" name="文本框 13808"/>
              <p:cNvSpPr txBox="1"/>
              <p:nvPr/>
            </p:nvSpPr>
            <p:spPr>
              <a:xfrm>
                <a:off x="480" y="3130"/>
                <a:ext cx="217" cy="327"/>
              </a:xfrm>
              <a:prstGeom prst="rect">
                <a:avLst/>
              </a:prstGeom>
              <a:noFill/>
              <a:ln w="28575">
                <a:noFill/>
                <a:miter/>
              </a:ln>
            </p:spPr>
            <p:txBody>
              <a:bodyPr anchor="ctr">
                <a:spAutoFit/>
              </a:bodyPr>
              <a:lstStyle/>
              <a:p>
                <a:pPr lvl="0" algn="ctr"/>
                <a:r>
                  <a:rPr lang="en-US" altLang="zh-CN" sz="2800" b="1">
                    <a:solidFill>
                      <a:srgbClr val="0000FF"/>
                    </a:solidFill>
                    <a:latin typeface="Times New Roman" pitchFamily="18" charset="0"/>
                    <a:ea typeface="宋体" pitchFamily="2" charset="-122"/>
                    <a:sym typeface="Symbol" pitchFamily="18" charset="2"/>
                  </a:rPr>
                  <a:t></a:t>
                </a:r>
                <a:endParaRPr lang="en-US" altLang="zh-CN" sz="2800" b="1">
                  <a:solidFill>
                    <a:srgbClr val="0000FF"/>
                  </a:solidFill>
                  <a:latin typeface="Times New Roman" pitchFamily="18" charset="0"/>
                  <a:ea typeface="宋体" pitchFamily="2" charset="-122"/>
                </a:endParaRPr>
              </a:p>
            </p:txBody>
          </p:sp>
          <p:sp>
            <p:nvSpPr>
              <p:cNvPr id="13810" name="直接连接符 13809"/>
              <p:cNvSpPr/>
              <p:nvPr/>
            </p:nvSpPr>
            <p:spPr>
              <a:xfrm flipH="1">
                <a:off x="288" y="3408"/>
                <a:ext cx="96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811" name="直接连接符 13810"/>
              <p:cNvSpPr/>
              <p:nvPr/>
            </p:nvSpPr>
            <p:spPr>
              <a:xfrm flipH="1" flipV="1">
                <a:off x="217" y="3216"/>
                <a:ext cx="144" cy="192"/>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812" name="直接连接符 13811"/>
              <p:cNvSpPr/>
              <p:nvPr/>
            </p:nvSpPr>
            <p:spPr>
              <a:xfrm flipH="1">
                <a:off x="192" y="3216"/>
                <a:ext cx="91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3813" name="任意多边形 13812"/>
              <p:cNvSpPr/>
              <p:nvPr/>
            </p:nvSpPr>
            <p:spPr>
              <a:xfrm>
                <a:off x="600" y="3168"/>
                <a:ext cx="144"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tx1"/>
                </a:solidFill>
                <a:prstDash val="solid"/>
                <a:headEnd type="none" w="med" len="med"/>
                <a:tailEnd type="none" w="sm" len="lg"/>
              </a:ln>
            </p:spPr>
            <p:txBody>
              <a:bodyPr/>
              <a:lstStyle/>
              <a:p>
                <a:endParaRPr lang="zh-CN" altLang="en-US"/>
              </a:p>
            </p:txBody>
          </p:sp>
        </p:grpSp>
      </p:grpSp>
      <p:grpSp>
        <p:nvGrpSpPr>
          <p:cNvPr id="13826" name="组合 13825"/>
          <p:cNvGrpSpPr/>
          <p:nvPr/>
        </p:nvGrpSpPr>
        <p:grpSpPr>
          <a:xfrm>
            <a:off x="2190750" y="2506663"/>
            <a:ext cx="1981200" cy="1676400"/>
            <a:chOff x="1392" y="1579"/>
            <a:chExt cx="1248" cy="1056"/>
          </a:xfrm>
        </p:grpSpPr>
        <p:grpSp>
          <p:nvGrpSpPr>
            <p:cNvPr id="13802" name="组合 13801"/>
            <p:cNvGrpSpPr/>
            <p:nvPr/>
          </p:nvGrpSpPr>
          <p:grpSpPr>
            <a:xfrm rot="-232198">
              <a:off x="1392" y="1675"/>
              <a:ext cx="1248" cy="934"/>
              <a:chOff x="1440" y="1296"/>
              <a:chExt cx="1008" cy="886"/>
            </a:xfrm>
          </p:grpSpPr>
          <p:sp>
            <p:nvSpPr>
              <p:cNvPr id="13803" name="直接连接符 13802"/>
              <p:cNvSpPr/>
              <p:nvPr/>
            </p:nvSpPr>
            <p:spPr>
              <a:xfrm flipV="1">
                <a:off x="1584" y="1414"/>
                <a:ext cx="864" cy="768"/>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13804" name="直接连接符 13803"/>
              <p:cNvSpPr/>
              <p:nvPr/>
            </p:nvSpPr>
            <p:spPr>
              <a:xfrm flipV="1">
                <a:off x="1440" y="1296"/>
                <a:ext cx="864" cy="720"/>
              </a:xfrm>
              <a:prstGeom prst="line">
                <a:avLst/>
              </a:prstGeom>
              <a:ln w="28575" cap="flat" cmpd="sng">
                <a:solidFill>
                  <a:srgbClr val="FF3300"/>
                </a:solidFill>
                <a:prstDash val="solid"/>
                <a:headEnd type="none" w="med" len="med"/>
                <a:tailEnd type="none" w="sm" len="lg"/>
              </a:ln>
            </p:spPr>
            <p:txBody>
              <a:bodyPr/>
              <a:lstStyle/>
              <a:p>
                <a:endParaRPr lang="zh-CN" altLang="en-US"/>
              </a:p>
            </p:txBody>
          </p:sp>
        </p:grpSp>
        <p:grpSp>
          <p:nvGrpSpPr>
            <p:cNvPr id="13814" name="组合 13813"/>
            <p:cNvGrpSpPr/>
            <p:nvPr/>
          </p:nvGrpSpPr>
          <p:grpSpPr>
            <a:xfrm>
              <a:off x="2112" y="1579"/>
              <a:ext cx="480" cy="1056"/>
              <a:chOff x="2112" y="1488"/>
              <a:chExt cx="480" cy="1056"/>
            </a:xfrm>
          </p:grpSpPr>
          <p:grpSp>
            <p:nvGrpSpPr>
              <p:cNvPr id="13815" name="组合 13814"/>
              <p:cNvGrpSpPr/>
              <p:nvPr/>
            </p:nvGrpSpPr>
            <p:grpSpPr>
              <a:xfrm>
                <a:off x="2112" y="1872"/>
                <a:ext cx="480" cy="480"/>
                <a:chOff x="2112" y="1872"/>
                <a:chExt cx="480" cy="480"/>
              </a:xfrm>
            </p:grpSpPr>
            <p:sp>
              <p:nvSpPr>
                <p:cNvPr id="13816" name="文本框 13815"/>
                <p:cNvSpPr txBox="1"/>
                <p:nvPr/>
              </p:nvSpPr>
              <p:spPr>
                <a:xfrm>
                  <a:off x="2208" y="1872"/>
                  <a:ext cx="235" cy="404"/>
                </a:xfrm>
                <a:prstGeom prst="rect">
                  <a:avLst/>
                </a:prstGeom>
                <a:noFill/>
                <a:ln w="28575">
                  <a:noFill/>
                  <a:miter/>
                </a:ln>
              </p:spPr>
              <p:txBody>
                <a:bodyPr wrap="none" anchor="ctr">
                  <a:spAutoFit/>
                </a:bodyPr>
                <a:lstStyle/>
                <a:p>
                  <a:pPr lvl="0" algn="ctr"/>
                  <a:r>
                    <a:rPr lang="en-US" altLang="zh-CN" sz="3600" b="1">
                      <a:solidFill>
                        <a:srgbClr val="0000FF"/>
                      </a:solidFill>
                      <a:latin typeface="Times New Roman" pitchFamily="18" charset="0"/>
                      <a:ea typeface="宋体" pitchFamily="2" charset="-122"/>
                      <a:sym typeface="Symbol" pitchFamily="18" charset="2"/>
                    </a:rPr>
                    <a:t></a:t>
                  </a:r>
                  <a:endParaRPr lang="en-US" altLang="zh-CN" sz="3600" b="1">
                    <a:solidFill>
                      <a:srgbClr val="0000FF"/>
                    </a:solidFill>
                    <a:latin typeface="Times New Roman" pitchFamily="18" charset="0"/>
                    <a:ea typeface="宋体" pitchFamily="2" charset="-122"/>
                  </a:endParaRPr>
                </a:p>
              </p:txBody>
            </p:sp>
            <p:sp>
              <p:nvSpPr>
                <p:cNvPr id="13817" name="任意多边形 13816"/>
                <p:cNvSpPr/>
                <p:nvPr/>
              </p:nvSpPr>
              <p:spPr>
                <a:xfrm flipH="1" flipV="1">
                  <a:off x="2112" y="2112"/>
                  <a:ext cx="480"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med" len="med"/>
                </a:ln>
              </p:spPr>
              <p:txBody>
                <a:bodyPr/>
                <a:lstStyle/>
                <a:p>
                  <a:endParaRPr lang="zh-CN" altLang="en-US"/>
                </a:p>
              </p:txBody>
            </p:sp>
          </p:grpSp>
          <p:grpSp>
            <p:nvGrpSpPr>
              <p:cNvPr id="13818" name="组合 13817"/>
              <p:cNvGrpSpPr/>
              <p:nvPr/>
            </p:nvGrpSpPr>
            <p:grpSpPr>
              <a:xfrm>
                <a:off x="2448" y="1488"/>
                <a:ext cx="144" cy="1056"/>
                <a:chOff x="2448" y="1488"/>
                <a:chExt cx="144" cy="1056"/>
              </a:xfrm>
            </p:grpSpPr>
            <p:sp>
              <p:nvSpPr>
                <p:cNvPr id="13819" name="直接连接符 13818"/>
                <p:cNvSpPr/>
                <p:nvPr/>
              </p:nvSpPr>
              <p:spPr>
                <a:xfrm flipV="1">
                  <a:off x="2592" y="1589"/>
                  <a:ext cx="0" cy="955"/>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13820" name="直接连接符 13819"/>
                <p:cNvSpPr/>
                <p:nvPr/>
              </p:nvSpPr>
              <p:spPr>
                <a:xfrm flipV="1">
                  <a:off x="2448" y="1488"/>
                  <a:ext cx="0" cy="905"/>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13821" name="直接连接符 13820"/>
                <p:cNvSpPr/>
                <p:nvPr/>
              </p:nvSpPr>
              <p:spPr>
                <a:xfrm flipH="1" flipV="1">
                  <a:off x="2448" y="1536"/>
                  <a:ext cx="144" cy="144"/>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5"/>
                                        </p:tgtEl>
                                        <p:attrNameLst>
                                          <p:attrName>style.visibility</p:attrName>
                                        </p:attrNameLst>
                                      </p:cBhvr>
                                      <p:to>
                                        <p:strVal val="visible"/>
                                      </p:to>
                                    </p:set>
                                    <p:anim calcmode="lin" valueType="num">
                                      <p:cBhvr additive="base">
                                        <p:cTn id="7" dur="500" fill="hold"/>
                                        <p:tgtEl>
                                          <p:spTgt spid="13825"/>
                                        </p:tgtEl>
                                        <p:attrNameLst>
                                          <p:attrName>ppt_x</p:attrName>
                                        </p:attrNameLst>
                                      </p:cBhvr>
                                      <p:tavLst>
                                        <p:tav tm="0">
                                          <p:val>
                                            <p:strVal val="0-#ppt_w/2"/>
                                          </p:val>
                                        </p:tav>
                                        <p:tav tm="100000">
                                          <p:val>
                                            <p:strVal val="#ppt_x"/>
                                          </p:val>
                                        </p:tav>
                                      </p:tavLst>
                                    </p:anim>
                                    <p:anim calcmode="lin" valueType="num">
                                      <p:cBhvr additive="base">
                                        <p:cTn id="8" dur="500" fill="hold"/>
                                        <p:tgtEl>
                                          <p:spTgt spid="138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68"/>
                                        </p:tgtEl>
                                        <p:attrNameLst>
                                          <p:attrName>style.visibility</p:attrName>
                                        </p:attrNameLst>
                                      </p:cBhvr>
                                      <p:to>
                                        <p:strVal val="visible"/>
                                      </p:to>
                                    </p:set>
                                    <p:anim calcmode="lin" valueType="num">
                                      <p:cBhvr additive="base">
                                        <p:cTn id="13" dur="500" fill="hold"/>
                                        <p:tgtEl>
                                          <p:spTgt spid="13568"/>
                                        </p:tgtEl>
                                        <p:attrNameLst>
                                          <p:attrName>ppt_x</p:attrName>
                                        </p:attrNameLst>
                                      </p:cBhvr>
                                      <p:tavLst>
                                        <p:tav tm="0">
                                          <p:val>
                                            <p:strVal val="#ppt_x"/>
                                          </p:val>
                                        </p:tav>
                                        <p:tav tm="100000">
                                          <p:val>
                                            <p:strVal val="#ppt_x"/>
                                          </p:val>
                                        </p:tav>
                                      </p:tavLst>
                                    </p:anim>
                                    <p:anim calcmode="lin" valueType="num">
                                      <p:cBhvr additive="base">
                                        <p:cTn id="14" dur="500" fill="hold"/>
                                        <p:tgtEl>
                                          <p:spTgt spid="135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13826"/>
                                        </p:tgtEl>
                                        <p:attrNameLst>
                                          <p:attrName>style.visibility</p:attrName>
                                        </p:attrNameLst>
                                      </p:cBhvr>
                                      <p:to>
                                        <p:strVal val="visible"/>
                                      </p:to>
                                    </p:set>
                                    <p:anim calcmode="lin" valueType="num">
                                      <p:cBhvr additive="base">
                                        <p:cTn id="19" dur="500" fill="hold"/>
                                        <p:tgtEl>
                                          <p:spTgt spid="13826"/>
                                        </p:tgtEl>
                                        <p:attrNameLst>
                                          <p:attrName>ppt_x</p:attrName>
                                        </p:attrNameLst>
                                      </p:cBhvr>
                                      <p:tavLst>
                                        <p:tav tm="0">
                                          <p:val>
                                            <p:strVal val="0-#ppt_w/2"/>
                                          </p:val>
                                        </p:tav>
                                        <p:tav tm="100000">
                                          <p:val>
                                            <p:strVal val="#ppt_x"/>
                                          </p:val>
                                        </p:tav>
                                      </p:tavLst>
                                    </p:anim>
                                    <p:anim calcmode="lin" valueType="num">
                                      <p:cBhvr additive="base">
                                        <p:cTn id="20" dur="500" fill="hold"/>
                                        <p:tgtEl>
                                          <p:spTgt spid="138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572"/>
                                        </p:tgtEl>
                                        <p:attrNameLst>
                                          <p:attrName>style.visibility</p:attrName>
                                        </p:attrNameLst>
                                      </p:cBhvr>
                                      <p:to>
                                        <p:strVal val="visible"/>
                                      </p:to>
                                    </p:set>
                                    <p:anim calcmode="lin" valueType="num">
                                      <p:cBhvr additive="base">
                                        <p:cTn id="25" dur="500" fill="hold"/>
                                        <p:tgtEl>
                                          <p:spTgt spid="13572"/>
                                        </p:tgtEl>
                                        <p:attrNameLst>
                                          <p:attrName>ppt_x</p:attrName>
                                        </p:attrNameLst>
                                      </p:cBhvr>
                                      <p:tavLst>
                                        <p:tav tm="0">
                                          <p:val>
                                            <p:strVal val="1+#ppt_w/2"/>
                                          </p:val>
                                        </p:tav>
                                        <p:tav tm="100000">
                                          <p:val>
                                            <p:strVal val="#ppt_x"/>
                                          </p:val>
                                        </p:tav>
                                      </p:tavLst>
                                    </p:anim>
                                    <p:anim calcmode="lin" valueType="num">
                                      <p:cBhvr additive="base">
                                        <p:cTn id="26" dur="500" fill="hold"/>
                                        <p:tgtEl>
                                          <p:spTgt spid="13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346" name="组合 93345"/>
          <p:cNvGrpSpPr/>
          <p:nvPr/>
        </p:nvGrpSpPr>
        <p:grpSpPr>
          <a:xfrm>
            <a:off x="4021138" y="2209800"/>
            <a:ext cx="5103812" cy="4362450"/>
            <a:chOff x="2898" y="1680"/>
            <a:chExt cx="2828" cy="2464"/>
          </a:xfrm>
        </p:grpSpPr>
        <p:grpSp>
          <p:nvGrpSpPr>
            <p:cNvPr id="93280" name="组合 93279"/>
            <p:cNvGrpSpPr/>
            <p:nvPr/>
          </p:nvGrpSpPr>
          <p:grpSpPr>
            <a:xfrm>
              <a:off x="3351" y="2341"/>
              <a:ext cx="227" cy="292"/>
              <a:chOff x="3216" y="2722"/>
              <a:chExt cx="215" cy="178"/>
            </a:xfrm>
          </p:grpSpPr>
          <p:sp>
            <p:nvSpPr>
              <p:cNvPr id="93281" name="任意多边形 93280"/>
              <p:cNvSpPr/>
              <p:nvPr/>
            </p:nvSpPr>
            <p:spPr>
              <a:xfrm>
                <a:off x="3360" y="2736"/>
                <a:ext cx="48"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sm" len="lg"/>
              </a:ln>
            </p:spPr>
            <p:txBody>
              <a:bodyPr/>
              <a:lstStyle/>
              <a:p>
                <a:endParaRPr lang="zh-CN" altLang="en-US"/>
              </a:p>
            </p:txBody>
          </p:sp>
          <p:sp>
            <p:nvSpPr>
              <p:cNvPr id="93282" name="文本框 93281"/>
              <p:cNvSpPr txBox="1"/>
              <p:nvPr/>
            </p:nvSpPr>
            <p:spPr>
              <a:xfrm>
                <a:off x="3216" y="2722"/>
                <a:ext cx="215" cy="178"/>
              </a:xfrm>
              <a:prstGeom prst="rect">
                <a:avLst/>
              </a:prstGeom>
              <a:noFill/>
              <a:ln w="28575">
                <a:noFill/>
                <a:miter/>
              </a:ln>
            </p:spPr>
            <p:txBody>
              <a:bodyPr wrap="none" anchor="ctr">
                <a:spAutoFit/>
              </a:bodyPr>
              <a:lstStyle/>
              <a:p>
                <a:pPr lvl="0" algn="ctr"/>
                <a:r>
                  <a:rPr lang="en-US" altLang="zh-CN" sz="2800" b="1">
                    <a:solidFill>
                      <a:schemeClr val="accent2"/>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93283" name="组合 93282"/>
            <p:cNvGrpSpPr/>
            <p:nvPr/>
          </p:nvGrpSpPr>
          <p:grpSpPr>
            <a:xfrm>
              <a:off x="3577" y="2081"/>
              <a:ext cx="208" cy="306"/>
              <a:chOff x="3408" y="2565"/>
              <a:chExt cx="182" cy="219"/>
            </a:xfrm>
          </p:grpSpPr>
          <p:sp>
            <p:nvSpPr>
              <p:cNvPr id="93284" name="任意多边形 93283"/>
              <p:cNvSpPr/>
              <p:nvPr/>
            </p:nvSpPr>
            <p:spPr>
              <a:xfrm flipH="1" flipV="1">
                <a:off x="3408" y="2688"/>
                <a:ext cx="144"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sm" len="lg"/>
              </a:ln>
            </p:spPr>
            <p:txBody>
              <a:bodyPr rot="10800000" wrap="none" anchor="ctr"/>
              <a:lstStyle/>
              <a:p>
                <a:pPr lvl="0" algn="ctr"/>
                <a:endParaRPr sz="2800" b="1" dirty="0">
                  <a:solidFill>
                    <a:schemeClr val="tx1"/>
                  </a:solidFill>
                  <a:latin typeface="Times New Roman" pitchFamily="18" charset="0"/>
                  <a:ea typeface="宋体" pitchFamily="2" charset="-122"/>
                </a:endParaRPr>
              </a:p>
            </p:txBody>
          </p:sp>
          <p:sp>
            <p:nvSpPr>
              <p:cNvPr id="93285" name="文本框 93284"/>
              <p:cNvSpPr txBox="1"/>
              <p:nvPr/>
            </p:nvSpPr>
            <p:spPr>
              <a:xfrm>
                <a:off x="3408" y="2565"/>
                <a:ext cx="182" cy="210"/>
              </a:xfrm>
              <a:prstGeom prst="rect">
                <a:avLst/>
              </a:prstGeom>
              <a:noFill/>
              <a:ln w="28575">
                <a:noFill/>
                <a:miter/>
              </a:ln>
            </p:spPr>
            <p:txBody>
              <a:bodyPr anchor="ctr">
                <a:spAutoFit/>
              </a:bodyPr>
              <a:lstStyle/>
              <a:p>
                <a:pPr lvl="0" algn="ctr"/>
                <a:r>
                  <a:rPr lang="en-US" altLang="zh-CN" sz="2800" b="1">
                    <a:solidFill>
                      <a:srgbClr val="FF3300"/>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93286" name="组合 93285"/>
            <p:cNvGrpSpPr/>
            <p:nvPr/>
          </p:nvGrpSpPr>
          <p:grpSpPr>
            <a:xfrm>
              <a:off x="2898" y="1680"/>
              <a:ext cx="2828" cy="2464"/>
              <a:chOff x="2898" y="1680"/>
              <a:chExt cx="2828" cy="2464"/>
            </a:xfrm>
          </p:grpSpPr>
          <p:sp>
            <p:nvSpPr>
              <p:cNvPr id="93287" name="文本框 93286"/>
              <p:cNvSpPr txBox="1"/>
              <p:nvPr/>
            </p:nvSpPr>
            <p:spPr>
              <a:xfrm>
                <a:off x="4387" y="3851"/>
                <a:ext cx="349" cy="293"/>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grpSp>
            <p:nvGrpSpPr>
              <p:cNvPr id="93288" name="组合 93287"/>
              <p:cNvGrpSpPr/>
              <p:nvPr/>
            </p:nvGrpSpPr>
            <p:grpSpPr>
              <a:xfrm>
                <a:off x="2898" y="1680"/>
                <a:ext cx="2828" cy="2439"/>
                <a:chOff x="2898" y="1680"/>
                <a:chExt cx="2828" cy="2439"/>
              </a:xfrm>
            </p:grpSpPr>
            <p:sp>
              <p:nvSpPr>
                <p:cNvPr id="93289" name="文本框 93288"/>
                <p:cNvSpPr txBox="1"/>
                <p:nvPr/>
              </p:nvSpPr>
              <p:spPr>
                <a:xfrm>
                  <a:off x="4464" y="1680"/>
                  <a:ext cx="233" cy="293"/>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grpSp>
              <p:nvGrpSpPr>
                <p:cNvPr id="93290" name="组合 93289"/>
                <p:cNvGrpSpPr/>
                <p:nvPr/>
              </p:nvGrpSpPr>
              <p:grpSpPr>
                <a:xfrm>
                  <a:off x="3317" y="2075"/>
                  <a:ext cx="1558" cy="523"/>
                  <a:chOff x="3216" y="2544"/>
                  <a:chExt cx="1248" cy="336"/>
                </a:xfrm>
              </p:grpSpPr>
              <p:sp>
                <p:nvSpPr>
                  <p:cNvPr id="93291" name="直接连接符 93290"/>
                  <p:cNvSpPr/>
                  <p:nvPr/>
                </p:nvSpPr>
                <p:spPr>
                  <a:xfrm>
                    <a:off x="3552" y="2544"/>
                    <a:ext cx="336"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292" name="直接连接符 93291"/>
                  <p:cNvSpPr/>
                  <p:nvPr/>
                </p:nvSpPr>
                <p:spPr>
                  <a:xfrm>
                    <a:off x="3216" y="2880"/>
                    <a:ext cx="62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293" name="直接连接符 93292"/>
                  <p:cNvSpPr/>
                  <p:nvPr/>
                </p:nvSpPr>
                <p:spPr>
                  <a:xfrm>
                    <a:off x="3840" y="2544"/>
                    <a:ext cx="624"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294" name="直接连接符 93293"/>
                  <p:cNvSpPr/>
                  <p:nvPr/>
                </p:nvSpPr>
                <p:spPr>
                  <a:xfrm>
                    <a:off x="3792" y="2880"/>
                    <a:ext cx="67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sp>
              <p:nvSpPr>
                <p:cNvPr id="93295" name="直接连接符 93294"/>
                <p:cNvSpPr/>
                <p:nvPr/>
              </p:nvSpPr>
              <p:spPr>
                <a:xfrm>
                  <a:off x="3090" y="2882"/>
                  <a:ext cx="263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296" name="直接连接符 93295"/>
                <p:cNvSpPr/>
                <p:nvPr/>
              </p:nvSpPr>
              <p:spPr>
                <a:xfrm>
                  <a:off x="4408" y="2882"/>
                  <a:ext cx="959" cy="1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297" name="文本框 93296"/>
                <p:cNvSpPr txBox="1"/>
                <p:nvPr/>
              </p:nvSpPr>
              <p:spPr>
                <a:xfrm>
                  <a:off x="4396" y="2583"/>
                  <a:ext cx="144" cy="293"/>
                </a:xfrm>
                <a:prstGeom prst="rect">
                  <a:avLst/>
                </a:prstGeom>
                <a:noFill/>
                <a:ln w="28575">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93298" name="文本框 93297"/>
                <p:cNvSpPr txBox="1"/>
                <p:nvPr/>
              </p:nvSpPr>
              <p:spPr>
                <a:xfrm>
                  <a:off x="2898" y="2425"/>
                  <a:ext cx="245" cy="293"/>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93299" name="文本框 93298"/>
                <p:cNvSpPr txBox="1"/>
                <p:nvPr/>
              </p:nvSpPr>
              <p:spPr>
                <a:xfrm>
                  <a:off x="5330" y="2407"/>
                  <a:ext cx="378" cy="293"/>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sp>
              <p:nvSpPr>
                <p:cNvPr id="93300" name="直接连接符 93299"/>
                <p:cNvSpPr/>
                <p:nvPr/>
              </p:nvSpPr>
              <p:spPr>
                <a:xfrm flipV="1">
                  <a:off x="3317" y="2075"/>
                  <a:ext cx="420" cy="523"/>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93301" name="组合 93300"/>
                <p:cNvGrpSpPr/>
                <p:nvPr/>
              </p:nvGrpSpPr>
              <p:grpSpPr>
                <a:xfrm>
                  <a:off x="3317" y="3419"/>
                  <a:ext cx="420" cy="448"/>
                  <a:chOff x="3216" y="3408"/>
                  <a:chExt cx="336" cy="288"/>
                </a:xfrm>
              </p:grpSpPr>
              <p:sp>
                <p:nvSpPr>
                  <p:cNvPr id="93302" name="直接连接符 93301"/>
                  <p:cNvSpPr/>
                  <p:nvPr/>
                </p:nvSpPr>
                <p:spPr>
                  <a:xfrm>
                    <a:off x="3216" y="3408"/>
                    <a:ext cx="33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303" name="直接连接符 93302"/>
                  <p:cNvSpPr/>
                  <p:nvPr/>
                </p:nvSpPr>
                <p:spPr>
                  <a:xfrm>
                    <a:off x="3216" y="3696"/>
                    <a:ext cx="33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93304" name="直接连接符 93303"/>
                <p:cNvSpPr/>
                <p:nvPr/>
              </p:nvSpPr>
              <p:spPr>
                <a:xfrm>
                  <a:off x="3317" y="3419"/>
                  <a:ext cx="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nvGrpSpPr>
                <p:cNvPr id="93305" name="组合 93304"/>
                <p:cNvGrpSpPr/>
                <p:nvPr/>
              </p:nvGrpSpPr>
              <p:grpSpPr>
                <a:xfrm>
                  <a:off x="4875" y="2075"/>
                  <a:ext cx="359" cy="523"/>
                  <a:chOff x="4368" y="2544"/>
                  <a:chExt cx="288" cy="336"/>
                </a:xfrm>
              </p:grpSpPr>
              <p:sp>
                <p:nvSpPr>
                  <p:cNvPr id="93306" name="直接连接符 93305"/>
                  <p:cNvSpPr/>
                  <p:nvPr/>
                </p:nvSpPr>
                <p:spPr>
                  <a:xfrm flipV="1">
                    <a:off x="4368" y="2544"/>
                    <a:ext cx="0"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93307" name="直接连接符 93306"/>
                  <p:cNvSpPr/>
                  <p:nvPr/>
                </p:nvSpPr>
                <p:spPr>
                  <a:xfrm flipV="1">
                    <a:off x="4656" y="2544"/>
                    <a:ext cx="0"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93308" name="组合 93307"/>
                <p:cNvGrpSpPr/>
                <p:nvPr/>
              </p:nvGrpSpPr>
              <p:grpSpPr>
                <a:xfrm>
                  <a:off x="4875" y="2075"/>
                  <a:ext cx="359" cy="523"/>
                  <a:chOff x="4368" y="2544"/>
                  <a:chExt cx="288" cy="336"/>
                </a:xfrm>
              </p:grpSpPr>
              <p:sp>
                <p:nvSpPr>
                  <p:cNvPr id="93309" name="直接连接符 93308"/>
                  <p:cNvSpPr/>
                  <p:nvPr/>
                </p:nvSpPr>
                <p:spPr>
                  <a:xfrm>
                    <a:off x="4368" y="2880"/>
                    <a:ext cx="288"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93310" name="直接连接符 93309"/>
                  <p:cNvSpPr/>
                  <p:nvPr/>
                </p:nvSpPr>
                <p:spPr>
                  <a:xfrm>
                    <a:off x="4368" y="2544"/>
                    <a:ext cx="288"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93311" name="组合 93310"/>
                <p:cNvGrpSpPr/>
                <p:nvPr/>
              </p:nvGrpSpPr>
              <p:grpSpPr>
                <a:xfrm>
                  <a:off x="3317" y="3419"/>
                  <a:ext cx="420" cy="448"/>
                  <a:chOff x="3216" y="3408"/>
                  <a:chExt cx="336" cy="288"/>
                </a:xfrm>
              </p:grpSpPr>
              <p:sp>
                <p:nvSpPr>
                  <p:cNvPr id="93312" name="直接连接符 93311"/>
                  <p:cNvSpPr/>
                  <p:nvPr/>
                </p:nvSpPr>
                <p:spPr>
                  <a:xfrm>
                    <a:off x="3216" y="3408"/>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93313" name="直接连接符 93312"/>
                  <p:cNvSpPr/>
                  <p:nvPr/>
                </p:nvSpPr>
                <p:spPr>
                  <a:xfrm>
                    <a:off x="3552" y="3408"/>
                    <a:ext cx="0" cy="288"/>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93314" name="组合 93313"/>
                <p:cNvGrpSpPr/>
                <p:nvPr/>
              </p:nvGrpSpPr>
              <p:grpSpPr>
                <a:xfrm>
                  <a:off x="3317" y="2075"/>
                  <a:ext cx="420" cy="1344"/>
                  <a:chOff x="3216" y="2544"/>
                  <a:chExt cx="336" cy="864"/>
                </a:xfrm>
              </p:grpSpPr>
              <p:sp>
                <p:nvSpPr>
                  <p:cNvPr id="93315" name="直接连接符 93314"/>
                  <p:cNvSpPr/>
                  <p:nvPr/>
                </p:nvSpPr>
                <p:spPr>
                  <a:xfrm>
                    <a:off x="3552" y="2544"/>
                    <a:ext cx="0" cy="48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16" name="直接连接符 93315"/>
                  <p:cNvSpPr/>
                  <p:nvPr/>
                </p:nvSpPr>
                <p:spPr>
                  <a:xfrm>
                    <a:off x="3552" y="3024"/>
                    <a:ext cx="0" cy="384"/>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317" name="直接连接符 93316"/>
                  <p:cNvSpPr/>
                  <p:nvPr/>
                </p:nvSpPr>
                <p:spPr>
                  <a:xfrm>
                    <a:off x="3216" y="2880"/>
                    <a:ext cx="0" cy="144"/>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18" name="直接连接符 93317"/>
                  <p:cNvSpPr/>
                  <p:nvPr/>
                </p:nvSpPr>
                <p:spPr>
                  <a:xfrm>
                    <a:off x="3216" y="3024"/>
                    <a:ext cx="0" cy="384"/>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93319" name="组合 93318"/>
                <p:cNvGrpSpPr/>
                <p:nvPr/>
              </p:nvGrpSpPr>
              <p:grpSpPr>
                <a:xfrm>
                  <a:off x="3737" y="3419"/>
                  <a:ext cx="1497" cy="448"/>
                  <a:chOff x="3552" y="3408"/>
                  <a:chExt cx="1200" cy="288"/>
                </a:xfrm>
              </p:grpSpPr>
              <p:sp>
                <p:nvSpPr>
                  <p:cNvPr id="93320" name="直接连接符 93319"/>
                  <p:cNvSpPr/>
                  <p:nvPr/>
                </p:nvSpPr>
                <p:spPr>
                  <a:xfrm>
                    <a:off x="3552" y="3408"/>
                    <a:ext cx="38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21" name="直接连接符 93320"/>
                  <p:cNvSpPr/>
                  <p:nvPr/>
                </p:nvSpPr>
                <p:spPr>
                  <a:xfrm>
                    <a:off x="3552" y="3696"/>
                    <a:ext cx="768"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22" name="直接连接符 93321"/>
                  <p:cNvSpPr/>
                  <p:nvPr/>
                </p:nvSpPr>
                <p:spPr>
                  <a:xfrm>
                    <a:off x="3888" y="3408"/>
                    <a:ext cx="576"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323" name="直接连接符 93322"/>
                  <p:cNvSpPr/>
                  <p:nvPr/>
                </p:nvSpPr>
                <p:spPr>
                  <a:xfrm>
                    <a:off x="4272" y="3696"/>
                    <a:ext cx="48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93324" name="组合 93323"/>
                <p:cNvGrpSpPr/>
                <p:nvPr/>
              </p:nvGrpSpPr>
              <p:grpSpPr>
                <a:xfrm>
                  <a:off x="4875" y="2598"/>
                  <a:ext cx="359" cy="1269"/>
                  <a:chOff x="4464" y="2880"/>
                  <a:chExt cx="288" cy="816"/>
                </a:xfrm>
              </p:grpSpPr>
              <p:sp>
                <p:nvSpPr>
                  <p:cNvPr id="93325" name="直接连接符 93324"/>
                  <p:cNvSpPr/>
                  <p:nvPr/>
                </p:nvSpPr>
                <p:spPr>
                  <a:xfrm flipV="1">
                    <a:off x="4464" y="3168"/>
                    <a:ext cx="0" cy="24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26" name="直接连接符 93325"/>
                  <p:cNvSpPr/>
                  <p:nvPr/>
                </p:nvSpPr>
                <p:spPr>
                  <a:xfrm flipV="1">
                    <a:off x="4464" y="2880"/>
                    <a:ext cx="0" cy="288"/>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327" name="直接连接符 93326"/>
                  <p:cNvSpPr/>
                  <p:nvPr/>
                </p:nvSpPr>
                <p:spPr>
                  <a:xfrm flipV="1">
                    <a:off x="4752" y="2976"/>
                    <a:ext cx="0" cy="72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93328" name="直接连接符 93327"/>
                  <p:cNvSpPr/>
                  <p:nvPr/>
                </p:nvSpPr>
                <p:spPr>
                  <a:xfrm flipV="1">
                    <a:off x="4752" y="2880"/>
                    <a:ext cx="0" cy="96"/>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sp>
              <p:nvSpPr>
                <p:cNvPr id="93329" name="直接连接符 93328"/>
                <p:cNvSpPr/>
                <p:nvPr/>
              </p:nvSpPr>
              <p:spPr>
                <a:xfrm flipV="1">
                  <a:off x="4387" y="1872"/>
                  <a:ext cx="0" cy="2247"/>
                </a:xfrm>
                <a:prstGeom prst="line">
                  <a:avLst/>
                </a:prstGeom>
                <a:ln w="28575" cap="flat" cmpd="sng">
                  <a:solidFill>
                    <a:srgbClr val="000000"/>
                  </a:solidFill>
                  <a:prstDash val="solid"/>
                  <a:headEnd type="none" w="med" len="med"/>
                  <a:tailEnd type="none" w="med" len="med"/>
                </a:ln>
              </p:spPr>
              <p:txBody>
                <a:bodyPr/>
                <a:lstStyle/>
                <a:p>
                  <a:endParaRPr lang="zh-CN" altLang="en-US"/>
                </a:p>
              </p:txBody>
            </p:sp>
          </p:grpSp>
        </p:grpSp>
      </p:grpSp>
      <p:sp>
        <p:nvSpPr>
          <p:cNvPr id="93348" name="文本框 93347"/>
          <p:cNvSpPr txBox="1"/>
          <p:nvPr/>
        </p:nvSpPr>
        <p:spPr>
          <a:xfrm>
            <a:off x="-18415" y="1270"/>
            <a:ext cx="9090025" cy="1412875"/>
          </a:xfrm>
          <a:prstGeom prst="rect">
            <a:avLst/>
          </a:prstGeom>
          <a:noFill/>
          <a:ln w="9525">
            <a:noFill/>
            <a:miter/>
          </a:ln>
        </p:spPr>
        <p:txBody>
          <a:bodyPr wrap="square">
            <a:spAutoFit/>
          </a:bodyPr>
          <a:lstStyle/>
          <a:p>
            <a:pPr lvl="0" algn="just">
              <a:lnSpc>
                <a:spcPct val="90000"/>
              </a:lnSpc>
            </a:pPr>
            <a:r>
              <a:rPr lang="zh-CN" altLang="en-US" sz="2400" dirty="0">
                <a:solidFill>
                  <a:schemeClr val="tx1"/>
                </a:solidFill>
                <a:latin typeface="黑体" pitchFamily="2" charset="-122"/>
                <a:ea typeface="黑体" pitchFamily="2" charset="-122"/>
              </a:rPr>
              <a:t>投影面垂直面的</a:t>
            </a:r>
            <a:r>
              <a:rPr lang="zh-CN" altLang="en-US" sz="2400" dirty="0">
                <a:solidFill>
                  <a:srgbClr val="0000FF"/>
                </a:solidFill>
                <a:latin typeface="黑体" pitchFamily="2" charset="-122"/>
                <a:ea typeface="黑体" pitchFamily="2" charset="-122"/>
              </a:rPr>
              <a:t>投影特征</a:t>
            </a:r>
            <a:r>
              <a:rPr lang="zh-CN" altLang="en-US" sz="2400" dirty="0">
                <a:solidFill>
                  <a:schemeClr val="tx1"/>
                </a:solidFill>
                <a:latin typeface="黑体" pitchFamily="2" charset="-122"/>
                <a:ea typeface="黑体" pitchFamily="2" charset="-122"/>
              </a:rPr>
              <a:t>为：</a:t>
            </a:r>
          </a:p>
          <a:p>
            <a:pPr lvl="0" algn="just">
              <a:lnSpc>
                <a:spcPct val="90000"/>
              </a:lnSpc>
            </a:pPr>
            <a:r>
              <a:rPr lang="en-US" altLang="zh-CN" sz="2400" dirty="0">
                <a:solidFill>
                  <a:srgbClr val="FF0000"/>
                </a:solidFill>
                <a:latin typeface="黑体" pitchFamily="2" charset="-122"/>
                <a:ea typeface="黑体" pitchFamily="2" charset="-122"/>
              </a:rPr>
              <a:t>a </a:t>
            </a:r>
            <a:r>
              <a:rPr lang="zh-CN" altLang="en-US" sz="2400" dirty="0">
                <a:solidFill>
                  <a:srgbClr val="FF0000"/>
                </a:solidFill>
                <a:latin typeface="黑体" pitchFamily="2" charset="-122"/>
                <a:ea typeface="黑体" pitchFamily="2" charset="-122"/>
              </a:rPr>
              <a:t>平面在与其</a:t>
            </a:r>
            <a:r>
              <a:rPr lang="zh-CN" altLang="en-US" sz="2400" u="sng" dirty="0">
                <a:solidFill>
                  <a:srgbClr val="FF0000"/>
                </a:solidFill>
                <a:latin typeface="黑体" pitchFamily="2" charset="-122"/>
                <a:ea typeface="黑体" pitchFamily="2" charset="-122"/>
              </a:rPr>
              <a:t>所垂直的投影面上的投影积聚为一直线</a:t>
            </a:r>
            <a:r>
              <a:rPr lang="zh-CN" altLang="en-US" sz="2400" dirty="0">
                <a:solidFill>
                  <a:srgbClr val="FF0000"/>
                </a:solidFill>
                <a:latin typeface="黑体" pitchFamily="2" charset="-122"/>
                <a:ea typeface="黑体" pitchFamily="2" charset="-122"/>
              </a:rPr>
              <a:t>，</a:t>
            </a:r>
            <a:r>
              <a:rPr lang="zh-CN" altLang="en-US" sz="2400" dirty="0">
                <a:solidFill>
                  <a:schemeClr val="tx1"/>
                </a:solidFill>
                <a:latin typeface="黑体" pitchFamily="2" charset="-122"/>
                <a:ea typeface="黑体" pitchFamily="2" charset="-122"/>
              </a:rPr>
              <a:t>该直线与两投影轴的夹角分别反映该平面与相应投影面的真实夹角。</a:t>
            </a:r>
          </a:p>
          <a:p>
            <a:pPr lvl="0" algn="just">
              <a:lnSpc>
                <a:spcPct val="90000"/>
              </a:lnSpc>
            </a:pPr>
            <a:r>
              <a:rPr lang="en-US" altLang="zh-CN" sz="2400" dirty="0">
                <a:solidFill>
                  <a:srgbClr val="FF0000"/>
                </a:solidFill>
                <a:latin typeface="黑体" pitchFamily="2" charset="-122"/>
                <a:ea typeface="黑体" pitchFamily="2" charset="-122"/>
              </a:rPr>
              <a:t>b </a:t>
            </a:r>
            <a:r>
              <a:rPr lang="zh-CN" altLang="en-US" sz="2400" dirty="0">
                <a:solidFill>
                  <a:srgbClr val="FF0000"/>
                </a:solidFill>
                <a:latin typeface="黑体" pitchFamily="2" charset="-122"/>
                <a:ea typeface="黑体" pitchFamily="2" charset="-122"/>
              </a:rPr>
              <a:t>平面的另两个投影均为小于实形的类似形。</a:t>
            </a:r>
          </a:p>
        </p:txBody>
      </p:sp>
      <p:sp>
        <p:nvSpPr>
          <p:cNvPr id="93349" name="文本框 93348"/>
          <p:cNvSpPr txBox="1"/>
          <p:nvPr/>
        </p:nvSpPr>
        <p:spPr>
          <a:xfrm>
            <a:off x="8081963" y="6445250"/>
            <a:ext cx="1008062"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平行面</a:t>
            </a:r>
            <a:endParaRPr lang="zh-CN" altLang="en-US" sz="1600" b="1">
              <a:solidFill>
                <a:schemeClr val="folHlink"/>
              </a:solidFill>
              <a:latin typeface="Romantic" pitchFamily="2" charset="2"/>
              <a:ea typeface="宋体" pitchFamily="2" charset="-122"/>
            </a:endParaRPr>
          </a:p>
        </p:txBody>
      </p:sp>
      <p:grpSp>
        <p:nvGrpSpPr>
          <p:cNvPr id="93442" name="组合 93441"/>
          <p:cNvGrpSpPr/>
          <p:nvPr/>
        </p:nvGrpSpPr>
        <p:grpSpPr>
          <a:xfrm>
            <a:off x="209550" y="2133600"/>
            <a:ext cx="4191000" cy="4471988"/>
            <a:chOff x="144" y="1344"/>
            <a:chExt cx="2640" cy="2817"/>
          </a:xfrm>
        </p:grpSpPr>
        <p:sp>
          <p:nvSpPr>
            <p:cNvPr id="93355" name="直接连接符 93354"/>
            <p:cNvSpPr/>
            <p:nvPr/>
          </p:nvSpPr>
          <p:spPr>
            <a:xfrm flipV="1">
              <a:off x="398" y="2497"/>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56" name="直接连接符 93355"/>
            <p:cNvSpPr/>
            <p:nvPr/>
          </p:nvSpPr>
          <p:spPr>
            <a:xfrm>
              <a:off x="398" y="2497"/>
              <a:ext cx="76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93437" name="组合 93436"/>
            <p:cNvGrpSpPr/>
            <p:nvPr/>
          </p:nvGrpSpPr>
          <p:grpSpPr>
            <a:xfrm>
              <a:off x="1045" y="1479"/>
              <a:ext cx="1739" cy="2648"/>
              <a:chOff x="1045" y="1479"/>
              <a:chExt cx="1739" cy="2648"/>
            </a:xfrm>
          </p:grpSpPr>
          <p:grpSp>
            <p:nvGrpSpPr>
              <p:cNvPr id="93359" name="组合 93358"/>
              <p:cNvGrpSpPr/>
              <p:nvPr/>
            </p:nvGrpSpPr>
            <p:grpSpPr>
              <a:xfrm>
                <a:off x="1045" y="2457"/>
                <a:ext cx="971" cy="1018"/>
                <a:chOff x="1344" y="2208"/>
                <a:chExt cx="1152" cy="1200"/>
              </a:xfrm>
            </p:grpSpPr>
            <p:sp>
              <p:nvSpPr>
                <p:cNvPr id="93360" name="任意多边形 93359"/>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93361" name="任意多边形 93360"/>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solidFill>
                <a:ln w="28575" cap="flat" cmpd="sng">
                  <a:solidFill>
                    <a:schemeClr val="tx1"/>
                  </a:solidFill>
                  <a:prstDash val="solid"/>
                  <a:headEnd type="none" w="med" len="med"/>
                  <a:tailEnd type="none" w="med" len="med"/>
                </a:ln>
              </p:spPr>
              <p:txBody>
                <a:bodyPr/>
                <a:lstStyle/>
                <a:p>
                  <a:endParaRPr lang="zh-CN" altLang="en-US"/>
                </a:p>
              </p:txBody>
            </p:sp>
            <p:sp>
              <p:nvSpPr>
                <p:cNvPr id="93362" name="任意多边形 93361"/>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solidFill>
                <a:ln w="28575" cap="flat" cmpd="sng">
                  <a:solidFill>
                    <a:schemeClr val="tx1"/>
                  </a:solidFill>
                  <a:prstDash val="solid"/>
                  <a:headEnd type="none" w="med" len="med"/>
                  <a:tailEnd type="none" w="med" len="med"/>
                </a:ln>
              </p:spPr>
              <p:txBody>
                <a:bodyPr/>
                <a:lstStyle/>
                <a:p>
                  <a:endParaRPr lang="zh-CN" altLang="en-US"/>
                </a:p>
              </p:txBody>
            </p:sp>
            <p:sp>
              <p:nvSpPr>
                <p:cNvPr id="93363" name="任意多边形 93362"/>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solidFill>
                <a:ln w="28575" cap="flat" cmpd="sng">
                  <a:solidFill>
                    <a:schemeClr val="tx1"/>
                  </a:solidFill>
                  <a:prstDash val="solid"/>
                  <a:headEnd type="none" w="med" len="med"/>
                  <a:tailEnd type="none" w="med" len="med"/>
                </a:ln>
              </p:spPr>
              <p:txBody>
                <a:bodyPr/>
                <a:lstStyle/>
                <a:p>
                  <a:endParaRPr lang="zh-CN" altLang="en-US"/>
                </a:p>
              </p:txBody>
            </p:sp>
          </p:grpSp>
          <p:grpSp>
            <p:nvGrpSpPr>
              <p:cNvPr id="93436" name="组合 93435"/>
              <p:cNvGrpSpPr/>
              <p:nvPr/>
            </p:nvGrpSpPr>
            <p:grpSpPr>
              <a:xfrm>
                <a:off x="1773" y="1479"/>
                <a:ext cx="1011" cy="2648"/>
                <a:chOff x="1773" y="1479"/>
                <a:chExt cx="1011" cy="2648"/>
              </a:xfrm>
            </p:grpSpPr>
            <p:sp>
              <p:nvSpPr>
                <p:cNvPr id="93365" name="直接连接符 93364"/>
                <p:cNvSpPr/>
                <p:nvPr/>
              </p:nvSpPr>
              <p:spPr>
                <a:xfrm flipV="1">
                  <a:off x="2582" y="2620"/>
                  <a:ext cx="0" cy="126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66" name="直接连接符 93365"/>
                <p:cNvSpPr/>
                <p:nvPr/>
              </p:nvSpPr>
              <p:spPr>
                <a:xfrm>
                  <a:off x="2420" y="2457"/>
                  <a:ext cx="162" cy="1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367" name="直接连接符 93366"/>
                <p:cNvSpPr/>
                <p:nvPr/>
              </p:nvSpPr>
              <p:spPr>
                <a:xfrm flipH="1" flipV="1">
                  <a:off x="2420" y="3271"/>
                  <a:ext cx="162" cy="20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368" name="直接连接符 93367"/>
                <p:cNvSpPr/>
                <p:nvPr/>
              </p:nvSpPr>
              <p:spPr>
                <a:xfrm>
                  <a:off x="2420" y="2457"/>
                  <a:ext cx="0" cy="81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369" name="直接连接符 93368"/>
                <p:cNvSpPr/>
                <p:nvPr/>
              </p:nvSpPr>
              <p:spPr>
                <a:xfrm flipH="1" flipV="1">
                  <a:off x="2420" y="2823"/>
                  <a:ext cx="162" cy="1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370" name="直接连接符 93369"/>
                <p:cNvSpPr/>
                <p:nvPr/>
              </p:nvSpPr>
              <p:spPr>
                <a:xfrm>
                  <a:off x="2420" y="3271"/>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1" name="直接连接符 93370"/>
                <p:cNvSpPr/>
                <p:nvPr/>
              </p:nvSpPr>
              <p:spPr>
                <a:xfrm flipV="1">
                  <a:off x="2784" y="2538"/>
                  <a:ext cx="0" cy="1589"/>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2" name="直接连接符 93371"/>
                <p:cNvSpPr/>
                <p:nvPr/>
              </p:nvSpPr>
              <p:spPr>
                <a:xfrm>
                  <a:off x="1773" y="1479"/>
                  <a:ext cx="1011" cy="1059"/>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sp>
          <p:nvSpPr>
            <p:cNvPr id="93374" name="直接连接符 93373"/>
            <p:cNvSpPr/>
            <p:nvPr/>
          </p:nvSpPr>
          <p:spPr>
            <a:xfrm>
              <a:off x="1207" y="3475"/>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5" name="直接连接符 93374"/>
            <p:cNvSpPr/>
            <p:nvPr/>
          </p:nvSpPr>
          <p:spPr>
            <a:xfrm>
              <a:off x="1045" y="3271"/>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6" name="直接连接符 93375"/>
            <p:cNvSpPr/>
            <p:nvPr/>
          </p:nvSpPr>
          <p:spPr>
            <a:xfrm>
              <a:off x="1854" y="2457"/>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7" name="直接连接符 93376"/>
            <p:cNvSpPr/>
            <p:nvPr/>
          </p:nvSpPr>
          <p:spPr>
            <a:xfrm>
              <a:off x="1611" y="2620"/>
              <a:ext cx="0" cy="126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8" name="直接连接符 93377"/>
            <p:cNvSpPr/>
            <p:nvPr/>
          </p:nvSpPr>
          <p:spPr>
            <a:xfrm>
              <a:off x="2016" y="3475"/>
              <a:ext cx="0" cy="4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79" name="直接连接符 93378"/>
            <p:cNvSpPr/>
            <p:nvPr/>
          </p:nvSpPr>
          <p:spPr>
            <a:xfrm flipH="1" flipV="1">
              <a:off x="1854"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93380" name="直接连接符 93379"/>
            <p:cNvSpPr/>
            <p:nvPr/>
          </p:nvSpPr>
          <p:spPr>
            <a:xfrm flipV="1">
              <a:off x="1854" y="3475"/>
              <a:ext cx="0" cy="20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1" name="直接连接符 93380"/>
            <p:cNvSpPr/>
            <p:nvPr/>
          </p:nvSpPr>
          <p:spPr>
            <a:xfrm flipV="1">
              <a:off x="1449" y="3475"/>
              <a:ext cx="0" cy="20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2" name="直接连接符 93381"/>
            <p:cNvSpPr/>
            <p:nvPr/>
          </p:nvSpPr>
          <p:spPr>
            <a:xfrm>
              <a:off x="398" y="2905"/>
              <a:ext cx="809"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3" name="直接连接符 93382"/>
            <p:cNvSpPr/>
            <p:nvPr/>
          </p:nvSpPr>
          <p:spPr>
            <a:xfrm>
              <a:off x="1207" y="3883"/>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4" name="直接连接符 93383"/>
            <p:cNvSpPr/>
            <p:nvPr/>
          </p:nvSpPr>
          <p:spPr>
            <a:xfrm>
              <a:off x="2016" y="3475"/>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5" name="直接连接符 93384"/>
            <p:cNvSpPr/>
            <p:nvPr/>
          </p:nvSpPr>
          <p:spPr>
            <a:xfrm>
              <a:off x="1045" y="3679"/>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6" name="直接连接符 93385"/>
            <p:cNvSpPr/>
            <p:nvPr/>
          </p:nvSpPr>
          <p:spPr>
            <a:xfrm flipH="1">
              <a:off x="2016" y="3271"/>
              <a:ext cx="40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87" name="直接连接符 93386"/>
            <p:cNvSpPr/>
            <p:nvPr/>
          </p:nvSpPr>
          <p:spPr>
            <a:xfrm flipH="1" flipV="1">
              <a:off x="1449"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93388" name="直接连接符 93387"/>
            <p:cNvSpPr/>
            <p:nvPr/>
          </p:nvSpPr>
          <p:spPr>
            <a:xfrm>
              <a:off x="1045" y="3679"/>
              <a:ext cx="809"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93389" name="直接连接符 93388"/>
            <p:cNvSpPr/>
            <p:nvPr/>
          </p:nvSpPr>
          <p:spPr>
            <a:xfrm>
              <a:off x="155" y="2905"/>
              <a:ext cx="971" cy="122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0" name="直接连接符 93389"/>
            <p:cNvSpPr/>
            <p:nvPr/>
          </p:nvSpPr>
          <p:spPr>
            <a:xfrm flipH="1" flipV="1">
              <a:off x="2016" y="3149"/>
              <a:ext cx="768"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1" name="直接连接符 93390"/>
            <p:cNvSpPr/>
            <p:nvPr/>
          </p:nvSpPr>
          <p:spPr>
            <a:xfrm>
              <a:off x="1126" y="4127"/>
              <a:ext cx="165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2" name="直接连接符 93391"/>
            <p:cNvSpPr/>
            <p:nvPr/>
          </p:nvSpPr>
          <p:spPr>
            <a:xfrm>
              <a:off x="1207" y="2986"/>
              <a:ext cx="13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4" name="直接连接符 93393"/>
            <p:cNvSpPr/>
            <p:nvPr/>
          </p:nvSpPr>
          <p:spPr>
            <a:xfrm flipH="1" flipV="1">
              <a:off x="398" y="2009"/>
              <a:ext cx="809" cy="977"/>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5" name="直接连接符 93394"/>
            <p:cNvSpPr/>
            <p:nvPr/>
          </p:nvSpPr>
          <p:spPr>
            <a:xfrm flipH="1" flipV="1">
              <a:off x="398" y="2497"/>
              <a:ext cx="809"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6" name="直接连接符 93395"/>
            <p:cNvSpPr/>
            <p:nvPr/>
          </p:nvSpPr>
          <p:spPr>
            <a:xfrm flipH="1" flipV="1">
              <a:off x="762" y="1642"/>
              <a:ext cx="687" cy="81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7" name="直接连接符 93396"/>
            <p:cNvSpPr/>
            <p:nvPr/>
          </p:nvSpPr>
          <p:spPr>
            <a:xfrm flipH="1" flipV="1">
              <a:off x="1166" y="1642"/>
              <a:ext cx="688" cy="81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8" name="直接连接符 93397"/>
            <p:cNvSpPr/>
            <p:nvPr/>
          </p:nvSpPr>
          <p:spPr>
            <a:xfrm>
              <a:off x="1166" y="2497"/>
              <a:ext cx="122"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399" name="直接连接符 93398"/>
            <p:cNvSpPr/>
            <p:nvPr/>
          </p:nvSpPr>
          <p:spPr>
            <a:xfrm>
              <a:off x="155" y="1479"/>
              <a:ext cx="0" cy="142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400" name="直接连接符 93399"/>
            <p:cNvSpPr/>
            <p:nvPr/>
          </p:nvSpPr>
          <p:spPr>
            <a:xfrm flipH="1">
              <a:off x="155" y="1479"/>
              <a:ext cx="161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401" name="直接连接符 93400"/>
            <p:cNvSpPr/>
            <p:nvPr/>
          </p:nvSpPr>
          <p:spPr>
            <a:xfrm flipV="1">
              <a:off x="398" y="2009"/>
              <a:ext cx="0" cy="4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93402" name="直接连接符 93401"/>
            <p:cNvSpPr/>
            <p:nvPr/>
          </p:nvSpPr>
          <p:spPr>
            <a:xfrm flipV="1">
              <a:off x="398" y="1642"/>
              <a:ext cx="364" cy="367"/>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93403" name="直接连接符 93402"/>
            <p:cNvSpPr/>
            <p:nvPr/>
          </p:nvSpPr>
          <p:spPr>
            <a:xfrm>
              <a:off x="762" y="1642"/>
              <a:ext cx="40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93404" name="直接连接符 93403"/>
            <p:cNvSpPr/>
            <p:nvPr/>
          </p:nvSpPr>
          <p:spPr>
            <a:xfrm>
              <a:off x="1166" y="1642"/>
              <a:ext cx="0" cy="855"/>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93405" name="直接连接符 93404"/>
            <p:cNvSpPr/>
            <p:nvPr/>
          </p:nvSpPr>
          <p:spPr>
            <a:xfrm>
              <a:off x="1773" y="1479"/>
              <a:ext cx="0" cy="97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406" name="直接连接符 93405"/>
            <p:cNvSpPr/>
            <p:nvPr/>
          </p:nvSpPr>
          <p:spPr>
            <a:xfrm>
              <a:off x="155" y="2905"/>
              <a:ext cx="89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407" name="直接连接符 93406"/>
            <p:cNvSpPr/>
            <p:nvPr/>
          </p:nvSpPr>
          <p:spPr>
            <a:xfrm>
              <a:off x="2016" y="2620"/>
              <a:ext cx="56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3408" name="直接连接符 93407"/>
            <p:cNvSpPr/>
            <p:nvPr/>
          </p:nvSpPr>
          <p:spPr>
            <a:xfrm>
              <a:off x="1045" y="3679"/>
              <a:ext cx="162" cy="204"/>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93409" name="直接连接符 93408"/>
            <p:cNvSpPr/>
            <p:nvPr/>
          </p:nvSpPr>
          <p:spPr>
            <a:xfrm>
              <a:off x="1207" y="3883"/>
              <a:ext cx="809"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93410" name="直接连接符 93409"/>
            <p:cNvSpPr/>
            <p:nvPr/>
          </p:nvSpPr>
          <p:spPr>
            <a:xfrm>
              <a:off x="2582" y="2620"/>
              <a:ext cx="0" cy="855"/>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93411" name="文本框 93410"/>
            <p:cNvSpPr txBox="1"/>
            <p:nvPr/>
          </p:nvSpPr>
          <p:spPr>
            <a:xfrm>
              <a:off x="144" y="1344"/>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93412" name="文本框 93411"/>
            <p:cNvSpPr txBox="1"/>
            <p:nvPr/>
          </p:nvSpPr>
          <p:spPr>
            <a:xfrm>
              <a:off x="1163" y="3796"/>
              <a:ext cx="315"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93413" name="文本框 93412"/>
            <p:cNvSpPr txBox="1"/>
            <p:nvPr/>
          </p:nvSpPr>
          <p:spPr>
            <a:xfrm>
              <a:off x="1753" y="1589"/>
              <a:ext cx="372"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W</a:t>
              </a:r>
            </a:p>
          </p:txBody>
        </p:sp>
        <p:sp>
          <p:nvSpPr>
            <p:cNvPr id="93414" name="文本框 93413"/>
            <p:cNvSpPr txBox="1"/>
            <p:nvPr/>
          </p:nvSpPr>
          <p:spPr>
            <a:xfrm>
              <a:off x="144" y="2521"/>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sp>
          <p:nvSpPr>
            <p:cNvPr id="93415" name="文本框 93414"/>
            <p:cNvSpPr txBox="1"/>
            <p:nvPr/>
          </p:nvSpPr>
          <p:spPr>
            <a:xfrm>
              <a:off x="1164" y="2571"/>
              <a:ext cx="290" cy="327"/>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nvGrpSpPr>
            <p:cNvPr id="93416" name="组合 93415"/>
            <p:cNvGrpSpPr/>
            <p:nvPr/>
          </p:nvGrpSpPr>
          <p:grpSpPr>
            <a:xfrm rot="-232198">
              <a:off x="1392" y="1675"/>
              <a:ext cx="1248" cy="934"/>
              <a:chOff x="1440" y="1296"/>
              <a:chExt cx="1008" cy="886"/>
            </a:xfrm>
          </p:grpSpPr>
          <p:sp>
            <p:nvSpPr>
              <p:cNvPr id="93417" name="直接连接符 93416"/>
              <p:cNvSpPr/>
              <p:nvPr/>
            </p:nvSpPr>
            <p:spPr>
              <a:xfrm flipV="1">
                <a:off x="1584" y="1414"/>
                <a:ext cx="864" cy="768"/>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93418" name="直接连接符 93417"/>
              <p:cNvSpPr/>
              <p:nvPr/>
            </p:nvSpPr>
            <p:spPr>
              <a:xfrm flipV="1">
                <a:off x="1440" y="1296"/>
                <a:ext cx="864" cy="720"/>
              </a:xfrm>
              <a:prstGeom prst="line">
                <a:avLst/>
              </a:prstGeom>
              <a:ln w="28575" cap="flat" cmpd="sng">
                <a:solidFill>
                  <a:srgbClr val="FF3300"/>
                </a:solidFill>
                <a:prstDash val="solid"/>
                <a:headEnd type="none" w="med" len="med"/>
                <a:tailEnd type="none" w="sm" len="lg"/>
              </a:ln>
            </p:spPr>
            <p:txBody>
              <a:bodyPr/>
              <a:lstStyle/>
              <a:p>
                <a:endParaRPr lang="zh-CN" altLang="en-US"/>
              </a:p>
            </p:txBody>
          </p:sp>
        </p:grpSp>
        <p:grpSp>
          <p:nvGrpSpPr>
            <p:cNvPr id="93419" name="组合 93418"/>
            <p:cNvGrpSpPr/>
            <p:nvPr/>
          </p:nvGrpSpPr>
          <p:grpSpPr>
            <a:xfrm>
              <a:off x="144" y="2779"/>
              <a:ext cx="1056" cy="1107"/>
              <a:chOff x="192" y="2325"/>
              <a:chExt cx="1056" cy="1107"/>
            </a:xfrm>
          </p:grpSpPr>
          <p:sp>
            <p:nvSpPr>
              <p:cNvPr id="93420" name="直接连接符 93419"/>
              <p:cNvSpPr/>
              <p:nvPr/>
            </p:nvSpPr>
            <p:spPr>
              <a:xfrm flipH="1">
                <a:off x="336" y="2520"/>
                <a:ext cx="912" cy="912"/>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421" name="直接连接符 93420"/>
              <p:cNvSpPr/>
              <p:nvPr/>
            </p:nvSpPr>
            <p:spPr>
              <a:xfrm flipH="1">
                <a:off x="192" y="2325"/>
                <a:ext cx="912" cy="912"/>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93422" name="组合 93421"/>
            <p:cNvGrpSpPr/>
            <p:nvPr/>
          </p:nvGrpSpPr>
          <p:grpSpPr>
            <a:xfrm>
              <a:off x="144" y="3595"/>
              <a:ext cx="1056" cy="327"/>
              <a:chOff x="192" y="3130"/>
              <a:chExt cx="1056" cy="327"/>
            </a:xfrm>
          </p:grpSpPr>
          <p:sp>
            <p:nvSpPr>
              <p:cNvPr id="93423" name="文本框 93422"/>
              <p:cNvSpPr txBox="1"/>
              <p:nvPr/>
            </p:nvSpPr>
            <p:spPr>
              <a:xfrm>
                <a:off x="480" y="3130"/>
                <a:ext cx="217" cy="327"/>
              </a:xfrm>
              <a:prstGeom prst="rect">
                <a:avLst/>
              </a:prstGeom>
              <a:noFill/>
              <a:ln w="28575">
                <a:noFill/>
                <a:miter/>
              </a:ln>
            </p:spPr>
            <p:txBody>
              <a:bodyPr anchor="ctr">
                <a:spAutoFit/>
              </a:bodyPr>
              <a:lstStyle/>
              <a:p>
                <a:pPr lvl="0" algn="ctr"/>
                <a:r>
                  <a:rPr lang="en-US" altLang="zh-CN" sz="2800" b="1">
                    <a:solidFill>
                      <a:schemeClr val="accent2"/>
                    </a:solidFill>
                    <a:latin typeface="Times New Roman" pitchFamily="18" charset="0"/>
                    <a:ea typeface="宋体" pitchFamily="2" charset="-122"/>
                    <a:sym typeface="Symbol" pitchFamily="18" charset="2"/>
                  </a:rPr>
                  <a:t></a:t>
                </a:r>
                <a:endParaRPr lang="en-US" altLang="zh-CN" sz="2800" b="1">
                  <a:solidFill>
                    <a:schemeClr val="accent2"/>
                  </a:solidFill>
                  <a:latin typeface="Times New Roman" pitchFamily="18" charset="0"/>
                  <a:ea typeface="宋体" pitchFamily="2" charset="-122"/>
                </a:endParaRPr>
              </a:p>
            </p:txBody>
          </p:sp>
          <p:sp>
            <p:nvSpPr>
              <p:cNvPr id="93424" name="直接连接符 93423"/>
              <p:cNvSpPr/>
              <p:nvPr/>
            </p:nvSpPr>
            <p:spPr>
              <a:xfrm flipH="1">
                <a:off x="288" y="3408"/>
                <a:ext cx="96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425" name="直接连接符 93424"/>
              <p:cNvSpPr/>
              <p:nvPr/>
            </p:nvSpPr>
            <p:spPr>
              <a:xfrm flipH="1" flipV="1">
                <a:off x="217" y="3216"/>
                <a:ext cx="144" cy="192"/>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426" name="直接连接符 93425"/>
              <p:cNvSpPr/>
              <p:nvPr/>
            </p:nvSpPr>
            <p:spPr>
              <a:xfrm flipH="1">
                <a:off x="192" y="3216"/>
                <a:ext cx="91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93427" name="任意多边形 93426"/>
              <p:cNvSpPr/>
              <p:nvPr/>
            </p:nvSpPr>
            <p:spPr>
              <a:xfrm>
                <a:off x="600" y="3168"/>
                <a:ext cx="144"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tx1"/>
                </a:solidFill>
                <a:prstDash val="solid"/>
                <a:headEnd type="none" w="med" len="med"/>
                <a:tailEnd type="none" w="sm" len="lg"/>
              </a:ln>
            </p:spPr>
            <p:txBody>
              <a:bodyPr/>
              <a:lstStyle/>
              <a:p>
                <a:endParaRPr lang="zh-CN" altLang="en-US"/>
              </a:p>
            </p:txBody>
          </p:sp>
        </p:grpSp>
        <p:grpSp>
          <p:nvGrpSpPr>
            <p:cNvPr id="93428" name="组合 93427"/>
            <p:cNvGrpSpPr/>
            <p:nvPr/>
          </p:nvGrpSpPr>
          <p:grpSpPr>
            <a:xfrm>
              <a:off x="2112" y="1579"/>
              <a:ext cx="480" cy="1056"/>
              <a:chOff x="2112" y="1488"/>
              <a:chExt cx="480" cy="1056"/>
            </a:xfrm>
          </p:grpSpPr>
          <p:grpSp>
            <p:nvGrpSpPr>
              <p:cNvPr id="93429" name="组合 93428"/>
              <p:cNvGrpSpPr/>
              <p:nvPr/>
            </p:nvGrpSpPr>
            <p:grpSpPr>
              <a:xfrm>
                <a:off x="2112" y="1872"/>
                <a:ext cx="480" cy="480"/>
                <a:chOff x="2112" y="1872"/>
                <a:chExt cx="480" cy="480"/>
              </a:xfrm>
            </p:grpSpPr>
            <p:sp>
              <p:nvSpPr>
                <p:cNvPr id="93430" name="文本框 93429"/>
                <p:cNvSpPr txBox="1"/>
                <p:nvPr/>
              </p:nvSpPr>
              <p:spPr>
                <a:xfrm>
                  <a:off x="2208" y="1872"/>
                  <a:ext cx="235" cy="404"/>
                </a:xfrm>
                <a:prstGeom prst="rect">
                  <a:avLst/>
                </a:prstGeom>
                <a:noFill/>
                <a:ln w="28575">
                  <a:noFill/>
                  <a:miter/>
                </a:ln>
              </p:spPr>
              <p:txBody>
                <a:bodyPr wrap="none" anchor="ctr">
                  <a:spAutoFit/>
                </a:bodyPr>
                <a:lstStyle/>
                <a:p>
                  <a:pPr lvl="0" algn="ctr"/>
                  <a:r>
                    <a:rPr lang="en-US" altLang="zh-CN" sz="3600" b="1">
                      <a:solidFill>
                        <a:schemeClr val="accent2"/>
                      </a:solidFill>
                      <a:latin typeface="Times New Roman" pitchFamily="18" charset="0"/>
                      <a:ea typeface="宋体" pitchFamily="2" charset="-122"/>
                      <a:sym typeface="Symbol" pitchFamily="18" charset="2"/>
                    </a:rPr>
                    <a:t></a:t>
                  </a:r>
                  <a:endParaRPr lang="en-US" altLang="zh-CN" sz="3600" b="1">
                    <a:solidFill>
                      <a:schemeClr val="tx1"/>
                    </a:solidFill>
                    <a:latin typeface="Times New Roman" pitchFamily="18" charset="0"/>
                    <a:ea typeface="宋体" pitchFamily="2" charset="-122"/>
                  </a:endParaRPr>
                </a:p>
              </p:txBody>
            </p:sp>
            <p:sp>
              <p:nvSpPr>
                <p:cNvPr id="93431" name="任意多边形 93430"/>
                <p:cNvSpPr/>
                <p:nvPr/>
              </p:nvSpPr>
              <p:spPr>
                <a:xfrm flipH="1" flipV="1">
                  <a:off x="2112" y="2112"/>
                  <a:ext cx="480"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med" len="med"/>
                </a:ln>
              </p:spPr>
              <p:txBody>
                <a:bodyPr/>
                <a:lstStyle/>
                <a:p>
                  <a:endParaRPr lang="zh-CN" altLang="en-US"/>
                </a:p>
              </p:txBody>
            </p:sp>
          </p:grpSp>
          <p:grpSp>
            <p:nvGrpSpPr>
              <p:cNvPr id="93432" name="组合 93431"/>
              <p:cNvGrpSpPr/>
              <p:nvPr/>
            </p:nvGrpSpPr>
            <p:grpSpPr>
              <a:xfrm>
                <a:off x="2448" y="1488"/>
                <a:ext cx="144" cy="1056"/>
                <a:chOff x="2448" y="1488"/>
                <a:chExt cx="144" cy="1056"/>
              </a:xfrm>
            </p:grpSpPr>
            <p:sp>
              <p:nvSpPr>
                <p:cNvPr id="93433" name="直接连接符 93432"/>
                <p:cNvSpPr/>
                <p:nvPr/>
              </p:nvSpPr>
              <p:spPr>
                <a:xfrm flipV="1">
                  <a:off x="2592" y="1589"/>
                  <a:ext cx="0" cy="955"/>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93434" name="直接连接符 93433"/>
                <p:cNvSpPr/>
                <p:nvPr/>
              </p:nvSpPr>
              <p:spPr>
                <a:xfrm flipV="1">
                  <a:off x="2448" y="1488"/>
                  <a:ext cx="0" cy="905"/>
                </a:xfrm>
                <a:prstGeom prst="line">
                  <a:avLst/>
                </a:prstGeom>
                <a:ln w="28575" cap="flat" cmpd="sng">
                  <a:solidFill>
                    <a:srgbClr val="FF3300"/>
                  </a:solidFill>
                  <a:prstDash val="solid"/>
                  <a:headEnd type="none" w="med" len="med"/>
                  <a:tailEnd type="none" w="sm" len="lg"/>
                </a:ln>
              </p:spPr>
              <p:txBody>
                <a:bodyPr/>
                <a:lstStyle/>
                <a:p>
                  <a:endParaRPr lang="zh-CN" altLang="en-US"/>
                </a:p>
              </p:txBody>
            </p:sp>
            <p:sp>
              <p:nvSpPr>
                <p:cNvPr id="93435" name="直接连接符 93434"/>
                <p:cNvSpPr/>
                <p:nvPr/>
              </p:nvSpPr>
              <p:spPr>
                <a:xfrm flipH="1" flipV="1">
                  <a:off x="2448" y="1536"/>
                  <a:ext cx="144" cy="144"/>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grpSp>
      </p:grpSp>
      <p:sp>
        <p:nvSpPr>
          <p:cNvPr id="93443" name="文本框 93442"/>
          <p:cNvSpPr txBox="1"/>
          <p:nvPr/>
        </p:nvSpPr>
        <p:spPr>
          <a:xfrm>
            <a:off x="4324350" y="6278563"/>
            <a:ext cx="477838" cy="579437"/>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Y</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a:solidFill>
                  <a:schemeClr val="tx1"/>
                </a:solidFill>
              </a:rPr>
              <a:t>（2）投影面的平行面</a:t>
            </a:r>
          </a:p>
        </p:txBody>
      </p:sp>
      <p:sp>
        <p:nvSpPr>
          <p:cNvPr id="3" name="内容占位符 2"/>
          <p:cNvSpPr>
            <a:spLocks noGrp="1"/>
          </p:cNvSpPr>
          <p:nvPr>
            <p:ph idx="1"/>
          </p:nvPr>
        </p:nvSpPr>
        <p:spPr>
          <a:xfrm>
            <a:off x="251460" y="1484630"/>
            <a:ext cx="8070850" cy="5100320"/>
          </a:xfrm>
        </p:spPr>
        <p:txBody>
          <a:bodyPr/>
          <a:lstStyle/>
          <a:p>
            <a:pPr marL="0" indent="0">
              <a:buNone/>
            </a:pPr>
            <a:r>
              <a:rPr lang="en-US" altLang="zh-CN"/>
              <a:t>  </a:t>
            </a:r>
            <a:r>
              <a:rPr lang="en-US" altLang="zh-CN" b="1"/>
              <a:t> </a:t>
            </a:r>
            <a:r>
              <a:rPr lang="zh-CN" altLang="en-US" sz="2800"/>
              <a:t>凡平行与某一个投影面，同时垂直于另两个投影面的平面统称为投影面的平行面。</a:t>
            </a:r>
          </a:p>
          <a:p>
            <a:pPr marL="0" indent="0">
              <a:buNone/>
            </a:pPr>
            <a:r>
              <a:rPr lang="zh-CN" altLang="en-US" sz="2800"/>
              <a:t>   其中：                                                                                                                                         </a:t>
            </a:r>
          </a:p>
          <a:p>
            <a:pPr marL="0" indent="0">
              <a:buNone/>
            </a:pPr>
            <a:r>
              <a:rPr lang="zh-CN" altLang="en-US" sz="2800"/>
              <a:t>   平行于</a:t>
            </a:r>
            <a:r>
              <a:rPr lang="zh-CN" altLang="en-US" sz="2800">
                <a:solidFill>
                  <a:srgbClr val="0000FF"/>
                </a:solidFill>
              </a:rPr>
              <a:t>正投影面（V面）</a:t>
            </a:r>
            <a:r>
              <a:rPr lang="zh-CN" altLang="en-US" sz="2800"/>
              <a:t>的称为</a:t>
            </a:r>
            <a:r>
              <a:rPr lang="zh-CN" altLang="en-US" sz="2800">
                <a:solidFill>
                  <a:srgbClr val="FF0000"/>
                </a:solidFill>
              </a:rPr>
              <a:t>正平面</a:t>
            </a:r>
            <a:r>
              <a:rPr lang="zh-CN" altLang="en-US" sz="2800"/>
              <a:t>；</a:t>
            </a:r>
          </a:p>
          <a:p>
            <a:pPr marL="0" indent="0">
              <a:buNone/>
            </a:pPr>
            <a:r>
              <a:rPr lang="zh-CN" altLang="en-US" sz="2800"/>
              <a:t>   平行于</a:t>
            </a:r>
            <a:r>
              <a:rPr lang="zh-CN" altLang="en-US" sz="2800">
                <a:solidFill>
                  <a:srgbClr val="0000FF"/>
                </a:solidFill>
              </a:rPr>
              <a:t>水平投影面（H面）</a:t>
            </a:r>
            <a:r>
              <a:rPr lang="zh-CN" altLang="en-US" sz="2800"/>
              <a:t>的称为</a:t>
            </a:r>
            <a:r>
              <a:rPr lang="zh-CN" altLang="en-US" sz="2800">
                <a:solidFill>
                  <a:srgbClr val="FF0000"/>
                </a:solidFill>
              </a:rPr>
              <a:t>水平面；</a:t>
            </a:r>
          </a:p>
          <a:p>
            <a:pPr marL="0" indent="0">
              <a:buNone/>
            </a:pPr>
            <a:r>
              <a:rPr lang="zh-CN" altLang="en-US" sz="2800"/>
              <a:t>   平行于</a:t>
            </a:r>
            <a:r>
              <a:rPr lang="zh-CN" altLang="en-US" sz="2800">
                <a:solidFill>
                  <a:srgbClr val="0000FF"/>
                </a:solidFill>
              </a:rPr>
              <a:t>侧投影面（W面）</a:t>
            </a:r>
            <a:r>
              <a:rPr lang="zh-CN" altLang="en-US" sz="2800"/>
              <a:t>的称为</a:t>
            </a:r>
            <a:r>
              <a:rPr lang="zh-CN" altLang="en-US" sz="2800">
                <a:solidFill>
                  <a:srgbClr val="FF0000"/>
                </a:solidFill>
              </a:rPr>
              <a:t>侧平面</a:t>
            </a:r>
            <a:r>
              <a:rPr lang="zh-CN" altLang="en-US" sz="280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25" name="组合 17724"/>
          <p:cNvGrpSpPr>
            <a:grpSpLocks noChangeAspect="1"/>
          </p:cNvGrpSpPr>
          <p:nvPr/>
        </p:nvGrpSpPr>
        <p:grpSpPr>
          <a:xfrm>
            <a:off x="231775" y="2214563"/>
            <a:ext cx="3738563" cy="4225925"/>
            <a:chOff x="0" y="1213"/>
            <a:chExt cx="2772" cy="3131"/>
          </a:xfrm>
        </p:grpSpPr>
        <p:sp>
          <p:nvSpPr>
            <p:cNvPr id="17664" name="直接连接符 17663"/>
            <p:cNvSpPr>
              <a:spLocks noChangeAspect="1"/>
            </p:cNvSpPr>
            <p:nvPr/>
          </p:nvSpPr>
          <p:spPr>
            <a:xfrm>
              <a:off x="859" y="2241"/>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65" name="直接连接符 17664"/>
            <p:cNvSpPr>
              <a:spLocks noChangeAspect="1"/>
            </p:cNvSpPr>
            <p:nvPr/>
          </p:nvSpPr>
          <p:spPr>
            <a:xfrm flipV="1">
              <a:off x="240" y="2405"/>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66" name="直接连接符 17665"/>
            <p:cNvSpPr>
              <a:spLocks noChangeAspect="1"/>
            </p:cNvSpPr>
            <p:nvPr/>
          </p:nvSpPr>
          <p:spPr>
            <a:xfrm>
              <a:off x="240" y="2405"/>
              <a:ext cx="72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7667" name="组合 17666"/>
            <p:cNvGrpSpPr>
              <a:grpSpLocks noChangeAspect="1"/>
            </p:cNvGrpSpPr>
            <p:nvPr/>
          </p:nvGrpSpPr>
          <p:grpSpPr>
            <a:xfrm>
              <a:off x="849" y="2363"/>
              <a:ext cx="915" cy="1057"/>
              <a:chOff x="1344" y="2208"/>
              <a:chExt cx="1152" cy="1200"/>
            </a:xfrm>
          </p:grpSpPr>
          <p:sp>
            <p:nvSpPr>
              <p:cNvPr id="17668" name="任意多边形 17667"/>
              <p:cNvSpPr>
                <a:spLocks noChangeAspect="1"/>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17669" name="任意多边形 17668"/>
              <p:cNvSpPr>
                <a:spLocks noChangeAspect="1"/>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alpha val="100000"/>
                </a:srgbClr>
              </a:solidFill>
              <a:ln w="19050" cap="flat" cmpd="sng">
                <a:solidFill>
                  <a:schemeClr val="tx1"/>
                </a:solidFill>
                <a:prstDash val="solid"/>
                <a:headEnd type="none" w="med" len="med"/>
                <a:tailEnd type="none" w="med" len="med"/>
              </a:ln>
            </p:spPr>
            <p:txBody>
              <a:bodyPr/>
              <a:lstStyle/>
              <a:p>
                <a:endParaRPr lang="zh-CN" altLang="en-US"/>
              </a:p>
            </p:txBody>
          </p:sp>
          <p:sp>
            <p:nvSpPr>
              <p:cNvPr id="17670" name="任意多边形 17669"/>
              <p:cNvSpPr>
                <a:spLocks noChangeAspect="1"/>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17671" name="任意多边形 17670"/>
              <p:cNvSpPr>
                <a:spLocks noChangeAspect="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alpha val="100000"/>
                </a:schemeClr>
              </a:solidFill>
              <a:ln w="19050" cap="flat" cmpd="sng">
                <a:solidFill>
                  <a:schemeClr val="tx1"/>
                </a:solidFill>
                <a:prstDash val="solid"/>
                <a:headEnd type="none" w="med" len="med"/>
                <a:tailEnd type="none" w="med" len="med"/>
              </a:ln>
            </p:spPr>
            <p:txBody>
              <a:bodyPr/>
              <a:lstStyle/>
              <a:p>
                <a:endParaRPr lang="zh-CN" altLang="en-US"/>
              </a:p>
            </p:txBody>
          </p:sp>
        </p:grpSp>
        <p:sp>
          <p:nvSpPr>
            <p:cNvPr id="17672" name="直接连接符 17671"/>
            <p:cNvSpPr>
              <a:spLocks noChangeAspect="1"/>
            </p:cNvSpPr>
            <p:nvPr/>
          </p:nvSpPr>
          <p:spPr>
            <a:xfrm flipV="1">
              <a:off x="2297" y="2532"/>
              <a:ext cx="0" cy="131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73" name="直接连接符 17672"/>
            <p:cNvSpPr>
              <a:spLocks noChangeAspect="1"/>
            </p:cNvSpPr>
            <p:nvPr/>
          </p:nvSpPr>
          <p:spPr>
            <a:xfrm>
              <a:off x="2145" y="2363"/>
              <a:ext cx="152" cy="1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74" name="直接连接符 17673"/>
            <p:cNvSpPr>
              <a:spLocks noChangeAspect="1"/>
            </p:cNvSpPr>
            <p:nvPr/>
          </p:nvSpPr>
          <p:spPr>
            <a:xfrm flipH="1" flipV="1">
              <a:off x="2145" y="3209"/>
              <a:ext cx="152" cy="211"/>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75" name="直接连接符 17674"/>
            <p:cNvSpPr>
              <a:spLocks noChangeAspect="1"/>
            </p:cNvSpPr>
            <p:nvPr/>
          </p:nvSpPr>
          <p:spPr>
            <a:xfrm>
              <a:off x="2145" y="2363"/>
              <a:ext cx="0" cy="84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76" name="直接连接符 17675"/>
            <p:cNvSpPr>
              <a:spLocks noChangeAspect="1"/>
            </p:cNvSpPr>
            <p:nvPr/>
          </p:nvSpPr>
          <p:spPr>
            <a:xfrm flipH="1" flipV="1">
              <a:off x="2145" y="2744"/>
              <a:ext cx="152" cy="1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77" name="直接连接符 17676"/>
            <p:cNvSpPr>
              <a:spLocks noChangeAspect="1"/>
            </p:cNvSpPr>
            <p:nvPr/>
          </p:nvSpPr>
          <p:spPr>
            <a:xfrm>
              <a:off x="2145" y="3209"/>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78" name="直接连接符 17677"/>
            <p:cNvSpPr>
              <a:spLocks noChangeAspect="1"/>
            </p:cNvSpPr>
            <p:nvPr/>
          </p:nvSpPr>
          <p:spPr>
            <a:xfrm flipV="1">
              <a:off x="2488" y="2448"/>
              <a:ext cx="0" cy="164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79" name="直接连接符 17678"/>
            <p:cNvSpPr>
              <a:spLocks noChangeAspect="1"/>
            </p:cNvSpPr>
            <p:nvPr/>
          </p:nvSpPr>
          <p:spPr>
            <a:xfrm>
              <a:off x="1535" y="1348"/>
              <a:ext cx="953" cy="11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0" name="直接连接符 17679"/>
            <p:cNvSpPr>
              <a:spLocks noChangeAspect="1"/>
            </p:cNvSpPr>
            <p:nvPr/>
          </p:nvSpPr>
          <p:spPr>
            <a:xfrm>
              <a:off x="1002" y="3420"/>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1" name="直接连接符 17680"/>
            <p:cNvSpPr>
              <a:spLocks noChangeAspect="1"/>
            </p:cNvSpPr>
            <p:nvPr/>
          </p:nvSpPr>
          <p:spPr>
            <a:xfrm>
              <a:off x="849" y="3209"/>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2" name="直接连接符 17681"/>
            <p:cNvSpPr>
              <a:spLocks noChangeAspect="1"/>
            </p:cNvSpPr>
            <p:nvPr/>
          </p:nvSpPr>
          <p:spPr>
            <a:xfrm>
              <a:off x="1612" y="2363"/>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3" name="直接连接符 17682"/>
            <p:cNvSpPr>
              <a:spLocks noChangeAspect="1"/>
            </p:cNvSpPr>
            <p:nvPr/>
          </p:nvSpPr>
          <p:spPr>
            <a:xfrm>
              <a:off x="1383" y="2532"/>
              <a:ext cx="0" cy="131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4" name="直接连接符 17683"/>
            <p:cNvSpPr>
              <a:spLocks noChangeAspect="1"/>
            </p:cNvSpPr>
            <p:nvPr/>
          </p:nvSpPr>
          <p:spPr>
            <a:xfrm>
              <a:off x="1764" y="3420"/>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5" name="直接连接符 17684"/>
            <p:cNvSpPr>
              <a:spLocks noChangeAspect="1"/>
            </p:cNvSpPr>
            <p:nvPr/>
          </p:nvSpPr>
          <p:spPr>
            <a:xfrm flipH="1" flipV="1">
              <a:off x="1612" y="3632"/>
              <a:ext cx="152"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7686" name="直接连接符 17685"/>
            <p:cNvSpPr>
              <a:spLocks noChangeAspect="1"/>
            </p:cNvSpPr>
            <p:nvPr/>
          </p:nvSpPr>
          <p:spPr>
            <a:xfrm flipV="1">
              <a:off x="1612" y="3420"/>
              <a:ext cx="0" cy="2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7" name="直接连接符 17686"/>
            <p:cNvSpPr>
              <a:spLocks noChangeAspect="1"/>
            </p:cNvSpPr>
            <p:nvPr/>
          </p:nvSpPr>
          <p:spPr>
            <a:xfrm flipV="1">
              <a:off x="1230" y="3420"/>
              <a:ext cx="0" cy="2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8" name="直接连接符 17687"/>
            <p:cNvSpPr>
              <a:spLocks noChangeAspect="1"/>
            </p:cNvSpPr>
            <p:nvPr/>
          </p:nvSpPr>
          <p:spPr>
            <a:xfrm>
              <a:off x="240" y="2828"/>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89" name="直接连接符 17688"/>
            <p:cNvSpPr>
              <a:spLocks noChangeAspect="1"/>
            </p:cNvSpPr>
            <p:nvPr/>
          </p:nvSpPr>
          <p:spPr>
            <a:xfrm>
              <a:off x="1002" y="3843"/>
              <a:ext cx="1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0" name="直接连接符 17689"/>
            <p:cNvSpPr>
              <a:spLocks noChangeAspect="1"/>
            </p:cNvSpPr>
            <p:nvPr/>
          </p:nvSpPr>
          <p:spPr>
            <a:xfrm>
              <a:off x="1764" y="3420"/>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1" name="直接连接符 17690"/>
            <p:cNvSpPr>
              <a:spLocks noChangeAspect="1"/>
            </p:cNvSpPr>
            <p:nvPr/>
          </p:nvSpPr>
          <p:spPr>
            <a:xfrm>
              <a:off x="849" y="3632"/>
              <a:ext cx="12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2" name="直接连接符 17691"/>
            <p:cNvSpPr>
              <a:spLocks noChangeAspect="1"/>
            </p:cNvSpPr>
            <p:nvPr/>
          </p:nvSpPr>
          <p:spPr>
            <a:xfrm flipH="1">
              <a:off x="1764" y="3209"/>
              <a:ext cx="38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3" name="直接连接符 17692"/>
            <p:cNvSpPr>
              <a:spLocks noChangeAspect="1"/>
            </p:cNvSpPr>
            <p:nvPr/>
          </p:nvSpPr>
          <p:spPr>
            <a:xfrm flipH="1" flipV="1">
              <a:off x="1230" y="3632"/>
              <a:ext cx="153"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7694" name="直接连接符 17693"/>
            <p:cNvSpPr>
              <a:spLocks noChangeAspect="1"/>
            </p:cNvSpPr>
            <p:nvPr/>
          </p:nvSpPr>
          <p:spPr>
            <a:xfrm>
              <a:off x="849" y="3632"/>
              <a:ext cx="763"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7695" name="直接连接符 17694"/>
            <p:cNvSpPr>
              <a:spLocks noChangeAspect="1"/>
            </p:cNvSpPr>
            <p:nvPr/>
          </p:nvSpPr>
          <p:spPr>
            <a:xfrm>
              <a:off x="11" y="2828"/>
              <a:ext cx="915" cy="12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6" name="直接连接符 17695"/>
            <p:cNvSpPr>
              <a:spLocks noChangeAspect="1"/>
            </p:cNvSpPr>
            <p:nvPr/>
          </p:nvSpPr>
          <p:spPr>
            <a:xfrm flipH="1" flipV="1">
              <a:off x="1764" y="3082"/>
              <a:ext cx="724"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7" name="直接连接符 17696"/>
            <p:cNvSpPr>
              <a:spLocks noChangeAspect="1"/>
            </p:cNvSpPr>
            <p:nvPr/>
          </p:nvSpPr>
          <p:spPr>
            <a:xfrm>
              <a:off x="926" y="4097"/>
              <a:ext cx="156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8" name="直接连接符 17697"/>
            <p:cNvSpPr>
              <a:spLocks noChangeAspect="1"/>
            </p:cNvSpPr>
            <p:nvPr/>
          </p:nvSpPr>
          <p:spPr>
            <a:xfrm>
              <a:off x="1002" y="2913"/>
              <a:ext cx="1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699" name="直接连接符 17698"/>
            <p:cNvSpPr>
              <a:spLocks noChangeAspect="1"/>
            </p:cNvSpPr>
            <p:nvPr/>
          </p:nvSpPr>
          <p:spPr>
            <a:xfrm flipH="1" flipV="1">
              <a:off x="240" y="1898"/>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0" name="直接连接符 17699"/>
            <p:cNvSpPr>
              <a:spLocks noChangeAspect="1"/>
            </p:cNvSpPr>
            <p:nvPr/>
          </p:nvSpPr>
          <p:spPr>
            <a:xfrm flipH="1" flipV="1">
              <a:off x="240" y="2405"/>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1" name="直接连接符 17700"/>
            <p:cNvSpPr>
              <a:spLocks noChangeAspect="1"/>
            </p:cNvSpPr>
            <p:nvPr/>
          </p:nvSpPr>
          <p:spPr>
            <a:xfrm flipH="1" flipV="1">
              <a:off x="583" y="1517"/>
              <a:ext cx="648" cy="84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2" name="直接连接符 17701"/>
            <p:cNvSpPr>
              <a:spLocks noChangeAspect="1"/>
            </p:cNvSpPr>
            <p:nvPr/>
          </p:nvSpPr>
          <p:spPr>
            <a:xfrm flipH="1" flipV="1">
              <a:off x="964" y="1517"/>
              <a:ext cx="648" cy="84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3" name="直接连接符 17702"/>
            <p:cNvSpPr>
              <a:spLocks noChangeAspect="1"/>
            </p:cNvSpPr>
            <p:nvPr/>
          </p:nvSpPr>
          <p:spPr>
            <a:xfrm>
              <a:off x="964" y="2405"/>
              <a:ext cx="114" cy="12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4" name="直接连接符 17703"/>
            <p:cNvSpPr>
              <a:spLocks noChangeAspect="1"/>
            </p:cNvSpPr>
            <p:nvPr/>
          </p:nvSpPr>
          <p:spPr>
            <a:xfrm>
              <a:off x="11" y="1348"/>
              <a:ext cx="0" cy="148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5" name="直接连接符 17704"/>
            <p:cNvSpPr>
              <a:spLocks noChangeAspect="1"/>
            </p:cNvSpPr>
            <p:nvPr/>
          </p:nvSpPr>
          <p:spPr>
            <a:xfrm flipH="1">
              <a:off x="11" y="1348"/>
              <a:ext cx="15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06" name="直接连接符 17705"/>
            <p:cNvSpPr>
              <a:spLocks noChangeAspect="1"/>
            </p:cNvSpPr>
            <p:nvPr/>
          </p:nvSpPr>
          <p:spPr>
            <a:xfrm flipV="1">
              <a:off x="240" y="1898"/>
              <a:ext cx="0" cy="507"/>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7707" name="直接连接符 17706"/>
            <p:cNvSpPr>
              <a:spLocks noChangeAspect="1"/>
            </p:cNvSpPr>
            <p:nvPr/>
          </p:nvSpPr>
          <p:spPr>
            <a:xfrm flipV="1">
              <a:off x="240" y="1517"/>
              <a:ext cx="343" cy="381"/>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7708" name="直接连接符 17707"/>
            <p:cNvSpPr>
              <a:spLocks noChangeAspect="1"/>
            </p:cNvSpPr>
            <p:nvPr/>
          </p:nvSpPr>
          <p:spPr>
            <a:xfrm>
              <a:off x="583" y="1517"/>
              <a:ext cx="381"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7709" name="直接连接符 17708"/>
            <p:cNvSpPr>
              <a:spLocks noChangeAspect="1"/>
            </p:cNvSpPr>
            <p:nvPr/>
          </p:nvSpPr>
          <p:spPr>
            <a:xfrm>
              <a:off x="964" y="1517"/>
              <a:ext cx="0" cy="8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7710" name="直接连接符 17709"/>
            <p:cNvSpPr>
              <a:spLocks noChangeAspect="1"/>
            </p:cNvSpPr>
            <p:nvPr/>
          </p:nvSpPr>
          <p:spPr>
            <a:xfrm>
              <a:off x="1536" y="1348"/>
              <a:ext cx="0"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11" name="直接连接符 17710"/>
            <p:cNvSpPr>
              <a:spLocks noChangeAspect="1"/>
            </p:cNvSpPr>
            <p:nvPr/>
          </p:nvSpPr>
          <p:spPr>
            <a:xfrm>
              <a:off x="11" y="2828"/>
              <a:ext cx="83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12" name="直接连接符 17711"/>
            <p:cNvSpPr>
              <a:spLocks noChangeAspect="1"/>
            </p:cNvSpPr>
            <p:nvPr/>
          </p:nvSpPr>
          <p:spPr>
            <a:xfrm>
              <a:off x="1764" y="2532"/>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713" name="直接连接符 17712"/>
            <p:cNvSpPr>
              <a:spLocks noChangeAspect="1"/>
            </p:cNvSpPr>
            <p:nvPr/>
          </p:nvSpPr>
          <p:spPr>
            <a:xfrm>
              <a:off x="849" y="3632"/>
              <a:ext cx="153"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7714" name="直接连接符 17713"/>
            <p:cNvSpPr>
              <a:spLocks noChangeAspect="1"/>
            </p:cNvSpPr>
            <p:nvPr/>
          </p:nvSpPr>
          <p:spPr>
            <a:xfrm>
              <a:off x="1002" y="3843"/>
              <a:ext cx="762"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7715" name="直接连接符 17714"/>
            <p:cNvSpPr>
              <a:spLocks noChangeAspect="1"/>
            </p:cNvSpPr>
            <p:nvPr/>
          </p:nvSpPr>
          <p:spPr>
            <a:xfrm>
              <a:off x="2297" y="2532"/>
              <a:ext cx="0" cy="8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716" name="文本框 17715"/>
            <p:cNvSpPr txBox="1">
              <a:spLocks noChangeAspect="1"/>
            </p:cNvSpPr>
            <p:nvPr/>
          </p:nvSpPr>
          <p:spPr>
            <a:xfrm>
              <a:off x="0" y="1213"/>
              <a:ext cx="354" cy="429"/>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17717" name="文本框 17716"/>
            <p:cNvSpPr txBox="1">
              <a:spLocks noChangeAspect="1"/>
            </p:cNvSpPr>
            <p:nvPr/>
          </p:nvSpPr>
          <p:spPr>
            <a:xfrm>
              <a:off x="962" y="3757"/>
              <a:ext cx="371" cy="430"/>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17718" name="文本框 17717"/>
            <p:cNvSpPr txBox="1">
              <a:spLocks noChangeAspect="1"/>
            </p:cNvSpPr>
            <p:nvPr/>
          </p:nvSpPr>
          <p:spPr>
            <a:xfrm>
              <a:off x="1517" y="1468"/>
              <a:ext cx="438" cy="430"/>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W</a:t>
              </a:r>
            </a:p>
          </p:txBody>
        </p:sp>
        <p:sp>
          <p:nvSpPr>
            <p:cNvPr id="17719" name="文本框 17718"/>
            <p:cNvSpPr txBox="1">
              <a:spLocks noChangeAspect="1"/>
            </p:cNvSpPr>
            <p:nvPr/>
          </p:nvSpPr>
          <p:spPr>
            <a:xfrm>
              <a:off x="0" y="2436"/>
              <a:ext cx="354" cy="430"/>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sp>
          <p:nvSpPr>
            <p:cNvPr id="17720" name="文本框 17719"/>
            <p:cNvSpPr txBox="1">
              <a:spLocks noChangeAspect="1"/>
            </p:cNvSpPr>
            <p:nvPr/>
          </p:nvSpPr>
          <p:spPr>
            <a:xfrm>
              <a:off x="1001" y="2776"/>
              <a:ext cx="136" cy="385"/>
            </a:xfrm>
            <a:prstGeom prst="rect">
              <a:avLst/>
            </a:prstGeom>
            <a:noFill/>
            <a:ln w="9525">
              <a:noFill/>
              <a:miter/>
            </a:ln>
          </p:spPr>
          <p:txBody>
            <a:bodyPr wrap="none" anchor="t">
              <a:spAutoFit/>
            </a:bodyPr>
            <a:lstStyle/>
            <a:p>
              <a:pPr lvl="0"/>
              <a:endParaRPr sz="2800" b="1" dirty="0">
                <a:solidFill>
                  <a:srgbClr val="FF3300"/>
                </a:solidFill>
                <a:latin typeface="Times New Roman" pitchFamily="18" charset="0"/>
                <a:ea typeface="宋体" pitchFamily="2" charset="-122"/>
              </a:endParaRPr>
            </a:p>
          </p:txBody>
        </p:sp>
        <p:sp>
          <p:nvSpPr>
            <p:cNvPr id="17721" name="文本框 17720"/>
            <p:cNvSpPr txBox="1">
              <a:spLocks noChangeAspect="1"/>
            </p:cNvSpPr>
            <p:nvPr/>
          </p:nvSpPr>
          <p:spPr>
            <a:xfrm>
              <a:off x="747" y="2369"/>
              <a:ext cx="137" cy="385"/>
            </a:xfrm>
            <a:prstGeom prst="rect">
              <a:avLst/>
            </a:prstGeom>
            <a:noFill/>
            <a:ln w="9525">
              <a:noFill/>
              <a:miter/>
            </a:ln>
          </p:spPr>
          <p:txBody>
            <a:bodyPr wrap="none" anchor="t">
              <a:spAutoFit/>
            </a:bodyPr>
            <a:lstStyle/>
            <a:p>
              <a:pPr lvl="0"/>
              <a:endParaRPr sz="2800" b="1" dirty="0">
                <a:solidFill>
                  <a:srgbClr val="FF3300"/>
                </a:solidFill>
                <a:latin typeface="Times New Roman" pitchFamily="18" charset="0"/>
                <a:ea typeface="宋体" pitchFamily="2" charset="-122"/>
              </a:endParaRPr>
            </a:p>
          </p:txBody>
        </p:sp>
        <p:sp>
          <p:nvSpPr>
            <p:cNvPr id="17723" name="文本框 17722"/>
            <p:cNvSpPr txBox="1">
              <a:spLocks noChangeAspect="1"/>
            </p:cNvSpPr>
            <p:nvPr/>
          </p:nvSpPr>
          <p:spPr>
            <a:xfrm>
              <a:off x="2418" y="3915"/>
              <a:ext cx="354" cy="429"/>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Y</a:t>
              </a:r>
            </a:p>
          </p:txBody>
        </p:sp>
      </p:grpSp>
      <p:sp>
        <p:nvSpPr>
          <p:cNvPr id="17545" name="文本框 17544"/>
          <p:cNvSpPr txBox="1">
            <a:spLocks noChangeAspect="1"/>
          </p:cNvSpPr>
          <p:nvPr/>
        </p:nvSpPr>
        <p:spPr>
          <a:xfrm>
            <a:off x="2452688" y="4559300"/>
            <a:ext cx="420687" cy="457200"/>
          </a:xfrm>
          <a:prstGeom prst="rect">
            <a:avLst/>
          </a:prstGeom>
          <a:noFill/>
          <a:ln w="28575">
            <a:noFill/>
            <a:miter/>
          </a:ln>
        </p:spPr>
        <p:txBody>
          <a:bodyPr wrap="none" anchor="ctr">
            <a:spAutoFit/>
          </a:bodyPr>
          <a:lstStyle/>
          <a:p>
            <a:pPr lvl="0" algn="ctr"/>
            <a:r>
              <a:rPr lang="en-US" altLang="zh-CN" sz="2400" b="1">
                <a:solidFill>
                  <a:srgbClr val="FF3300"/>
                </a:solidFill>
                <a:latin typeface="Times New Roman" pitchFamily="18" charset="0"/>
                <a:ea typeface="宋体" pitchFamily="2" charset="-122"/>
              </a:rPr>
              <a:t>Q</a:t>
            </a:r>
            <a:endParaRPr lang="en-US" altLang="zh-CN" sz="2400" b="1">
              <a:solidFill>
                <a:schemeClr val="tx1"/>
              </a:solidFill>
              <a:latin typeface="Times New Roman" pitchFamily="18" charset="0"/>
              <a:ea typeface="宋体" pitchFamily="2" charset="-122"/>
            </a:endParaRPr>
          </a:p>
        </p:txBody>
      </p:sp>
      <p:grpSp>
        <p:nvGrpSpPr>
          <p:cNvPr id="17657" name="组合 17656"/>
          <p:cNvGrpSpPr>
            <a:grpSpLocks noChangeAspect="1"/>
          </p:cNvGrpSpPr>
          <p:nvPr/>
        </p:nvGrpSpPr>
        <p:grpSpPr>
          <a:xfrm>
            <a:off x="4938713" y="3362325"/>
            <a:ext cx="4186237" cy="3495675"/>
            <a:chOff x="3072" y="1665"/>
            <a:chExt cx="2790" cy="2542"/>
          </a:xfrm>
        </p:grpSpPr>
        <p:sp>
          <p:nvSpPr>
            <p:cNvPr id="17562" name="直接连接符 17561"/>
            <p:cNvSpPr>
              <a:spLocks noChangeAspect="1"/>
            </p:cNvSpPr>
            <p:nvPr/>
          </p:nvSpPr>
          <p:spPr>
            <a:xfrm>
              <a:off x="3840" y="1728"/>
              <a:ext cx="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7516" name="直接连接符 17515"/>
            <p:cNvSpPr>
              <a:spLocks noChangeAspect="1"/>
            </p:cNvSpPr>
            <p:nvPr/>
          </p:nvSpPr>
          <p:spPr>
            <a:xfrm>
              <a:off x="3072" y="2870"/>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596" name="直接连接符 17595"/>
            <p:cNvSpPr>
              <a:spLocks noChangeAspect="1"/>
            </p:cNvSpPr>
            <p:nvPr/>
          </p:nvSpPr>
          <p:spPr>
            <a:xfrm>
              <a:off x="3382" y="3904"/>
              <a:ext cx="879"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nvGrpSpPr>
            <p:cNvPr id="17633" name="组合 17632"/>
            <p:cNvGrpSpPr>
              <a:grpSpLocks noChangeAspect="1"/>
            </p:cNvGrpSpPr>
            <p:nvPr/>
          </p:nvGrpSpPr>
          <p:grpSpPr>
            <a:xfrm>
              <a:off x="4261" y="3904"/>
              <a:ext cx="827" cy="0"/>
              <a:chOff x="4368" y="4080"/>
              <a:chExt cx="768" cy="0"/>
            </a:xfrm>
          </p:grpSpPr>
          <p:sp>
            <p:nvSpPr>
              <p:cNvPr id="17606" name="直接连接符 17605"/>
              <p:cNvSpPr>
                <a:spLocks noChangeAspect="1"/>
              </p:cNvSpPr>
              <p:nvPr/>
            </p:nvSpPr>
            <p:spPr>
              <a:xfrm>
                <a:off x="4368" y="4080"/>
                <a:ext cx="38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07" name="直接连接符 17606"/>
              <p:cNvSpPr>
                <a:spLocks noChangeAspect="1"/>
              </p:cNvSpPr>
              <p:nvPr/>
            </p:nvSpPr>
            <p:spPr>
              <a:xfrm>
                <a:off x="4752" y="4080"/>
                <a:ext cx="384"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7645" name="组合 17644"/>
            <p:cNvGrpSpPr>
              <a:grpSpLocks noChangeAspect="1"/>
            </p:cNvGrpSpPr>
            <p:nvPr/>
          </p:nvGrpSpPr>
          <p:grpSpPr>
            <a:xfrm>
              <a:off x="5088" y="3034"/>
              <a:ext cx="0" cy="870"/>
              <a:chOff x="5136" y="3312"/>
              <a:chExt cx="0" cy="768"/>
            </a:xfrm>
          </p:grpSpPr>
          <p:sp>
            <p:nvSpPr>
              <p:cNvPr id="17608" name="直接连接符 17607"/>
              <p:cNvSpPr>
                <a:spLocks noChangeAspect="1"/>
              </p:cNvSpPr>
              <p:nvPr/>
            </p:nvSpPr>
            <p:spPr>
              <a:xfrm flipV="1">
                <a:off x="5136" y="3648"/>
                <a:ext cx="0" cy="432"/>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09" name="直接连接符 17608"/>
              <p:cNvSpPr>
                <a:spLocks noChangeAspect="1"/>
              </p:cNvSpPr>
              <p:nvPr/>
            </p:nvSpPr>
            <p:spPr>
              <a:xfrm flipV="1">
                <a:off x="5136" y="3312"/>
                <a:ext cx="0" cy="336"/>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sp>
          <p:nvSpPr>
            <p:cNvPr id="17612" name="直接连接符 17611"/>
            <p:cNvSpPr>
              <a:spLocks noChangeAspect="1"/>
            </p:cNvSpPr>
            <p:nvPr/>
          </p:nvSpPr>
          <p:spPr>
            <a:xfrm flipV="1">
              <a:off x="5088" y="2054"/>
              <a:ext cx="0" cy="98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484" name="直接连接符 17483"/>
            <p:cNvSpPr>
              <a:spLocks noChangeAspect="1"/>
            </p:cNvSpPr>
            <p:nvPr/>
          </p:nvSpPr>
          <p:spPr>
            <a:xfrm>
              <a:off x="4381" y="3197"/>
              <a:ext cx="827" cy="81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482" name="直接连接符 17481"/>
            <p:cNvSpPr>
              <a:spLocks noChangeAspect="1"/>
            </p:cNvSpPr>
            <p:nvPr/>
          </p:nvSpPr>
          <p:spPr>
            <a:xfrm>
              <a:off x="3244" y="3197"/>
              <a:ext cx="227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485" name="文本框 17484"/>
            <p:cNvSpPr txBox="1">
              <a:spLocks noChangeAspect="1"/>
            </p:cNvSpPr>
            <p:nvPr/>
          </p:nvSpPr>
          <p:spPr>
            <a:xfrm>
              <a:off x="4272" y="3217"/>
              <a:ext cx="337" cy="377"/>
            </a:xfrm>
            <a:prstGeom prst="rect">
              <a:avLst/>
            </a:prstGeom>
            <a:noFill/>
            <a:ln w="28575">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17486" name="文本框 17485"/>
            <p:cNvSpPr txBox="1">
              <a:spLocks noChangeAspect="1"/>
            </p:cNvSpPr>
            <p:nvPr/>
          </p:nvSpPr>
          <p:spPr>
            <a:xfrm>
              <a:off x="3078" y="2871"/>
              <a:ext cx="295" cy="378"/>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17487" name="文本框 17486"/>
            <p:cNvSpPr txBox="1">
              <a:spLocks noChangeAspect="1"/>
            </p:cNvSpPr>
            <p:nvPr/>
          </p:nvSpPr>
          <p:spPr>
            <a:xfrm>
              <a:off x="4417" y="1665"/>
              <a:ext cx="281" cy="37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sp>
          <p:nvSpPr>
            <p:cNvPr id="17488" name="文本框 17487"/>
            <p:cNvSpPr txBox="1">
              <a:spLocks noChangeAspect="1"/>
            </p:cNvSpPr>
            <p:nvPr/>
          </p:nvSpPr>
          <p:spPr>
            <a:xfrm>
              <a:off x="4433" y="3830"/>
              <a:ext cx="419" cy="377"/>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sp>
          <p:nvSpPr>
            <p:cNvPr id="17489" name="文本框 17488"/>
            <p:cNvSpPr txBox="1">
              <a:spLocks noChangeAspect="1"/>
            </p:cNvSpPr>
            <p:nvPr/>
          </p:nvSpPr>
          <p:spPr>
            <a:xfrm>
              <a:off x="5407" y="2818"/>
              <a:ext cx="455" cy="378"/>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sp>
          <p:nvSpPr>
            <p:cNvPr id="17613" name="直接连接符 17612"/>
            <p:cNvSpPr>
              <a:spLocks noChangeAspect="1"/>
            </p:cNvSpPr>
            <p:nvPr/>
          </p:nvSpPr>
          <p:spPr>
            <a:xfrm>
              <a:off x="4364" y="1782"/>
              <a:ext cx="0" cy="2394"/>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nvGrpSpPr>
            <p:cNvPr id="17631" name="组合 17630"/>
            <p:cNvGrpSpPr>
              <a:grpSpLocks noChangeAspect="1"/>
            </p:cNvGrpSpPr>
            <p:nvPr/>
          </p:nvGrpSpPr>
          <p:grpSpPr>
            <a:xfrm>
              <a:off x="3382" y="2054"/>
              <a:ext cx="879" cy="980"/>
              <a:chOff x="3552" y="2448"/>
              <a:chExt cx="816" cy="864"/>
            </a:xfrm>
          </p:grpSpPr>
          <p:sp>
            <p:nvSpPr>
              <p:cNvPr id="17582" name="直接连接符 17581"/>
              <p:cNvSpPr>
                <a:spLocks noChangeAspect="1"/>
              </p:cNvSpPr>
              <p:nvPr/>
            </p:nvSpPr>
            <p:spPr>
              <a:xfrm flipH="1">
                <a:off x="3936" y="2448"/>
                <a:ext cx="432"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583" name="直接连接符 17582"/>
              <p:cNvSpPr>
                <a:spLocks noChangeAspect="1"/>
              </p:cNvSpPr>
              <p:nvPr/>
            </p:nvSpPr>
            <p:spPr>
              <a:xfrm flipH="1">
                <a:off x="3552" y="2448"/>
                <a:ext cx="384"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584" name="直接连接符 17583"/>
              <p:cNvSpPr>
                <a:spLocks noChangeAspect="1"/>
              </p:cNvSpPr>
              <p:nvPr/>
            </p:nvSpPr>
            <p:spPr>
              <a:xfrm flipH="1">
                <a:off x="3552" y="3312"/>
                <a:ext cx="816"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585" name="直接连接符 17584"/>
              <p:cNvSpPr>
                <a:spLocks noChangeAspect="1"/>
              </p:cNvSpPr>
              <p:nvPr/>
            </p:nvSpPr>
            <p:spPr>
              <a:xfrm>
                <a:off x="3552" y="2784"/>
                <a:ext cx="0" cy="528"/>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591" name="直接连接符 17590"/>
              <p:cNvSpPr>
                <a:spLocks noChangeAspect="1"/>
              </p:cNvSpPr>
              <p:nvPr/>
            </p:nvSpPr>
            <p:spPr>
              <a:xfrm>
                <a:off x="4368" y="2448"/>
                <a:ext cx="0" cy="864"/>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7649" name="组合 17648"/>
            <p:cNvGrpSpPr>
              <a:grpSpLocks noChangeAspect="1"/>
            </p:cNvGrpSpPr>
            <p:nvPr/>
          </p:nvGrpSpPr>
          <p:grpSpPr>
            <a:xfrm>
              <a:off x="3382" y="2054"/>
              <a:ext cx="879" cy="1850"/>
              <a:chOff x="3552" y="2448"/>
              <a:chExt cx="816" cy="1632"/>
            </a:xfrm>
          </p:grpSpPr>
          <p:sp>
            <p:nvSpPr>
              <p:cNvPr id="17592" name="直接连接符 17591"/>
              <p:cNvSpPr>
                <a:spLocks noChangeAspect="1"/>
              </p:cNvSpPr>
              <p:nvPr/>
            </p:nvSpPr>
            <p:spPr>
              <a:xfrm>
                <a:off x="4368" y="3312"/>
                <a:ext cx="0" cy="288"/>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598" name="直接连接符 17597"/>
              <p:cNvSpPr>
                <a:spLocks noChangeAspect="1"/>
              </p:cNvSpPr>
              <p:nvPr/>
            </p:nvSpPr>
            <p:spPr>
              <a:xfrm>
                <a:off x="3552" y="3312"/>
                <a:ext cx="0" cy="24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01" name="直接连接符 17600"/>
              <p:cNvSpPr>
                <a:spLocks noChangeAspect="1"/>
              </p:cNvSpPr>
              <p:nvPr/>
            </p:nvSpPr>
            <p:spPr>
              <a:xfrm>
                <a:off x="3936" y="2448"/>
                <a:ext cx="0" cy="1104"/>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46" name="直接连接符 17645"/>
              <p:cNvSpPr>
                <a:spLocks noChangeAspect="1"/>
              </p:cNvSpPr>
              <p:nvPr/>
            </p:nvSpPr>
            <p:spPr>
              <a:xfrm>
                <a:off x="3552" y="3504"/>
                <a:ext cx="0" cy="57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647" name="直接连接符 17646"/>
              <p:cNvSpPr>
                <a:spLocks noChangeAspect="1"/>
              </p:cNvSpPr>
              <p:nvPr/>
            </p:nvSpPr>
            <p:spPr>
              <a:xfrm>
                <a:off x="3936" y="3504"/>
                <a:ext cx="0" cy="57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648" name="直接连接符 17647"/>
              <p:cNvSpPr>
                <a:spLocks noChangeAspect="1"/>
              </p:cNvSpPr>
              <p:nvPr/>
            </p:nvSpPr>
            <p:spPr>
              <a:xfrm>
                <a:off x="4368" y="3552"/>
                <a:ext cx="0" cy="52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17651" name="组合 17650"/>
            <p:cNvGrpSpPr>
              <a:grpSpLocks noChangeAspect="1"/>
            </p:cNvGrpSpPr>
            <p:nvPr/>
          </p:nvGrpSpPr>
          <p:grpSpPr>
            <a:xfrm>
              <a:off x="3382" y="2054"/>
              <a:ext cx="1706" cy="980"/>
              <a:chOff x="3552" y="2448"/>
              <a:chExt cx="1584" cy="864"/>
            </a:xfrm>
          </p:grpSpPr>
          <p:sp>
            <p:nvSpPr>
              <p:cNvPr id="17637" name="直接连接符 17636"/>
              <p:cNvSpPr>
                <a:spLocks noChangeAspect="1"/>
              </p:cNvSpPr>
              <p:nvPr/>
            </p:nvSpPr>
            <p:spPr>
              <a:xfrm>
                <a:off x="3552" y="2784"/>
                <a:ext cx="110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38" name="直接连接符 17637"/>
              <p:cNvSpPr>
                <a:spLocks noChangeAspect="1"/>
              </p:cNvSpPr>
              <p:nvPr/>
            </p:nvSpPr>
            <p:spPr>
              <a:xfrm>
                <a:off x="4656" y="2784"/>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640" name="直接连接符 17639"/>
              <p:cNvSpPr>
                <a:spLocks noChangeAspect="1"/>
              </p:cNvSpPr>
              <p:nvPr/>
            </p:nvSpPr>
            <p:spPr>
              <a:xfrm>
                <a:off x="4368" y="2448"/>
                <a:ext cx="384"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41" name="直接连接符 17640"/>
              <p:cNvSpPr>
                <a:spLocks noChangeAspect="1"/>
              </p:cNvSpPr>
              <p:nvPr/>
            </p:nvSpPr>
            <p:spPr>
              <a:xfrm>
                <a:off x="4752" y="2448"/>
                <a:ext cx="38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7642" name="直接连接符 17641"/>
              <p:cNvSpPr>
                <a:spLocks noChangeAspect="1"/>
              </p:cNvSpPr>
              <p:nvPr/>
            </p:nvSpPr>
            <p:spPr>
              <a:xfrm>
                <a:off x="4368" y="3312"/>
                <a:ext cx="336"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7650" name="直接连接符 17649"/>
              <p:cNvSpPr>
                <a:spLocks noChangeAspect="1"/>
              </p:cNvSpPr>
              <p:nvPr/>
            </p:nvSpPr>
            <p:spPr>
              <a:xfrm>
                <a:off x="4656" y="3312"/>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17735" name="组合 17734"/>
          <p:cNvGrpSpPr/>
          <p:nvPr/>
        </p:nvGrpSpPr>
        <p:grpSpPr>
          <a:xfrm>
            <a:off x="4103688" y="1898650"/>
            <a:ext cx="3336925" cy="2684463"/>
            <a:chOff x="2597" y="1196"/>
            <a:chExt cx="2102" cy="1691"/>
          </a:xfrm>
        </p:grpSpPr>
        <p:sp>
          <p:nvSpPr>
            <p:cNvPr id="17475" name="任意多边形 17474"/>
            <p:cNvSpPr>
              <a:spLocks noChangeAspect="1"/>
            </p:cNvSpPr>
            <p:nvPr/>
          </p:nvSpPr>
          <p:spPr>
            <a:xfrm>
              <a:off x="2598" y="1201"/>
              <a:ext cx="816" cy="888"/>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7476" name="任意多边形 17475"/>
            <p:cNvSpPr>
              <a:spLocks noChangeAspect="1"/>
            </p:cNvSpPr>
            <p:nvPr/>
          </p:nvSpPr>
          <p:spPr>
            <a:xfrm>
              <a:off x="3787" y="1196"/>
              <a:ext cx="367" cy="888"/>
            </a:xfrm>
            <a:custGeom>
              <a:avLst/>
              <a:gdLst/>
              <a:ahLst/>
              <a:cxnLst/>
              <a:rect l="0" t="0" r="0" b="0"/>
              <a:pathLst>
                <a:path w="432" h="1104">
                  <a:moveTo>
                    <a:pt x="0" y="0"/>
                  </a:moveTo>
                  <a:lnTo>
                    <a:pt x="0" y="1104"/>
                  </a:lnTo>
                  <a:lnTo>
                    <a:pt x="432" y="1104"/>
                  </a:lnTo>
                  <a:lnTo>
                    <a:pt x="432" y="0"/>
                  </a:lnTo>
                  <a:lnTo>
                    <a:pt x="0" y="0"/>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7477" name="直接连接符 17476"/>
            <p:cNvSpPr>
              <a:spLocks noChangeAspect="1"/>
            </p:cNvSpPr>
            <p:nvPr/>
          </p:nvSpPr>
          <p:spPr>
            <a:xfrm>
              <a:off x="3781" y="1587"/>
              <a:ext cx="367"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7478" name="任意多边形 17477"/>
            <p:cNvSpPr>
              <a:spLocks noChangeAspect="1"/>
            </p:cNvSpPr>
            <p:nvPr/>
          </p:nvSpPr>
          <p:spPr>
            <a:xfrm>
              <a:off x="2598" y="2282"/>
              <a:ext cx="816" cy="347"/>
            </a:xfrm>
            <a:custGeom>
              <a:avLst/>
              <a:gdLst/>
              <a:ahLst/>
              <a:cxnLst/>
              <a:rect l="0" t="0" r="0" b="0"/>
              <a:pathLst>
                <a:path w="960" h="432">
                  <a:moveTo>
                    <a:pt x="0" y="0"/>
                  </a:moveTo>
                  <a:lnTo>
                    <a:pt x="0" y="432"/>
                  </a:lnTo>
                  <a:lnTo>
                    <a:pt x="960" y="432"/>
                  </a:lnTo>
                  <a:lnTo>
                    <a:pt x="960" y="0"/>
                  </a:lnTo>
                  <a:lnTo>
                    <a:pt x="0" y="0"/>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7479" name="直接连接符 17478"/>
            <p:cNvSpPr>
              <a:spLocks noChangeAspect="1"/>
            </p:cNvSpPr>
            <p:nvPr/>
          </p:nvSpPr>
          <p:spPr>
            <a:xfrm>
              <a:off x="2965" y="2282"/>
              <a:ext cx="0" cy="347"/>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7616" name="组合 17615"/>
            <p:cNvGrpSpPr>
              <a:grpSpLocks noChangeAspect="1"/>
            </p:cNvGrpSpPr>
            <p:nvPr/>
          </p:nvGrpSpPr>
          <p:grpSpPr>
            <a:xfrm>
              <a:off x="4147" y="1211"/>
              <a:ext cx="552" cy="507"/>
              <a:chOff x="4608" y="892"/>
              <a:chExt cx="650" cy="596"/>
            </a:xfrm>
          </p:grpSpPr>
          <p:sp>
            <p:nvSpPr>
              <p:cNvPr id="17547" name="直接连接符 17546"/>
              <p:cNvSpPr>
                <a:spLocks noChangeAspect="1"/>
              </p:cNvSpPr>
              <p:nvPr/>
            </p:nvSpPr>
            <p:spPr>
              <a:xfrm flipV="1">
                <a:off x="4608" y="1248"/>
                <a:ext cx="288" cy="24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7548" name="直接连接符 17547"/>
              <p:cNvSpPr>
                <a:spLocks noChangeAspect="1"/>
              </p:cNvSpPr>
              <p:nvPr/>
            </p:nvSpPr>
            <p:spPr>
              <a:xfrm>
                <a:off x="4896" y="1248"/>
                <a:ext cx="288"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7549" name="文本框 17548"/>
              <p:cNvSpPr txBox="1">
                <a:spLocks noChangeAspect="1"/>
              </p:cNvSpPr>
              <p:nvPr/>
            </p:nvSpPr>
            <p:spPr>
              <a:xfrm>
                <a:off x="4770" y="892"/>
                <a:ext cx="488" cy="385"/>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grpSp>
          <p:nvGrpSpPr>
            <p:cNvPr id="17615" name="组合 17614"/>
            <p:cNvGrpSpPr>
              <a:grpSpLocks noChangeAspect="1"/>
            </p:cNvGrpSpPr>
            <p:nvPr/>
          </p:nvGrpSpPr>
          <p:grpSpPr>
            <a:xfrm>
              <a:off x="2615" y="2559"/>
              <a:ext cx="492" cy="328"/>
              <a:chOff x="2637" y="2286"/>
              <a:chExt cx="579" cy="386"/>
            </a:xfrm>
          </p:grpSpPr>
          <p:sp>
            <p:nvSpPr>
              <p:cNvPr id="17551" name="直接连接符 17550"/>
              <p:cNvSpPr>
                <a:spLocks noChangeAspect="1"/>
              </p:cNvSpPr>
              <p:nvPr/>
            </p:nvSpPr>
            <p:spPr>
              <a:xfrm flipH="1">
                <a:off x="2928" y="2352"/>
                <a:ext cx="288" cy="288"/>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7552" name="直接连接符 17551"/>
              <p:cNvSpPr>
                <a:spLocks noChangeAspect="1"/>
              </p:cNvSpPr>
              <p:nvPr/>
            </p:nvSpPr>
            <p:spPr>
              <a:xfrm flipH="1">
                <a:off x="2688" y="2640"/>
                <a:ext cx="24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7553" name="文本框 17552"/>
              <p:cNvSpPr txBox="1">
                <a:spLocks noChangeAspect="1"/>
              </p:cNvSpPr>
              <p:nvPr/>
            </p:nvSpPr>
            <p:spPr>
              <a:xfrm>
                <a:off x="2637" y="2286"/>
                <a:ext cx="341" cy="386"/>
              </a:xfrm>
              <a:prstGeom prst="rect">
                <a:avLst/>
              </a:prstGeom>
              <a:noFill/>
              <a:ln w="2857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endParaRPr lang="en-US" altLang="zh-CN" sz="2800" b="1">
                  <a:solidFill>
                    <a:schemeClr val="tx1"/>
                  </a:solidFill>
                  <a:latin typeface="Times New Roman" pitchFamily="18" charset="0"/>
                  <a:ea typeface="宋体" pitchFamily="2" charset="-122"/>
                </a:endParaRPr>
              </a:p>
            </p:txBody>
          </p:sp>
        </p:grpSp>
        <p:sp>
          <p:nvSpPr>
            <p:cNvPr id="17573" name="直接连接符 17572"/>
            <p:cNvSpPr>
              <a:spLocks noChangeAspect="1"/>
            </p:cNvSpPr>
            <p:nvPr/>
          </p:nvSpPr>
          <p:spPr>
            <a:xfrm>
              <a:off x="4147" y="1196"/>
              <a:ext cx="0" cy="879"/>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7574" name="直接连接符 17573"/>
            <p:cNvSpPr>
              <a:spLocks noChangeAspect="1"/>
            </p:cNvSpPr>
            <p:nvPr/>
          </p:nvSpPr>
          <p:spPr>
            <a:xfrm flipH="1">
              <a:off x="2597" y="2624"/>
              <a:ext cx="822"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nvGrpSpPr>
            <p:cNvPr id="17630" name="组合 17629"/>
            <p:cNvGrpSpPr>
              <a:grpSpLocks noChangeAspect="1"/>
            </p:cNvGrpSpPr>
            <p:nvPr/>
          </p:nvGrpSpPr>
          <p:grpSpPr>
            <a:xfrm>
              <a:off x="2597" y="1196"/>
              <a:ext cx="820" cy="907"/>
              <a:chOff x="3024" y="912"/>
              <a:chExt cx="838" cy="885"/>
            </a:xfrm>
          </p:grpSpPr>
          <p:sp>
            <p:nvSpPr>
              <p:cNvPr id="17618" name="直接连接符 17617"/>
              <p:cNvSpPr>
                <a:spLocks noChangeAspect="1"/>
              </p:cNvSpPr>
              <p:nvPr/>
            </p:nvSpPr>
            <p:spPr>
              <a:xfrm flipV="1">
                <a:off x="3024" y="912"/>
                <a:ext cx="384"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20" name="直接连接符 17619"/>
              <p:cNvSpPr>
                <a:spLocks noChangeAspect="1"/>
              </p:cNvSpPr>
              <p:nvPr/>
            </p:nvSpPr>
            <p:spPr>
              <a:xfrm>
                <a:off x="3408" y="912"/>
                <a:ext cx="432"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25" name="直接连接符 17624"/>
              <p:cNvSpPr>
                <a:spLocks noChangeAspect="1"/>
              </p:cNvSpPr>
              <p:nvPr/>
            </p:nvSpPr>
            <p:spPr>
              <a:xfrm>
                <a:off x="3024" y="1296"/>
                <a:ext cx="0" cy="48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26" name="直接连接符 17625"/>
              <p:cNvSpPr>
                <a:spLocks noChangeAspect="1"/>
              </p:cNvSpPr>
              <p:nvPr/>
            </p:nvSpPr>
            <p:spPr>
              <a:xfrm>
                <a:off x="3024" y="1797"/>
                <a:ext cx="81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7628" name="直接连接符 17627"/>
              <p:cNvSpPr>
                <a:spLocks noChangeAspect="1"/>
              </p:cNvSpPr>
              <p:nvPr/>
            </p:nvSpPr>
            <p:spPr>
              <a:xfrm>
                <a:off x="3862" y="912"/>
                <a:ext cx="0" cy="86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7661" name="矩形 17660"/>
            <p:cNvSpPr>
              <a:spLocks noChangeAspect="1"/>
            </p:cNvSpPr>
            <p:nvPr/>
          </p:nvSpPr>
          <p:spPr>
            <a:xfrm>
              <a:off x="2857" y="1580"/>
              <a:ext cx="352" cy="327"/>
            </a:xfrm>
            <a:prstGeom prst="rect">
              <a:avLst/>
            </a:prstGeom>
            <a:noFill/>
            <a:ln w="9525">
              <a:noFill/>
              <a:miter/>
            </a:ln>
          </p:spPr>
          <p:txBody>
            <a:bodyPr wrap="none" anchor="ctr">
              <a:spAutoFit/>
            </a:bodyPr>
            <a:lstStyle/>
            <a:p>
              <a:pPr lvl="0" algn="ctr"/>
              <a:r>
                <a:rPr lang="en-US" altLang="zh-CN" sz="2800" b="1">
                  <a:solidFill>
                    <a:srgbClr val="FF3300"/>
                  </a:solidFill>
                  <a:latin typeface="Times New Roman" pitchFamily="18" charset="0"/>
                  <a:ea typeface="宋体" pitchFamily="2" charset="-122"/>
                </a:rPr>
                <a:t>Q'</a:t>
              </a:r>
            </a:p>
          </p:txBody>
        </p:sp>
      </p:grpSp>
      <p:sp>
        <p:nvSpPr>
          <p:cNvPr id="17732" name="文本框 17731"/>
          <p:cNvSpPr txBox="1"/>
          <p:nvPr/>
        </p:nvSpPr>
        <p:spPr>
          <a:xfrm>
            <a:off x="-19050" y="20638"/>
            <a:ext cx="9137650" cy="1631950"/>
          </a:xfrm>
          <a:prstGeom prst="rect">
            <a:avLst/>
          </a:prstGeom>
          <a:noFill/>
          <a:ln w="9525">
            <a:noFill/>
            <a:miter/>
          </a:ln>
        </p:spPr>
        <p:txBody>
          <a:bodyPr>
            <a:spAutoFit/>
          </a:bodyPr>
          <a:lstStyle/>
          <a:p>
            <a:pPr lvl="0" algn="just">
              <a:lnSpc>
                <a:spcPct val="90000"/>
              </a:lnSpc>
            </a:pPr>
            <a:r>
              <a:rPr lang="zh-CN" altLang="en-US" sz="2800" dirty="0">
                <a:solidFill>
                  <a:schemeClr val="tx1"/>
                </a:solidFill>
                <a:latin typeface="黑体" pitchFamily="2" charset="-122"/>
                <a:ea typeface="黑体" pitchFamily="2" charset="-122"/>
              </a:rPr>
              <a:t>投影面平行面的</a:t>
            </a:r>
            <a:r>
              <a:rPr lang="zh-CN" altLang="en-US" sz="2800" dirty="0">
                <a:solidFill>
                  <a:srgbClr val="0000FF"/>
                </a:solidFill>
                <a:latin typeface="黑体" pitchFamily="2" charset="-122"/>
                <a:ea typeface="黑体" pitchFamily="2" charset="-122"/>
              </a:rPr>
              <a:t>投影特征</a:t>
            </a:r>
            <a:r>
              <a:rPr lang="zh-CN" altLang="en-US" sz="2800" dirty="0">
                <a:solidFill>
                  <a:schemeClr val="tx1"/>
                </a:solidFill>
                <a:latin typeface="黑体" pitchFamily="2" charset="-122"/>
                <a:ea typeface="黑体" pitchFamily="2" charset="-122"/>
              </a:rPr>
              <a:t>为：</a:t>
            </a:r>
          </a:p>
          <a:p>
            <a:pPr lvl="0" algn="just">
              <a:lnSpc>
                <a:spcPct val="90000"/>
              </a:lnSpc>
            </a:pPr>
            <a:r>
              <a:rPr lang="en-US" altLang="zh-CN" sz="2800" dirty="0">
                <a:solidFill>
                  <a:srgbClr val="FF3300"/>
                </a:solidFill>
                <a:latin typeface="黑体" pitchFamily="2" charset="-122"/>
                <a:ea typeface="黑体" pitchFamily="2" charset="-122"/>
              </a:rPr>
              <a:t>a  </a:t>
            </a:r>
            <a:r>
              <a:rPr lang="zh-CN" altLang="en-US" sz="2800" dirty="0">
                <a:solidFill>
                  <a:srgbClr val="FF3300"/>
                </a:solidFill>
                <a:latin typeface="黑体" pitchFamily="2" charset="-122"/>
                <a:ea typeface="黑体" pitchFamily="2" charset="-122"/>
              </a:rPr>
              <a:t>平面在所平行的的投影面上的投影反映该平面的实形</a:t>
            </a:r>
            <a:r>
              <a:rPr lang="zh-CN" altLang="en-US" sz="2800" dirty="0">
                <a:solidFill>
                  <a:srgbClr val="0000FF"/>
                </a:solidFill>
                <a:latin typeface="黑体" pitchFamily="2" charset="-122"/>
                <a:ea typeface="黑体" pitchFamily="2" charset="-122"/>
              </a:rPr>
              <a:t>。</a:t>
            </a:r>
            <a:r>
              <a:rPr lang="en-US" altLang="zh-CN" sz="2800" dirty="0">
                <a:solidFill>
                  <a:srgbClr val="0000FF"/>
                </a:solidFill>
                <a:latin typeface="黑体" pitchFamily="2" charset="-122"/>
                <a:ea typeface="黑体" pitchFamily="2" charset="-122"/>
              </a:rPr>
              <a:t>b </a:t>
            </a:r>
            <a:r>
              <a:rPr lang="zh-CN" altLang="en-US" sz="2800" dirty="0">
                <a:solidFill>
                  <a:srgbClr val="0000FF"/>
                </a:solidFill>
                <a:latin typeface="黑体" pitchFamily="2" charset="-122"/>
                <a:ea typeface="黑体" pitchFamily="2" charset="-122"/>
              </a:rPr>
              <a:t>平面的另两个投影均积聚成一直线，且分别平行于相应的投影轴。</a:t>
            </a:r>
            <a:endParaRPr lang="zh-CN" altLang="en-US" sz="2800">
              <a:solidFill>
                <a:srgbClr val="0000FF"/>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32"/>
                                        </p:tgtEl>
                                        <p:attrNameLst>
                                          <p:attrName>style.visibility</p:attrName>
                                        </p:attrNameLst>
                                      </p:cBhvr>
                                      <p:to>
                                        <p:strVal val="visible"/>
                                      </p:to>
                                    </p:set>
                                    <p:animEffect transition="in" filter="wipe(left)">
                                      <p:cBhvr>
                                        <p:cTn id="7" dur="500"/>
                                        <p:tgtEl>
                                          <p:spTgt spid="1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96" name="组合 16595"/>
          <p:cNvGrpSpPr/>
          <p:nvPr/>
        </p:nvGrpSpPr>
        <p:grpSpPr>
          <a:xfrm>
            <a:off x="5200650" y="323850"/>
            <a:ext cx="3924300" cy="3195638"/>
            <a:chOff x="3288" y="204"/>
            <a:chExt cx="2472" cy="2013"/>
          </a:xfrm>
        </p:grpSpPr>
        <p:grpSp>
          <p:nvGrpSpPr>
            <p:cNvPr id="16595" name="组合 16594"/>
            <p:cNvGrpSpPr/>
            <p:nvPr/>
          </p:nvGrpSpPr>
          <p:grpSpPr>
            <a:xfrm>
              <a:off x="3581" y="515"/>
              <a:ext cx="1754" cy="1546"/>
              <a:chOff x="3581" y="515"/>
              <a:chExt cx="1754" cy="1546"/>
            </a:xfrm>
          </p:grpSpPr>
          <p:sp>
            <p:nvSpPr>
              <p:cNvPr id="16451" name="任意多边形 16450"/>
              <p:cNvSpPr/>
              <p:nvPr/>
            </p:nvSpPr>
            <p:spPr>
              <a:xfrm>
                <a:off x="3581" y="515"/>
                <a:ext cx="923" cy="961"/>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6452" name="任意多边形 16451"/>
              <p:cNvSpPr/>
              <p:nvPr/>
            </p:nvSpPr>
            <p:spPr>
              <a:xfrm>
                <a:off x="4920" y="515"/>
                <a:ext cx="415" cy="961"/>
              </a:xfrm>
              <a:custGeom>
                <a:avLst/>
                <a:gdLst/>
                <a:ahLst/>
                <a:cxnLst/>
                <a:rect l="0" t="0" r="0" b="0"/>
                <a:pathLst>
                  <a:path w="432" h="1104">
                    <a:moveTo>
                      <a:pt x="0" y="0"/>
                    </a:moveTo>
                    <a:lnTo>
                      <a:pt x="0" y="1104"/>
                    </a:lnTo>
                    <a:lnTo>
                      <a:pt x="432" y="1104"/>
                    </a:lnTo>
                    <a:lnTo>
                      <a:pt x="432"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6453" name="直接连接符 16452"/>
              <p:cNvSpPr/>
              <p:nvPr/>
            </p:nvSpPr>
            <p:spPr>
              <a:xfrm>
                <a:off x="4920" y="933"/>
                <a:ext cx="415"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454" name="任意多边形 16453"/>
              <p:cNvSpPr/>
              <p:nvPr/>
            </p:nvSpPr>
            <p:spPr>
              <a:xfrm>
                <a:off x="3581" y="1685"/>
                <a:ext cx="923" cy="376"/>
              </a:xfrm>
              <a:custGeom>
                <a:avLst/>
                <a:gdLst/>
                <a:ahLst/>
                <a:cxnLst/>
                <a:rect l="0" t="0" r="0" b="0"/>
                <a:pathLst>
                  <a:path w="960" h="432">
                    <a:moveTo>
                      <a:pt x="0" y="0"/>
                    </a:moveTo>
                    <a:lnTo>
                      <a:pt x="0" y="432"/>
                    </a:lnTo>
                    <a:lnTo>
                      <a:pt x="960" y="432"/>
                    </a:lnTo>
                    <a:lnTo>
                      <a:pt x="960"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16455" name="直接连接符 16454"/>
              <p:cNvSpPr/>
              <p:nvPr/>
            </p:nvSpPr>
            <p:spPr>
              <a:xfrm>
                <a:off x="3996" y="1685"/>
                <a:ext cx="0" cy="376"/>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16594" name="组合 16593"/>
            <p:cNvGrpSpPr/>
            <p:nvPr/>
          </p:nvGrpSpPr>
          <p:grpSpPr>
            <a:xfrm>
              <a:off x="3288" y="204"/>
              <a:ext cx="2472" cy="2013"/>
              <a:chOff x="3288" y="204"/>
              <a:chExt cx="2472" cy="2013"/>
            </a:xfrm>
          </p:grpSpPr>
          <p:grpSp>
            <p:nvGrpSpPr>
              <p:cNvPr id="16593" name="组合 16592"/>
              <p:cNvGrpSpPr/>
              <p:nvPr/>
            </p:nvGrpSpPr>
            <p:grpSpPr>
              <a:xfrm>
                <a:off x="3288" y="265"/>
                <a:ext cx="1467" cy="839"/>
                <a:chOff x="3288" y="265"/>
                <a:chExt cx="1467" cy="839"/>
              </a:xfrm>
            </p:grpSpPr>
            <p:grpSp>
              <p:nvGrpSpPr>
                <p:cNvPr id="16551" name="组合 16550"/>
                <p:cNvGrpSpPr/>
                <p:nvPr/>
              </p:nvGrpSpPr>
              <p:grpSpPr>
                <a:xfrm>
                  <a:off x="3581" y="510"/>
                  <a:ext cx="904" cy="412"/>
                  <a:chOff x="2880" y="912"/>
                  <a:chExt cx="816" cy="384"/>
                </a:xfrm>
              </p:grpSpPr>
              <p:sp>
                <p:nvSpPr>
                  <p:cNvPr id="16476" name="直接连接符 16475"/>
                  <p:cNvSpPr/>
                  <p:nvPr/>
                </p:nvSpPr>
                <p:spPr>
                  <a:xfrm flipV="1">
                    <a:off x="2880" y="912"/>
                    <a:ext cx="816"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80" name="直接连接符 16479"/>
                  <p:cNvSpPr/>
                  <p:nvPr/>
                </p:nvSpPr>
                <p:spPr>
                  <a:xfrm flipH="1">
                    <a:off x="3264" y="912"/>
                    <a:ext cx="432"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82" name="直接连接符 16481"/>
                  <p:cNvSpPr/>
                  <p:nvPr/>
                </p:nvSpPr>
                <p:spPr>
                  <a:xfrm flipH="1">
                    <a:off x="2880" y="912"/>
                    <a:ext cx="384"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6532" name="文本框 16531"/>
                <p:cNvSpPr txBox="1"/>
                <p:nvPr/>
              </p:nvSpPr>
              <p:spPr>
                <a:xfrm>
                  <a:off x="3288" y="739"/>
                  <a:ext cx="276" cy="365"/>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a'</a:t>
                  </a:r>
                </a:p>
              </p:txBody>
            </p:sp>
            <p:sp>
              <p:nvSpPr>
                <p:cNvPr id="16533" name="文本框 16532"/>
                <p:cNvSpPr txBox="1"/>
                <p:nvPr/>
              </p:nvSpPr>
              <p:spPr>
                <a:xfrm>
                  <a:off x="3755" y="265"/>
                  <a:ext cx="276" cy="365"/>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c'</a:t>
                  </a:r>
                </a:p>
              </p:txBody>
            </p:sp>
            <p:sp>
              <p:nvSpPr>
                <p:cNvPr id="16534" name="文本框 16533"/>
                <p:cNvSpPr txBox="1"/>
                <p:nvPr/>
              </p:nvSpPr>
              <p:spPr>
                <a:xfrm>
                  <a:off x="4465" y="358"/>
                  <a:ext cx="290" cy="365"/>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b'</a:t>
                  </a:r>
                </a:p>
              </p:txBody>
            </p:sp>
          </p:grpSp>
          <p:grpSp>
            <p:nvGrpSpPr>
              <p:cNvPr id="16591" name="组合 16590"/>
              <p:cNvGrpSpPr/>
              <p:nvPr/>
            </p:nvGrpSpPr>
            <p:grpSpPr>
              <a:xfrm>
                <a:off x="4723" y="204"/>
                <a:ext cx="1037" cy="941"/>
                <a:chOff x="4723" y="204"/>
                <a:chExt cx="1037" cy="941"/>
              </a:xfrm>
            </p:grpSpPr>
            <p:grpSp>
              <p:nvGrpSpPr>
                <p:cNvPr id="16559" name="组合 16558"/>
                <p:cNvGrpSpPr/>
                <p:nvPr/>
              </p:nvGrpSpPr>
              <p:grpSpPr>
                <a:xfrm>
                  <a:off x="5069" y="510"/>
                  <a:ext cx="266" cy="412"/>
                  <a:chOff x="4224" y="912"/>
                  <a:chExt cx="240" cy="384"/>
                </a:xfrm>
              </p:grpSpPr>
              <p:grpSp>
                <p:nvGrpSpPr>
                  <p:cNvPr id="16558" name="组合 16557"/>
                  <p:cNvGrpSpPr/>
                  <p:nvPr/>
                </p:nvGrpSpPr>
                <p:grpSpPr>
                  <a:xfrm>
                    <a:off x="4224" y="912"/>
                    <a:ext cx="240" cy="384"/>
                    <a:chOff x="4224" y="912"/>
                    <a:chExt cx="240" cy="384"/>
                  </a:xfrm>
                </p:grpSpPr>
                <p:sp>
                  <p:nvSpPr>
                    <p:cNvPr id="16478" name="直接连接符 16477"/>
                    <p:cNvSpPr/>
                    <p:nvPr/>
                  </p:nvSpPr>
                  <p:spPr>
                    <a:xfrm flipV="1">
                      <a:off x="4464" y="912"/>
                      <a:ext cx="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83" name="直接连接符 16482"/>
                    <p:cNvSpPr/>
                    <p:nvPr/>
                  </p:nvSpPr>
                  <p:spPr>
                    <a:xfrm flipH="1" flipV="1">
                      <a:off x="4224" y="912"/>
                      <a:ext cx="24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6484" name="直接连接符 16483"/>
                  <p:cNvSpPr/>
                  <p:nvPr/>
                </p:nvSpPr>
                <p:spPr>
                  <a:xfrm flipH="1">
                    <a:off x="4224" y="912"/>
                    <a:ext cx="240"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6535" name="文本框 16534"/>
                <p:cNvSpPr txBox="1"/>
                <p:nvPr/>
              </p:nvSpPr>
              <p:spPr>
                <a:xfrm>
                  <a:off x="5335" y="357"/>
                  <a:ext cx="425" cy="365"/>
                </a:xfrm>
                <a:prstGeom prst="rect">
                  <a:avLst/>
                </a:prstGeom>
                <a:noFill/>
                <a:ln w="28575">
                  <a:noFill/>
                  <a:miter/>
                </a:ln>
              </p:spPr>
              <p:txBody>
                <a:bodyPr anchor="ctr">
                  <a:spAutoFit/>
                </a:bodyPr>
                <a:lstStyle/>
                <a:p>
                  <a:pPr lvl="0" algn="ctr"/>
                  <a:r>
                    <a:rPr lang="en-US" altLang="zh-CN" sz="3200" b="0">
                      <a:solidFill>
                        <a:srgbClr val="FF3300"/>
                      </a:solidFill>
                      <a:latin typeface="Times New Roman" pitchFamily="18" charset="0"/>
                      <a:ea typeface="宋体" pitchFamily="2" charset="-122"/>
                    </a:rPr>
                    <a:t>b"</a:t>
                  </a:r>
                </a:p>
              </p:txBody>
            </p:sp>
            <p:sp>
              <p:nvSpPr>
                <p:cNvPr id="16536" name="文本框 16535"/>
                <p:cNvSpPr txBox="1"/>
                <p:nvPr/>
              </p:nvSpPr>
              <p:spPr>
                <a:xfrm>
                  <a:off x="5335" y="780"/>
                  <a:ext cx="385" cy="365"/>
                </a:xfrm>
                <a:prstGeom prst="rect">
                  <a:avLst/>
                </a:prstGeom>
                <a:noFill/>
                <a:ln w="28575">
                  <a:noFill/>
                  <a:miter/>
                </a:ln>
              </p:spPr>
              <p:txBody>
                <a:bodyPr anchor="ctr">
                  <a:spAutoFit/>
                </a:bodyPr>
                <a:lstStyle/>
                <a:p>
                  <a:pPr lvl="0" algn="ctr"/>
                  <a:r>
                    <a:rPr lang="en-US" altLang="zh-CN" sz="3200" b="0">
                      <a:solidFill>
                        <a:srgbClr val="FF3300"/>
                      </a:solidFill>
                      <a:latin typeface="Times New Roman" pitchFamily="18" charset="0"/>
                      <a:ea typeface="宋体" pitchFamily="2" charset="-122"/>
                    </a:rPr>
                    <a:t>a"</a:t>
                  </a:r>
                </a:p>
              </p:txBody>
            </p:sp>
            <p:sp>
              <p:nvSpPr>
                <p:cNvPr id="16537" name="文本框 16536"/>
                <p:cNvSpPr txBox="1"/>
                <p:nvPr/>
              </p:nvSpPr>
              <p:spPr>
                <a:xfrm>
                  <a:off x="4723" y="204"/>
                  <a:ext cx="372" cy="365"/>
                </a:xfrm>
                <a:prstGeom prst="rect">
                  <a:avLst/>
                </a:prstGeom>
                <a:noFill/>
                <a:ln w="28575">
                  <a:noFill/>
                  <a:miter/>
                </a:ln>
              </p:spPr>
              <p:txBody>
                <a:bodyPr anchor="ctr">
                  <a:spAutoFit/>
                </a:bodyPr>
                <a:lstStyle/>
                <a:p>
                  <a:pPr lvl="0" algn="ctr"/>
                  <a:r>
                    <a:rPr lang="en-US" altLang="zh-CN" sz="3200" b="0">
                      <a:solidFill>
                        <a:srgbClr val="FF3300"/>
                      </a:solidFill>
                      <a:latin typeface="Times New Roman" pitchFamily="18" charset="0"/>
                      <a:ea typeface="宋体" pitchFamily="2" charset="-122"/>
                    </a:rPr>
                    <a:t>c"</a:t>
                  </a:r>
                </a:p>
              </p:txBody>
            </p:sp>
          </p:grpSp>
          <p:grpSp>
            <p:nvGrpSpPr>
              <p:cNvPr id="16592" name="组合 16591"/>
              <p:cNvGrpSpPr/>
              <p:nvPr/>
            </p:nvGrpSpPr>
            <p:grpSpPr>
              <a:xfrm>
                <a:off x="3358" y="1553"/>
                <a:ext cx="1407" cy="664"/>
                <a:chOff x="3358" y="1553"/>
                <a:chExt cx="1407" cy="664"/>
              </a:xfrm>
            </p:grpSpPr>
            <p:grpSp>
              <p:nvGrpSpPr>
                <p:cNvPr id="16556" name="组合 16555"/>
                <p:cNvGrpSpPr/>
                <p:nvPr/>
              </p:nvGrpSpPr>
              <p:grpSpPr>
                <a:xfrm>
                  <a:off x="3582" y="1798"/>
                  <a:ext cx="903" cy="257"/>
                  <a:chOff x="2880" y="2112"/>
                  <a:chExt cx="816" cy="240"/>
                </a:xfrm>
              </p:grpSpPr>
              <p:sp>
                <p:nvSpPr>
                  <p:cNvPr id="16485" name="直接连接符 16484"/>
                  <p:cNvSpPr/>
                  <p:nvPr/>
                </p:nvSpPr>
                <p:spPr>
                  <a:xfrm flipV="1">
                    <a:off x="2880" y="2112"/>
                    <a:ext cx="384" cy="24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87" name="直接连接符 16486"/>
                  <p:cNvSpPr/>
                  <p:nvPr/>
                </p:nvSpPr>
                <p:spPr>
                  <a:xfrm flipH="1" flipV="1">
                    <a:off x="3264" y="2112"/>
                    <a:ext cx="432" cy="24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88" name="直接连接符 16487"/>
                  <p:cNvSpPr/>
                  <p:nvPr/>
                </p:nvSpPr>
                <p:spPr>
                  <a:xfrm>
                    <a:off x="2880" y="2352"/>
                    <a:ext cx="81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16575" name="组合 16574"/>
                <p:cNvGrpSpPr/>
                <p:nvPr/>
              </p:nvGrpSpPr>
              <p:grpSpPr>
                <a:xfrm>
                  <a:off x="3358" y="1553"/>
                  <a:ext cx="1407" cy="664"/>
                  <a:chOff x="2678" y="1884"/>
                  <a:chExt cx="1271" cy="619"/>
                </a:xfrm>
              </p:grpSpPr>
              <p:sp>
                <p:nvSpPr>
                  <p:cNvPr id="16493" name="直接连接符 16492"/>
                  <p:cNvSpPr/>
                  <p:nvPr/>
                </p:nvSpPr>
                <p:spPr>
                  <a:xfrm flipV="1">
                    <a:off x="3264" y="2112"/>
                    <a:ext cx="0" cy="24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538" name="文本框 16537"/>
                  <p:cNvSpPr txBox="1"/>
                  <p:nvPr/>
                </p:nvSpPr>
                <p:spPr>
                  <a:xfrm>
                    <a:off x="3035" y="1884"/>
                    <a:ext cx="208" cy="340"/>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c</a:t>
                    </a:r>
                    <a:endParaRPr lang="en-US" altLang="zh-CN" sz="3200" b="0">
                      <a:solidFill>
                        <a:schemeClr val="tx1"/>
                      </a:solidFill>
                      <a:latin typeface="Times New Roman" pitchFamily="18" charset="0"/>
                      <a:ea typeface="宋体" pitchFamily="2" charset="-122"/>
                    </a:endParaRPr>
                  </a:p>
                </p:txBody>
              </p:sp>
              <p:sp>
                <p:nvSpPr>
                  <p:cNvPr id="16540" name="文本框 16539"/>
                  <p:cNvSpPr txBox="1"/>
                  <p:nvPr/>
                </p:nvSpPr>
                <p:spPr>
                  <a:xfrm>
                    <a:off x="2678" y="2163"/>
                    <a:ext cx="208" cy="340"/>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a</a:t>
                    </a:r>
                  </a:p>
                </p:txBody>
              </p:sp>
              <p:sp>
                <p:nvSpPr>
                  <p:cNvPr id="16541" name="文本框 16540"/>
                  <p:cNvSpPr txBox="1"/>
                  <p:nvPr/>
                </p:nvSpPr>
                <p:spPr>
                  <a:xfrm>
                    <a:off x="3729" y="2144"/>
                    <a:ext cx="220" cy="340"/>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b</a:t>
                    </a:r>
                  </a:p>
                </p:txBody>
              </p:sp>
            </p:grpSp>
          </p:grpSp>
        </p:grpSp>
      </p:grpSp>
      <p:grpSp>
        <p:nvGrpSpPr>
          <p:cNvPr id="16582" name="组合 16581"/>
          <p:cNvGrpSpPr/>
          <p:nvPr/>
        </p:nvGrpSpPr>
        <p:grpSpPr>
          <a:xfrm>
            <a:off x="4110038" y="3294063"/>
            <a:ext cx="5014912" cy="3584575"/>
            <a:chOff x="2544" y="1828"/>
            <a:chExt cx="2778" cy="2209"/>
          </a:xfrm>
        </p:grpSpPr>
        <p:sp>
          <p:nvSpPr>
            <p:cNvPr id="16458" name="直接连接符 16457"/>
            <p:cNvSpPr/>
            <p:nvPr/>
          </p:nvSpPr>
          <p:spPr>
            <a:xfrm>
              <a:off x="2592" y="3072"/>
              <a:ext cx="254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59" name="直接连接符 16458"/>
            <p:cNvSpPr/>
            <p:nvPr/>
          </p:nvSpPr>
          <p:spPr>
            <a:xfrm>
              <a:off x="4162" y="2076"/>
              <a:ext cx="0" cy="195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60" name="直接连接符 16459"/>
            <p:cNvSpPr/>
            <p:nvPr/>
          </p:nvSpPr>
          <p:spPr>
            <a:xfrm>
              <a:off x="4174" y="3069"/>
              <a:ext cx="924" cy="83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61" name="文本框 16460"/>
            <p:cNvSpPr txBox="1"/>
            <p:nvPr/>
          </p:nvSpPr>
          <p:spPr>
            <a:xfrm>
              <a:off x="4221" y="2689"/>
              <a:ext cx="344" cy="282"/>
            </a:xfrm>
            <a:prstGeom prst="rect">
              <a:avLst/>
            </a:prstGeom>
            <a:noFill/>
            <a:ln w="28575">
              <a:noFill/>
              <a:miter/>
            </a:ln>
          </p:spPr>
          <p:txBody>
            <a:bodyPr>
              <a:spAutoFit/>
            </a:bodyPr>
            <a:lstStyle/>
            <a:p>
              <a:pPr lvl="0"/>
              <a:r>
                <a:rPr lang="en-US" altLang="zh-CN" sz="2400" b="1">
                  <a:solidFill>
                    <a:schemeClr val="tx1"/>
                  </a:solidFill>
                  <a:latin typeface="Times New Roman" pitchFamily="18" charset="0"/>
                  <a:ea typeface="宋体" pitchFamily="2" charset="-122"/>
                </a:rPr>
                <a:t>O</a:t>
              </a:r>
              <a:endParaRPr lang="en-US" altLang="zh-CN" sz="3200" b="0">
                <a:solidFill>
                  <a:schemeClr val="tx1"/>
                </a:solidFill>
                <a:latin typeface="Times New Roman" pitchFamily="18" charset="0"/>
                <a:ea typeface="宋体" pitchFamily="2" charset="-122"/>
              </a:endParaRPr>
            </a:p>
          </p:txBody>
        </p:sp>
        <p:sp>
          <p:nvSpPr>
            <p:cNvPr id="16462" name="文本框 16461"/>
            <p:cNvSpPr txBox="1"/>
            <p:nvPr/>
          </p:nvSpPr>
          <p:spPr>
            <a:xfrm>
              <a:off x="2544" y="2723"/>
              <a:ext cx="335" cy="320"/>
            </a:xfrm>
            <a:prstGeom prst="rect">
              <a:avLst/>
            </a:prstGeom>
            <a:noFill/>
            <a:ln w="28575">
              <a:noFill/>
              <a:miter/>
            </a:ln>
          </p:spPr>
          <p:txBody>
            <a:bodyPr>
              <a:spAutoFit/>
            </a:bodyPr>
            <a:lstStyle/>
            <a:p>
              <a:pPr lvl="0"/>
              <a:r>
                <a:rPr lang="en-US" altLang="zh-CN" sz="2800" b="1">
                  <a:solidFill>
                    <a:schemeClr val="tx1"/>
                  </a:solidFill>
                  <a:latin typeface="Times New Roman" pitchFamily="18" charset="0"/>
                  <a:ea typeface="宋体" pitchFamily="2" charset="-122"/>
                </a:rPr>
                <a:t>X</a:t>
              </a:r>
              <a:endParaRPr lang="en-US" altLang="zh-CN" sz="3200" b="0">
                <a:solidFill>
                  <a:schemeClr val="tx1"/>
                </a:solidFill>
                <a:latin typeface="Times New Roman" pitchFamily="18" charset="0"/>
                <a:ea typeface="宋体" pitchFamily="2" charset="-122"/>
              </a:endParaRPr>
            </a:p>
          </p:txBody>
        </p:sp>
        <p:sp>
          <p:nvSpPr>
            <p:cNvPr id="16463" name="文本框 16462"/>
            <p:cNvSpPr txBox="1"/>
            <p:nvPr/>
          </p:nvSpPr>
          <p:spPr>
            <a:xfrm>
              <a:off x="4221" y="1834"/>
              <a:ext cx="233" cy="320"/>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endParaRPr lang="en-US" altLang="zh-CN" sz="3200" b="0">
                <a:solidFill>
                  <a:schemeClr val="tx1"/>
                </a:solidFill>
                <a:latin typeface="Times New Roman" pitchFamily="18" charset="0"/>
                <a:ea typeface="宋体" pitchFamily="2" charset="-122"/>
              </a:endParaRPr>
            </a:p>
          </p:txBody>
        </p:sp>
        <p:sp>
          <p:nvSpPr>
            <p:cNvPr id="16464" name="文本框 16463"/>
            <p:cNvSpPr txBox="1"/>
            <p:nvPr/>
          </p:nvSpPr>
          <p:spPr>
            <a:xfrm>
              <a:off x="4232" y="3708"/>
              <a:ext cx="342" cy="320"/>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Y</a:t>
              </a:r>
              <a:r>
                <a:rPr lang="en-US" altLang="zh-CN" sz="2800" b="0" baseline="-25000">
                  <a:solidFill>
                    <a:schemeClr val="tx1"/>
                  </a:solidFill>
                  <a:latin typeface="Times New Roman" pitchFamily="18" charset="0"/>
                  <a:ea typeface="宋体" pitchFamily="2" charset="-122"/>
                </a:rPr>
                <a:t>H</a:t>
              </a:r>
              <a:endParaRPr lang="en-US" altLang="zh-CN" sz="3200" b="0">
                <a:solidFill>
                  <a:schemeClr val="tx1"/>
                </a:solidFill>
                <a:latin typeface="Times New Roman" pitchFamily="18" charset="0"/>
                <a:ea typeface="宋体" pitchFamily="2" charset="-122"/>
              </a:endParaRPr>
            </a:p>
          </p:txBody>
        </p:sp>
        <p:sp>
          <p:nvSpPr>
            <p:cNvPr id="16465" name="文本框 16464"/>
            <p:cNvSpPr txBox="1"/>
            <p:nvPr/>
          </p:nvSpPr>
          <p:spPr>
            <a:xfrm>
              <a:off x="4944" y="3024"/>
              <a:ext cx="378" cy="320"/>
            </a:xfrm>
            <a:prstGeom prst="rect">
              <a:avLst/>
            </a:prstGeom>
            <a:noFill/>
            <a:ln w="28575">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3200" b="0">
                <a:solidFill>
                  <a:schemeClr val="tx1"/>
                </a:solidFill>
                <a:latin typeface="Times New Roman" pitchFamily="18" charset="0"/>
                <a:ea typeface="宋体" pitchFamily="2" charset="-122"/>
              </a:endParaRPr>
            </a:p>
          </p:txBody>
        </p:sp>
        <p:grpSp>
          <p:nvGrpSpPr>
            <p:cNvPr id="16563" name="组合 16562"/>
            <p:cNvGrpSpPr/>
            <p:nvPr/>
          </p:nvGrpSpPr>
          <p:grpSpPr>
            <a:xfrm>
              <a:off x="2891" y="3414"/>
              <a:ext cx="982" cy="334"/>
              <a:chOff x="2880" y="3504"/>
              <a:chExt cx="816" cy="288"/>
            </a:xfrm>
          </p:grpSpPr>
          <p:sp>
            <p:nvSpPr>
              <p:cNvPr id="16500" name="直接连接符 16499"/>
              <p:cNvSpPr/>
              <p:nvPr/>
            </p:nvSpPr>
            <p:spPr>
              <a:xfrm flipV="1">
                <a:off x="2880" y="3504"/>
                <a:ext cx="384" cy="2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499" name="直接连接符 16498"/>
              <p:cNvSpPr/>
              <p:nvPr/>
            </p:nvSpPr>
            <p:spPr>
              <a:xfrm>
                <a:off x="2880" y="3792"/>
                <a:ext cx="81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501" name="直接连接符 16500"/>
              <p:cNvSpPr/>
              <p:nvPr/>
            </p:nvSpPr>
            <p:spPr>
              <a:xfrm>
                <a:off x="3264" y="3504"/>
                <a:ext cx="432" cy="2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16562" name="组合 16561"/>
            <p:cNvGrpSpPr/>
            <p:nvPr/>
          </p:nvGrpSpPr>
          <p:grpSpPr>
            <a:xfrm>
              <a:off x="2891" y="2187"/>
              <a:ext cx="982" cy="1561"/>
              <a:chOff x="2880" y="2448"/>
              <a:chExt cx="816" cy="1344"/>
            </a:xfrm>
          </p:grpSpPr>
          <p:sp>
            <p:nvSpPr>
              <p:cNvPr id="16510" name="直接连接符 16509"/>
              <p:cNvSpPr/>
              <p:nvPr/>
            </p:nvSpPr>
            <p:spPr>
              <a:xfrm>
                <a:off x="3696" y="2448"/>
                <a:ext cx="0" cy="864"/>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11" name="直接连接符 16510"/>
              <p:cNvSpPr/>
              <p:nvPr/>
            </p:nvSpPr>
            <p:spPr>
              <a:xfrm>
                <a:off x="3696" y="3312"/>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506" name="直接连接符 16505"/>
              <p:cNvSpPr/>
              <p:nvPr/>
            </p:nvSpPr>
            <p:spPr>
              <a:xfrm>
                <a:off x="2880" y="2784"/>
                <a:ext cx="0" cy="528"/>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07" name="直接连接符 16506"/>
              <p:cNvSpPr/>
              <p:nvPr/>
            </p:nvSpPr>
            <p:spPr>
              <a:xfrm>
                <a:off x="2880" y="3312"/>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508" name="直接连接符 16507"/>
              <p:cNvSpPr/>
              <p:nvPr/>
            </p:nvSpPr>
            <p:spPr>
              <a:xfrm>
                <a:off x="3264" y="2448"/>
                <a:ext cx="0" cy="816"/>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09" name="直接连接符 16508"/>
              <p:cNvSpPr/>
              <p:nvPr/>
            </p:nvSpPr>
            <p:spPr>
              <a:xfrm>
                <a:off x="3264" y="3264"/>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16565" name="组合 16564"/>
            <p:cNvGrpSpPr/>
            <p:nvPr/>
          </p:nvGrpSpPr>
          <p:grpSpPr>
            <a:xfrm>
              <a:off x="3353" y="3414"/>
              <a:ext cx="1560" cy="334"/>
              <a:chOff x="3264" y="3504"/>
              <a:chExt cx="1296" cy="288"/>
            </a:xfrm>
          </p:grpSpPr>
          <p:sp>
            <p:nvSpPr>
              <p:cNvPr id="16515" name="直接连接符 16514"/>
              <p:cNvSpPr/>
              <p:nvPr/>
            </p:nvSpPr>
            <p:spPr>
              <a:xfrm>
                <a:off x="3696" y="3792"/>
                <a:ext cx="432"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13" name="直接连接符 16512"/>
              <p:cNvSpPr/>
              <p:nvPr/>
            </p:nvSpPr>
            <p:spPr>
              <a:xfrm>
                <a:off x="3264" y="3504"/>
                <a:ext cx="768"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14" name="直接连接符 16513"/>
              <p:cNvSpPr/>
              <p:nvPr/>
            </p:nvSpPr>
            <p:spPr>
              <a:xfrm>
                <a:off x="4032" y="3504"/>
                <a:ext cx="24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6516" name="直接连接符 16515"/>
              <p:cNvSpPr/>
              <p:nvPr/>
            </p:nvSpPr>
            <p:spPr>
              <a:xfrm>
                <a:off x="4128" y="3792"/>
                <a:ext cx="43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6566" name="组合 16565"/>
            <p:cNvGrpSpPr/>
            <p:nvPr/>
          </p:nvGrpSpPr>
          <p:grpSpPr>
            <a:xfrm>
              <a:off x="4566" y="2187"/>
              <a:ext cx="347" cy="1561"/>
              <a:chOff x="4272" y="2448"/>
              <a:chExt cx="288" cy="1344"/>
            </a:xfrm>
          </p:grpSpPr>
          <p:sp>
            <p:nvSpPr>
              <p:cNvPr id="16522" name="直接连接符 16521"/>
              <p:cNvSpPr/>
              <p:nvPr/>
            </p:nvSpPr>
            <p:spPr>
              <a:xfrm flipV="1">
                <a:off x="4272" y="2928"/>
                <a:ext cx="0" cy="576"/>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23" name="直接连接符 16522"/>
              <p:cNvSpPr/>
              <p:nvPr/>
            </p:nvSpPr>
            <p:spPr>
              <a:xfrm flipV="1">
                <a:off x="4272" y="2448"/>
                <a:ext cx="0" cy="48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6524" name="直接连接符 16523"/>
              <p:cNvSpPr/>
              <p:nvPr/>
            </p:nvSpPr>
            <p:spPr>
              <a:xfrm flipV="1">
                <a:off x="4560" y="2928"/>
                <a:ext cx="0" cy="864"/>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25" name="直接连接符 16524"/>
              <p:cNvSpPr/>
              <p:nvPr/>
            </p:nvSpPr>
            <p:spPr>
              <a:xfrm flipV="1">
                <a:off x="4560" y="2784"/>
                <a:ext cx="0" cy="144"/>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6567" name="组合 16566"/>
            <p:cNvGrpSpPr/>
            <p:nvPr/>
          </p:nvGrpSpPr>
          <p:grpSpPr>
            <a:xfrm>
              <a:off x="2891" y="2187"/>
              <a:ext cx="2022" cy="391"/>
              <a:chOff x="2880" y="2448"/>
              <a:chExt cx="1680" cy="336"/>
            </a:xfrm>
          </p:grpSpPr>
          <p:sp>
            <p:nvSpPr>
              <p:cNvPr id="16518" name="直接连接符 16517"/>
              <p:cNvSpPr/>
              <p:nvPr/>
            </p:nvSpPr>
            <p:spPr>
              <a:xfrm>
                <a:off x="3696" y="2448"/>
                <a:ext cx="432"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20" name="直接连接符 16519"/>
              <p:cNvSpPr/>
              <p:nvPr/>
            </p:nvSpPr>
            <p:spPr>
              <a:xfrm>
                <a:off x="2880" y="2784"/>
                <a:ext cx="1200" cy="0"/>
              </a:xfrm>
              <a:prstGeom prst="line">
                <a:avLst/>
              </a:prstGeom>
              <a:ln w="28575" cap="flat" cmpd="sng">
                <a:solidFill>
                  <a:schemeClr val="tx1"/>
                </a:solidFill>
                <a:prstDash val="solid"/>
                <a:headEnd type="none" w="med" len="med"/>
                <a:tailEnd type="triangle" w="sm" len="lg"/>
              </a:ln>
            </p:spPr>
            <p:txBody>
              <a:bodyPr/>
              <a:lstStyle/>
              <a:p>
                <a:endParaRPr lang="zh-CN" altLang="en-US"/>
              </a:p>
            </p:txBody>
          </p:sp>
          <p:sp>
            <p:nvSpPr>
              <p:cNvPr id="16528" name="直接连接符 16527"/>
              <p:cNvSpPr/>
              <p:nvPr/>
            </p:nvSpPr>
            <p:spPr>
              <a:xfrm>
                <a:off x="4080" y="2784"/>
                <a:ext cx="480" cy="0"/>
              </a:xfrm>
              <a:prstGeom prst="line">
                <a:avLst/>
              </a:prstGeom>
              <a:ln w="28575" cap="flat" cmpd="sng">
                <a:solidFill>
                  <a:schemeClr val="tx1"/>
                </a:solidFill>
                <a:prstDash val="solid"/>
                <a:headEnd type="none" w="med" len="med"/>
                <a:tailEnd type="none" w="sm" len="lg"/>
              </a:ln>
            </p:spPr>
            <p:txBody>
              <a:bodyPr/>
              <a:lstStyle/>
              <a:p>
                <a:endParaRPr lang="zh-CN" altLang="en-US"/>
              </a:p>
            </p:txBody>
          </p:sp>
          <p:sp>
            <p:nvSpPr>
              <p:cNvPr id="16530" name="直接连接符 16529"/>
              <p:cNvSpPr/>
              <p:nvPr/>
            </p:nvSpPr>
            <p:spPr>
              <a:xfrm>
                <a:off x="4080" y="2448"/>
                <a:ext cx="192" cy="0"/>
              </a:xfrm>
              <a:prstGeom prst="line">
                <a:avLst/>
              </a:prstGeom>
              <a:ln w="28575" cap="flat" cmpd="sng">
                <a:solidFill>
                  <a:schemeClr val="tx1"/>
                </a:solidFill>
                <a:prstDash val="solid"/>
                <a:headEnd type="none" w="med" len="med"/>
                <a:tailEnd type="none" w="sm" len="lg"/>
              </a:ln>
            </p:spPr>
            <p:txBody>
              <a:bodyPr/>
              <a:lstStyle/>
              <a:p>
                <a:endParaRPr lang="zh-CN" altLang="en-US"/>
              </a:p>
            </p:txBody>
          </p:sp>
        </p:grpSp>
        <p:grpSp>
          <p:nvGrpSpPr>
            <p:cNvPr id="16568" name="组合 16567"/>
            <p:cNvGrpSpPr/>
            <p:nvPr/>
          </p:nvGrpSpPr>
          <p:grpSpPr>
            <a:xfrm>
              <a:off x="4566" y="2187"/>
              <a:ext cx="347" cy="391"/>
              <a:chOff x="4272" y="2448"/>
              <a:chExt cx="288" cy="336"/>
            </a:xfrm>
          </p:grpSpPr>
          <p:sp>
            <p:nvSpPr>
              <p:cNvPr id="16526" name="直接连接符 16525"/>
              <p:cNvSpPr/>
              <p:nvPr/>
            </p:nvSpPr>
            <p:spPr>
              <a:xfrm flipV="1">
                <a:off x="4560" y="2448"/>
                <a:ext cx="0"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6527" name="直接连接符 16526"/>
              <p:cNvSpPr/>
              <p:nvPr/>
            </p:nvSpPr>
            <p:spPr>
              <a:xfrm flipH="1" flipV="1">
                <a:off x="4272" y="2448"/>
                <a:ext cx="288" cy="336"/>
              </a:xfrm>
              <a:prstGeom prst="line">
                <a:avLst/>
              </a:prstGeom>
              <a:ln w="57150" cap="flat" cmpd="sng">
                <a:solidFill>
                  <a:srgbClr val="FF3300"/>
                </a:solidFill>
                <a:prstDash val="solid"/>
                <a:headEnd type="none" w="med" len="med"/>
                <a:tailEnd type="none" w="sm" len="lg"/>
              </a:ln>
            </p:spPr>
            <p:txBody>
              <a:bodyPr/>
              <a:lstStyle/>
              <a:p>
                <a:endParaRPr lang="zh-CN" altLang="en-US"/>
              </a:p>
            </p:txBody>
          </p:sp>
          <p:sp>
            <p:nvSpPr>
              <p:cNvPr id="16531" name="直接连接符 16530"/>
              <p:cNvSpPr/>
              <p:nvPr/>
            </p:nvSpPr>
            <p:spPr>
              <a:xfrm>
                <a:off x="4272" y="2448"/>
                <a:ext cx="288" cy="0"/>
              </a:xfrm>
              <a:prstGeom prst="line">
                <a:avLst/>
              </a:prstGeom>
              <a:ln w="57150" cap="flat" cmpd="sng">
                <a:solidFill>
                  <a:srgbClr val="FF3300"/>
                </a:solidFill>
                <a:prstDash val="solid"/>
                <a:headEnd type="none" w="med" len="med"/>
                <a:tailEnd type="none" w="sm" len="lg"/>
              </a:ln>
            </p:spPr>
            <p:txBody>
              <a:bodyPr/>
              <a:lstStyle/>
              <a:p>
                <a:endParaRPr lang="zh-CN" altLang="en-US"/>
              </a:p>
            </p:txBody>
          </p:sp>
        </p:grpSp>
        <p:grpSp>
          <p:nvGrpSpPr>
            <p:cNvPr id="16571" name="组合 16570"/>
            <p:cNvGrpSpPr/>
            <p:nvPr/>
          </p:nvGrpSpPr>
          <p:grpSpPr>
            <a:xfrm>
              <a:off x="2891" y="2187"/>
              <a:ext cx="982" cy="391"/>
              <a:chOff x="2880" y="2448"/>
              <a:chExt cx="816" cy="336"/>
            </a:xfrm>
          </p:grpSpPr>
          <p:sp>
            <p:nvSpPr>
              <p:cNvPr id="16502" name="直接连接符 16501"/>
              <p:cNvSpPr/>
              <p:nvPr/>
            </p:nvSpPr>
            <p:spPr>
              <a:xfrm flipV="1">
                <a:off x="2880" y="2448"/>
                <a:ext cx="384" cy="33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503" name="直接连接符 16502"/>
              <p:cNvSpPr/>
              <p:nvPr/>
            </p:nvSpPr>
            <p:spPr>
              <a:xfrm>
                <a:off x="3264" y="2448"/>
                <a:ext cx="432"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6504" name="直接连接符 16503"/>
              <p:cNvSpPr/>
              <p:nvPr/>
            </p:nvSpPr>
            <p:spPr>
              <a:xfrm flipH="1">
                <a:off x="2880" y="2448"/>
                <a:ext cx="816" cy="336"/>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6539" name="文本框 16538"/>
            <p:cNvSpPr txBox="1"/>
            <p:nvPr/>
          </p:nvSpPr>
          <p:spPr>
            <a:xfrm>
              <a:off x="2598" y="2398"/>
              <a:ext cx="242"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a'</a:t>
              </a:r>
            </a:p>
          </p:txBody>
        </p:sp>
        <p:sp>
          <p:nvSpPr>
            <p:cNvPr id="16542" name="文本框 16541"/>
            <p:cNvSpPr txBox="1"/>
            <p:nvPr/>
          </p:nvSpPr>
          <p:spPr>
            <a:xfrm>
              <a:off x="3122" y="1828"/>
              <a:ext cx="404" cy="357"/>
            </a:xfrm>
            <a:prstGeom prst="rect">
              <a:avLst/>
            </a:prstGeom>
            <a:noFill/>
            <a:ln w="28575">
              <a:noFill/>
              <a:miter/>
            </a:ln>
          </p:spPr>
          <p:txBody>
            <a:bodyPr anchor="ctr">
              <a:spAutoFit/>
            </a:bodyPr>
            <a:lstStyle/>
            <a:p>
              <a:pPr lvl="0" algn="ctr"/>
              <a:r>
                <a:rPr lang="en-US" altLang="zh-CN" sz="3200" b="0">
                  <a:solidFill>
                    <a:schemeClr val="tx1"/>
                  </a:solidFill>
                  <a:latin typeface="Times New Roman" pitchFamily="18" charset="0"/>
                  <a:ea typeface="宋体" pitchFamily="2" charset="-122"/>
                </a:rPr>
                <a:t>c'</a:t>
              </a:r>
            </a:p>
          </p:txBody>
        </p:sp>
        <p:sp>
          <p:nvSpPr>
            <p:cNvPr id="16543" name="文本框 16542"/>
            <p:cNvSpPr txBox="1"/>
            <p:nvPr/>
          </p:nvSpPr>
          <p:spPr>
            <a:xfrm>
              <a:off x="3687" y="1829"/>
              <a:ext cx="255"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b'</a:t>
              </a:r>
            </a:p>
          </p:txBody>
        </p:sp>
        <p:sp>
          <p:nvSpPr>
            <p:cNvPr id="16544" name="文本框 16543"/>
            <p:cNvSpPr txBox="1"/>
            <p:nvPr/>
          </p:nvSpPr>
          <p:spPr>
            <a:xfrm>
              <a:off x="2617" y="3625"/>
              <a:ext cx="202"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a</a:t>
              </a:r>
            </a:p>
          </p:txBody>
        </p:sp>
        <p:sp>
          <p:nvSpPr>
            <p:cNvPr id="16545" name="文本框 16544"/>
            <p:cNvSpPr txBox="1"/>
            <p:nvPr/>
          </p:nvSpPr>
          <p:spPr>
            <a:xfrm>
              <a:off x="3100" y="3167"/>
              <a:ext cx="202"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c</a:t>
              </a:r>
            </a:p>
          </p:txBody>
        </p:sp>
        <p:sp>
          <p:nvSpPr>
            <p:cNvPr id="16546" name="文本框 16545"/>
            <p:cNvSpPr txBox="1"/>
            <p:nvPr/>
          </p:nvSpPr>
          <p:spPr>
            <a:xfrm>
              <a:off x="3708" y="3680"/>
              <a:ext cx="215"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b</a:t>
              </a:r>
            </a:p>
          </p:txBody>
        </p:sp>
        <p:sp>
          <p:nvSpPr>
            <p:cNvPr id="16547" name="文本框 16546"/>
            <p:cNvSpPr txBox="1"/>
            <p:nvPr/>
          </p:nvSpPr>
          <p:spPr>
            <a:xfrm>
              <a:off x="4967" y="1996"/>
              <a:ext cx="307"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b"</a:t>
              </a:r>
            </a:p>
          </p:txBody>
        </p:sp>
        <p:sp>
          <p:nvSpPr>
            <p:cNvPr id="16548" name="文本框 16547"/>
            <p:cNvSpPr txBox="1"/>
            <p:nvPr/>
          </p:nvSpPr>
          <p:spPr>
            <a:xfrm>
              <a:off x="4214" y="2110"/>
              <a:ext cx="295" cy="35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c"</a:t>
              </a:r>
            </a:p>
          </p:txBody>
        </p:sp>
        <p:sp>
          <p:nvSpPr>
            <p:cNvPr id="16549" name="文本框 16548"/>
            <p:cNvSpPr txBox="1"/>
            <p:nvPr/>
          </p:nvSpPr>
          <p:spPr>
            <a:xfrm>
              <a:off x="4855" y="2444"/>
              <a:ext cx="439" cy="357"/>
            </a:xfrm>
            <a:prstGeom prst="rect">
              <a:avLst/>
            </a:prstGeom>
            <a:noFill/>
            <a:ln w="28575">
              <a:noFill/>
              <a:miter/>
            </a:ln>
          </p:spPr>
          <p:txBody>
            <a:bodyPr anchor="ctr">
              <a:spAutoFit/>
            </a:bodyPr>
            <a:lstStyle/>
            <a:p>
              <a:pPr lvl="0" algn="ctr"/>
              <a:r>
                <a:rPr lang="en-US" altLang="zh-CN" sz="3200" b="0">
                  <a:solidFill>
                    <a:schemeClr val="tx1"/>
                  </a:solidFill>
                  <a:latin typeface="Times New Roman" pitchFamily="18" charset="0"/>
                  <a:ea typeface="宋体" pitchFamily="2" charset="-122"/>
                </a:rPr>
                <a:t>a"</a:t>
              </a:r>
            </a:p>
          </p:txBody>
        </p:sp>
      </p:grpSp>
      <p:sp>
        <p:nvSpPr>
          <p:cNvPr id="16585" name="矩形 16584"/>
          <p:cNvSpPr/>
          <p:nvPr/>
        </p:nvSpPr>
        <p:spPr>
          <a:xfrm>
            <a:off x="0" y="256223"/>
            <a:ext cx="5180965" cy="1852930"/>
          </a:xfrm>
          <a:prstGeom prst="rect">
            <a:avLst/>
          </a:prstGeom>
          <a:noFill/>
          <a:ln w="9525">
            <a:noFill/>
            <a:miter/>
          </a:ln>
        </p:spPr>
        <p:txBody>
          <a:bodyPr wrap="square" anchor="ctr">
            <a:spAutoFit/>
          </a:bodyPr>
          <a:lstStyle/>
          <a:p>
            <a:pPr lvl="0">
              <a:lnSpc>
                <a:spcPct val="90000"/>
              </a:lnSpc>
            </a:pPr>
            <a:endParaRPr lang="zh-CN" altLang="en-US" sz="3200" b="1" dirty="0">
              <a:solidFill>
                <a:srgbClr val="0000FF"/>
              </a:solidFill>
              <a:latin typeface="黑体" pitchFamily="2" charset="-122"/>
              <a:ea typeface="黑体" pitchFamily="2" charset="-122"/>
            </a:endParaRPr>
          </a:p>
          <a:p>
            <a:pPr lvl="0">
              <a:lnSpc>
                <a:spcPct val="90000"/>
              </a:lnSpc>
            </a:pPr>
            <a:r>
              <a:rPr lang="zh-CN" altLang="en-US" sz="2400" dirty="0">
                <a:solidFill>
                  <a:schemeClr val="tx1"/>
                </a:solidFill>
                <a:latin typeface="黑体" pitchFamily="2" charset="-122"/>
                <a:ea typeface="黑体" pitchFamily="2" charset="-122"/>
              </a:rPr>
              <a:t>投影特征为：</a:t>
            </a:r>
          </a:p>
          <a:p>
            <a:pPr lvl="0">
              <a:lnSpc>
                <a:spcPct val="90000"/>
              </a:lnSpc>
            </a:pPr>
            <a:r>
              <a:rPr lang="en-US" altLang="zh-CN" sz="2400" dirty="0">
                <a:solidFill>
                  <a:srgbClr val="0000FF"/>
                </a:solidFill>
                <a:latin typeface="黑体" pitchFamily="2" charset="-122"/>
                <a:ea typeface="黑体" pitchFamily="2" charset="-122"/>
              </a:rPr>
              <a:t>a </a:t>
            </a:r>
            <a:r>
              <a:rPr lang="zh-CN" altLang="en-US" sz="2400" dirty="0">
                <a:solidFill>
                  <a:srgbClr val="0000FF"/>
                </a:solidFill>
                <a:latin typeface="黑体" pitchFamily="2" charset="-122"/>
                <a:ea typeface="黑体" pitchFamily="2" charset="-122"/>
              </a:rPr>
              <a:t>三个投影均不反映该平面的真实大小。</a:t>
            </a:r>
            <a:r>
              <a:rPr lang="en-US" altLang="zh-CN" sz="2400" dirty="0">
                <a:solidFill>
                  <a:srgbClr val="0000FF"/>
                </a:solidFill>
                <a:latin typeface="黑体" pitchFamily="2" charset="-122"/>
                <a:ea typeface="黑体" pitchFamily="2" charset="-122"/>
              </a:rPr>
              <a:t>b </a:t>
            </a:r>
            <a:r>
              <a:rPr lang="zh-CN" altLang="en-US" sz="2400" dirty="0">
                <a:solidFill>
                  <a:srgbClr val="0000FF"/>
                </a:solidFill>
                <a:latin typeface="黑体" pitchFamily="2" charset="-122"/>
                <a:ea typeface="黑体" pitchFamily="2" charset="-122"/>
              </a:rPr>
              <a:t>三个投影均没有积聚性。</a:t>
            </a:r>
            <a:r>
              <a:rPr lang="en-US" altLang="zh-CN" sz="2400" dirty="0">
                <a:solidFill>
                  <a:srgbClr val="0000FF"/>
                </a:solidFill>
                <a:latin typeface="黑体" pitchFamily="2" charset="-122"/>
                <a:ea typeface="黑体" pitchFamily="2" charset="-122"/>
              </a:rPr>
              <a:t>c </a:t>
            </a:r>
            <a:r>
              <a:rPr lang="zh-CN" altLang="en-US" sz="2400" dirty="0">
                <a:solidFill>
                  <a:srgbClr val="0000FF"/>
                </a:solidFill>
                <a:latin typeface="黑体" pitchFamily="2" charset="-122"/>
                <a:ea typeface="黑体" pitchFamily="2" charset="-122"/>
              </a:rPr>
              <a:t>三个投影均为小于实形的类似形。</a:t>
            </a:r>
          </a:p>
        </p:txBody>
      </p:sp>
      <p:sp>
        <p:nvSpPr>
          <p:cNvPr id="16586" name="矩形 16585"/>
          <p:cNvSpPr/>
          <p:nvPr/>
        </p:nvSpPr>
        <p:spPr>
          <a:xfrm>
            <a:off x="8701088" y="6524625"/>
            <a:ext cx="388937"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Times New Roman" pitchFamily="18" charset="0"/>
                <a:ea typeface="宋体" pitchFamily="2" charset="-122"/>
              </a:rPr>
              <a:t>例</a:t>
            </a:r>
          </a:p>
        </p:txBody>
      </p:sp>
      <p:grpSp>
        <p:nvGrpSpPr>
          <p:cNvPr id="16588" name="组合 16587"/>
          <p:cNvGrpSpPr/>
          <p:nvPr/>
        </p:nvGrpSpPr>
        <p:grpSpPr>
          <a:xfrm>
            <a:off x="-19050" y="2133600"/>
            <a:ext cx="4038600" cy="4724400"/>
            <a:chOff x="0" y="1344"/>
            <a:chExt cx="2544" cy="2976"/>
          </a:xfrm>
        </p:grpSpPr>
        <p:grpSp>
          <p:nvGrpSpPr>
            <p:cNvPr id="16581" name="组合 16580"/>
            <p:cNvGrpSpPr/>
            <p:nvPr/>
          </p:nvGrpSpPr>
          <p:grpSpPr>
            <a:xfrm>
              <a:off x="0" y="1344"/>
              <a:ext cx="2544" cy="2845"/>
              <a:chOff x="288" y="866"/>
              <a:chExt cx="2362" cy="2797"/>
            </a:xfrm>
          </p:grpSpPr>
          <p:grpSp>
            <p:nvGrpSpPr>
              <p:cNvPr id="16387" name="组合 16386"/>
              <p:cNvGrpSpPr/>
              <p:nvPr/>
            </p:nvGrpSpPr>
            <p:grpSpPr>
              <a:xfrm>
                <a:off x="288" y="866"/>
                <a:ext cx="2362" cy="2797"/>
                <a:chOff x="278" y="892"/>
                <a:chExt cx="2362" cy="2797"/>
              </a:xfrm>
            </p:grpSpPr>
            <p:grpSp>
              <p:nvGrpSpPr>
                <p:cNvPr id="16388" name="组合 16387"/>
                <p:cNvGrpSpPr/>
                <p:nvPr/>
              </p:nvGrpSpPr>
              <p:grpSpPr>
                <a:xfrm>
                  <a:off x="288" y="1056"/>
                  <a:ext cx="2352" cy="2592"/>
                  <a:chOff x="288" y="1056"/>
                  <a:chExt cx="3120" cy="3120"/>
                </a:xfrm>
              </p:grpSpPr>
              <p:grpSp>
                <p:nvGrpSpPr>
                  <p:cNvPr id="16389" name="组合 16388"/>
                  <p:cNvGrpSpPr/>
                  <p:nvPr/>
                </p:nvGrpSpPr>
                <p:grpSpPr>
                  <a:xfrm>
                    <a:off x="288" y="1056"/>
                    <a:ext cx="3120" cy="3120"/>
                    <a:chOff x="288" y="1056"/>
                    <a:chExt cx="3120" cy="3120"/>
                  </a:xfrm>
                </p:grpSpPr>
                <p:sp>
                  <p:nvSpPr>
                    <p:cNvPr id="16390" name="直接连接符 16389"/>
                    <p:cNvSpPr/>
                    <p:nvPr/>
                  </p:nvSpPr>
                  <p:spPr>
                    <a:xfrm flipV="1">
                      <a:off x="576" y="2256"/>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391" name="直接连接符 16390"/>
                    <p:cNvSpPr/>
                    <p:nvPr/>
                  </p:nvSpPr>
                  <p:spPr>
                    <a:xfrm>
                      <a:off x="576" y="2256"/>
                      <a:ext cx="9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16392" name="组合 16391"/>
                    <p:cNvGrpSpPr/>
                    <p:nvPr/>
                  </p:nvGrpSpPr>
                  <p:grpSpPr>
                    <a:xfrm>
                      <a:off x="288" y="1056"/>
                      <a:ext cx="3120" cy="3120"/>
                      <a:chOff x="288" y="1056"/>
                      <a:chExt cx="3120" cy="3120"/>
                    </a:xfrm>
                  </p:grpSpPr>
                  <p:grpSp>
                    <p:nvGrpSpPr>
                      <p:cNvPr id="16393" name="组合 16392"/>
                      <p:cNvGrpSpPr/>
                      <p:nvPr/>
                    </p:nvGrpSpPr>
                    <p:grpSpPr>
                      <a:xfrm>
                        <a:off x="1344" y="1056"/>
                        <a:ext cx="2064" cy="3120"/>
                        <a:chOff x="1344" y="1056"/>
                        <a:chExt cx="2064" cy="3120"/>
                      </a:xfrm>
                    </p:grpSpPr>
                    <p:grpSp>
                      <p:nvGrpSpPr>
                        <p:cNvPr id="16394" name="组合 16393"/>
                        <p:cNvGrpSpPr/>
                        <p:nvPr/>
                      </p:nvGrpSpPr>
                      <p:grpSpPr>
                        <a:xfrm>
                          <a:off x="1344" y="2208"/>
                          <a:ext cx="1152" cy="1200"/>
                          <a:chOff x="1344" y="2208"/>
                          <a:chExt cx="1152" cy="1200"/>
                        </a:xfrm>
                      </p:grpSpPr>
                      <p:sp>
                        <p:nvSpPr>
                          <p:cNvPr id="16395" name="任意多边形 16394"/>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16396" name="任意多边形 16395"/>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solidFill>
                          <a:ln w="28575" cap="flat" cmpd="sng">
                            <a:solidFill>
                              <a:schemeClr val="tx1"/>
                            </a:solidFill>
                            <a:prstDash val="solid"/>
                            <a:headEnd type="none" w="med" len="med"/>
                            <a:tailEnd type="none" w="med" len="med"/>
                          </a:ln>
                        </p:spPr>
                        <p:txBody>
                          <a:bodyPr/>
                          <a:lstStyle/>
                          <a:p>
                            <a:endParaRPr lang="zh-CN" altLang="en-US"/>
                          </a:p>
                        </p:txBody>
                      </p:sp>
                      <p:sp>
                        <p:nvSpPr>
                          <p:cNvPr id="16397" name="任意多边形 16396"/>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solidFill>
                          <a:ln w="28575" cap="flat" cmpd="sng">
                            <a:solidFill>
                              <a:schemeClr val="tx1"/>
                            </a:solidFill>
                            <a:prstDash val="solid"/>
                            <a:headEnd type="none" w="med" len="med"/>
                            <a:tailEnd type="none" w="med" len="med"/>
                          </a:ln>
                        </p:spPr>
                        <p:txBody>
                          <a:bodyPr/>
                          <a:lstStyle/>
                          <a:p>
                            <a:endParaRPr lang="zh-CN" altLang="en-US"/>
                          </a:p>
                        </p:txBody>
                      </p:sp>
                      <p:sp>
                        <p:nvSpPr>
                          <p:cNvPr id="16398" name="任意多边形 16397"/>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solidFill>
                          <a:ln w="28575" cap="flat" cmpd="sng">
                            <a:solidFill>
                              <a:schemeClr val="tx1"/>
                            </a:solidFill>
                            <a:prstDash val="solid"/>
                            <a:headEnd type="none" w="med" len="med"/>
                            <a:tailEnd type="none" w="med" len="med"/>
                          </a:ln>
                        </p:spPr>
                        <p:txBody>
                          <a:bodyPr/>
                          <a:lstStyle/>
                          <a:p>
                            <a:endParaRPr lang="zh-CN" altLang="en-US"/>
                          </a:p>
                        </p:txBody>
                      </p:sp>
                    </p:grpSp>
                    <p:grpSp>
                      <p:nvGrpSpPr>
                        <p:cNvPr id="16399" name="组合 16398"/>
                        <p:cNvGrpSpPr/>
                        <p:nvPr/>
                      </p:nvGrpSpPr>
                      <p:grpSpPr>
                        <a:xfrm>
                          <a:off x="2208" y="1056"/>
                          <a:ext cx="1200" cy="3120"/>
                          <a:chOff x="2208" y="1056"/>
                          <a:chExt cx="1200" cy="3120"/>
                        </a:xfrm>
                      </p:grpSpPr>
                      <p:sp>
                        <p:nvSpPr>
                          <p:cNvPr id="16400" name="直接连接符 16399"/>
                          <p:cNvSpPr/>
                          <p:nvPr/>
                        </p:nvSpPr>
                        <p:spPr>
                          <a:xfrm flipV="1">
                            <a:off x="3168" y="2400"/>
                            <a:ext cx="0" cy="148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1" name="直接连接符 16400"/>
                          <p:cNvSpPr/>
                          <p:nvPr/>
                        </p:nvSpPr>
                        <p:spPr>
                          <a:xfrm>
                            <a:off x="2976" y="2208"/>
                            <a:ext cx="192" cy="19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2" name="直接连接符 16401"/>
                          <p:cNvSpPr/>
                          <p:nvPr/>
                        </p:nvSpPr>
                        <p:spPr>
                          <a:xfrm flipH="1" flipV="1">
                            <a:off x="2976" y="316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3" name="直接连接符 16402"/>
                          <p:cNvSpPr/>
                          <p:nvPr/>
                        </p:nvSpPr>
                        <p:spPr>
                          <a:xfrm>
                            <a:off x="2976" y="2208"/>
                            <a:ext cx="0"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4" name="直接连接符 16403"/>
                          <p:cNvSpPr/>
                          <p:nvPr/>
                        </p:nvSpPr>
                        <p:spPr>
                          <a:xfrm flipH="1" flipV="1">
                            <a:off x="2976" y="2640"/>
                            <a:ext cx="192" cy="19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5" name="直接连接符 16404"/>
                          <p:cNvSpPr/>
                          <p:nvPr/>
                        </p:nvSpPr>
                        <p:spPr>
                          <a:xfrm>
                            <a:off x="2976" y="316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6" name="直接连接符 16405"/>
                          <p:cNvSpPr/>
                          <p:nvPr/>
                        </p:nvSpPr>
                        <p:spPr>
                          <a:xfrm flipV="1">
                            <a:off x="3408" y="2304"/>
                            <a:ext cx="0" cy="187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07" name="直接连接符 16406"/>
                          <p:cNvSpPr/>
                          <p:nvPr/>
                        </p:nvSpPr>
                        <p:spPr>
                          <a:xfrm>
                            <a:off x="2208" y="1056"/>
                            <a:ext cx="1200" cy="124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16408" name="组合 16407"/>
                      <p:cNvGrpSpPr/>
                      <p:nvPr/>
                    </p:nvGrpSpPr>
                    <p:grpSpPr>
                      <a:xfrm>
                        <a:off x="288" y="1056"/>
                        <a:ext cx="3120" cy="3120"/>
                        <a:chOff x="288" y="1056"/>
                        <a:chExt cx="3120" cy="3120"/>
                      </a:xfrm>
                    </p:grpSpPr>
                    <p:sp>
                      <p:nvSpPr>
                        <p:cNvPr id="16409" name="直接连接符 16408"/>
                        <p:cNvSpPr/>
                        <p:nvPr/>
                      </p:nvSpPr>
                      <p:spPr>
                        <a:xfrm>
                          <a:off x="1536" y="340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0" name="直接连接符 16409"/>
                        <p:cNvSpPr/>
                        <p:nvPr/>
                      </p:nvSpPr>
                      <p:spPr>
                        <a:xfrm>
                          <a:off x="1344" y="316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1" name="直接连接符 16410"/>
                        <p:cNvSpPr/>
                        <p:nvPr/>
                      </p:nvSpPr>
                      <p:spPr>
                        <a:xfrm>
                          <a:off x="2304" y="2208"/>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2" name="直接连接符 16411"/>
                        <p:cNvSpPr/>
                        <p:nvPr/>
                      </p:nvSpPr>
                      <p:spPr>
                        <a:xfrm>
                          <a:off x="2016" y="2400"/>
                          <a:ext cx="0" cy="148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3" name="直接连接符 16412"/>
                        <p:cNvSpPr/>
                        <p:nvPr/>
                      </p:nvSpPr>
                      <p:spPr>
                        <a:xfrm>
                          <a:off x="2496" y="340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4" name="直接连接符 16413"/>
                        <p:cNvSpPr/>
                        <p:nvPr/>
                      </p:nvSpPr>
                      <p:spPr>
                        <a:xfrm flipH="1" flipV="1">
                          <a:off x="230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5" name="直接连接符 16414"/>
                        <p:cNvSpPr/>
                        <p:nvPr/>
                      </p:nvSpPr>
                      <p:spPr>
                        <a:xfrm flipV="1">
                          <a:off x="2304" y="3408"/>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6" name="直接连接符 16415"/>
                        <p:cNvSpPr/>
                        <p:nvPr/>
                      </p:nvSpPr>
                      <p:spPr>
                        <a:xfrm flipV="1">
                          <a:off x="1824" y="3408"/>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7" name="直接连接符 16416"/>
                        <p:cNvSpPr/>
                        <p:nvPr/>
                      </p:nvSpPr>
                      <p:spPr>
                        <a:xfrm>
                          <a:off x="576" y="2736"/>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8" name="直接连接符 16417"/>
                        <p:cNvSpPr/>
                        <p:nvPr/>
                      </p:nvSpPr>
                      <p:spPr>
                        <a:xfrm>
                          <a:off x="1536" y="3888"/>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19" name="直接连接符 16418"/>
                        <p:cNvSpPr/>
                        <p:nvPr/>
                      </p:nvSpPr>
                      <p:spPr>
                        <a:xfrm>
                          <a:off x="2496" y="3408"/>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0" name="直接连接符 16419"/>
                        <p:cNvSpPr/>
                        <p:nvPr/>
                      </p:nvSpPr>
                      <p:spPr>
                        <a:xfrm>
                          <a:off x="1344" y="3648"/>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1" name="直接连接符 16420"/>
                        <p:cNvSpPr/>
                        <p:nvPr/>
                      </p:nvSpPr>
                      <p:spPr>
                        <a:xfrm flipH="1">
                          <a:off x="2496" y="316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2" name="直接连接符 16421"/>
                        <p:cNvSpPr/>
                        <p:nvPr/>
                      </p:nvSpPr>
                      <p:spPr>
                        <a:xfrm flipH="1" flipV="1">
                          <a:off x="182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3" name="直接连接符 16422"/>
                        <p:cNvSpPr/>
                        <p:nvPr/>
                      </p:nvSpPr>
                      <p:spPr>
                        <a:xfrm>
                          <a:off x="1344" y="3648"/>
                          <a:ext cx="9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4" name="直接连接符 16423"/>
                        <p:cNvSpPr/>
                        <p:nvPr/>
                      </p:nvSpPr>
                      <p:spPr>
                        <a:xfrm>
                          <a:off x="288" y="2736"/>
                          <a:ext cx="1152" cy="14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5" name="直接连接符 16424"/>
                        <p:cNvSpPr/>
                        <p:nvPr/>
                      </p:nvSpPr>
                      <p:spPr>
                        <a:xfrm flipH="1" flipV="1">
                          <a:off x="2496" y="3024"/>
                          <a:ext cx="912"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6" name="直接连接符 16425"/>
                        <p:cNvSpPr/>
                        <p:nvPr/>
                      </p:nvSpPr>
                      <p:spPr>
                        <a:xfrm>
                          <a:off x="1440" y="4176"/>
                          <a:ext cx="1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27" name="直接连接符 16426"/>
                        <p:cNvSpPr/>
                        <p:nvPr/>
                      </p:nvSpPr>
                      <p:spPr>
                        <a:xfrm>
                          <a:off x="1536" y="2832"/>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16428" name="组合 16427"/>
                        <p:cNvGrpSpPr/>
                        <p:nvPr/>
                      </p:nvGrpSpPr>
                      <p:grpSpPr>
                        <a:xfrm>
                          <a:off x="288" y="1056"/>
                          <a:ext cx="2016" cy="2352"/>
                          <a:chOff x="288" y="1056"/>
                          <a:chExt cx="2016" cy="2352"/>
                        </a:xfrm>
                      </p:grpSpPr>
                      <p:sp>
                        <p:nvSpPr>
                          <p:cNvPr id="16429" name="直接连接符 16428"/>
                          <p:cNvSpPr/>
                          <p:nvPr/>
                        </p:nvSpPr>
                        <p:spPr>
                          <a:xfrm flipH="1" flipV="1">
                            <a:off x="576" y="1680"/>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0" name="直接连接符 16429"/>
                          <p:cNvSpPr/>
                          <p:nvPr/>
                        </p:nvSpPr>
                        <p:spPr>
                          <a:xfrm flipH="1" flipV="1">
                            <a:off x="576" y="2256"/>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1" name="直接连接符 16430"/>
                          <p:cNvSpPr/>
                          <p:nvPr/>
                        </p:nvSpPr>
                        <p:spPr>
                          <a:xfrm flipH="1" flipV="1">
                            <a:off x="1008" y="1248"/>
                            <a:ext cx="816"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2" name="直接连接符 16431"/>
                          <p:cNvSpPr/>
                          <p:nvPr/>
                        </p:nvSpPr>
                        <p:spPr>
                          <a:xfrm flipH="1" flipV="1">
                            <a:off x="1488" y="1248"/>
                            <a:ext cx="816"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3" name="直接连接符 16432"/>
                          <p:cNvSpPr/>
                          <p:nvPr/>
                        </p:nvSpPr>
                        <p:spPr>
                          <a:xfrm>
                            <a:off x="1488" y="2256"/>
                            <a:ext cx="144"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4" name="直接连接符 16433"/>
                          <p:cNvSpPr/>
                          <p:nvPr/>
                        </p:nvSpPr>
                        <p:spPr>
                          <a:xfrm>
                            <a:off x="288" y="1056"/>
                            <a:ext cx="0" cy="16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5" name="直接连接符 16434"/>
                          <p:cNvSpPr/>
                          <p:nvPr/>
                        </p:nvSpPr>
                        <p:spPr>
                          <a:xfrm flipH="1">
                            <a:off x="288" y="1056"/>
                            <a:ext cx="1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6" name="直接连接符 16435"/>
                          <p:cNvSpPr/>
                          <p:nvPr/>
                        </p:nvSpPr>
                        <p:spPr>
                          <a:xfrm flipV="1">
                            <a:off x="576" y="1680"/>
                            <a:ext cx="0" cy="57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7" name="直接连接符 16436"/>
                          <p:cNvSpPr/>
                          <p:nvPr/>
                        </p:nvSpPr>
                        <p:spPr>
                          <a:xfrm flipV="1">
                            <a:off x="576" y="1248"/>
                            <a:ext cx="432" cy="43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8" name="直接连接符 16437"/>
                          <p:cNvSpPr/>
                          <p:nvPr/>
                        </p:nvSpPr>
                        <p:spPr>
                          <a:xfrm>
                            <a:off x="1008" y="124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39" name="直接连接符 16438"/>
                          <p:cNvSpPr/>
                          <p:nvPr/>
                        </p:nvSpPr>
                        <p:spPr>
                          <a:xfrm>
                            <a:off x="1488" y="1248"/>
                            <a:ext cx="0" cy="10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40" name="直接连接符 16439"/>
                          <p:cNvSpPr/>
                          <p:nvPr/>
                        </p:nvSpPr>
                        <p:spPr>
                          <a:xfrm>
                            <a:off x="2208" y="1056"/>
                            <a:ext cx="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41" name="直接连接符 16440"/>
                          <p:cNvSpPr/>
                          <p:nvPr/>
                        </p:nvSpPr>
                        <p:spPr>
                          <a:xfrm>
                            <a:off x="288" y="2736"/>
                            <a:ext cx="105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16442" name="直接连接符 16441"/>
                        <p:cNvSpPr/>
                        <p:nvPr/>
                      </p:nvSpPr>
                      <p:spPr>
                        <a:xfrm>
                          <a:off x="2496" y="2400"/>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sp>
                <p:nvSpPr>
                  <p:cNvPr id="16443" name="直接连接符 16442"/>
                  <p:cNvSpPr/>
                  <p:nvPr/>
                </p:nvSpPr>
                <p:spPr>
                  <a:xfrm>
                    <a:off x="134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44" name="直接连接符 16443"/>
                  <p:cNvSpPr/>
                  <p:nvPr/>
                </p:nvSpPr>
                <p:spPr>
                  <a:xfrm>
                    <a:off x="1536" y="3888"/>
                    <a:ext cx="9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6445" name="直接连接符 16444"/>
                  <p:cNvSpPr/>
                  <p:nvPr/>
                </p:nvSpPr>
                <p:spPr>
                  <a:xfrm>
                    <a:off x="3168" y="2400"/>
                    <a:ext cx="0" cy="100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16446" name="文本框 16445"/>
                <p:cNvSpPr txBox="1"/>
                <p:nvPr/>
              </p:nvSpPr>
              <p:spPr>
                <a:xfrm>
                  <a:off x="278" y="892"/>
                  <a:ext cx="301" cy="397"/>
                </a:xfrm>
                <a:prstGeom prst="rect">
                  <a:avLst/>
                </a:prstGeom>
                <a:noFill/>
                <a:ln w="28575">
                  <a:noFill/>
                  <a:miter/>
                </a:ln>
              </p:spPr>
              <p:txBody>
                <a:bodyPr wrap="none" anchor="t">
                  <a:spAutoFit/>
                </a:bodyPr>
                <a:lstStyle/>
                <a:p>
                  <a:pPr lvl="0"/>
                  <a:r>
                    <a:rPr lang="en-US" altLang="zh-CN" sz="3600" b="0">
                      <a:solidFill>
                        <a:srgbClr val="FF3300"/>
                      </a:solidFill>
                      <a:latin typeface="Times New Roman" pitchFamily="18" charset="0"/>
                      <a:ea typeface="宋体" pitchFamily="2" charset="-122"/>
                    </a:rPr>
                    <a:t>V</a:t>
                  </a:r>
                </a:p>
              </p:txBody>
            </p:sp>
            <p:sp>
              <p:nvSpPr>
                <p:cNvPr id="16447" name="文本框 16446"/>
                <p:cNvSpPr txBox="1"/>
                <p:nvPr/>
              </p:nvSpPr>
              <p:spPr>
                <a:xfrm>
                  <a:off x="1190" y="3292"/>
                  <a:ext cx="301" cy="397"/>
                </a:xfrm>
                <a:prstGeom prst="rect">
                  <a:avLst/>
                </a:prstGeom>
                <a:noFill/>
                <a:ln w="28575">
                  <a:noFill/>
                  <a:miter/>
                </a:ln>
              </p:spPr>
              <p:txBody>
                <a:bodyPr wrap="none" anchor="t">
                  <a:spAutoFit/>
                </a:bodyPr>
                <a:lstStyle/>
                <a:p>
                  <a:pPr lvl="0"/>
                  <a:r>
                    <a:rPr lang="en-US" altLang="zh-CN" sz="3600" b="0">
                      <a:solidFill>
                        <a:srgbClr val="FF3300"/>
                      </a:solidFill>
                      <a:latin typeface="Times New Roman" pitchFamily="18" charset="0"/>
                      <a:ea typeface="宋体" pitchFamily="2" charset="-122"/>
                    </a:rPr>
                    <a:t>H</a:t>
                  </a:r>
                </a:p>
              </p:txBody>
            </p:sp>
            <p:sp>
              <p:nvSpPr>
                <p:cNvPr id="16448" name="文本框 16447"/>
                <p:cNvSpPr txBox="1"/>
                <p:nvPr/>
              </p:nvSpPr>
              <p:spPr>
                <a:xfrm>
                  <a:off x="1718" y="1132"/>
                  <a:ext cx="360" cy="397"/>
                </a:xfrm>
                <a:prstGeom prst="rect">
                  <a:avLst/>
                </a:prstGeom>
                <a:noFill/>
                <a:ln w="28575">
                  <a:noFill/>
                  <a:miter/>
                </a:ln>
              </p:spPr>
              <p:txBody>
                <a:bodyPr wrap="none" anchor="t">
                  <a:spAutoFit/>
                </a:bodyPr>
                <a:lstStyle/>
                <a:p>
                  <a:pPr lvl="0"/>
                  <a:r>
                    <a:rPr lang="en-US" altLang="zh-CN" sz="3600" b="0">
                      <a:solidFill>
                        <a:srgbClr val="FF3300"/>
                      </a:solidFill>
                      <a:latin typeface="Times New Roman" pitchFamily="18" charset="0"/>
                      <a:ea typeface="宋体" pitchFamily="2" charset="-122"/>
                    </a:rPr>
                    <a:t>W</a:t>
                  </a:r>
                </a:p>
              </p:txBody>
            </p:sp>
            <p:sp>
              <p:nvSpPr>
                <p:cNvPr id="16449" name="文本框 16448"/>
                <p:cNvSpPr txBox="1"/>
                <p:nvPr/>
              </p:nvSpPr>
              <p:spPr>
                <a:xfrm>
                  <a:off x="278" y="2044"/>
                  <a:ext cx="301" cy="397"/>
                </a:xfrm>
                <a:prstGeom prst="rect">
                  <a:avLst/>
                </a:prstGeom>
                <a:noFill/>
                <a:ln w="28575">
                  <a:noFill/>
                  <a:miter/>
                </a:ln>
              </p:spPr>
              <p:txBody>
                <a:bodyPr wrap="none" anchor="t">
                  <a:spAutoFit/>
                </a:bodyPr>
                <a:lstStyle/>
                <a:p>
                  <a:pPr lvl="0"/>
                  <a:r>
                    <a:rPr lang="en-US" altLang="zh-CN" sz="3600" b="0">
                      <a:solidFill>
                        <a:srgbClr val="FF3300"/>
                      </a:solidFill>
                      <a:latin typeface="Times New Roman" pitchFamily="18" charset="0"/>
                      <a:ea typeface="宋体" pitchFamily="2" charset="-122"/>
                    </a:rPr>
                    <a:t>X</a:t>
                  </a:r>
                </a:p>
              </p:txBody>
            </p:sp>
          </p:grpSp>
          <p:sp>
            <p:nvSpPr>
              <p:cNvPr id="16469" name="文本框 16468"/>
              <p:cNvSpPr txBox="1"/>
              <p:nvPr/>
            </p:nvSpPr>
            <p:spPr>
              <a:xfrm>
                <a:off x="1200" y="2394"/>
                <a:ext cx="279" cy="359"/>
              </a:xfrm>
              <a:prstGeom prst="rect">
                <a:avLst/>
              </a:prstGeom>
              <a:noFill/>
              <a:ln w="2857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A</a:t>
                </a:r>
                <a:endParaRPr lang="en-US" altLang="zh-CN" sz="3200" b="0">
                  <a:solidFill>
                    <a:srgbClr val="FF3300"/>
                  </a:solidFill>
                  <a:latin typeface="Times New Roman" pitchFamily="18" charset="0"/>
                  <a:ea typeface="宋体" pitchFamily="2" charset="-122"/>
                </a:endParaRPr>
              </a:p>
            </p:txBody>
          </p:sp>
          <p:sp>
            <p:nvSpPr>
              <p:cNvPr id="16470" name="文本框 16469"/>
              <p:cNvSpPr txBox="1"/>
              <p:nvPr/>
            </p:nvSpPr>
            <p:spPr>
              <a:xfrm>
                <a:off x="1958" y="1971"/>
                <a:ext cx="267" cy="359"/>
              </a:xfrm>
              <a:prstGeom prst="rect">
                <a:avLst/>
              </a:prstGeom>
              <a:noFill/>
              <a:ln w="2857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B</a:t>
                </a:r>
                <a:endParaRPr lang="en-US" altLang="zh-CN" sz="3200" b="0">
                  <a:solidFill>
                    <a:srgbClr val="FF3300"/>
                  </a:solidFill>
                  <a:latin typeface="Times New Roman" pitchFamily="18" charset="0"/>
                  <a:ea typeface="宋体" pitchFamily="2" charset="-122"/>
                </a:endParaRPr>
              </a:p>
            </p:txBody>
          </p:sp>
          <p:sp>
            <p:nvSpPr>
              <p:cNvPr id="16471" name="文本框 16470"/>
              <p:cNvSpPr txBox="1"/>
              <p:nvPr/>
            </p:nvSpPr>
            <p:spPr>
              <a:xfrm>
                <a:off x="1344" y="1776"/>
                <a:ext cx="301" cy="359"/>
              </a:xfrm>
              <a:prstGeom prst="rect">
                <a:avLst/>
              </a:prstGeom>
              <a:noFill/>
              <a:ln w="28575">
                <a:noFill/>
                <a:miter/>
              </a:ln>
            </p:spPr>
            <p:txBody>
              <a:bodyPr>
                <a:spAutoFit/>
              </a:bodyPr>
              <a:lstStyle/>
              <a:p>
                <a:pPr lvl="0"/>
                <a:r>
                  <a:rPr lang="en-US" altLang="zh-CN" sz="3200" b="1">
                    <a:solidFill>
                      <a:srgbClr val="FF3300"/>
                    </a:solidFill>
                    <a:latin typeface="Times New Roman" pitchFamily="18" charset="0"/>
                    <a:ea typeface="宋体" pitchFamily="2" charset="-122"/>
                  </a:rPr>
                  <a:t>C</a:t>
                </a:r>
                <a:endParaRPr lang="en-US" altLang="zh-CN" sz="3200" b="0">
                  <a:solidFill>
                    <a:srgbClr val="FF3300"/>
                  </a:solidFill>
                  <a:latin typeface="Times New Roman" pitchFamily="18" charset="0"/>
                  <a:ea typeface="宋体" pitchFamily="2" charset="-122"/>
                </a:endParaRPr>
              </a:p>
            </p:txBody>
          </p:sp>
          <p:sp>
            <p:nvSpPr>
              <p:cNvPr id="16580" name="任意多边形 16579"/>
              <p:cNvSpPr/>
              <p:nvPr/>
            </p:nvSpPr>
            <p:spPr>
              <a:xfrm>
                <a:off x="1248" y="2064"/>
                <a:ext cx="720" cy="432"/>
              </a:xfrm>
              <a:custGeom>
                <a:avLst/>
                <a:gdLst/>
                <a:ahLst/>
                <a:cxnLst/>
                <a:rect l="0" t="0" r="0" b="0"/>
                <a:pathLst>
                  <a:path w="720" h="432">
                    <a:moveTo>
                      <a:pt x="720" y="96"/>
                    </a:moveTo>
                    <a:lnTo>
                      <a:pt x="288" y="0"/>
                    </a:lnTo>
                    <a:lnTo>
                      <a:pt x="0" y="432"/>
                    </a:lnTo>
                    <a:lnTo>
                      <a:pt x="720" y="96"/>
                    </a:lnTo>
                    <a:close/>
                  </a:path>
                </a:pathLst>
              </a:custGeom>
              <a:solidFill>
                <a:srgbClr val="FFFF66"/>
              </a:solidFill>
              <a:ln w="9525" cap="flat" cmpd="sng">
                <a:solidFill>
                  <a:schemeClr val="tx1"/>
                </a:solidFill>
                <a:prstDash val="solid"/>
                <a:headEnd type="none" w="med" len="med"/>
                <a:tailEnd type="none" w="med" len="med"/>
              </a:ln>
            </p:spPr>
            <p:txBody>
              <a:bodyPr/>
              <a:lstStyle/>
              <a:p>
                <a:endParaRPr lang="zh-CN" altLang="en-US"/>
              </a:p>
            </p:txBody>
          </p:sp>
        </p:grpSp>
        <p:sp>
          <p:nvSpPr>
            <p:cNvPr id="16587" name="文本框 16586"/>
            <p:cNvSpPr txBox="1"/>
            <p:nvPr/>
          </p:nvSpPr>
          <p:spPr>
            <a:xfrm>
              <a:off x="2160" y="3955"/>
              <a:ext cx="301" cy="365"/>
            </a:xfrm>
            <a:prstGeom prst="rect">
              <a:avLst/>
            </a:prstGeom>
            <a:noFill/>
            <a:ln w="9525">
              <a:noFill/>
              <a:miter/>
            </a:ln>
          </p:spPr>
          <p:txBody>
            <a:bodyPr wrap="none" anchor="ctr">
              <a:spAutoFit/>
            </a:bodyPr>
            <a:lstStyle/>
            <a:p>
              <a:pPr lvl="0" algn="ctr"/>
              <a:r>
                <a:rPr lang="en-US" altLang="zh-CN" sz="3200" b="1">
                  <a:solidFill>
                    <a:srgbClr val="FF3300"/>
                  </a:solidFill>
                  <a:latin typeface="Romantic" pitchFamily="2" charset="2"/>
                  <a:ea typeface="宋体" pitchFamily="2" charset="-122"/>
                </a:rPr>
                <a:t>Y</a:t>
              </a:r>
            </a:p>
          </p:txBody>
        </p:sp>
      </p:grpSp>
      <p:sp>
        <p:nvSpPr>
          <p:cNvPr id="58527" name="文本框 58526"/>
          <p:cNvSpPr txBox="1"/>
          <p:nvPr/>
        </p:nvSpPr>
        <p:spPr>
          <a:xfrm>
            <a:off x="-108585" y="3175"/>
            <a:ext cx="4107180" cy="518160"/>
          </a:xfrm>
          <a:prstGeom prst="rect">
            <a:avLst/>
          </a:prstGeom>
          <a:noFill/>
          <a:ln w="9525">
            <a:noFill/>
            <a:miter/>
          </a:ln>
        </p:spPr>
        <p:txBody>
          <a:bodyPr wrap="square" anchor="ctr">
            <a:spAutoFit/>
          </a:bodyPr>
          <a:lstStyle/>
          <a:p>
            <a:pPr lvl="0" algn="l"/>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3</a:t>
            </a:r>
            <a:r>
              <a:rPr lang="zh-CN" altLang="en-US" sz="2800" dirty="0">
                <a:solidFill>
                  <a:schemeClr val="tx1"/>
                </a:solidFill>
                <a:latin typeface="黑体" pitchFamily="2" charset="-122"/>
                <a:ea typeface="黑体" pitchFamily="2" charset="-122"/>
              </a:rPr>
              <a:t>）一般位置平面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5"/>
                                        </p:tgtEl>
                                        <p:attrNameLst>
                                          <p:attrName>style.visibility</p:attrName>
                                        </p:attrNameLst>
                                      </p:cBhvr>
                                      <p:to>
                                        <p:strVal val="visible"/>
                                      </p:to>
                                    </p:set>
                                    <p:anim calcmode="lin" valueType="num">
                                      <p:cBhvr additive="base">
                                        <p:cTn id="7" dur="500" fill="hold"/>
                                        <p:tgtEl>
                                          <p:spTgt spid="16585"/>
                                        </p:tgtEl>
                                        <p:attrNameLst>
                                          <p:attrName>ppt_x</p:attrName>
                                        </p:attrNameLst>
                                      </p:cBhvr>
                                      <p:tavLst>
                                        <p:tav tm="0">
                                          <p:val>
                                            <p:strVal val="0-#ppt_w/2"/>
                                          </p:val>
                                        </p:tav>
                                        <p:tav tm="100000">
                                          <p:val>
                                            <p:strVal val="#ppt_x"/>
                                          </p:val>
                                        </p:tav>
                                      </p:tavLst>
                                    </p:anim>
                                    <p:anim calcmode="lin" valueType="num">
                                      <p:cBhvr additive="base">
                                        <p:cTn id="8" dur="500" fill="hold"/>
                                        <p:tgtEl>
                                          <p:spTgt spid="16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307" name="组合 226306"/>
          <p:cNvGrpSpPr/>
          <p:nvPr/>
        </p:nvGrpSpPr>
        <p:grpSpPr>
          <a:xfrm>
            <a:off x="1697355" y="2766060"/>
            <a:ext cx="5010150" cy="3978302"/>
            <a:chOff x="912" y="1392"/>
            <a:chExt cx="3156" cy="2697"/>
          </a:xfrm>
        </p:grpSpPr>
        <p:sp>
          <p:nvSpPr>
            <p:cNvPr id="226308" name="任意多边形 226307"/>
            <p:cNvSpPr/>
            <p:nvPr/>
          </p:nvSpPr>
          <p:spPr>
            <a:xfrm>
              <a:off x="1498" y="1817"/>
              <a:ext cx="2333" cy="2086"/>
            </a:xfrm>
            <a:custGeom>
              <a:avLst/>
              <a:gdLst/>
              <a:ahLst/>
              <a:cxnLst/>
              <a:rect l="0" t="0" r="0" b="0"/>
              <a:pathLst>
                <a:path w="2112" h="1824">
                  <a:moveTo>
                    <a:pt x="0" y="1824"/>
                  </a:moveTo>
                  <a:lnTo>
                    <a:pt x="2112" y="1728"/>
                  </a:lnTo>
                  <a:lnTo>
                    <a:pt x="1200" y="0"/>
                  </a:lnTo>
                  <a:lnTo>
                    <a:pt x="816" y="624"/>
                  </a:lnTo>
                  <a:lnTo>
                    <a:pt x="1344" y="1152"/>
                  </a:lnTo>
                  <a:lnTo>
                    <a:pt x="336" y="1344"/>
                  </a:lnTo>
                  <a:lnTo>
                    <a:pt x="0" y="1824"/>
                  </a:lnTo>
                  <a:close/>
                </a:path>
              </a:pathLst>
            </a:custGeom>
            <a:solidFill>
              <a:srgbClr val="33CCFF"/>
            </a:solidFill>
            <a:ln w="28575" cap="flat" cmpd="sng">
              <a:solidFill>
                <a:srgbClr val="FF0000"/>
              </a:solidFill>
              <a:prstDash val="solid"/>
              <a:headEnd type="none" w="med" len="med"/>
              <a:tailEnd type="none" w="med" len="med"/>
            </a:ln>
          </p:spPr>
          <p:txBody>
            <a:bodyPr/>
            <a:lstStyle/>
            <a:p>
              <a:endParaRPr lang="zh-CN" altLang="en-US"/>
            </a:p>
          </p:txBody>
        </p:sp>
        <p:grpSp>
          <p:nvGrpSpPr>
            <p:cNvPr id="226309" name="组合 226308"/>
            <p:cNvGrpSpPr/>
            <p:nvPr/>
          </p:nvGrpSpPr>
          <p:grpSpPr>
            <a:xfrm>
              <a:off x="912" y="1392"/>
              <a:ext cx="3156" cy="2697"/>
              <a:chOff x="912" y="1392"/>
              <a:chExt cx="3156" cy="2697"/>
            </a:xfrm>
          </p:grpSpPr>
          <p:sp>
            <p:nvSpPr>
              <p:cNvPr id="226310" name="文本框 226309"/>
              <p:cNvSpPr txBox="1"/>
              <p:nvPr/>
            </p:nvSpPr>
            <p:spPr>
              <a:xfrm>
                <a:off x="1248" y="3696"/>
                <a:ext cx="301" cy="393"/>
              </a:xfrm>
              <a:prstGeom prst="rect">
                <a:avLst/>
              </a:prstGeom>
              <a:noFill/>
              <a:ln w="95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A</a:t>
                </a:r>
              </a:p>
            </p:txBody>
          </p:sp>
          <p:sp>
            <p:nvSpPr>
              <p:cNvPr id="226311" name="任意多边形 226310"/>
              <p:cNvSpPr/>
              <p:nvPr/>
            </p:nvSpPr>
            <p:spPr>
              <a:xfrm>
                <a:off x="2293" y="2531"/>
                <a:ext cx="689" cy="603"/>
              </a:xfrm>
              <a:custGeom>
                <a:avLst/>
                <a:gdLst/>
                <a:ahLst/>
                <a:cxnLst/>
                <a:rect l="0" t="0" r="0" b="0"/>
                <a:pathLst>
                  <a:path w="624" h="528">
                    <a:moveTo>
                      <a:pt x="96" y="0"/>
                    </a:moveTo>
                    <a:lnTo>
                      <a:pt x="0" y="288"/>
                    </a:lnTo>
                    <a:lnTo>
                      <a:pt x="624" y="528"/>
                    </a:lnTo>
                    <a:lnTo>
                      <a:pt x="96" y="0"/>
                    </a:lnTo>
                    <a:close/>
                  </a:path>
                </a:pathLst>
              </a:custGeom>
              <a:solidFill>
                <a:schemeClr val="accent1"/>
              </a:solidFill>
              <a:ln w="57150" cap="flat" cmpd="sng">
                <a:solidFill>
                  <a:schemeClr val="tx1"/>
                </a:solidFill>
                <a:prstDash val="solid"/>
                <a:headEnd type="none" w="med" len="med"/>
                <a:tailEnd type="none" w="med" len="med"/>
              </a:ln>
            </p:spPr>
            <p:txBody>
              <a:bodyPr/>
              <a:lstStyle/>
              <a:p>
                <a:endParaRPr lang="zh-CN" altLang="en-US"/>
              </a:p>
            </p:txBody>
          </p:sp>
          <p:sp>
            <p:nvSpPr>
              <p:cNvPr id="226312" name="任意多边形 226311"/>
              <p:cNvSpPr/>
              <p:nvPr/>
            </p:nvSpPr>
            <p:spPr>
              <a:xfrm>
                <a:off x="1869" y="2860"/>
                <a:ext cx="1113" cy="494"/>
              </a:xfrm>
              <a:custGeom>
                <a:avLst/>
                <a:gdLst/>
                <a:ahLst/>
                <a:cxnLst/>
                <a:rect l="0" t="0" r="0" b="0"/>
                <a:pathLst>
                  <a:path w="1008" h="432">
                    <a:moveTo>
                      <a:pt x="0" y="432"/>
                    </a:moveTo>
                    <a:lnTo>
                      <a:pt x="384" y="0"/>
                    </a:lnTo>
                    <a:lnTo>
                      <a:pt x="1008" y="240"/>
                    </a:lnTo>
                    <a:lnTo>
                      <a:pt x="0" y="432"/>
                    </a:lnTo>
                    <a:close/>
                  </a:path>
                </a:pathLst>
              </a:custGeom>
              <a:solidFill>
                <a:srgbClr val="FF3300"/>
              </a:solidFill>
              <a:ln w="57150" cap="flat" cmpd="sng">
                <a:solidFill>
                  <a:schemeClr val="tx1"/>
                </a:solidFill>
                <a:prstDash val="solid"/>
                <a:headEnd type="none" w="med" len="med"/>
                <a:tailEnd type="none" w="med" len="med"/>
              </a:ln>
            </p:spPr>
            <p:txBody>
              <a:bodyPr/>
              <a:lstStyle/>
              <a:p>
                <a:endParaRPr lang="zh-CN" altLang="en-US"/>
              </a:p>
            </p:txBody>
          </p:sp>
          <p:sp>
            <p:nvSpPr>
              <p:cNvPr id="226313" name="文本框 226312"/>
              <p:cNvSpPr txBox="1"/>
              <p:nvPr/>
            </p:nvSpPr>
            <p:spPr>
              <a:xfrm>
                <a:off x="2653" y="1392"/>
                <a:ext cx="258" cy="393"/>
              </a:xfrm>
              <a:prstGeom prst="rect">
                <a:avLst/>
              </a:prstGeom>
              <a:noFill/>
              <a:ln w="95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S</a:t>
                </a:r>
              </a:p>
            </p:txBody>
          </p:sp>
          <p:sp>
            <p:nvSpPr>
              <p:cNvPr id="226314" name="文本框 226313"/>
              <p:cNvSpPr txBox="1"/>
              <p:nvPr/>
            </p:nvSpPr>
            <p:spPr>
              <a:xfrm>
                <a:off x="2165" y="2160"/>
                <a:ext cx="287" cy="393"/>
              </a:xfrm>
              <a:prstGeom prst="rect">
                <a:avLst/>
              </a:prstGeom>
              <a:noFill/>
              <a:ln w="95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L</a:t>
                </a:r>
              </a:p>
            </p:txBody>
          </p:sp>
          <p:sp>
            <p:nvSpPr>
              <p:cNvPr id="226315" name="文本框 226314"/>
              <p:cNvSpPr txBox="1"/>
              <p:nvPr/>
            </p:nvSpPr>
            <p:spPr>
              <a:xfrm>
                <a:off x="1995" y="2544"/>
                <a:ext cx="301" cy="393"/>
              </a:xfrm>
              <a:prstGeom prst="rect">
                <a:avLst/>
              </a:prstGeom>
              <a:noFill/>
              <a:ln w="95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N</a:t>
                </a:r>
              </a:p>
            </p:txBody>
          </p:sp>
          <p:sp>
            <p:nvSpPr>
              <p:cNvPr id="226316" name="文本框 226315"/>
              <p:cNvSpPr txBox="1"/>
              <p:nvPr/>
            </p:nvSpPr>
            <p:spPr>
              <a:xfrm>
                <a:off x="1612" y="2983"/>
                <a:ext cx="358" cy="393"/>
              </a:xfrm>
              <a:prstGeom prst="rect">
                <a:avLst/>
              </a:prstGeom>
              <a:noFill/>
              <a:ln w="9525">
                <a:noFill/>
                <a:miter/>
              </a:ln>
            </p:spPr>
            <p:txBody>
              <a:bodyPr wrap="square" anchor="t">
                <a:spAutoFit/>
              </a:bodyPr>
              <a:lstStyle/>
              <a:p>
                <a:pPr lvl="0"/>
                <a:r>
                  <a:rPr lang="en-US" altLang="zh-CN" sz="3200" b="1">
                    <a:solidFill>
                      <a:srgbClr val="FF0000"/>
                    </a:solidFill>
                    <a:latin typeface="Times New Roman" pitchFamily="18" charset="0"/>
                    <a:ea typeface="宋体" pitchFamily="2" charset="-122"/>
                  </a:rPr>
                  <a:t>M</a:t>
                </a:r>
              </a:p>
            </p:txBody>
          </p:sp>
          <p:sp>
            <p:nvSpPr>
              <p:cNvPr id="226317" name="文本框 226316"/>
              <p:cNvSpPr txBox="1"/>
              <p:nvPr/>
            </p:nvSpPr>
            <p:spPr>
              <a:xfrm>
                <a:off x="3798" y="3548"/>
                <a:ext cx="270" cy="393"/>
              </a:xfrm>
              <a:prstGeom prst="rect">
                <a:avLst/>
              </a:prstGeom>
              <a:noFill/>
              <a:ln w="9525">
                <a:noFill/>
                <a:miter/>
              </a:ln>
            </p:spPr>
            <p:txBody>
              <a:bodyPr>
                <a:spAutoFit/>
              </a:bodyPr>
              <a:lstStyle/>
              <a:p>
                <a:pPr lvl="0"/>
                <a:r>
                  <a:rPr lang="en-US" altLang="zh-CN" sz="3200" b="1">
                    <a:solidFill>
                      <a:schemeClr val="tx1"/>
                    </a:solidFill>
                    <a:latin typeface="Times New Roman" pitchFamily="18" charset="0"/>
                    <a:ea typeface="宋体" pitchFamily="2" charset="-122"/>
                  </a:rPr>
                  <a:t>B</a:t>
                </a:r>
              </a:p>
            </p:txBody>
          </p:sp>
          <p:sp>
            <p:nvSpPr>
              <p:cNvPr id="226318" name="文本框 226317"/>
              <p:cNvSpPr txBox="1"/>
              <p:nvPr/>
            </p:nvSpPr>
            <p:spPr>
              <a:xfrm>
                <a:off x="2991" y="2794"/>
                <a:ext cx="315" cy="393"/>
              </a:xfrm>
              <a:prstGeom prst="rect">
                <a:avLst/>
              </a:prstGeom>
              <a:noFill/>
              <a:ln w="9525">
                <a:noFill/>
                <a:miter/>
              </a:ln>
            </p:spPr>
            <p:txBody>
              <a:bodyPr wrap="square" anchor="t">
                <a:spAutoFit/>
              </a:bodyPr>
              <a:lstStyle/>
              <a:p>
                <a:pPr lvl="0"/>
                <a:r>
                  <a:rPr lang="en-US" altLang="zh-CN" sz="3200" b="1">
                    <a:solidFill>
                      <a:srgbClr val="FF0000"/>
                    </a:solidFill>
                    <a:latin typeface="Times New Roman" pitchFamily="18" charset="0"/>
                    <a:ea typeface="宋体" pitchFamily="2" charset="-122"/>
                  </a:rPr>
                  <a:t>K</a:t>
                </a:r>
              </a:p>
            </p:txBody>
          </p:sp>
          <p:sp>
            <p:nvSpPr>
              <p:cNvPr id="226319" name="文本框 226318"/>
              <p:cNvSpPr txBox="1"/>
              <p:nvPr/>
            </p:nvSpPr>
            <p:spPr>
              <a:xfrm>
                <a:off x="912" y="2355"/>
                <a:ext cx="180" cy="393"/>
              </a:xfrm>
              <a:prstGeom prst="rect">
                <a:avLst/>
              </a:prstGeom>
              <a:noFill/>
              <a:ln w="95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 </a:t>
                </a:r>
              </a:p>
            </p:txBody>
          </p:sp>
        </p:grpSp>
      </p:grpSp>
      <p:grpSp>
        <p:nvGrpSpPr>
          <p:cNvPr id="226326" name="组合 226325"/>
          <p:cNvGrpSpPr/>
          <p:nvPr/>
        </p:nvGrpSpPr>
        <p:grpSpPr>
          <a:xfrm>
            <a:off x="179705" y="1269160"/>
            <a:ext cx="8610600" cy="2012910"/>
            <a:chOff x="113" y="374"/>
            <a:chExt cx="5424" cy="1830"/>
          </a:xfrm>
        </p:grpSpPr>
        <p:sp>
          <p:nvSpPr>
            <p:cNvPr id="226306" name="文本框 226305"/>
            <p:cNvSpPr txBox="1"/>
            <p:nvPr/>
          </p:nvSpPr>
          <p:spPr>
            <a:xfrm>
              <a:off x="158" y="374"/>
              <a:ext cx="3984" cy="970"/>
            </a:xfrm>
            <a:prstGeom prst="rect">
              <a:avLst/>
            </a:prstGeom>
            <a:noFill/>
            <a:ln w="9525">
              <a:noFill/>
              <a:miter/>
            </a:ln>
          </p:spPr>
          <p:txBody>
            <a:bodyPr>
              <a:spAutoFit/>
            </a:bodyPr>
            <a:lstStyle/>
            <a:p>
              <a:pPr lvl="0"/>
              <a:r>
                <a:rPr lang="en-US" altLang="zh-CN" sz="3200">
                  <a:solidFill>
                    <a:schemeClr val="tx1"/>
                  </a:solidFill>
                  <a:latin typeface="黑体" pitchFamily="2" charset="-122"/>
                  <a:ea typeface="黑体" pitchFamily="2" charset="-122"/>
                </a:rPr>
                <a:t> </a:t>
              </a:r>
              <a:r>
                <a:rPr lang="en-US" altLang="zh-CN" sz="2800" dirty="0">
                  <a:solidFill>
                    <a:schemeClr val="tx1"/>
                  </a:solidFill>
                  <a:latin typeface="黑体" pitchFamily="2" charset="-122"/>
                  <a:ea typeface="黑体" pitchFamily="2" charset="-122"/>
                </a:rPr>
                <a:t>1 </a:t>
              </a:r>
              <a:r>
                <a:rPr lang="zh-CN" altLang="en-US" sz="2800" dirty="0">
                  <a:solidFill>
                    <a:schemeClr val="tx1"/>
                  </a:solidFill>
                  <a:latin typeface="黑体" pitchFamily="2" charset="-122"/>
                  <a:ea typeface="黑体" pitchFamily="2" charset="-122"/>
                </a:rPr>
                <a:t>直线在平面上的条件</a:t>
              </a:r>
            </a:p>
            <a:p>
              <a:pPr lvl="0"/>
              <a:r>
                <a:rPr lang="en-US" altLang="zh-CN" sz="2800" dirty="0">
                  <a:solidFill>
                    <a:srgbClr val="FF3300"/>
                  </a:solidFill>
                  <a:latin typeface="黑体" pitchFamily="2" charset="-122"/>
                  <a:ea typeface="黑体" pitchFamily="2" charset="-122"/>
                </a:rPr>
                <a:t>(1)</a:t>
              </a:r>
              <a:r>
                <a:rPr lang="zh-CN" altLang="en-US" sz="2800" dirty="0">
                  <a:solidFill>
                    <a:srgbClr val="FF3300"/>
                  </a:solidFill>
                  <a:latin typeface="黑体" pitchFamily="2" charset="-122"/>
                  <a:ea typeface="黑体" pitchFamily="2" charset="-122"/>
                </a:rPr>
                <a:t>过平面上的两个已知点；</a:t>
              </a:r>
              <a:r>
                <a:rPr lang="zh-CN" altLang="en-US" sz="3200" b="0" dirty="0">
                  <a:solidFill>
                    <a:schemeClr val="tx1"/>
                  </a:solidFill>
                  <a:latin typeface="黑体" pitchFamily="2" charset="-122"/>
                  <a:ea typeface="黑体" pitchFamily="2" charset="-122"/>
                </a:rPr>
                <a:t> </a:t>
              </a:r>
            </a:p>
          </p:txBody>
        </p:sp>
        <p:sp>
          <p:nvSpPr>
            <p:cNvPr id="226321" name="文本框 226320"/>
            <p:cNvSpPr txBox="1"/>
            <p:nvPr/>
          </p:nvSpPr>
          <p:spPr>
            <a:xfrm>
              <a:off x="113" y="1345"/>
              <a:ext cx="5424" cy="859"/>
            </a:xfrm>
            <a:prstGeom prst="rect">
              <a:avLst/>
            </a:prstGeom>
            <a:noFill/>
            <a:ln w="9525">
              <a:noFill/>
              <a:miter/>
            </a:ln>
          </p:spPr>
          <p:txBody>
            <a:bodyPr anchor="ctr">
              <a:spAutoFit/>
            </a:bodyPr>
            <a:lstStyle/>
            <a:p>
              <a:pPr lvl="0" algn="just"/>
              <a:r>
                <a:rPr lang="en-US" altLang="zh-CN" sz="2400" b="1" dirty="0">
                  <a:solidFill>
                    <a:schemeClr val="tx1"/>
                  </a:solidFill>
                  <a:latin typeface="黑体" pitchFamily="2" charset="-122"/>
                  <a:ea typeface="黑体" pitchFamily="2" charset="-122"/>
                </a:rPr>
                <a:t> </a:t>
              </a:r>
              <a:r>
                <a:rPr lang="en-US" altLang="zh-CN" sz="2800">
                  <a:solidFill>
                    <a:srgbClr val="FF0000"/>
                  </a:solidFill>
                  <a:latin typeface="黑体" pitchFamily="2" charset="-122"/>
                  <a:ea typeface="黑体" pitchFamily="2" charset="-122"/>
                </a:rPr>
                <a:t>(</a:t>
              </a:r>
              <a:r>
                <a:rPr lang="en-US" altLang="zh-CN" sz="2800" dirty="0">
                  <a:solidFill>
                    <a:srgbClr val="FF0000"/>
                  </a:solidFill>
                  <a:latin typeface="黑体" pitchFamily="2" charset="-122"/>
                  <a:ea typeface="黑体" pitchFamily="2" charset="-122"/>
                </a:rPr>
                <a:t>2)</a:t>
              </a:r>
              <a:r>
                <a:rPr lang="zh-CN" altLang="en-US" sz="2800" dirty="0">
                  <a:solidFill>
                    <a:srgbClr val="FF0000"/>
                  </a:solidFill>
                  <a:latin typeface="黑体" pitchFamily="2" charset="-122"/>
                  <a:ea typeface="黑体" pitchFamily="2" charset="-122"/>
                </a:rPr>
                <a:t>过平面上的一个已知点，且平行于该平面上任一已知直线。</a:t>
              </a:r>
            </a:p>
          </p:txBody>
        </p:sp>
      </p:grpSp>
      <p:grpSp>
        <p:nvGrpSpPr>
          <p:cNvPr id="226322" name="组合 226321"/>
          <p:cNvGrpSpPr/>
          <p:nvPr/>
        </p:nvGrpSpPr>
        <p:grpSpPr>
          <a:xfrm rot="21480000">
            <a:off x="2573338" y="4610100"/>
            <a:ext cx="3208337" cy="601663"/>
            <a:chOff x="1878" y="2974"/>
            <a:chExt cx="2021" cy="379"/>
          </a:xfrm>
        </p:grpSpPr>
        <p:sp>
          <p:nvSpPr>
            <p:cNvPr id="226323" name="文本框 226322"/>
            <p:cNvSpPr txBox="1"/>
            <p:nvPr/>
          </p:nvSpPr>
          <p:spPr>
            <a:xfrm>
              <a:off x="3598" y="2974"/>
              <a:ext cx="301" cy="365"/>
            </a:xfrm>
            <a:prstGeom prst="rect">
              <a:avLst/>
            </a:prstGeom>
            <a:noFill/>
            <a:ln w="9525">
              <a:noFill/>
              <a:miter/>
            </a:ln>
          </p:spPr>
          <p:txBody>
            <a:bodyPr wrap="none" anchor="t">
              <a:spAutoFit/>
            </a:bodyPr>
            <a:lstStyle/>
            <a:p>
              <a:pPr lvl="0"/>
              <a:r>
                <a:rPr lang="en-US" altLang="zh-CN" sz="3200" b="1">
                  <a:solidFill>
                    <a:srgbClr val="0000FF"/>
                  </a:solidFill>
                  <a:latin typeface="Times New Roman" pitchFamily="18" charset="0"/>
                  <a:ea typeface="宋体" pitchFamily="2" charset="-122"/>
                </a:rPr>
                <a:t>D</a:t>
              </a:r>
            </a:p>
          </p:txBody>
        </p:sp>
        <p:sp>
          <p:nvSpPr>
            <p:cNvPr id="226324" name="直接连接符 226323"/>
            <p:cNvSpPr/>
            <p:nvPr/>
          </p:nvSpPr>
          <p:spPr>
            <a:xfrm flipV="1">
              <a:off x="1878" y="3298"/>
              <a:ext cx="1697" cy="55"/>
            </a:xfrm>
            <a:prstGeom prst="line">
              <a:avLst/>
            </a:prstGeom>
            <a:ln w="57150" cap="flat" cmpd="sng">
              <a:solidFill>
                <a:srgbClr val="FF33CC"/>
              </a:solidFill>
              <a:prstDash val="solid"/>
              <a:headEnd type="none" w="med" len="med"/>
              <a:tailEnd type="none" w="med" len="med"/>
            </a:ln>
          </p:spPr>
          <p:txBody>
            <a:bodyPr/>
            <a:lstStyle/>
            <a:p>
              <a:endParaRPr lang="zh-CN" altLang="en-US"/>
            </a:p>
          </p:txBody>
        </p:sp>
      </p:grpSp>
      <p:sp>
        <p:nvSpPr>
          <p:cNvPr id="226325" name="文本框 226324"/>
          <p:cNvSpPr txBox="1"/>
          <p:nvPr/>
        </p:nvSpPr>
        <p:spPr>
          <a:xfrm>
            <a:off x="8501063" y="6461125"/>
            <a:ext cx="590550"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举例</a:t>
            </a:r>
            <a:endParaRPr lang="zh-CN" altLang="en-US" sz="1600" b="1">
              <a:solidFill>
                <a:schemeClr val="folHlink"/>
              </a:solidFill>
              <a:latin typeface="Romantic" pitchFamily="2" charset="2"/>
              <a:ea typeface="宋体" pitchFamily="2" charset="-122"/>
            </a:endParaRPr>
          </a:p>
        </p:txBody>
      </p:sp>
      <p:sp>
        <p:nvSpPr>
          <p:cNvPr id="2" name="标题 1"/>
          <p:cNvSpPr>
            <a:spLocks noGrp="1"/>
          </p:cNvSpPr>
          <p:nvPr>
            <p:ph type="title"/>
          </p:nvPr>
        </p:nvSpPr>
        <p:spPr>
          <a:xfrm>
            <a:off x="323850" y="44133"/>
            <a:ext cx="8229600" cy="1143000"/>
          </a:xfrm>
        </p:spPr>
        <p:txBody>
          <a:bodyPr/>
          <a:lstStyle/>
          <a:p>
            <a:pPr algn="ctr"/>
            <a:r>
              <a:rPr lang="zh-CN" altLang="en-US" sz="3600">
                <a:solidFill>
                  <a:schemeClr val="tx1"/>
                </a:solidFill>
                <a:latin typeface="黑体" pitchFamily="49" charset="-122"/>
                <a:ea typeface="黑体" pitchFamily="49" charset="-122"/>
              </a:rPr>
              <a:t>五 </a:t>
            </a:r>
            <a:r>
              <a:rPr lang="zh-CN" altLang="en-US" sz="3600">
                <a:solidFill>
                  <a:schemeClr val="tx1"/>
                </a:solidFill>
                <a:latin typeface="黑体" pitchFamily="49" charset="-122"/>
                <a:ea typeface="黑体" pitchFamily="49" charset="-122"/>
                <a:sym typeface="+mn-ea"/>
              </a:rPr>
              <a:t>平面上取点、线</a:t>
            </a:r>
          </a:p>
        </p:txBody>
      </p:sp>
      <p:pic>
        <p:nvPicPr>
          <p:cNvPr id="16" name="Picture 2"/>
          <p:cNvPicPr>
            <a:picLocks noChangeAspect="1" noChangeArrowheads="1"/>
          </p:cNvPicPr>
          <p:nvPr/>
        </p:nvPicPr>
        <p:blipFill>
          <a:blip r:embed="rId3"/>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additive="base">
                                        <p:cTn id="7" dur="500" fill="hold"/>
                                        <p:tgtEl>
                                          <p:spTgt spid="226307"/>
                                        </p:tgtEl>
                                        <p:attrNameLst>
                                          <p:attrName>ppt_x</p:attrName>
                                        </p:attrNameLst>
                                      </p:cBhvr>
                                      <p:tavLst>
                                        <p:tav tm="0">
                                          <p:val>
                                            <p:strVal val="0-#ppt_w/2"/>
                                          </p:val>
                                        </p:tav>
                                        <p:tav tm="100000">
                                          <p:val>
                                            <p:strVal val="#ppt_x"/>
                                          </p:val>
                                        </p:tav>
                                      </p:tavLst>
                                    </p:anim>
                                    <p:anim calcmode="lin" valueType="num">
                                      <p:cBhvr additive="base">
                                        <p:cTn id="8" dur="500" fill="hold"/>
                                        <p:tgtEl>
                                          <p:spTgt spid="2263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6322"/>
                                        </p:tgtEl>
                                        <p:attrNameLst>
                                          <p:attrName>style.visibility</p:attrName>
                                        </p:attrNameLst>
                                      </p:cBhvr>
                                      <p:to>
                                        <p:strVal val="visible"/>
                                      </p:to>
                                    </p:set>
                                    <p:anim calcmode="lin" valueType="num">
                                      <p:cBhvr additive="base">
                                        <p:cTn id="13" dur="500" fill="hold"/>
                                        <p:tgtEl>
                                          <p:spTgt spid="226322"/>
                                        </p:tgtEl>
                                        <p:attrNameLst>
                                          <p:attrName>ppt_x</p:attrName>
                                        </p:attrNameLst>
                                      </p:cBhvr>
                                      <p:tavLst>
                                        <p:tav tm="0">
                                          <p:val>
                                            <p:strVal val="0-#ppt_w/2"/>
                                          </p:val>
                                        </p:tav>
                                        <p:tav tm="100000">
                                          <p:val>
                                            <p:strVal val="#ppt_x"/>
                                          </p:val>
                                        </p:tav>
                                      </p:tavLst>
                                    </p:anim>
                                    <p:anim calcmode="lin" valueType="num">
                                      <p:cBhvr additive="base">
                                        <p:cTn id="14" dur="500" fill="hold"/>
                                        <p:tgtEl>
                                          <p:spTgt spid="226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425" name="组合 228424"/>
          <p:cNvGrpSpPr/>
          <p:nvPr/>
        </p:nvGrpSpPr>
        <p:grpSpPr>
          <a:xfrm>
            <a:off x="-19050" y="990600"/>
            <a:ext cx="5943600" cy="5562600"/>
            <a:chOff x="-12" y="624"/>
            <a:chExt cx="3744" cy="3504"/>
          </a:xfrm>
        </p:grpSpPr>
        <p:grpSp>
          <p:nvGrpSpPr>
            <p:cNvPr id="228424" name="组合 228423"/>
            <p:cNvGrpSpPr/>
            <p:nvPr/>
          </p:nvGrpSpPr>
          <p:grpSpPr>
            <a:xfrm>
              <a:off x="-12" y="624"/>
              <a:ext cx="3744" cy="3504"/>
              <a:chOff x="-12" y="624"/>
              <a:chExt cx="3744" cy="3504"/>
            </a:xfrm>
          </p:grpSpPr>
          <p:grpSp>
            <p:nvGrpSpPr>
              <p:cNvPr id="228354" name="组合 228353"/>
              <p:cNvGrpSpPr/>
              <p:nvPr/>
            </p:nvGrpSpPr>
            <p:grpSpPr>
              <a:xfrm>
                <a:off x="-12" y="624"/>
                <a:ext cx="3744" cy="3504"/>
                <a:chOff x="0" y="624"/>
                <a:chExt cx="3744" cy="3504"/>
              </a:xfrm>
            </p:grpSpPr>
            <p:sp>
              <p:nvSpPr>
                <p:cNvPr id="228355" name="文本框 228354"/>
                <p:cNvSpPr txBox="1"/>
                <p:nvPr/>
              </p:nvSpPr>
              <p:spPr>
                <a:xfrm>
                  <a:off x="530" y="1875"/>
                  <a:ext cx="265" cy="327"/>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B</a:t>
                  </a:r>
                  <a:endParaRPr lang="en-US" altLang="zh-CN" sz="3200" b="0">
                    <a:solidFill>
                      <a:schemeClr val="tx1"/>
                    </a:solidFill>
                    <a:latin typeface="Times New Roman" pitchFamily="18" charset="0"/>
                    <a:ea typeface="宋体" pitchFamily="2" charset="-122"/>
                  </a:endParaRPr>
                </a:p>
              </p:txBody>
            </p:sp>
            <p:sp>
              <p:nvSpPr>
                <p:cNvPr id="228356" name="文本框 228355"/>
                <p:cNvSpPr txBox="1"/>
                <p:nvPr/>
              </p:nvSpPr>
              <p:spPr>
                <a:xfrm>
                  <a:off x="1388" y="624"/>
                  <a:ext cx="301" cy="365"/>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A</a:t>
                  </a:r>
                </a:p>
              </p:txBody>
            </p:sp>
            <p:sp>
              <p:nvSpPr>
                <p:cNvPr id="228357" name="文本框 228356"/>
                <p:cNvSpPr txBox="1"/>
                <p:nvPr/>
              </p:nvSpPr>
              <p:spPr>
                <a:xfrm>
                  <a:off x="530" y="3049"/>
                  <a:ext cx="244" cy="365"/>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b</a:t>
                  </a:r>
                  <a:endParaRPr lang="en-US" altLang="zh-CN" sz="2800" b="0">
                    <a:solidFill>
                      <a:schemeClr val="tx1"/>
                    </a:solidFill>
                    <a:latin typeface="Times New Roman" pitchFamily="18" charset="0"/>
                    <a:ea typeface="宋体" pitchFamily="2" charset="-122"/>
                  </a:endParaRPr>
                </a:p>
              </p:txBody>
            </p:sp>
            <p:sp>
              <p:nvSpPr>
                <p:cNvPr id="228358" name="文本框 228357"/>
                <p:cNvSpPr txBox="1"/>
                <p:nvPr/>
              </p:nvSpPr>
              <p:spPr>
                <a:xfrm>
                  <a:off x="1700" y="1913"/>
                  <a:ext cx="230" cy="365"/>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a</a:t>
                  </a:r>
                  <a:endParaRPr lang="en-US" altLang="zh-CN" sz="2800" b="0">
                    <a:solidFill>
                      <a:schemeClr val="tx1"/>
                    </a:solidFill>
                    <a:latin typeface="Times New Roman" pitchFamily="18" charset="0"/>
                    <a:ea typeface="宋体" pitchFamily="2" charset="-122"/>
                  </a:endParaRPr>
                </a:p>
              </p:txBody>
            </p:sp>
            <p:sp>
              <p:nvSpPr>
                <p:cNvPr id="228359" name="文本框 228358"/>
                <p:cNvSpPr txBox="1"/>
                <p:nvPr/>
              </p:nvSpPr>
              <p:spPr>
                <a:xfrm>
                  <a:off x="2870" y="2411"/>
                  <a:ext cx="230" cy="365"/>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c</a:t>
                  </a:r>
                  <a:endParaRPr lang="en-US" altLang="zh-CN" sz="2800" b="0">
                    <a:solidFill>
                      <a:schemeClr val="tx1"/>
                    </a:solidFill>
                    <a:latin typeface="Times New Roman" pitchFamily="18" charset="0"/>
                    <a:ea typeface="宋体" pitchFamily="2" charset="-122"/>
                  </a:endParaRPr>
                </a:p>
              </p:txBody>
            </p:sp>
            <p:sp>
              <p:nvSpPr>
                <p:cNvPr id="228360" name="文本框 228359"/>
                <p:cNvSpPr txBox="1"/>
                <p:nvPr/>
              </p:nvSpPr>
              <p:spPr>
                <a:xfrm>
                  <a:off x="2870" y="1377"/>
                  <a:ext cx="265" cy="327"/>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C</a:t>
                  </a:r>
                </a:p>
              </p:txBody>
            </p:sp>
            <p:grpSp>
              <p:nvGrpSpPr>
                <p:cNvPr id="228361" name="组合 228360"/>
                <p:cNvGrpSpPr/>
                <p:nvPr/>
              </p:nvGrpSpPr>
              <p:grpSpPr>
                <a:xfrm>
                  <a:off x="0" y="1009"/>
                  <a:ext cx="3744" cy="3119"/>
                  <a:chOff x="864" y="1318"/>
                  <a:chExt cx="2304" cy="2112"/>
                </a:xfrm>
              </p:grpSpPr>
              <p:sp>
                <p:nvSpPr>
                  <p:cNvPr id="228362" name="任意多边形 228361"/>
                  <p:cNvSpPr/>
                  <p:nvPr/>
                </p:nvSpPr>
                <p:spPr>
                  <a:xfrm>
                    <a:off x="864" y="1846"/>
                    <a:ext cx="2304" cy="1584"/>
                  </a:xfrm>
                  <a:custGeom>
                    <a:avLst/>
                    <a:gdLst/>
                    <a:ahLst/>
                    <a:cxnLst/>
                    <a:rect l="0" t="0" r="0" b="0"/>
                    <a:pathLst>
                      <a:path w="2304" h="1584">
                        <a:moveTo>
                          <a:pt x="0" y="864"/>
                        </a:moveTo>
                        <a:lnTo>
                          <a:pt x="912" y="1584"/>
                        </a:lnTo>
                        <a:lnTo>
                          <a:pt x="2304" y="720"/>
                        </a:lnTo>
                        <a:lnTo>
                          <a:pt x="1344" y="0"/>
                        </a:lnTo>
                        <a:lnTo>
                          <a:pt x="0" y="864"/>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28363" name="任意多边形 228362"/>
                  <p:cNvSpPr/>
                  <p:nvPr/>
                </p:nvSpPr>
                <p:spPr>
                  <a:xfrm>
                    <a:off x="1392" y="2230"/>
                    <a:ext cx="1248" cy="768"/>
                  </a:xfrm>
                  <a:custGeom>
                    <a:avLst/>
                    <a:gdLst/>
                    <a:ahLst/>
                    <a:cxnLst/>
                    <a:rect l="0" t="0" r="0" b="0"/>
                    <a:pathLst>
                      <a:path w="1248" h="768">
                        <a:moveTo>
                          <a:pt x="0" y="768"/>
                        </a:moveTo>
                        <a:lnTo>
                          <a:pt x="528" y="0"/>
                        </a:lnTo>
                        <a:lnTo>
                          <a:pt x="1248" y="240"/>
                        </a:lnTo>
                        <a:lnTo>
                          <a:pt x="0" y="768"/>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228364" name="任意多边形 228363"/>
                  <p:cNvSpPr/>
                  <p:nvPr/>
                </p:nvSpPr>
                <p:spPr>
                  <a:xfrm>
                    <a:off x="1402" y="1318"/>
                    <a:ext cx="1248" cy="768"/>
                  </a:xfrm>
                  <a:custGeom>
                    <a:avLst/>
                    <a:gdLst/>
                    <a:ahLst/>
                    <a:cxnLst/>
                    <a:rect l="0" t="0" r="0" b="0"/>
                    <a:pathLst>
                      <a:path w="1248" h="768">
                        <a:moveTo>
                          <a:pt x="0" y="768"/>
                        </a:moveTo>
                        <a:lnTo>
                          <a:pt x="1248" y="480"/>
                        </a:lnTo>
                        <a:lnTo>
                          <a:pt x="528" y="0"/>
                        </a:lnTo>
                        <a:lnTo>
                          <a:pt x="0" y="768"/>
                        </a:lnTo>
                        <a:close/>
                      </a:path>
                    </a:pathLst>
                  </a:custGeom>
                  <a:solidFill>
                    <a:srgbClr val="FFFF00"/>
                  </a:solidFill>
                  <a:ln w="28575" cap="flat" cmpd="sng">
                    <a:solidFill>
                      <a:schemeClr val="tx1"/>
                    </a:solidFill>
                    <a:prstDash val="solid"/>
                    <a:headEnd type="none" w="med" len="med"/>
                    <a:tailEnd type="none" w="med" len="med"/>
                  </a:ln>
                </p:spPr>
                <p:txBody>
                  <a:bodyPr/>
                  <a:lstStyle/>
                  <a:p>
                    <a:endParaRPr lang="zh-CN" altLang="en-US"/>
                  </a:p>
                </p:txBody>
              </p:sp>
              <p:sp>
                <p:nvSpPr>
                  <p:cNvPr id="228365" name="直接连接符 228364"/>
                  <p:cNvSpPr/>
                  <p:nvPr/>
                </p:nvSpPr>
                <p:spPr>
                  <a:xfrm flipV="1">
                    <a:off x="2640" y="1798"/>
                    <a:ext cx="0" cy="67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66" name="直接连接符 228365"/>
                  <p:cNvSpPr/>
                  <p:nvPr/>
                </p:nvSpPr>
                <p:spPr>
                  <a:xfrm>
                    <a:off x="1920" y="1318"/>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67" name="直接连接符 228366"/>
                  <p:cNvSpPr/>
                  <p:nvPr/>
                </p:nvSpPr>
                <p:spPr>
                  <a:xfrm>
                    <a:off x="1392" y="2086"/>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28368" name="文本框 228367"/>
                <p:cNvSpPr txBox="1"/>
                <p:nvPr/>
              </p:nvSpPr>
              <p:spPr>
                <a:xfrm>
                  <a:off x="1248" y="3726"/>
                  <a:ext cx="290" cy="327"/>
                </a:xfrm>
                <a:prstGeom prst="rect">
                  <a:avLst/>
                </a:prstGeom>
                <a:noFill/>
                <a:ln w="9525">
                  <a:noFill/>
                  <a:miter/>
                </a:ln>
              </p:spPr>
              <p:txBody>
                <a:bodyPr wrap="none" anchor="ctr">
                  <a:spAutoFit/>
                </a:bodyPr>
                <a:lstStyle/>
                <a:p>
                  <a:pPr lvl="0" algn="ctr"/>
                  <a:r>
                    <a:rPr lang="en-US" altLang="zh-CN" sz="2800" b="1">
                      <a:solidFill>
                        <a:srgbClr val="FF3300"/>
                      </a:solidFill>
                      <a:latin typeface="Romantic" pitchFamily="2" charset="2"/>
                      <a:ea typeface="宋体" pitchFamily="2" charset="-122"/>
                    </a:rPr>
                    <a:t>H</a:t>
                  </a:r>
                </a:p>
              </p:txBody>
            </p:sp>
          </p:grpSp>
          <p:sp>
            <p:nvSpPr>
              <p:cNvPr id="228373" name="直接连接符 228372"/>
              <p:cNvSpPr/>
              <p:nvPr/>
            </p:nvSpPr>
            <p:spPr>
              <a:xfrm>
                <a:off x="1548" y="1615"/>
                <a:ext cx="780" cy="0"/>
              </a:xfrm>
              <a:prstGeom prst="line">
                <a:avLst/>
              </a:prstGeom>
              <a:ln w="57150" cap="flat" cmpd="sng">
                <a:solidFill>
                  <a:srgbClr val="FF0000"/>
                </a:solidFill>
                <a:prstDash val="solid"/>
                <a:headEnd type="none" w="med" len="med"/>
                <a:tailEnd type="none" w="med" len="med"/>
              </a:ln>
            </p:spPr>
            <p:txBody>
              <a:bodyPr/>
              <a:lstStyle/>
              <a:p>
                <a:endParaRPr lang="zh-CN" altLang="en-US"/>
              </a:p>
            </p:txBody>
          </p:sp>
        </p:grpSp>
        <p:grpSp>
          <p:nvGrpSpPr>
            <p:cNvPr id="228370" name="组合 228369"/>
            <p:cNvGrpSpPr/>
            <p:nvPr/>
          </p:nvGrpSpPr>
          <p:grpSpPr>
            <a:xfrm>
              <a:off x="1392" y="1190"/>
              <a:ext cx="904" cy="327"/>
              <a:chOff x="1728" y="1440"/>
              <a:chExt cx="555" cy="221"/>
            </a:xfrm>
          </p:grpSpPr>
          <p:sp>
            <p:nvSpPr>
              <p:cNvPr id="228371" name="文本框 228370"/>
              <p:cNvSpPr txBox="1"/>
              <p:nvPr/>
            </p:nvSpPr>
            <p:spPr>
              <a:xfrm>
                <a:off x="1728" y="1440"/>
                <a:ext cx="201" cy="221"/>
              </a:xfrm>
              <a:prstGeom prst="rect">
                <a:avLst/>
              </a:prstGeom>
              <a:noFill/>
              <a:ln w="2857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M</a:t>
                </a:r>
                <a:endParaRPr lang="en-US" altLang="zh-CN" sz="2800" b="1">
                  <a:solidFill>
                    <a:schemeClr val="tx1"/>
                  </a:solidFill>
                  <a:latin typeface="Times New Roman" pitchFamily="18" charset="0"/>
                  <a:ea typeface="宋体" pitchFamily="2" charset="-122"/>
                </a:endParaRPr>
              </a:p>
            </p:txBody>
          </p:sp>
          <p:sp>
            <p:nvSpPr>
              <p:cNvPr id="228372" name="文本框 228371"/>
              <p:cNvSpPr txBox="1"/>
              <p:nvPr/>
            </p:nvSpPr>
            <p:spPr>
              <a:xfrm>
                <a:off x="2112" y="1440"/>
                <a:ext cx="171" cy="221"/>
              </a:xfrm>
              <a:prstGeom prst="rect">
                <a:avLst/>
              </a:prstGeom>
              <a:noFill/>
              <a:ln w="2857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N</a:t>
                </a:r>
                <a:endParaRPr lang="en-US" altLang="zh-CN" sz="3200" b="1">
                  <a:solidFill>
                    <a:schemeClr val="tx1"/>
                  </a:solidFill>
                  <a:latin typeface="Times New Roman" pitchFamily="18" charset="0"/>
                  <a:ea typeface="宋体" pitchFamily="2" charset="-122"/>
                </a:endParaRPr>
              </a:p>
            </p:txBody>
          </p:sp>
        </p:grpSp>
      </p:grpSp>
      <p:sp>
        <p:nvSpPr>
          <p:cNvPr id="228369" name="文本框 228368"/>
          <p:cNvSpPr txBox="1"/>
          <p:nvPr/>
        </p:nvSpPr>
        <p:spPr>
          <a:xfrm>
            <a:off x="-17780" y="0"/>
            <a:ext cx="9084945" cy="944880"/>
          </a:xfrm>
          <a:prstGeom prst="rect">
            <a:avLst/>
          </a:prstGeom>
          <a:noFill/>
          <a:ln w="28575">
            <a:noFill/>
            <a:miter/>
          </a:ln>
        </p:spPr>
        <p:txBody>
          <a:bodyPr wrap="square">
            <a:spAutoFit/>
          </a:bodyPr>
          <a:lstStyle/>
          <a:p>
            <a:pPr lvl="0"/>
            <a:r>
              <a:rPr lang="zh-CN" altLang="en-US" sz="2400" dirty="0">
                <a:solidFill>
                  <a:schemeClr val="tx1"/>
                </a:solidFill>
                <a:latin typeface="黑体" pitchFamily="2" charset="-122"/>
                <a:ea typeface="黑体" pitchFamily="2" charset="-122"/>
              </a:rPr>
              <a:t>例</a:t>
            </a:r>
            <a:r>
              <a:rPr lang="en-US" altLang="zh-CN" sz="2400" dirty="0">
                <a:solidFill>
                  <a:schemeClr val="tx1"/>
                </a:solidFill>
                <a:latin typeface="黑体" pitchFamily="2" charset="-122"/>
                <a:ea typeface="黑体" pitchFamily="2" charset="-122"/>
              </a:rPr>
              <a:t>1 </a:t>
            </a:r>
            <a:r>
              <a:rPr lang="zh-CN" altLang="en-US" sz="2400" dirty="0">
                <a:solidFill>
                  <a:schemeClr val="tx1"/>
                </a:solidFill>
                <a:latin typeface="黑体" pitchFamily="2" charset="-122"/>
                <a:ea typeface="黑体" pitchFamily="2" charset="-122"/>
              </a:rPr>
              <a:t>已知三角形</a:t>
            </a:r>
            <a:r>
              <a:rPr lang="en-US" altLang="zh-CN" sz="2400" dirty="0">
                <a:solidFill>
                  <a:schemeClr val="tx1"/>
                </a:solidFill>
                <a:latin typeface="黑体" pitchFamily="2" charset="-122"/>
                <a:ea typeface="黑体" pitchFamily="2" charset="-122"/>
              </a:rPr>
              <a:t>ABC </a:t>
            </a:r>
            <a:r>
              <a:rPr lang="zh-CN" altLang="en-US" sz="2400" dirty="0">
                <a:solidFill>
                  <a:schemeClr val="tx1"/>
                </a:solidFill>
                <a:latin typeface="黑体" pitchFamily="2" charset="-122"/>
                <a:ea typeface="黑体" pitchFamily="2" charset="-122"/>
              </a:rPr>
              <a:t>的两面投影及该平面上的直线</a:t>
            </a:r>
            <a:r>
              <a:rPr lang="en-US" altLang="zh-CN" sz="2400">
                <a:solidFill>
                  <a:srgbClr val="FF0000"/>
                </a:solidFill>
                <a:latin typeface="黑体" pitchFamily="2" charset="-122"/>
                <a:ea typeface="黑体" pitchFamily="2" charset="-122"/>
              </a:rPr>
              <a:t>MN</a:t>
            </a:r>
            <a:r>
              <a:rPr lang="zh-CN" altLang="en-US" sz="2400" dirty="0">
                <a:solidFill>
                  <a:schemeClr val="tx1"/>
                </a:solidFill>
                <a:latin typeface="黑体" pitchFamily="2" charset="-122"/>
                <a:ea typeface="黑体" pitchFamily="2" charset="-122"/>
              </a:rPr>
              <a:t>的正面投影</a:t>
            </a:r>
            <a:r>
              <a:rPr lang="en-US" altLang="zh-CN" sz="2400" dirty="0">
                <a:solidFill>
                  <a:schemeClr val="tx1"/>
                </a:solidFill>
                <a:latin typeface="黑体" pitchFamily="2" charset="-122"/>
                <a:ea typeface="黑体" pitchFamily="2" charset="-122"/>
              </a:rPr>
              <a:t>,</a:t>
            </a:r>
            <a:r>
              <a:rPr lang="zh-CN" altLang="en-US" sz="2400" dirty="0">
                <a:solidFill>
                  <a:schemeClr val="tx1"/>
                </a:solidFill>
                <a:latin typeface="黑体" pitchFamily="2" charset="-122"/>
                <a:ea typeface="黑体" pitchFamily="2" charset="-122"/>
              </a:rPr>
              <a:t>求作</a:t>
            </a:r>
            <a:r>
              <a:rPr lang="en-US" altLang="zh-CN" sz="2400">
                <a:solidFill>
                  <a:srgbClr val="FF0000"/>
                </a:solidFill>
                <a:latin typeface="黑体" pitchFamily="2" charset="-122"/>
                <a:ea typeface="黑体" pitchFamily="2" charset="-122"/>
              </a:rPr>
              <a:t>MN</a:t>
            </a:r>
            <a:r>
              <a:rPr lang="zh-CN" altLang="en-US" sz="2400" dirty="0">
                <a:solidFill>
                  <a:schemeClr val="tx1"/>
                </a:solidFill>
                <a:latin typeface="黑体" pitchFamily="2" charset="-122"/>
                <a:ea typeface="黑体" pitchFamily="2" charset="-122"/>
              </a:rPr>
              <a:t>的水平投影。</a:t>
            </a:r>
            <a:r>
              <a:rPr lang="zh-CN" altLang="en-US" sz="3200" b="1">
                <a:solidFill>
                  <a:schemeClr val="tx1"/>
                </a:solidFill>
                <a:latin typeface="黑体" pitchFamily="2" charset="-122"/>
                <a:ea typeface="黑体" pitchFamily="2" charset="-122"/>
              </a:rPr>
              <a:t> </a:t>
            </a:r>
          </a:p>
        </p:txBody>
      </p:sp>
      <p:sp>
        <p:nvSpPr>
          <p:cNvPr id="228374" name="直接连接符 228373"/>
          <p:cNvSpPr/>
          <p:nvPr/>
        </p:nvSpPr>
        <p:spPr>
          <a:xfrm flipH="1">
            <a:off x="1590675" y="2563813"/>
            <a:ext cx="8667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75" name="直接连接符 228374"/>
          <p:cNvSpPr/>
          <p:nvPr/>
        </p:nvSpPr>
        <p:spPr>
          <a:xfrm>
            <a:off x="3571875" y="2563813"/>
            <a:ext cx="9906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76" name="文本框 228375"/>
          <p:cNvSpPr txBox="1"/>
          <p:nvPr/>
        </p:nvSpPr>
        <p:spPr>
          <a:xfrm>
            <a:off x="1466850" y="1890713"/>
            <a:ext cx="431800" cy="579437"/>
          </a:xfrm>
          <a:prstGeom prst="rect">
            <a:avLst/>
          </a:prstGeom>
          <a:noFill/>
          <a:ln w="28575">
            <a:noFill/>
            <a:miter/>
          </a:ln>
        </p:spPr>
        <p:txBody>
          <a:bodyPr wrap="none" anchor="t">
            <a:spAutoFit/>
          </a:bodyPr>
          <a:lstStyle/>
          <a:p>
            <a:pPr lvl="0"/>
            <a:r>
              <a:rPr lang="en-US" altLang="zh-CN" sz="3200" b="0">
                <a:solidFill>
                  <a:schemeClr val="accent2"/>
                </a:solidFill>
                <a:latin typeface="Times New Roman" pitchFamily="18" charset="0"/>
                <a:ea typeface="宋体" pitchFamily="2" charset="-122"/>
              </a:rPr>
              <a:t>E</a:t>
            </a:r>
            <a:endParaRPr lang="en-US" altLang="zh-CN" sz="3200" b="0">
              <a:solidFill>
                <a:schemeClr val="tx1"/>
              </a:solidFill>
              <a:latin typeface="Times New Roman" pitchFamily="18" charset="0"/>
              <a:ea typeface="宋体" pitchFamily="2" charset="-122"/>
            </a:endParaRPr>
          </a:p>
        </p:txBody>
      </p:sp>
      <p:sp>
        <p:nvSpPr>
          <p:cNvPr id="228377" name="文本框 228376"/>
          <p:cNvSpPr txBox="1"/>
          <p:nvPr/>
        </p:nvSpPr>
        <p:spPr>
          <a:xfrm>
            <a:off x="4041775" y="1727200"/>
            <a:ext cx="409575" cy="579438"/>
          </a:xfrm>
          <a:prstGeom prst="rect">
            <a:avLst/>
          </a:prstGeom>
          <a:noFill/>
          <a:ln w="28575">
            <a:noFill/>
            <a:miter/>
          </a:ln>
        </p:spPr>
        <p:txBody>
          <a:bodyPr wrap="none" anchor="t">
            <a:spAutoFit/>
          </a:bodyPr>
          <a:lstStyle/>
          <a:p>
            <a:pPr lvl="0"/>
            <a:r>
              <a:rPr lang="en-US" altLang="zh-CN" sz="3200" b="0">
                <a:solidFill>
                  <a:schemeClr val="accent2"/>
                </a:solidFill>
                <a:latin typeface="Times New Roman" pitchFamily="18" charset="0"/>
                <a:ea typeface="宋体" pitchFamily="2" charset="-122"/>
              </a:rPr>
              <a:t>F</a:t>
            </a:r>
          </a:p>
        </p:txBody>
      </p:sp>
      <p:grpSp>
        <p:nvGrpSpPr>
          <p:cNvPr id="228378" name="组合 228377"/>
          <p:cNvGrpSpPr/>
          <p:nvPr/>
        </p:nvGrpSpPr>
        <p:grpSpPr>
          <a:xfrm>
            <a:off x="1962150" y="2563813"/>
            <a:ext cx="0" cy="2138362"/>
            <a:chOff x="1632" y="1728"/>
            <a:chExt cx="0" cy="912"/>
          </a:xfrm>
        </p:grpSpPr>
        <p:sp>
          <p:nvSpPr>
            <p:cNvPr id="228379" name="直接连接符 228378"/>
            <p:cNvSpPr/>
            <p:nvPr/>
          </p:nvSpPr>
          <p:spPr>
            <a:xfrm>
              <a:off x="1632" y="1728"/>
              <a:ext cx="0" cy="576"/>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sp>
          <p:nvSpPr>
            <p:cNvPr id="228380" name="直接连接符 228379"/>
            <p:cNvSpPr/>
            <p:nvPr/>
          </p:nvSpPr>
          <p:spPr>
            <a:xfrm>
              <a:off x="1632" y="2304"/>
              <a:ext cx="0" cy="336"/>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grpSp>
      <p:grpSp>
        <p:nvGrpSpPr>
          <p:cNvPr id="228381" name="组合 228380"/>
          <p:cNvGrpSpPr/>
          <p:nvPr/>
        </p:nvGrpSpPr>
        <p:grpSpPr>
          <a:xfrm>
            <a:off x="4314825" y="2563813"/>
            <a:ext cx="0" cy="1687512"/>
            <a:chOff x="2544" y="1728"/>
            <a:chExt cx="0" cy="720"/>
          </a:xfrm>
        </p:grpSpPr>
        <p:sp>
          <p:nvSpPr>
            <p:cNvPr id="228382" name="直接连接符 228381"/>
            <p:cNvSpPr/>
            <p:nvPr/>
          </p:nvSpPr>
          <p:spPr>
            <a:xfrm>
              <a:off x="2544" y="1728"/>
              <a:ext cx="0" cy="480"/>
            </a:xfrm>
            <a:prstGeom prst="line">
              <a:avLst/>
            </a:prstGeom>
            <a:ln w="28575" cap="flat" cmpd="sng">
              <a:solidFill>
                <a:schemeClr val="accent2"/>
              </a:solidFill>
              <a:prstDash val="solid"/>
              <a:headEnd type="none" w="med" len="med"/>
              <a:tailEnd type="triangle" w="med" len="med"/>
            </a:ln>
          </p:spPr>
          <p:txBody>
            <a:bodyPr/>
            <a:lstStyle/>
            <a:p>
              <a:endParaRPr lang="zh-CN" altLang="en-US"/>
            </a:p>
          </p:txBody>
        </p:sp>
        <p:sp>
          <p:nvSpPr>
            <p:cNvPr id="228383" name="直接连接符 228382"/>
            <p:cNvSpPr/>
            <p:nvPr/>
          </p:nvSpPr>
          <p:spPr>
            <a:xfrm>
              <a:off x="2544" y="2208"/>
              <a:ext cx="0" cy="240"/>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grpSp>
      <p:sp>
        <p:nvSpPr>
          <p:cNvPr id="228384" name="直接连接符 228383"/>
          <p:cNvSpPr/>
          <p:nvPr/>
        </p:nvSpPr>
        <p:spPr>
          <a:xfrm flipV="1">
            <a:off x="1962150" y="4251325"/>
            <a:ext cx="2352675" cy="4508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85" name="文本框 228384"/>
          <p:cNvSpPr txBox="1"/>
          <p:nvPr/>
        </p:nvSpPr>
        <p:spPr>
          <a:xfrm>
            <a:off x="1504950" y="4343400"/>
            <a:ext cx="409575" cy="701675"/>
          </a:xfrm>
          <a:prstGeom prst="rect">
            <a:avLst/>
          </a:prstGeom>
          <a:noFill/>
          <a:ln w="28575">
            <a:noFill/>
            <a:miter/>
          </a:ln>
        </p:spPr>
        <p:txBody>
          <a:bodyPr wrap="none" anchor="ctr">
            <a:spAutoFit/>
          </a:bodyPr>
          <a:lstStyle/>
          <a:p>
            <a:pPr lvl="0" algn="ctr"/>
            <a:r>
              <a:rPr lang="en-US" altLang="zh-CN" sz="4000" b="0">
                <a:solidFill>
                  <a:schemeClr val="accent2"/>
                </a:solidFill>
                <a:latin typeface="Times New Roman" pitchFamily="18" charset="0"/>
                <a:ea typeface="宋体" pitchFamily="2" charset="-122"/>
              </a:rPr>
              <a:t>e</a:t>
            </a:r>
            <a:endParaRPr lang="en-US" altLang="zh-CN" sz="3200" b="0">
              <a:solidFill>
                <a:srgbClr val="FF3300"/>
              </a:solidFill>
              <a:latin typeface="Times New Roman" pitchFamily="18" charset="0"/>
              <a:ea typeface="宋体" pitchFamily="2" charset="-122"/>
            </a:endParaRPr>
          </a:p>
        </p:txBody>
      </p:sp>
      <p:sp>
        <p:nvSpPr>
          <p:cNvPr id="228386" name="文本框 228385"/>
          <p:cNvSpPr txBox="1"/>
          <p:nvPr/>
        </p:nvSpPr>
        <p:spPr>
          <a:xfrm>
            <a:off x="4019550" y="3624263"/>
            <a:ext cx="319088" cy="579437"/>
          </a:xfrm>
          <a:prstGeom prst="rect">
            <a:avLst/>
          </a:prstGeom>
          <a:noFill/>
          <a:ln w="28575">
            <a:noFill/>
            <a:miter/>
          </a:ln>
        </p:spPr>
        <p:txBody>
          <a:bodyPr wrap="none" anchor="ctr">
            <a:spAutoFit/>
          </a:bodyPr>
          <a:lstStyle/>
          <a:p>
            <a:pPr lvl="0" algn="ctr"/>
            <a:r>
              <a:rPr lang="en-US" altLang="zh-CN" sz="3200" b="0">
                <a:solidFill>
                  <a:schemeClr val="accent2"/>
                </a:solidFill>
                <a:latin typeface="Times New Roman" pitchFamily="18" charset="0"/>
                <a:ea typeface="宋体" pitchFamily="2" charset="-122"/>
              </a:rPr>
              <a:t>f</a:t>
            </a:r>
          </a:p>
        </p:txBody>
      </p:sp>
      <p:grpSp>
        <p:nvGrpSpPr>
          <p:cNvPr id="228387" name="组合 228386"/>
          <p:cNvGrpSpPr/>
          <p:nvPr/>
        </p:nvGrpSpPr>
        <p:grpSpPr>
          <a:xfrm>
            <a:off x="1960563" y="2563813"/>
            <a:ext cx="1787525" cy="2540000"/>
            <a:chOff x="1167" y="1880"/>
            <a:chExt cx="924" cy="1431"/>
          </a:xfrm>
        </p:grpSpPr>
        <p:grpSp>
          <p:nvGrpSpPr>
            <p:cNvPr id="228388" name="组合 228387"/>
            <p:cNvGrpSpPr/>
            <p:nvPr/>
          </p:nvGrpSpPr>
          <p:grpSpPr>
            <a:xfrm>
              <a:off x="1424" y="1880"/>
              <a:ext cx="0" cy="1141"/>
              <a:chOff x="1824" y="1728"/>
              <a:chExt cx="0" cy="864"/>
            </a:xfrm>
          </p:grpSpPr>
          <p:sp>
            <p:nvSpPr>
              <p:cNvPr id="228389" name="直接连接符 228388"/>
              <p:cNvSpPr/>
              <p:nvPr/>
            </p:nvSpPr>
            <p:spPr>
              <a:xfrm>
                <a:off x="1824" y="1728"/>
                <a:ext cx="0" cy="432"/>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28390" name="直接连接符 228389"/>
              <p:cNvSpPr/>
              <p:nvPr/>
            </p:nvSpPr>
            <p:spPr>
              <a:xfrm>
                <a:off x="1824" y="2160"/>
                <a:ext cx="0" cy="432"/>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228391" name="组合 228390"/>
            <p:cNvGrpSpPr/>
            <p:nvPr/>
          </p:nvGrpSpPr>
          <p:grpSpPr>
            <a:xfrm>
              <a:off x="2064" y="1880"/>
              <a:ext cx="0" cy="1014"/>
              <a:chOff x="2304" y="1728"/>
              <a:chExt cx="0" cy="768"/>
            </a:xfrm>
          </p:grpSpPr>
          <p:sp>
            <p:nvSpPr>
              <p:cNvPr id="228392" name="直接连接符 228391"/>
              <p:cNvSpPr/>
              <p:nvPr/>
            </p:nvSpPr>
            <p:spPr>
              <a:xfrm>
                <a:off x="2304" y="1728"/>
                <a:ext cx="0" cy="432"/>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28393" name="直接连接符 228392"/>
              <p:cNvSpPr/>
              <p:nvPr/>
            </p:nvSpPr>
            <p:spPr>
              <a:xfrm>
                <a:off x="2304" y="2160"/>
                <a:ext cx="0" cy="33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28394" name="文本框 228393"/>
            <p:cNvSpPr txBox="1"/>
            <p:nvPr/>
          </p:nvSpPr>
          <p:spPr>
            <a:xfrm>
              <a:off x="1167" y="2985"/>
              <a:ext cx="258" cy="326"/>
            </a:xfrm>
            <a:prstGeom prst="rect">
              <a:avLst/>
            </a:prstGeom>
            <a:noFill/>
            <a:ln w="28575">
              <a:noFill/>
              <a:miter/>
            </a:ln>
          </p:spPr>
          <p:txBody>
            <a:bodyPr wrap="none" anchor="ctr">
              <a:spAutoFit/>
            </a:bodyPr>
            <a:lstStyle/>
            <a:p>
              <a:pPr lvl="0" algn="ctr"/>
              <a:r>
                <a:rPr lang="en-US" altLang="zh-CN" sz="3200" b="0">
                  <a:solidFill>
                    <a:srgbClr val="FF3300"/>
                  </a:solidFill>
                  <a:latin typeface="Times New Roman" pitchFamily="18" charset="0"/>
                  <a:ea typeface="宋体" pitchFamily="2" charset="-122"/>
                </a:rPr>
                <a:t>m</a:t>
              </a:r>
              <a:endParaRPr lang="en-US" altLang="zh-CN" sz="3200" b="0">
                <a:solidFill>
                  <a:schemeClr val="tx1"/>
                </a:solidFill>
                <a:latin typeface="Times New Roman" pitchFamily="18" charset="0"/>
                <a:ea typeface="宋体" pitchFamily="2" charset="-122"/>
              </a:endParaRPr>
            </a:p>
          </p:txBody>
        </p:sp>
        <p:sp>
          <p:nvSpPr>
            <p:cNvPr id="228395" name="文本框 228394"/>
            <p:cNvSpPr txBox="1"/>
            <p:nvPr/>
          </p:nvSpPr>
          <p:spPr>
            <a:xfrm>
              <a:off x="1808" y="2606"/>
              <a:ext cx="283" cy="327"/>
            </a:xfrm>
            <a:prstGeom prst="rect">
              <a:avLst/>
            </a:prstGeom>
            <a:noFill/>
            <a:ln w="28575">
              <a:noFill/>
              <a:miter/>
            </a:ln>
          </p:spPr>
          <p:txBody>
            <a:bodyPr anchor="ctr">
              <a:spAutoFit/>
            </a:bodyPr>
            <a:lstStyle/>
            <a:p>
              <a:pPr lvl="0" algn="ctr"/>
              <a:r>
                <a:rPr lang="en-US" altLang="zh-CN" sz="3200" b="0">
                  <a:solidFill>
                    <a:srgbClr val="FF3300"/>
                  </a:solidFill>
                  <a:latin typeface="Times New Roman" pitchFamily="18" charset="0"/>
                  <a:ea typeface="宋体" pitchFamily="2" charset="-122"/>
                </a:rPr>
                <a:t>n</a:t>
              </a:r>
              <a:endParaRPr lang="en-US" altLang="zh-CN" sz="3200" b="0">
                <a:solidFill>
                  <a:schemeClr val="tx1"/>
                </a:solidFill>
                <a:latin typeface="Times New Roman" pitchFamily="18" charset="0"/>
                <a:ea typeface="宋体" pitchFamily="2" charset="-122"/>
              </a:endParaRPr>
            </a:p>
          </p:txBody>
        </p:sp>
      </p:grpSp>
      <p:sp>
        <p:nvSpPr>
          <p:cNvPr id="228396" name="直接连接符 228395"/>
          <p:cNvSpPr/>
          <p:nvPr/>
        </p:nvSpPr>
        <p:spPr>
          <a:xfrm flipH="1">
            <a:off x="2457450" y="4362450"/>
            <a:ext cx="1238250" cy="225425"/>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228397" name="组合 228396"/>
          <p:cNvGrpSpPr/>
          <p:nvPr/>
        </p:nvGrpSpPr>
        <p:grpSpPr>
          <a:xfrm>
            <a:off x="5238750" y="838200"/>
            <a:ext cx="3860800" cy="3668713"/>
            <a:chOff x="3008" y="1104"/>
            <a:chExt cx="2794" cy="2955"/>
          </a:xfrm>
        </p:grpSpPr>
        <p:sp>
          <p:nvSpPr>
            <p:cNvPr id="228398" name="直接连接符 228397"/>
            <p:cNvSpPr/>
            <p:nvPr/>
          </p:nvSpPr>
          <p:spPr>
            <a:xfrm>
              <a:off x="3970" y="2069"/>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399" name="直接连接符 228398"/>
            <p:cNvSpPr/>
            <p:nvPr/>
          </p:nvSpPr>
          <p:spPr>
            <a:xfrm>
              <a:off x="4039" y="3591"/>
              <a:ext cx="1031"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400" name="文本框 228399"/>
            <p:cNvSpPr txBox="1"/>
            <p:nvPr/>
          </p:nvSpPr>
          <p:spPr>
            <a:xfrm>
              <a:off x="4631" y="1952"/>
              <a:ext cx="134" cy="332"/>
            </a:xfrm>
            <a:prstGeom prst="rect">
              <a:avLst/>
            </a:prstGeom>
            <a:noFill/>
            <a:ln w="28575">
              <a:noFill/>
              <a:miter/>
            </a:ln>
          </p:spPr>
          <p:txBody>
            <a:bodyPr wrap="none" anchor="t">
              <a:spAutoFit/>
            </a:bodyPr>
            <a:lstStyle/>
            <a:p>
              <a:pPr lvl="0"/>
              <a:endParaRPr sz="3200" b="0" baseline="30000" dirty="0">
                <a:solidFill>
                  <a:schemeClr val="tx1"/>
                </a:solidFill>
                <a:latin typeface="Times New Roman" pitchFamily="18" charset="0"/>
                <a:ea typeface="宋体" pitchFamily="2" charset="-122"/>
              </a:endParaRPr>
            </a:p>
          </p:txBody>
        </p:sp>
        <p:sp>
          <p:nvSpPr>
            <p:cNvPr id="228401" name="文本框 228400"/>
            <p:cNvSpPr txBox="1"/>
            <p:nvPr/>
          </p:nvSpPr>
          <p:spPr>
            <a:xfrm>
              <a:off x="4646" y="1915"/>
              <a:ext cx="134" cy="332"/>
            </a:xfrm>
            <a:prstGeom prst="rect">
              <a:avLst/>
            </a:prstGeom>
            <a:noFill/>
            <a:ln w="28575">
              <a:noFill/>
              <a:miter/>
            </a:ln>
          </p:spPr>
          <p:txBody>
            <a:bodyPr wrap="none" anchor="t">
              <a:spAutoFit/>
            </a:bodyPr>
            <a:lstStyle/>
            <a:p>
              <a:pPr lvl="0"/>
              <a:endParaRPr sz="3200" b="0" baseline="30000" dirty="0">
                <a:solidFill>
                  <a:schemeClr val="tx1"/>
                </a:solidFill>
                <a:latin typeface="Times New Roman" pitchFamily="18" charset="0"/>
                <a:ea typeface="宋体" pitchFamily="2" charset="-122"/>
              </a:endParaRPr>
            </a:p>
          </p:txBody>
        </p:sp>
        <p:sp>
          <p:nvSpPr>
            <p:cNvPr id="228402" name="文本框 228401"/>
            <p:cNvSpPr txBox="1"/>
            <p:nvPr/>
          </p:nvSpPr>
          <p:spPr>
            <a:xfrm>
              <a:off x="4769" y="1895"/>
              <a:ext cx="133" cy="333"/>
            </a:xfrm>
            <a:prstGeom prst="rect">
              <a:avLst/>
            </a:prstGeom>
            <a:noFill/>
            <a:ln w="28575">
              <a:noFill/>
              <a:miter/>
            </a:ln>
          </p:spPr>
          <p:txBody>
            <a:bodyPr wrap="none" anchor="t">
              <a:spAutoFit/>
            </a:bodyPr>
            <a:lstStyle/>
            <a:p>
              <a:pPr lvl="0"/>
              <a:endParaRPr sz="3200" b="0" baseline="30000" dirty="0">
                <a:solidFill>
                  <a:schemeClr val="tx1"/>
                </a:solidFill>
                <a:latin typeface="Times New Roman" pitchFamily="18" charset="0"/>
                <a:ea typeface="宋体" pitchFamily="2" charset="-122"/>
              </a:endParaRPr>
            </a:p>
          </p:txBody>
        </p:sp>
        <p:sp>
          <p:nvSpPr>
            <p:cNvPr id="228403" name="直接连接符 228402"/>
            <p:cNvSpPr/>
            <p:nvPr/>
          </p:nvSpPr>
          <p:spPr>
            <a:xfrm flipH="1">
              <a:off x="4245" y="3591"/>
              <a:ext cx="619" cy="0"/>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28404" name="直接连接符 228403"/>
            <p:cNvSpPr/>
            <p:nvPr/>
          </p:nvSpPr>
          <p:spPr>
            <a:xfrm>
              <a:off x="3572" y="2453"/>
              <a:ext cx="0" cy="141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405" name="直接连接符 228404"/>
            <p:cNvSpPr/>
            <p:nvPr/>
          </p:nvSpPr>
          <p:spPr>
            <a:xfrm>
              <a:off x="5221" y="2228"/>
              <a:ext cx="0" cy="146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406" name="直接连接符 228405"/>
            <p:cNvSpPr/>
            <p:nvPr/>
          </p:nvSpPr>
          <p:spPr>
            <a:xfrm>
              <a:off x="3160" y="2904"/>
              <a:ext cx="247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407" name="文本框 228406"/>
            <p:cNvSpPr txBox="1"/>
            <p:nvPr/>
          </p:nvSpPr>
          <p:spPr>
            <a:xfrm>
              <a:off x="4673" y="1720"/>
              <a:ext cx="411" cy="418"/>
            </a:xfrm>
            <a:prstGeom prst="rect">
              <a:avLst/>
            </a:prstGeom>
            <a:noFill/>
            <a:ln w="28575">
              <a:noFill/>
              <a:miter/>
            </a:ln>
          </p:spPr>
          <p:txBody>
            <a:bodyPr>
              <a:spAutoFit/>
            </a:bodyPr>
            <a:lstStyle/>
            <a:p>
              <a:pPr lvl="0"/>
              <a:r>
                <a:rPr lang="en-US" altLang="zh-CN" sz="2800" b="0">
                  <a:solidFill>
                    <a:schemeClr val="tx1"/>
                  </a:solidFill>
                  <a:latin typeface="Times New Roman" pitchFamily="18" charset="0"/>
                  <a:ea typeface="宋体" pitchFamily="2" charset="-122"/>
                </a:rPr>
                <a:t>n’</a:t>
              </a:r>
            </a:p>
          </p:txBody>
        </p:sp>
        <p:sp>
          <p:nvSpPr>
            <p:cNvPr id="228408" name="文本框 228407"/>
            <p:cNvSpPr txBox="1"/>
            <p:nvPr/>
          </p:nvSpPr>
          <p:spPr>
            <a:xfrm>
              <a:off x="4191" y="1658"/>
              <a:ext cx="420"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m’</a:t>
              </a:r>
            </a:p>
          </p:txBody>
        </p:sp>
        <p:sp>
          <p:nvSpPr>
            <p:cNvPr id="228409" name="任意多边形 228408"/>
            <p:cNvSpPr/>
            <p:nvPr/>
          </p:nvSpPr>
          <p:spPr>
            <a:xfrm>
              <a:off x="3558" y="1449"/>
              <a:ext cx="1649" cy="1015"/>
            </a:xfrm>
            <a:custGeom>
              <a:avLst/>
              <a:gdLst/>
              <a:ahLst/>
              <a:cxnLst/>
              <a:rect l="0" t="0" r="0" b="0"/>
              <a:pathLst>
                <a:path w="1152" h="864">
                  <a:moveTo>
                    <a:pt x="0" y="864"/>
                  </a:moveTo>
                  <a:lnTo>
                    <a:pt x="1152" y="672"/>
                  </a:lnTo>
                  <a:lnTo>
                    <a:pt x="768" y="0"/>
                  </a:lnTo>
                  <a:lnTo>
                    <a:pt x="0" y="864"/>
                  </a:lnTo>
                  <a:close/>
                </a:path>
              </a:pathLst>
            </a:custGeom>
            <a:solidFill>
              <a:schemeClr val="bg1"/>
            </a:solidFill>
            <a:ln w="57150" cap="flat" cmpd="sng">
              <a:solidFill>
                <a:srgbClr val="0000FF"/>
              </a:solidFill>
              <a:prstDash val="solid"/>
              <a:headEnd type="none" w="med" len="med"/>
              <a:tailEnd type="none" w="med" len="med"/>
            </a:ln>
          </p:spPr>
          <p:txBody>
            <a:bodyPr/>
            <a:lstStyle/>
            <a:p>
              <a:endParaRPr lang="zh-CN" altLang="en-US"/>
            </a:p>
          </p:txBody>
        </p:sp>
        <p:sp>
          <p:nvSpPr>
            <p:cNvPr id="228410" name="任意多边形 228409"/>
            <p:cNvSpPr/>
            <p:nvPr/>
          </p:nvSpPr>
          <p:spPr>
            <a:xfrm>
              <a:off x="3572" y="3242"/>
              <a:ext cx="1649" cy="621"/>
            </a:xfrm>
            <a:custGeom>
              <a:avLst/>
              <a:gdLst/>
              <a:ahLst/>
              <a:cxnLst/>
              <a:rect l="0" t="0" r="0" b="0"/>
              <a:pathLst>
                <a:path w="1152" h="528">
                  <a:moveTo>
                    <a:pt x="0" y="528"/>
                  </a:moveTo>
                  <a:lnTo>
                    <a:pt x="768" y="0"/>
                  </a:lnTo>
                  <a:lnTo>
                    <a:pt x="1152" y="384"/>
                  </a:lnTo>
                  <a:lnTo>
                    <a:pt x="0" y="528"/>
                  </a:lnTo>
                  <a:close/>
                </a:path>
              </a:pathLst>
            </a:custGeom>
            <a:solidFill>
              <a:schemeClr val="bg1"/>
            </a:solidFill>
            <a:ln w="57150" cap="flat" cmpd="sng">
              <a:solidFill>
                <a:srgbClr val="0000FF"/>
              </a:solidFill>
              <a:prstDash val="solid"/>
              <a:headEnd type="none" w="med" len="med"/>
              <a:tailEnd type="none" w="med" len="med"/>
            </a:ln>
          </p:spPr>
          <p:txBody>
            <a:bodyPr/>
            <a:lstStyle/>
            <a:p>
              <a:endParaRPr lang="zh-CN" altLang="en-US"/>
            </a:p>
          </p:txBody>
        </p:sp>
        <p:sp>
          <p:nvSpPr>
            <p:cNvPr id="228411" name="直接连接符 228410"/>
            <p:cNvSpPr/>
            <p:nvPr/>
          </p:nvSpPr>
          <p:spPr>
            <a:xfrm>
              <a:off x="4245" y="2013"/>
              <a:ext cx="619"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8412" name="文本框 228411"/>
            <p:cNvSpPr txBox="1"/>
            <p:nvPr/>
          </p:nvSpPr>
          <p:spPr>
            <a:xfrm>
              <a:off x="4382" y="1104"/>
              <a:ext cx="293"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a'</a:t>
              </a:r>
            </a:p>
          </p:txBody>
        </p:sp>
        <p:sp>
          <p:nvSpPr>
            <p:cNvPr id="228413" name="文本框 228412"/>
            <p:cNvSpPr txBox="1"/>
            <p:nvPr/>
          </p:nvSpPr>
          <p:spPr>
            <a:xfrm>
              <a:off x="3283" y="2176"/>
              <a:ext cx="307"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b'</a:t>
              </a:r>
            </a:p>
          </p:txBody>
        </p:sp>
        <p:sp>
          <p:nvSpPr>
            <p:cNvPr id="228414" name="文本框 228413"/>
            <p:cNvSpPr txBox="1"/>
            <p:nvPr/>
          </p:nvSpPr>
          <p:spPr>
            <a:xfrm>
              <a:off x="5276" y="1950"/>
              <a:ext cx="293" cy="419"/>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c'</a:t>
              </a:r>
            </a:p>
          </p:txBody>
        </p:sp>
        <p:sp>
          <p:nvSpPr>
            <p:cNvPr id="228415" name="文本框 228414"/>
            <p:cNvSpPr txBox="1"/>
            <p:nvPr/>
          </p:nvSpPr>
          <p:spPr>
            <a:xfrm>
              <a:off x="5482" y="2571"/>
              <a:ext cx="320"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O</a:t>
              </a:r>
            </a:p>
          </p:txBody>
        </p:sp>
        <p:sp>
          <p:nvSpPr>
            <p:cNvPr id="228416" name="文本框 228415"/>
            <p:cNvSpPr txBox="1"/>
            <p:nvPr/>
          </p:nvSpPr>
          <p:spPr>
            <a:xfrm>
              <a:off x="3008" y="2571"/>
              <a:ext cx="319"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X</a:t>
              </a:r>
            </a:p>
          </p:txBody>
        </p:sp>
        <p:sp>
          <p:nvSpPr>
            <p:cNvPr id="228417" name="文本框 228416"/>
            <p:cNvSpPr txBox="1"/>
            <p:nvPr/>
          </p:nvSpPr>
          <p:spPr>
            <a:xfrm>
              <a:off x="3283" y="3641"/>
              <a:ext cx="261"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b</a:t>
              </a:r>
            </a:p>
          </p:txBody>
        </p:sp>
        <p:sp>
          <p:nvSpPr>
            <p:cNvPr id="228418" name="文本框 228417"/>
            <p:cNvSpPr txBox="1"/>
            <p:nvPr/>
          </p:nvSpPr>
          <p:spPr>
            <a:xfrm>
              <a:off x="5276" y="3472"/>
              <a:ext cx="246"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c</a:t>
              </a:r>
            </a:p>
          </p:txBody>
        </p:sp>
        <p:sp>
          <p:nvSpPr>
            <p:cNvPr id="228419" name="文本框 228418"/>
            <p:cNvSpPr txBox="1"/>
            <p:nvPr/>
          </p:nvSpPr>
          <p:spPr>
            <a:xfrm>
              <a:off x="4382" y="2908"/>
              <a:ext cx="247" cy="418"/>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a</a:t>
              </a:r>
            </a:p>
          </p:txBody>
        </p:sp>
        <p:sp>
          <p:nvSpPr>
            <p:cNvPr id="228420" name="直接连接符 228419"/>
            <p:cNvSpPr/>
            <p:nvPr/>
          </p:nvSpPr>
          <p:spPr>
            <a:xfrm>
              <a:off x="4657" y="1449"/>
              <a:ext cx="0" cy="180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8421" name="文本框 228420"/>
            <p:cNvSpPr txBox="1"/>
            <p:nvPr/>
          </p:nvSpPr>
          <p:spPr>
            <a:xfrm>
              <a:off x="4116" y="1668"/>
              <a:ext cx="415" cy="46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m'</a:t>
              </a:r>
            </a:p>
          </p:txBody>
        </p:sp>
        <p:sp>
          <p:nvSpPr>
            <p:cNvPr id="228422" name="文本框 228421"/>
            <p:cNvSpPr txBox="1"/>
            <p:nvPr/>
          </p:nvSpPr>
          <p:spPr>
            <a:xfrm>
              <a:off x="4600" y="1893"/>
              <a:ext cx="333" cy="467"/>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n'</a:t>
              </a:r>
            </a:p>
          </p:txBody>
        </p:sp>
      </p:grpSp>
      <p:sp>
        <p:nvSpPr>
          <p:cNvPr id="228423" name="文本框 228422"/>
          <p:cNvSpPr txBox="1"/>
          <p:nvPr/>
        </p:nvSpPr>
        <p:spPr>
          <a:xfrm>
            <a:off x="8294688" y="6477000"/>
            <a:ext cx="798512"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续上例</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8425"/>
                                        </p:tgtEl>
                                        <p:attrNameLst>
                                          <p:attrName>style.visibility</p:attrName>
                                        </p:attrNameLst>
                                      </p:cBhvr>
                                      <p:to>
                                        <p:strVal val="visible"/>
                                      </p:to>
                                    </p:set>
                                    <p:animEffect transition="in" filter="wipe(left)">
                                      <p:cBhvr>
                                        <p:cTn id="7" dur="500"/>
                                        <p:tgtEl>
                                          <p:spTgt spid="2284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28374"/>
                                        </p:tgtEl>
                                        <p:attrNameLst>
                                          <p:attrName>style.visibility</p:attrName>
                                        </p:attrNameLst>
                                      </p:cBhvr>
                                      <p:to>
                                        <p:strVal val="visible"/>
                                      </p:to>
                                    </p:set>
                                    <p:animEffect transition="in" filter="wipe(right)">
                                      <p:cBhvr>
                                        <p:cTn id="12" dur="500"/>
                                        <p:tgtEl>
                                          <p:spTgt spid="2283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8376"/>
                                        </p:tgtEl>
                                        <p:attrNameLst>
                                          <p:attrName>style.visibility</p:attrName>
                                        </p:attrNameLst>
                                      </p:cBhvr>
                                      <p:to>
                                        <p:strVal val="visible"/>
                                      </p:to>
                                    </p:set>
                                    <p:anim calcmode="lin" valueType="num">
                                      <p:cBhvr additive="base">
                                        <p:cTn id="17" dur="500" fill="hold"/>
                                        <p:tgtEl>
                                          <p:spTgt spid="228376"/>
                                        </p:tgtEl>
                                        <p:attrNameLst>
                                          <p:attrName>ppt_x</p:attrName>
                                        </p:attrNameLst>
                                      </p:cBhvr>
                                      <p:tavLst>
                                        <p:tav tm="0">
                                          <p:val>
                                            <p:strVal val="0-#ppt_w/2"/>
                                          </p:val>
                                        </p:tav>
                                        <p:tav tm="100000">
                                          <p:val>
                                            <p:strVal val="#ppt_x"/>
                                          </p:val>
                                        </p:tav>
                                      </p:tavLst>
                                    </p:anim>
                                    <p:anim calcmode="lin" valueType="num">
                                      <p:cBhvr additive="base">
                                        <p:cTn id="18" dur="500" fill="hold"/>
                                        <p:tgtEl>
                                          <p:spTgt spid="22837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228378"/>
                                        </p:tgtEl>
                                        <p:attrNameLst>
                                          <p:attrName>style.visibility</p:attrName>
                                        </p:attrNameLst>
                                      </p:cBhvr>
                                      <p:to>
                                        <p:strVal val="visible"/>
                                      </p:to>
                                    </p:set>
                                    <p:anim calcmode="lin" valueType="num">
                                      <p:cBhvr additive="base">
                                        <p:cTn id="23" dur="500" fill="hold"/>
                                        <p:tgtEl>
                                          <p:spTgt spid="228378"/>
                                        </p:tgtEl>
                                        <p:attrNameLst>
                                          <p:attrName>ppt_x</p:attrName>
                                        </p:attrNameLst>
                                      </p:cBhvr>
                                      <p:tavLst>
                                        <p:tav tm="0">
                                          <p:val>
                                            <p:strVal val="#ppt_x"/>
                                          </p:val>
                                        </p:tav>
                                        <p:tav tm="100000">
                                          <p:val>
                                            <p:strVal val="#ppt_x"/>
                                          </p:val>
                                        </p:tav>
                                      </p:tavLst>
                                    </p:anim>
                                    <p:anim calcmode="lin" valueType="num">
                                      <p:cBhvr additive="base">
                                        <p:cTn id="24" dur="500" fill="hold"/>
                                        <p:tgtEl>
                                          <p:spTgt spid="22837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28385"/>
                                        </p:tgtEl>
                                        <p:attrNameLst>
                                          <p:attrName>style.visibility</p:attrName>
                                        </p:attrNameLst>
                                      </p:cBhvr>
                                      <p:to>
                                        <p:strVal val="visible"/>
                                      </p:to>
                                    </p:set>
                                    <p:anim calcmode="lin" valueType="num">
                                      <p:cBhvr additive="base">
                                        <p:cTn id="29" dur="500" fill="hold"/>
                                        <p:tgtEl>
                                          <p:spTgt spid="228385"/>
                                        </p:tgtEl>
                                        <p:attrNameLst>
                                          <p:attrName>ppt_x</p:attrName>
                                        </p:attrNameLst>
                                      </p:cBhvr>
                                      <p:tavLst>
                                        <p:tav tm="0">
                                          <p:val>
                                            <p:strVal val="0-#ppt_w/2"/>
                                          </p:val>
                                        </p:tav>
                                        <p:tav tm="100000">
                                          <p:val>
                                            <p:strVal val="#ppt_x"/>
                                          </p:val>
                                        </p:tav>
                                      </p:tavLst>
                                    </p:anim>
                                    <p:anim calcmode="lin" valueType="num">
                                      <p:cBhvr additive="base">
                                        <p:cTn id="30" dur="500" fill="hold"/>
                                        <p:tgtEl>
                                          <p:spTgt spid="22838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28375"/>
                                        </p:tgtEl>
                                        <p:attrNameLst>
                                          <p:attrName>style.visibility</p:attrName>
                                        </p:attrNameLst>
                                      </p:cBhvr>
                                      <p:to>
                                        <p:strVal val="visible"/>
                                      </p:to>
                                    </p:set>
                                    <p:animEffect transition="in" filter="wipe(left)">
                                      <p:cBhvr>
                                        <p:cTn id="35" dur="500"/>
                                        <p:tgtEl>
                                          <p:spTgt spid="2283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28377"/>
                                        </p:tgtEl>
                                        <p:attrNameLst>
                                          <p:attrName>style.visibility</p:attrName>
                                        </p:attrNameLst>
                                      </p:cBhvr>
                                      <p:to>
                                        <p:strVal val="visible"/>
                                      </p:to>
                                    </p:set>
                                    <p:anim calcmode="lin" valueType="num">
                                      <p:cBhvr additive="base">
                                        <p:cTn id="40" dur="500" fill="hold"/>
                                        <p:tgtEl>
                                          <p:spTgt spid="228377"/>
                                        </p:tgtEl>
                                        <p:attrNameLst>
                                          <p:attrName>ppt_x</p:attrName>
                                        </p:attrNameLst>
                                      </p:cBhvr>
                                      <p:tavLst>
                                        <p:tav tm="0">
                                          <p:val>
                                            <p:strVal val="#ppt_x"/>
                                          </p:val>
                                        </p:tav>
                                        <p:tav tm="100000">
                                          <p:val>
                                            <p:strVal val="#ppt_x"/>
                                          </p:val>
                                        </p:tav>
                                      </p:tavLst>
                                    </p:anim>
                                    <p:anim calcmode="lin" valueType="num">
                                      <p:cBhvr additive="base">
                                        <p:cTn id="41" dur="500" fill="hold"/>
                                        <p:tgtEl>
                                          <p:spTgt spid="228377"/>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nodeType="clickEffect">
                                  <p:stCondLst>
                                    <p:cond delay="0"/>
                                  </p:stCondLst>
                                  <p:childTnLst>
                                    <p:set>
                                      <p:cBhvr>
                                        <p:cTn id="45" dur="1" fill="hold">
                                          <p:stCondLst>
                                            <p:cond delay="0"/>
                                          </p:stCondLst>
                                        </p:cTn>
                                        <p:tgtEl>
                                          <p:spTgt spid="228381"/>
                                        </p:tgtEl>
                                        <p:attrNameLst>
                                          <p:attrName>style.visibility</p:attrName>
                                        </p:attrNameLst>
                                      </p:cBhvr>
                                      <p:to>
                                        <p:strVal val="visible"/>
                                      </p:to>
                                    </p:set>
                                    <p:anim calcmode="lin" valueType="num">
                                      <p:cBhvr additive="base">
                                        <p:cTn id="46" dur="500" fill="hold"/>
                                        <p:tgtEl>
                                          <p:spTgt spid="228381"/>
                                        </p:tgtEl>
                                        <p:attrNameLst>
                                          <p:attrName>ppt_x</p:attrName>
                                        </p:attrNameLst>
                                      </p:cBhvr>
                                      <p:tavLst>
                                        <p:tav tm="0">
                                          <p:val>
                                            <p:strVal val="#ppt_x"/>
                                          </p:val>
                                        </p:tav>
                                        <p:tav tm="100000">
                                          <p:val>
                                            <p:strVal val="#ppt_x"/>
                                          </p:val>
                                        </p:tav>
                                      </p:tavLst>
                                    </p:anim>
                                    <p:anim calcmode="lin" valueType="num">
                                      <p:cBhvr additive="base">
                                        <p:cTn id="47" dur="500" fill="hold"/>
                                        <p:tgtEl>
                                          <p:spTgt spid="228381"/>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28386"/>
                                        </p:tgtEl>
                                        <p:attrNameLst>
                                          <p:attrName>style.visibility</p:attrName>
                                        </p:attrNameLst>
                                      </p:cBhvr>
                                      <p:to>
                                        <p:strVal val="visible"/>
                                      </p:to>
                                    </p:set>
                                    <p:anim calcmode="lin" valueType="num">
                                      <p:cBhvr additive="base">
                                        <p:cTn id="52" dur="500" fill="hold"/>
                                        <p:tgtEl>
                                          <p:spTgt spid="228386"/>
                                        </p:tgtEl>
                                        <p:attrNameLst>
                                          <p:attrName>ppt_x</p:attrName>
                                        </p:attrNameLst>
                                      </p:cBhvr>
                                      <p:tavLst>
                                        <p:tav tm="0">
                                          <p:val>
                                            <p:strVal val="#ppt_x"/>
                                          </p:val>
                                        </p:tav>
                                        <p:tav tm="100000">
                                          <p:val>
                                            <p:strVal val="#ppt_x"/>
                                          </p:val>
                                        </p:tav>
                                      </p:tavLst>
                                    </p:anim>
                                    <p:anim calcmode="lin" valueType="num">
                                      <p:cBhvr additive="base">
                                        <p:cTn id="53" dur="500" fill="hold"/>
                                        <p:tgtEl>
                                          <p:spTgt spid="22838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8384"/>
                                        </p:tgtEl>
                                        <p:attrNameLst>
                                          <p:attrName>style.visibility</p:attrName>
                                        </p:attrNameLst>
                                      </p:cBhvr>
                                      <p:to>
                                        <p:strVal val="visible"/>
                                      </p:to>
                                    </p:set>
                                    <p:animEffect transition="in" filter="wipe(left)">
                                      <p:cBhvr>
                                        <p:cTn id="58" dur="500"/>
                                        <p:tgtEl>
                                          <p:spTgt spid="22838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228387"/>
                                        </p:tgtEl>
                                        <p:attrNameLst>
                                          <p:attrName>style.visibility</p:attrName>
                                        </p:attrNameLst>
                                      </p:cBhvr>
                                      <p:to>
                                        <p:strVal val="visible"/>
                                      </p:to>
                                    </p:set>
                                    <p:anim calcmode="lin" valueType="num">
                                      <p:cBhvr additive="base">
                                        <p:cTn id="63" dur="500" fill="hold"/>
                                        <p:tgtEl>
                                          <p:spTgt spid="228387"/>
                                        </p:tgtEl>
                                        <p:attrNameLst>
                                          <p:attrName>ppt_x</p:attrName>
                                        </p:attrNameLst>
                                      </p:cBhvr>
                                      <p:tavLst>
                                        <p:tav tm="0">
                                          <p:val>
                                            <p:strVal val="#ppt_x"/>
                                          </p:val>
                                        </p:tav>
                                        <p:tav tm="100000">
                                          <p:val>
                                            <p:strVal val="#ppt_x"/>
                                          </p:val>
                                        </p:tav>
                                      </p:tavLst>
                                    </p:anim>
                                    <p:anim calcmode="lin" valueType="num">
                                      <p:cBhvr additive="base">
                                        <p:cTn id="64" dur="500" fill="hold"/>
                                        <p:tgtEl>
                                          <p:spTgt spid="228387"/>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28396"/>
                                        </p:tgtEl>
                                        <p:attrNameLst>
                                          <p:attrName>style.visibility</p:attrName>
                                        </p:attrNameLst>
                                      </p:cBhvr>
                                      <p:to>
                                        <p:strVal val="visible"/>
                                      </p:to>
                                    </p:set>
                                    <p:animEffect transition="in" filter="wipe(left)">
                                      <p:cBhvr>
                                        <p:cTn id="69" dur="500"/>
                                        <p:tgtEl>
                                          <p:spTgt spid="228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6" grpId="0"/>
      <p:bldP spid="228377" grpId="0"/>
      <p:bldP spid="228385" grpId="0"/>
      <p:bldP spid="2283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文本框 230401"/>
          <p:cNvSpPr txBox="1"/>
          <p:nvPr/>
        </p:nvSpPr>
        <p:spPr>
          <a:xfrm>
            <a:off x="-18415" y="71755"/>
            <a:ext cx="7233285" cy="518160"/>
          </a:xfrm>
          <a:prstGeom prst="rect">
            <a:avLst/>
          </a:prstGeom>
          <a:noFill/>
          <a:ln w="28575">
            <a:noFill/>
            <a:miter/>
          </a:ln>
        </p:spPr>
        <p:txBody>
          <a:bodyPr wrap="square" anchor="ctr">
            <a:spAutoFit/>
          </a:bodyPr>
          <a:lstStyle/>
          <a:p>
            <a:pPr lvl="0"/>
            <a:r>
              <a:rPr lang="zh-CN" altLang="en-US" sz="2800" dirty="0">
                <a:solidFill>
                  <a:schemeClr val="tx1"/>
                </a:solidFill>
                <a:latin typeface="Times New Roman" pitchFamily="18" charset="0"/>
                <a:ea typeface="黑体" pitchFamily="2" charset="-122"/>
              </a:rPr>
              <a:t>例</a:t>
            </a:r>
            <a:r>
              <a:rPr lang="en-US" altLang="zh-CN" sz="2800" dirty="0">
                <a:solidFill>
                  <a:schemeClr val="tx1"/>
                </a:solidFill>
                <a:latin typeface="黑体" pitchFamily="2" charset="-122"/>
                <a:ea typeface="黑体" pitchFamily="2" charset="-122"/>
              </a:rPr>
              <a:t>2 </a:t>
            </a:r>
            <a:r>
              <a:rPr lang="zh-CN" altLang="en-US" sz="2800" dirty="0">
                <a:solidFill>
                  <a:schemeClr val="tx1"/>
                </a:solidFill>
                <a:latin typeface="黑体" pitchFamily="2" charset="-122"/>
                <a:ea typeface="黑体" pitchFamily="2" charset="-122"/>
              </a:rPr>
              <a:t>试在三角形</a:t>
            </a:r>
            <a:r>
              <a:rPr lang="zh-CN" altLang="zh-CN" sz="2800">
                <a:solidFill>
                  <a:schemeClr val="tx1"/>
                </a:solidFill>
                <a:latin typeface="黑体" pitchFamily="2" charset="-122"/>
                <a:ea typeface="黑体" pitchFamily="2" charset="-122"/>
              </a:rPr>
              <a:t>ABC上任</a:t>
            </a:r>
            <a:r>
              <a:rPr lang="zh-CN" altLang="en-US" sz="2800" dirty="0">
                <a:solidFill>
                  <a:schemeClr val="tx1"/>
                </a:solidFill>
                <a:latin typeface="黑体" pitchFamily="2" charset="-122"/>
                <a:ea typeface="黑体" pitchFamily="2" charset="-122"/>
              </a:rPr>
              <a:t>作</a:t>
            </a:r>
            <a:r>
              <a:rPr lang="zh-CN" altLang="en-US" sz="2800" u="sng" dirty="0">
                <a:solidFill>
                  <a:srgbClr val="FF0000"/>
                </a:solidFill>
                <a:latin typeface="黑体" pitchFamily="2" charset="-122"/>
                <a:ea typeface="黑体" pitchFamily="2" charset="-122"/>
              </a:rPr>
              <a:t>一条直线</a:t>
            </a:r>
            <a:r>
              <a:rPr lang="zh-CN" altLang="en-US" sz="2800" dirty="0">
                <a:solidFill>
                  <a:schemeClr val="tx1"/>
                </a:solidFill>
                <a:latin typeface="黑体" pitchFamily="2" charset="-122"/>
                <a:ea typeface="黑体" pitchFamily="2" charset="-122"/>
              </a:rPr>
              <a:t>。</a:t>
            </a:r>
            <a:endParaRPr lang="zh-CN" altLang="en-US" sz="2800">
              <a:solidFill>
                <a:schemeClr val="tx1"/>
              </a:solidFill>
              <a:latin typeface="黑体" pitchFamily="2" charset="-122"/>
              <a:ea typeface="黑体" pitchFamily="2" charset="-122"/>
            </a:endParaRPr>
          </a:p>
        </p:txBody>
      </p:sp>
      <p:grpSp>
        <p:nvGrpSpPr>
          <p:cNvPr id="230403" name="组合 230402"/>
          <p:cNvGrpSpPr/>
          <p:nvPr/>
        </p:nvGrpSpPr>
        <p:grpSpPr>
          <a:xfrm>
            <a:off x="-19050" y="381000"/>
            <a:ext cx="4267200" cy="4191000"/>
            <a:chOff x="144" y="994"/>
            <a:chExt cx="3072" cy="3134"/>
          </a:xfrm>
        </p:grpSpPr>
        <p:grpSp>
          <p:nvGrpSpPr>
            <p:cNvPr id="230404" name="组合 230403"/>
            <p:cNvGrpSpPr/>
            <p:nvPr/>
          </p:nvGrpSpPr>
          <p:grpSpPr>
            <a:xfrm>
              <a:off x="144" y="994"/>
              <a:ext cx="3072" cy="3134"/>
              <a:chOff x="864" y="1057"/>
              <a:chExt cx="2304" cy="2373"/>
            </a:xfrm>
          </p:grpSpPr>
          <p:sp>
            <p:nvSpPr>
              <p:cNvPr id="230405" name="文本框 230404"/>
              <p:cNvSpPr txBox="1"/>
              <p:nvPr/>
            </p:nvSpPr>
            <p:spPr>
              <a:xfrm>
                <a:off x="1190" y="1904"/>
                <a:ext cx="227" cy="293"/>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B</a:t>
                </a:r>
                <a:endParaRPr lang="en-US" altLang="zh-CN" sz="3200" b="0">
                  <a:solidFill>
                    <a:schemeClr val="tx1"/>
                  </a:solidFill>
                  <a:latin typeface="Times New Roman" pitchFamily="18" charset="0"/>
                  <a:ea typeface="宋体" pitchFamily="2" charset="-122"/>
                </a:endParaRPr>
              </a:p>
            </p:txBody>
          </p:sp>
          <p:sp>
            <p:nvSpPr>
              <p:cNvPr id="230406" name="文本框 230405"/>
              <p:cNvSpPr txBox="1"/>
              <p:nvPr/>
            </p:nvSpPr>
            <p:spPr>
              <a:xfrm>
                <a:off x="1718" y="1057"/>
                <a:ext cx="258" cy="328"/>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A</a:t>
                </a:r>
              </a:p>
            </p:txBody>
          </p:sp>
          <p:sp>
            <p:nvSpPr>
              <p:cNvPr id="230407" name="文本框 230406"/>
              <p:cNvSpPr txBox="1"/>
              <p:nvPr/>
            </p:nvSpPr>
            <p:spPr>
              <a:xfrm>
                <a:off x="1190" y="2720"/>
                <a:ext cx="195" cy="294"/>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b</a:t>
                </a:r>
              </a:p>
            </p:txBody>
          </p:sp>
          <p:sp>
            <p:nvSpPr>
              <p:cNvPr id="230408" name="文本框 230407"/>
              <p:cNvSpPr txBox="1"/>
              <p:nvPr/>
            </p:nvSpPr>
            <p:spPr>
              <a:xfrm>
                <a:off x="1910" y="1950"/>
                <a:ext cx="184" cy="294"/>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a</a:t>
                </a:r>
              </a:p>
            </p:txBody>
          </p:sp>
          <p:sp>
            <p:nvSpPr>
              <p:cNvPr id="230409" name="文本框 230408"/>
              <p:cNvSpPr txBox="1"/>
              <p:nvPr/>
            </p:nvSpPr>
            <p:spPr>
              <a:xfrm>
                <a:off x="2630" y="2287"/>
                <a:ext cx="184" cy="293"/>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c</a:t>
                </a:r>
              </a:p>
            </p:txBody>
          </p:sp>
          <p:sp>
            <p:nvSpPr>
              <p:cNvPr id="230410" name="文本框 230409"/>
              <p:cNvSpPr txBox="1"/>
              <p:nvPr/>
            </p:nvSpPr>
            <p:spPr>
              <a:xfrm>
                <a:off x="2630" y="1567"/>
                <a:ext cx="227" cy="293"/>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C</a:t>
                </a:r>
              </a:p>
            </p:txBody>
          </p:sp>
          <p:grpSp>
            <p:nvGrpSpPr>
              <p:cNvPr id="230411" name="组合 230410"/>
              <p:cNvGrpSpPr/>
              <p:nvPr/>
            </p:nvGrpSpPr>
            <p:grpSpPr>
              <a:xfrm>
                <a:off x="864" y="1318"/>
                <a:ext cx="2304" cy="2112"/>
                <a:chOff x="864" y="1318"/>
                <a:chExt cx="2304" cy="2112"/>
              </a:xfrm>
            </p:grpSpPr>
            <p:sp>
              <p:nvSpPr>
                <p:cNvPr id="230412" name="任意多边形 230411"/>
                <p:cNvSpPr/>
                <p:nvPr/>
              </p:nvSpPr>
              <p:spPr>
                <a:xfrm>
                  <a:off x="864" y="1846"/>
                  <a:ext cx="2304" cy="1584"/>
                </a:xfrm>
                <a:custGeom>
                  <a:avLst/>
                  <a:gdLst/>
                  <a:ahLst/>
                  <a:cxnLst/>
                  <a:rect l="0" t="0" r="0" b="0"/>
                  <a:pathLst>
                    <a:path w="2304" h="1584">
                      <a:moveTo>
                        <a:pt x="0" y="864"/>
                      </a:moveTo>
                      <a:lnTo>
                        <a:pt x="912" y="1584"/>
                      </a:lnTo>
                      <a:lnTo>
                        <a:pt x="2304" y="720"/>
                      </a:lnTo>
                      <a:lnTo>
                        <a:pt x="1344" y="0"/>
                      </a:lnTo>
                      <a:lnTo>
                        <a:pt x="0" y="864"/>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30413" name="任意多边形 230412"/>
                <p:cNvSpPr/>
                <p:nvPr/>
              </p:nvSpPr>
              <p:spPr>
                <a:xfrm>
                  <a:off x="1392" y="2230"/>
                  <a:ext cx="1248" cy="768"/>
                </a:xfrm>
                <a:custGeom>
                  <a:avLst/>
                  <a:gdLst/>
                  <a:ahLst/>
                  <a:cxnLst/>
                  <a:rect l="0" t="0" r="0" b="0"/>
                  <a:pathLst>
                    <a:path w="1248" h="768">
                      <a:moveTo>
                        <a:pt x="0" y="768"/>
                      </a:moveTo>
                      <a:lnTo>
                        <a:pt x="528" y="0"/>
                      </a:lnTo>
                      <a:lnTo>
                        <a:pt x="1248" y="240"/>
                      </a:lnTo>
                      <a:lnTo>
                        <a:pt x="0" y="768"/>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230414" name="任意多边形 230413"/>
                <p:cNvSpPr/>
                <p:nvPr/>
              </p:nvSpPr>
              <p:spPr>
                <a:xfrm>
                  <a:off x="1402" y="1318"/>
                  <a:ext cx="1248" cy="768"/>
                </a:xfrm>
                <a:custGeom>
                  <a:avLst/>
                  <a:gdLst/>
                  <a:ahLst/>
                  <a:cxnLst/>
                  <a:rect l="0" t="0" r="0" b="0"/>
                  <a:pathLst>
                    <a:path w="1248" h="768">
                      <a:moveTo>
                        <a:pt x="0" y="768"/>
                      </a:moveTo>
                      <a:lnTo>
                        <a:pt x="1248" y="480"/>
                      </a:lnTo>
                      <a:lnTo>
                        <a:pt x="528" y="0"/>
                      </a:lnTo>
                      <a:lnTo>
                        <a:pt x="0" y="768"/>
                      </a:lnTo>
                      <a:close/>
                    </a:path>
                  </a:pathLst>
                </a:custGeom>
                <a:solidFill>
                  <a:srgbClr val="FFFF00"/>
                </a:solidFill>
                <a:ln w="28575" cap="flat" cmpd="sng">
                  <a:solidFill>
                    <a:schemeClr val="tx1"/>
                  </a:solidFill>
                  <a:prstDash val="solid"/>
                  <a:headEnd type="none" w="med" len="med"/>
                  <a:tailEnd type="none" w="med" len="med"/>
                </a:ln>
              </p:spPr>
              <p:txBody>
                <a:bodyPr/>
                <a:lstStyle/>
                <a:p>
                  <a:endParaRPr lang="zh-CN" altLang="en-US"/>
                </a:p>
              </p:txBody>
            </p:sp>
            <p:sp>
              <p:nvSpPr>
                <p:cNvPr id="230415" name="直接连接符 230414"/>
                <p:cNvSpPr/>
                <p:nvPr/>
              </p:nvSpPr>
              <p:spPr>
                <a:xfrm flipV="1">
                  <a:off x="2640" y="1798"/>
                  <a:ext cx="0" cy="67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16" name="直接连接符 230415"/>
                <p:cNvSpPr/>
                <p:nvPr/>
              </p:nvSpPr>
              <p:spPr>
                <a:xfrm>
                  <a:off x="1920" y="1318"/>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17" name="直接连接符 230416"/>
                <p:cNvSpPr/>
                <p:nvPr/>
              </p:nvSpPr>
              <p:spPr>
                <a:xfrm>
                  <a:off x="1392" y="2086"/>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230418" name="组合 230417"/>
            <p:cNvGrpSpPr/>
            <p:nvPr/>
          </p:nvGrpSpPr>
          <p:grpSpPr>
            <a:xfrm>
              <a:off x="1296" y="1497"/>
              <a:ext cx="830" cy="389"/>
              <a:chOff x="1728" y="1437"/>
              <a:chExt cx="622" cy="294"/>
            </a:xfrm>
          </p:grpSpPr>
          <p:sp>
            <p:nvSpPr>
              <p:cNvPr id="230419" name="文本框 230418"/>
              <p:cNvSpPr txBox="1"/>
              <p:nvPr/>
            </p:nvSpPr>
            <p:spPr>
              <a:xfrm>
                <a:off x="1728" y="1437"/>
                <a:ext cx="270" cy="294"/>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M</a:t>
                </a:r>
              </a:p>
            </p:txBody>
          </p:sp>
          <p:sp>
            <p:nvSpPr>
              <p:cNvPr id="230420" name="文本框 230419"/>
              <p:cNvSpPr txBox="1"/>
              <p:nvPr/>
            </p:nvSpPr>
            <p:spPr>
              <a:xfrm>
                <a:off x="2112" y="1437"/>
                <a:ext cx="238" cy="294"/>
              </a:xfrm>
              <a:prstGeom prst="rect">
                <a:avLst/>
              </a:prstGeom>
              <a:noFill/>
              <a:ln w="28575">
                <a:noFill/>
                <a:miter/>
              </a:ln>
            </p:spPr>
            <p:txBody>
              <a:bodyPr wrap="none" anchor="t">
                <a:spAutoFit/>
              </a:bodyPr>
              <a:lstStyle/>
              <a:p>
                <a:pPr lvl="0"/>
                <a:r>
                  <a:rPr lang="en-US" altLang="zh-CN" sz="2800" b="0">
                    <a:solidFill>
                      <a:schemeClr val="tx1"/>
                    </a:solidFill>
                    <a:latin typeface="Times New Roman" pitchFamily="18" charset="0"/>
                    <a:ea typeface="宋体" pitchFamily="2" charset="-122"/>
                  </a:rPr>
                  <a:t>N</a:t>
                </a:r>
                <a:endParaRPr lang="en-US" altLang="zh-CN" sz="3200" b="0">
                  <a:solidFill>
                    <a:schemeClr val="tx1"/>
                  </a:solidFill>
                  <a:latin typeface="Times New Roman" pitchFamily="18" charset="0"/>
                  <a:ea typeface="宋体" pitchFamily="2" charset="-122"/>
                </a:endParaRPr>
              </a:p>
            </p:txBody>
          </p:sp>
        </p:grpSp>
        <p:sp>
          <p:nvSpPr>
            <p:cNvPr id="230421" name="直接连接符 230420"/>
            <p:cNvSpPr/>
            <p:nvPr/>
          </p:nvSpPr>
          <p:spPr>
            <a:xfrm>
              <a:off x="1424" y="1880"/>
              <a:ext cx="640" cy="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30422" name="直接连接符 230421"/>
            <p:cNvSpPr/>
            <p:nvPr/>
          </p:nvSpPr>
          <p:spPr>
            <a:xfrm flipH="1">
              <a:off x="976" y="1880"/>
              <a:ext cx="44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23" name="直接连接符 230422"/>
            <p:cNvSpPr/>
            <p:nvPr/>
          </p:nvSpPr>
          <p:spPr>
            <a:xfrm>
              <a:off x="2000" y="1880"/>
              <a:ext cx="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24" name="文本框 230423"/>
            <p:cNvSpPr txBox="1"/>
            <p:nvPr/>
          </p:nvSpPr>
          <p:spPr>
            <a:xfrm>
              <a:off x="912" y="1500"/>
              <a:ext cx="311" cy="433"/>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E</a:t>
              </a:r>
            </a:p>
          </p:txBody>
        </p:sp>
        <p:sp>
          <p:nvSpPr>
            <p:cNvPr id="230425" name="文本框 230424"/>
            <p:cNvSpPr txBox="1"/>
            <p:nvPr/>
          </p:nvSpPr>
          <p:spPr>
            <a:xfrm>
              <a:off x="2242" y="1408"/>
              <a:ext cx="295" cy="434"/>
            </a:xfrm>
            <a:prstGeom prst="rect">
              <a:avLst/>
            </a:prstGeom>
            <a:noFill/>
            <a:ln w="28575">
              <a:noFill/>
              <a:miter/>
            </a:ln>
          </p:spPr>
          <p:txBody>
            <a:bodyPr wrap="none" anchor="t">
              <a:spAutoFit/>
            </a:bodyPr>
            <a:lstStyle/>
            <a:p>
              <a:pPr lvl="0"/>
              <a:r>
                <a:rPr lang="en-US" altLang="zh-CN" sz="3200" b="0">
                  <a:solidFill>
                    <a:schemeClr val="tx1"/>
                  </a:solidFill>
                  <a:latin typeface="Times New Roman" pitchFamily="18" charset="0"/>
                  <a:ea typeface="宋体" pitchFamily="2" charset="-122"/>
                </a:rPr>
                <a:t>F</a:t>
              </a:r>
            </a:p>
          </p:txBody>
        </p:sp>
        <p:grpSp>
          <p:nvGrpSpPr>
            <p:cNvPr id="230426" name="组合 230425"/>
            <p:cNvGrpSpPr/>
            <p:nvPr/>
          </p:nvGrpSpPr>
          <p:grpSpPr>
            <a:xfrm>
              <a:off x="1168" y="1880"/>
              <a:ext cx="0" cy="1205"/>
              <a:chOff x="1632" y="1728"/>
              <a:chExt cx="0" cy="912"/>
            </a:xfrm>
          </p:grpSpPr>
          <p:sp>
            <p:nvSpPr>
              <p:cNvPr id="230427" name="直接连接符 230426"/>
              <p:cNvSpPr/>
              <p:nvPr/>
            </p:nvSpPr>
            <p:spPr>
              <a:xfrm>
                <a:off x="1632" y="1728"/>
                <a:ext cx="0" cy="576"/>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28" name="直接连接符 230427"/>
              <p:cNvSpPr/>
              <p:nvPr/>
            </p:nvSpPr>
            <p:spPr>
              <a:xfrm>
                <a:off x="1632" y="2304"/>
                <a:ext cx="0" cy="33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230429" name="组合 230428"/>
            <p:cNvGrpSpPr/>
            <p:nvPr/>
          </p:nvGrpSpPr>
          <p:grpSpPr>
            <a:xfrm>
              <a:off x="2384" y="1880"/>
              <a:ext cx="0" cy="951"/>
              <a:chOff x="2544" y="1728"/>
              <a:chExt cx="0" cy="720"/>
            </a:xfrm>
          </p:grpSpPr>
          <p:sp>
            <p:nvSpPr>
              <p:cNvPr id="230430" name="直接连接符 230429"/>
              <p:cNvSpPr/>
              <p:nvPr/>
            </p:nvSpPr>
            <p:spPr>
              <a:xfrm>
                <a:off x="2544" y="1728"/>
                <a:ext cx="0" cy="480"/>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31" name="直接连接符 230430"/>
              <p:cNvSpPr/>
              <p:nvPr/>
            </p:nvSpPr>
            <p:spPr>
              <a:xfrm>
                <a:off x="2544" y="2208"/>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30432" name="直接连接符 230431"/>
            <p:cNvSpPr/>
            <p:nvPr/>
          </p:nvSpPr>
          <p:spPr>
            <a:xfrm flipV="1">
              <a:off x="1168" y="2831"/>
              <a:ext cx="1216" cy="25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33" name="文本框 230432"/>
            <p:cNvSpPr txBox="1"/>
            <p:nvPr/>
          </p:nvSpPr>
          <p:spPr>
            <a:xfrm>
              <a:off x="909" y="2867"/>
              <a:ext cx="262" cy="434"/>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e</a:t>
              </a:r>
            </a:p>
          </p:txBody>
        </p:sp>
        <p:sp>
          <p:nvSpPr>
            <p:cNvPr id="230434" name="文本框 230433"/>
            <p:cNvSpPr txBox="1"/>
            <p:nvPr/>
          </p:nvSpPr>
          <p:spPr>
            <a:xfrm>
              <a:off x="2199" y="2423"/>
              <a:ext cx="230" cy="434"/>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f</a:t>
              </a:r>
            </a:p>
          </p:txBody>
        </p:sp>
        <p:grpSp>
          <p:nvGrpSpPr>
            <p:cNvPr id="230435" name="组合 230434"/>
            <p:cNvGrpSpPr/>
            <p:nvPr/>
          </p:nvGrpSpPr>
          <p:grpSpPr>
            <a:xfrm>
              <a:off x="1118" y="1880"/>
              <a:ext cx="973" cy="1482"/>
              <a:chOff x="1118" y="1880"/>
              <a:chExt cx="973" cy="1482"/>
            </a:xfrm>
          </p:grpSpPr>
          <p:grpSp>
            <p:nvGrpSpPr>
              <p:cNvPr id="230436" name="组合 230435"/>
              <p:cNvGrpSpPr/>
              <p:nvPr/>
            </p:nvGrpSpPr>
            <p:grpSpPr>
              <a:xfrm>
                <a:off x="1424" y="1880"/>
                <a:ext cx="0" cy="1141"/>
                <a:chOff x="1824" y="1728"/>
                <a:chExt cx="0" cy="864"/>
              </a:xfrm>
            </p:grpSpPr>
            <p:sp>
              <p:nvSpPr>
                <p:cNvPr id="230437" name="直接连接符 230436"/>
                <p:cNvSpPr/>
                <p:nvPr/>
              </p:nvSpPr>
              <p:spPr>
                <a:xfrm>
                  <a:off x="1824" y="1728"/>
                  <a:ext cx="0" cy="432"/>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38" name="直接连接符 230437"/>
                <p:cNvSpPr/>
                <p:nvPr/>
              </p:nvSpPr>
              <p:spPr>
                <a:xfrm>
                  <a:off x="1824" y="2160"/>
                  <a:ext cx="0" cy="432"/>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230439" name="组合 230438"/>
              <p:cNvGrpSpPr/>
              <p:nvPr/>
            </p:nvGrpSpPr>
            <p:grpSpPr>
              <a:xfrm>
                <a:off x="2064" y="1880"/>
                <a:ext cx="0" cy="1014"/>
                <a:chOff x="2304" y="1728"/>
                <a:chExt cx="0" cy="768"/>
              </a:xfrm>
            </p:grpSpPr>
            <p:sp>
              <p:nvSpPr>
                <p:cNvPr id="230440" name="直接连接符 230439"/>
                <p:cNvSpPr/>
                <p:nvPr/>
              </p:nvSpPr>
              <p:spPr>
                <a:xfrm>
                  <a:off x="2304" y="1728"/>
                  <a:ext cx="0" cy="432"/>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41" name="直接连接符 230440"/>
                <p:cNvSpPr/>
                <p:nvPr/>
              </p:nvSpPr>
              <p:spPr>
                <a:xfrm>
                  <a:off x="2304" y="2160"/>
                  <a:ext cx="0" cy="33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30442" name="文本框 230441"/>
              <p:cNvSpPr txBox="1"/>
              <p:nvPr/>
            </p:nvSpPr>
            <p:spPr>
              <a:xfrm>
                <a:off x="1118" y="2929"/>
                <a:ext cx="360" cy="433"/>
              </a:xfrm>
              <a:prstGeom prst="rect">
                <a:avLst/>
              </a:prstGeom>
              <a:noFill/>
              <a:ln w="28575">
                <a:noFill/>
                <a:miter/>
              </a:ln>
            </p:spPr>
            <p:txBody>
              <a:bodyPr wrap="none" anchor="ctr">
                <a:spAutoFit/>
              </a:bodyPr>
              <a:lstStyle/>
              <a:p>
                <a:pPr lvl="0" algn="ctr"/>
                <a:r>
                  <a:rPr lang="en-US" altLang="zh-CN" sz="3200" b="0">
                    <a:solidFill>
                      <a:schemeClr val="tx1"/>
                    </a:solidFill>
                    <a:latin typeface="Times New Roman" pitchFamily="18" charset="0"/>
                    <a:ea typeface="宋体" pitchFamily="2" charset="-122"/>
                  </a:rPr>
                  <a:t>m</a:t>
                </a:r>
              </a:p>
            </p:txBody>
          </p:sp>
          <p:sp>
            <p:nvSpPr>
              <p:cNvPr id="230443" name="文本框 230442"/>
              <p:cNvSpPr txBox="1"/>
              <p:nvPr/>
            </p:nvSpPr>
            <p:spPr>
              <a:xfrm>
                <a:off x="1808" y="2550"/>
                <a:ext cx="283" cy="434"/>
              </a:xfrm>
              <a:prstGeom prst="rect">
                <a:avLst/>
              </a:prstGeom>
              <a:noFill/>
              <a:ln w="28575">
                <a:noFill/>
                <a:miter/>
              </a:ln>
            </p:spPr>
            <p:txBody>
              <a:bodyPr anchor="ctr">
                <a:spAutoFit/>
              </a:bodyPr>
              <a:lstStyle/>
              <a:p>
                <a:pPr lvl="0" algn="ctr"/>
                <a:r>
                  <a:rPr lang="en-US" altLang="zh-CN" sz="3200" b="0">
                    <a:solidFill>
                      <a:schemeClr val="tx1"/>
                    </a:solidFill>
                    <a:latin typeface="Times New Roman" pitchFamily="18" charset="0"/>
                    <a:ea typeface="宋体" pitchFamily="2" charset="-122"/>
                  </a:rPr>
                  <a:t>n</a:t>
                </a:r>
              </a:p>
            </p:txBody>
          </p:sp>
        </p:grpSp>
        <p:sp>
          <p:nvSpPr>
            <p:cNvPr id="230444" name="直接连接符 230443"/>
            <p:cNvSpPr/>
            <p:nvPr/>
          </p:nvSpPr>
          <p:spPr>
            <a:xfrm flipH="1">
              <a:off x="1424" y="2894"/>
              <a:ext cx="640" cy="127"/>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230445" name="直接连接符 230444"/>
          <p:cNvSpPr/>
          <p:nvPr/>
        </p:nvSpPr>
        <p:spPr>
          <a:xfrm>
            <a:off x="5162550" y="2347913"/>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46" name="直接连接符 230445"/>
          <p:cNvSpPr/>
          <p:nvPr/>
        </p:nvSpPr>
        <p:spPr>
          <a:xfrm>
            <a:off x="5314950" y="5572125"/>
            <a:ext cx="22860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47" name="文本框 230446"/>
          <p:cNvSpPr txBox="1"/>
          <p:nvPr/>
        </p:nvSpPr>
        <p:spPr>
          <a:xfrm>
            <a:off x="6654800" y="2020888"/>
            <a:ext cx="184150" cy="503237"/>
          </a:xfrm>
          <a:prstGeom prst="rect">
            <a:avLst/>
          </a:prstGeom>
          <a:noFill/>
          <a:ln w="28575">
            <a:noFill/>
            <a:miter/>
          </a:ln>
        </p:spPr>
        <p:txBody>
          <a:bodyPr wrap="none" anchor="t">
            <a:spAutoFit/>
          </a:bodyPr>
          <a:lstStyle/>
          <a:p>
            <a:pPr lvl="0"/>
            <a:endParaRPr sz="4000" b="1" baseline="30000" dirty="0">
              <a:solidFill>
                <a:schemeClr val="tx1"/>
              </a:solidFill>
              <a:latin typeface="Times New Roman" pitchFamily="18" charset="0"/>
              <a:ea typeface="宋体" pitchFamily="2" charset="-122"/>
            </a:endParaRPr>
          </a:p>
        </p:txBody>
      </p:sp>
      <p:sp>
        <p:nvSpPr>
          <p:cNvPr id="230448" name="文本框 230447"/>
          <p:cNvSpPr txBox="1"/>
          <p:nvPr/>
        </p:nvSpPr>
        <p:spPr>
          <a:xfrm>
            <a:off x="6684963" y="1943100"/>
            <a:ext cx="184150" cy="503238"/>
          </a:xfrm>
          <a:prstGeom prst="rect">
            <a:avLst/>
          </a:prstGeom>
          <a:noFill/>
          <a:ln w="28575">
            <a:noFill/>
            <a:miter/>
          </a:ln>
        </p:spPr>
        <p:txBody>
          <a:bodyPr wrap="none" anchor="t">
            <a:spAutoFit/>
          </a:bodyPr>
          <a:lstStyle/>
          <a:p>
            <a:pPr lvl="0"/>
            <a:endParaRPr sz="4000" b="1" baseline="30000" dirty="0">
              <a:solidFill>
                <a:schemeClr val="tx1"/>
              </a:solidFill>
              <a:latin typeface="Times New Roman" pitchFamily="18" charset="0"/>
              <a:ea typeface="宋体" pitchFamily="2" charset="-122"/>
            </a:endParaRPr>
          </a:p>
        </p:txBody>
      </p:sp>
      <p:sp>
        <p:nvSpPr>
          <p:cNvPr id="230449" name="文本框 230448"/>
          <p:cNvSpPr txBox="1"/>
          <p:nvPr/>
        </p:nvSpPr>
        <p:spPr>
          <a:xfrm>
            <a:off x="6958013" y="1900238"/>
            <a:ext cx="184150" cy="503237"/>
          </a:xfrm>
          <a:prstGeom prst="rect">
            <a:avLst/>
          </a:prstGeom>
          <a:noFill/>
          <a:ln w="28575">
            <a:noFill/>
            <a:miter/>
          </a:ln>
        </p:spPr>
        <p:txBody>
          <a:bodyPr wrap="none" anchor="t">
            <a:spAutoFit/>
          </a:bodyPr>
          <a:lstStyle/>
          <a:p>
            <a:pPr lvl="0"/>
            <a:endParaRPr sz="4000" b="1" baseline="30000" dirty="0">
              <a:solidFill>
                <a:schemeClr val="tx1"/>
              </a:solidFill>
              <a:latin typeface="Times New Roman" pitchFamily="18" charset="0"/>
              <a:ea typeface="宋体" pitchFamily="2" charset="-122"/>
            </a:endParaRPr>
          </a:p>
        </p:txBody>
      </p:sp>
      <p:sp>
        <p:nvSpPr>
          <p:cNvPr id="230450" name="直接连接符 230449"/>
          <p:cNvSpPr/>
          <p:nvPr/>
        </p:nvSpPr>
        <p:spPr>
          <a:xfrm flipH="1">
            <a:off x="5772150" y="5572125"/>
            <a:ext cx="1373188" cy="0"/>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230451" name="文本框 230450"/>
          <p:cNvSpPr txBox="1"/>
          <p:nvPr/>
        </p:nvSpPr>
        <p:spPr>
          <a:xfrm>
            <a:off x="4826000" y="1374775"/>
            <a:ext cx="677863" cy="701675"/>
          </a:xfrm>
          <a:prstGeom prst="rect">
            <a:avLst/>
          </a:prstGeom>
          <a:noFill/>
          <a:ln w="28575">
            <a:noFill/>
            <a:miter/>
          </a:ln>
        </p:spPr>
        <p:txBody>
          <a:bodyPr wrap="none" anchor="t">
            <a:spAutoFit/>
          </a:bodyPr>
          <a:lstStyle/>
          <a:p>
            <a:pPr lvl="0"/>
            <a:r>
              <a:rPr lang="en-US" altLang="zh-CN" sz="4000" b="1">
                <a:solidFill>
                  <a:srgbClr val="FF3300"/>
                </a:solidFill>
                <a:latin typeface="Times New Roman" pitchFamily="18" charset="0"/>
                <a:ea typeface="宋体" pitchFamily="2" charset="-122"/>
              </a:rPr>
              <a:t>e '</a:t>
            </a:r>
            <a:endParaRPr lang="en-US" altLang="zh-CN" sz="3600" b="1">
              <a:solidFill>
                <a:srgbClr val="FF3300"/>
              </a:solidFill>
              <a:latin typeface="Times New Roman" pitchFamily="18" charset="0"/>
              <a:ea typeface="宋体" pitchFamily="2" charset="-122"/>
            </a:endParaRPr>
          </a:p>
        </p:txBody>
      </p:sp>
      <p:sp>
        <p:nvSpPr>
          <p:cNvPr id="230452" name="文本框 230451"/>
          <p:cNvSpPr txBox="1"/>
          <p:nvPr/>
        </p:nvSpPr>
        <p:spPr>
          <a:xfrm>
            <a:off x="7448550" y="1676400"/>
            <a:ext cx="577850" cy="641350"/>
          </a:xfrm>
          <a:prstGeom prst="rect">
            <a:avLst/>
          </a:prstGeom>
          <a:noFill/>
          <a:ln w="28575">
            <a:noFill/>
            <a:miter/>
          </a:ln>
        </p:spPr>
        <p:txBody>
          <a:bodyPr wrap="none" anchor="t">
            <a:spAutoFit/>
          </a:bodyPr>
          <a:lstStyle/>
          <a:p>
            <a:pPr lvl="0"/>
            <a:r>
              <a:rPr lang="en-US" altLang="zh-CN" sz="3600" b="1">
                <a:solidFill>
                  <a:srgbClr val="FF3300"/>
                </a:solidFill>
                <a:latin typeface="Times New Roman" pitchFamily="18" charset="0"/>
                <a:ea typeface="宋体" pitchFamily="2" charset="-122"/>
              </a:rPr>
              <a:t>f '</a:t>
            </a:r>
            <a:endParaRPr lang="en-US" altLang="zh-CN" sz="3600" b="1">
              <a:solidFill>
                <a:schemeClr val="tx1"/>
              </a:solidFill>
              <a:latin typeface="Times New Roman" pitchFamily="18" charset="0"/>
              <a:ea typeface="宋体" pitchFamily="2" charset="-122"/>
            </a:endParaRPr>
          </a:p>
        </p:txBody>
      </p:sp>
      <p:sp>
        <p:nvSpPr>
          <p:cNvPr id="230453" name="直接连接符 230452"/>
          <p:cNvSpPr/>
          <p:nvPr/>
        </p:nvSpPr>
        <p:spPr>
          <a:xfrm>
            <a:off x="4279900" y="3160713"/>
            <a:ext cx="0" cy="298767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54" name="直接连接符 230453"/>
          <p:cNvSpPr/>
          <p:nvPr/>
        </p:nvSpPr>
        <p:spPr>
          <a:xfrm>
            <a:off x="7935913" y="2686050"/>
            <a:ext cx="0" cy="310038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55" name="直接连接符 230454"/>
          <p:cNvSpPr/>
          <p:nvPr/>
        </p:nvSpPr>
        <p:spPr>
          <a:xfrm>
            <a:off x="3365500" y="4116388"/>
            <a:ext cx="54864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56" name="文本框 230455"/>
          <p:cNvSpPr txBox="1"/>
          <p:nvPr/>
        </p:nvSpPr>
        <p:spPr>
          <a:xfrm>
            <a:off x="6718300" y="1609725"/>
            <a:ext cx="914400" cy="641350"/>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n’</a:t>
            </a:r>
          </a:p>
        </p:txBody>
      </p:sp>
      <p:sp>
        <p:nvSpPr>
          <p:cNvPr id="230457" name="任意多边形 230456"/>
          <p:cNvSpPr/>
          <p:nvPr/>
        </p:nvSpPr>
        <p:spPr>
          <a:xfrm>
            <a:off x="4248150" y="990600"/>
            <a:ext cx="3657600" cy="2151063"/>
          </a:xfrm>
          <a:custGeom>
            <a:avLst/>
            <a:gdLst/>
            <a:ahLst/>
            <a:cxnLst/>
            <a:rect l="0" t="0" r="0" b="0"/>
            <a:pathLst>
              <a:path w="1152" h="864">
                <a:moveTo>
                  <a:pt x="0" y="864"/>
                </a:moveTo>
                <a:lnTo>
                  <a:pt x="1152" y="672"/>
                </a:lnTo>
                <a:lnTo>
                  <a:pt x="768" y="0"/>
                </a:lnTo>
                <a:lnTo>
                  <a:pt x="0" y="864"/>
                </a:lnTo>
                <a:close/>
              </a:path>
            </a:pathLst>
          </a:custGeom>
          <a:solidFill>
            <a:schemeClr val="bg1"/>
          </a:solidFill>
          <a:ln w="57150" cap="flat" cmpd="sng">
            <a:solidFill>
              <a:srgbClr val="0000FF"/>
            </a:solidFill>
            <a:prstDash val="solid"/>
            <a:headEnd type="none" w="med" len="med"/>
            <a:tailEnd type="none" w="med" len="med"/>
          </a:ln>
        </p:spPr>
        <p:txBody>
          <a:bodyPr/>
          <a:lstStyle/>
          <a:p>
            <a:endParaRPr lang="zh-CN" altLang="en-US"/>
          </a:p>
        </p:txBody>
      </p:sp>
      <p:sp>
        <p:nvSpPr>
          <p:cNvPr id="230458" name="任意多边形 230457"/>
          <p:cNvSpPr/>
          <p:nvPr/>
        </p:nvSpPr>
        <p:spPr>
          <a:xfrm>
            <a:off x="4279900" y="4832350"/>
            <a:ext cx="3656013" cy="1316038"/>
          </a:xfrm>
          <a:custGeom>
            <a:avLst/>
            <a:gdLst/>
            <a:ahLst/>
            <a:cxnLst/>
            <a:rect l="0" t="0" r="0" b="0"/>
            <a:pathLst>
              <a:path w="1152" h="528">
                <a:moveTo>
                  <a:pt x="0" y="528"/>
                </a:moveTo>
                <a:lnTo>
                  <a:pt x="768" y="0"/>
                </a:lnTo>
                <a:lnTo>
                  <a:pt x="1152" y="384"/>
                </a:lnTo>
                <a:lnTo>
                  <a:pt x="0" y="528"/>
                </a:lnTo>
                <a:close/>
              </a:path>
            </a:pathLst>
          </a:custGeom>
          <a:solidFill>
            <a:schemeClr val="bg1"/>
          </a:solidFill>
          <a:ln w="57150" cap="flat" cmpd="sng">
            <a:solidFill>
              <a:srgbClr val="0000FF"/>
            </a:solidFill>
            <a:prstDash val="solid"/>
            <a:headEnd type="none" w="med" len="med"/>
            <a:tailEnd type="none" w="med" len="med"/>
          </a:ln>
        </p:spPr>
        <p:txBody>
          <a:bodyPr/>
          <a:lstStyle/>
          <a:p>
            <a:endParaRPr lang="zh-CN" altLang="en-US"/>
          </a:p>
        </p:txBody>
      </p:sp>
      <p:sp>
        <p:nvSpPr>
          <p:cNvPr id="230459" name="直接连接符 230458"/>
          <p:cNvSpPr/>
          <p:nvPr/>
        </p:nvSpPr>
        <p:spPr>
          <a:xfrm>
            <a:off x="5772150" y="2228850"/>
            <a:ext cx="1373188"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30460" name="文本框 230459"/>
          <p:cNvSpPr txBox="1"/>
          <p:nvPr/>
        </p:nvSpPr>
        <p:spPr>
          <a:xfrm>
            <a:off x="6457950" y="457200"/>
            <a:ext cx="685800" cy="701675"/>
          </a:xfrm>
          <a:prstGeom prst="rect">
            <a:avLst/>
          </a:prstGeom>
          <a:noFill/>
          <a:ln w="28575">
            <a:noFill/>
            <a:miter/>
          </a:ln>
        </p:spPr>
        <p:txBody>
          <a:bodyPr>
            <a:spAutoFit/>
          </a:bodyPr>
          <a:lstStyle/>
          <a:p>
            <a:pPr lvl="0"/>
            <a:r>
              <a:rPr lang="en-US" altLang="zh-CN" sz="4000" b="1">
                <a:solidFill>
                  <a:schemeClr val="tx1"/>
                </a:solidFill>
                <a:latin typeface="Times New Roman" pitchFamily="18" charset="0"/>
                <a:ea typeface="宋体" pitchFamily="2" charset="-122"/>
              </a:rPr>
              <a:t>a'</a:t>
            </a:r>
          </a:p>
        </p:txBody>
      </p:sp>
      <p:sp>
        <p:nvSpPr>
          <p:cNvPr id="230461" name="文本框 230460"/>
          <p:cNvSpPr txBox="1"/>
          <p:nvPr/>
        </p:nvSpPr>
        <p:spPr>
          <a:xfrm>
            <a:off x="4324350" y="2971800"/>
            <a:ext cx="565150" cy="641350"/>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b'</a:t>
            </a:r>
          </a:p>
        </p:txBody>
      </p:sp>
      <p:sp>
        <p:nvSpPr>
          <p:cNvPr id="230462" name="文本框 230461"/>
          <p:cNvSpPr txBox="1"/>
          <p:nvPr/>
        </p:nvSpPr>
        <p:spPr>
          <a:xfrm>
            <a:off x="8058150" y="1951038"/>
            <a:ext cx="550863" cy="701675"/>
          </a:xfrm>
          <a:prstGeom prst="rect">
            <a:avLst/>
          </a:prstGeom>
          <a:noFill/>
          <a:ln w="28575">
            <a:noFill/>
            <a:miter/>
          </a:ln>
        </p:spPr>
        <p:txBody>
          <a:bodyPr wrap="none" anchor="t">
            <a:spAutoFit/>
          </a:bodyPr>
          <a:lstStyle/>
          <a:p>
            <a:pPr lvl="0"/>
            <a:r>
              <a:rPr lang="en-US" altLang="zh-CN" sz="4000" b="1">
                <a:solidFill>
                  <a:schemeClr val="tx1"/>
                </a:solidFill>
                <a:latin typeface="Times New Roman" pitchFamily="18" charset="0"/>
                <a:ea typeface="宋体" pitchFamily="2" charset="-122"/>
              </a:rPr>
              <a:t>c'</a:t>
            </a:r>
            <a:endParaRPr lang="en-US" altLang="zh-CN" sz="3600" b="1">
              <a:solidFill>
                <a:schemeClr val="tx1"/>
              </a:solidFill>
              <a:latin typeface="Times New Roman" pitchFamily="18" charset="0"/>
              <a:ea typeface="宋体" pitchFamily="2" charset="-122"/>
            </a:endParaRPr>
          </a:p>
        </p:txBody>
      </p:sp>
      <p:sp>
        <p:nvSpPr>
          <p:cNvPr id="230463" name="文本框 230462"/>
          <p:cNvSpPr txBox="1"/>
          <p:nvPr/>
        </p:nvSpPr>
        <p:spPr>
          <a:xfrm>
            <a:off x="8515350" y="3362325"/>
            <a:ext cx="500063" cy="579438"/>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O</a:t>
            </a:r>
          </a:p>
        </p:txBody>
      </p:sp>
      <p:sp>
        <p:nvSpPr>
          <p:cNvPr id="230464" name="文本框 230463"/>
          <p:cNvSpPr txBox="1"/>
          <p:nvPr/>
        </p:nvSpPr>
        <p:spPr>
          <a:xfrm>
            <a:off x="3105150" y="3505200"/>
            <a:ext cx="5143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sp>
        <p:nvSpPr>
          <p:cNvPr id="230465" name="文本框 230464"/>
          <p:cNvSpPr txBox="1"/>
          <p:nvPr/>
        </p:nvSpPr>
        <p:spPr>
          <a:xfrm>
            <a:off x="3790950" y="5715000"/>
            <a:ext cx="4381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30466" name="文本框 230465"/>
          <p:cNvSpPr txBox="1"/>
          <p:nvPr/>
        </p:nvSpPr>
        <p:spPr>
          <a:xfrm>
            <a:off x="7981950" y="5313363"/>
            <a:ext cx="431800" cy="762000"/>
          </a:xfrm>
          <a:prstGeom prst="rect">
            <a:avLst/>
          </a:prstGeom>
          <a:noFill/>
          <a:ln w="2857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c</a:t>
            </a:r>
          </a:p>
        </p:txBody>
      </p:sp>
      <p:sp>
        <p:nvSpPr>
          <p:cNvPr id="230467" name="文本框 230466"/>
          <p:cNvSpPr txBox="1"/>
          <p:nvPr/>
        </p:nvSpPr>
        <p:spPr>
          <a:xfrm>
            <a:off x="6229350" y="4219575"/>
            <a:ext cx="438150" cy="701675"/>
          </a:xfrm>
          <a:prstGeom prst="rect">
            <a:avLst/>
          </a:prstGeom>
          <a:noFill/>
          <a:ln w="28575">
            <a:noFill/>
            <a:miter/>
          </a:ln>
        </p:spPr>
        <p:txBody>
          <a:bodyPr wrap="none" anchor="t">
            <a:spAutoFit/>
          </a:bodyPr>
          <a:lstStyle/>
          <a:p>
            <a:pPr lvl="0"/>
            <a:r>
              <a:rPr lang="en-US" altLang="zh-CN" sz="4000" b="1">
                <a:solidFill>
                  <a:schemeClr val="tx1"/>
                </a:solidFill>
                <a:latin typeface="Times New Roman" pitchFamily="18" charset="0"/>
                <a:ea typeface="宋体" pitchFamily="2" charset="-122"/>
              </a:rPr>
              <a:t>a</a:t>
            </a:r>
            <a:endParaRPr lang="en-US" altLang="zh-CN" sz="3600" b="1">
              <a:solidFill>
                <a:schemeClr val="tx1"/>
              </a:solidFill>
              <a:latin typeface="Times New Roman" pitchFamily="18" charset="0"/>
              <a:ea typeface="宋体" pitchFamily="2" charset="-122"/>
            </a:endParaRPr>
          </a:p>
        </p:txBody>
      </p:sp>
      <p:sp>
        <p:nvSpPr>
          <p:cNvPr id="230468" name="直接连接符 230467"/>
          <p:cNvSpPr/>
          <p:nvPr/>
        </p:nvSpPr>
        <p:spPr>
          <a:xfrm flipH="1">
            <a:off x="4857750" y="2228850"/>
            <a:ext cx="9144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69" name="直接连接符 230468"/>
          <p:cNvSpPr/>
          <p:nvPr/>
        </p:nvSpPr>
        <p:spPr>
          <a:xfrm>
            <a:off x="7145338" y="2228850"/>
            <a:ext cx="9128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230470" name="组合 230469"/>
          <p:cNvGrpSpPr/>
          <p:nvPr/>
        </p:nvGrpSpPr>
        <p:grpSpPr>
          <a:xfrm>
            <a:off x="7296150" y="2228850"/>
            <a:ext cx="536575" cy="3984625"/>
            <a:chOff x="4608" y="1404"/>
            <a:chExt cx="338" cy="2510"/>
          </a:xfrm>
        </p:grpSpPr>
        <p:sp>
          <p:nvSpPr>
            <p:cNvPr id="230471" name="文本框 230470"/>
            <p:cNvSpPr txBox="1"/>
            <p:nvPr/>
          </p:nvSpPr>
          <p:spPr>
            <a:xfrm>
              <a:off x="4608" y="3434"/>
              <a:ext cx="338" cy="480"/>
            </a:xfrm>
            <a:prstGeom prst="rect">
              <a:avLst/>
            </a:prstGeom>
            <a:noFill/>
            <a:ln w="28575">
              <a:noFill/>
              <a:miter/>
            </a:ln>
          </p:spPr>
          <p:txBody>
            <a:bodyPr>
              <a:spAutoFit/>
            </a:bodyPr>
            <a:lstStyle/>
            <a:p>
              <a:pPr lvl="0"/>
              <a:r>
                <a:rPr lang="en-US" altLang="zh-CN" sz="4400" b="1">
                  <a:solidFill>
                    <a:srgbClr val="FF3300"/>
                  </a:solidFill>
                  <a:latin typeface="Times New Roman" pitchFamily="18" charset="0"/>
                  <a:ea typeface="宋体" pitchFamily="2" charset="-122"/>
                </a:rPr>
                <a:t>f</a:t>
              </a:r>
            </a:p>
          </p:txBody>
        </p:sp>
        <p:grpSp>
          <p:nvGrpSpPr>
            <p:cNvPr id="230472" name="组合 230471"/>
            <p:cNvGrpSpPr/>
            <p:nvPr/>
          </p:nvGrpSpPr>
          <p:grpSpPr>
            <a:xfrm>
              <a:off x="4800" y="1404"/>
              <a:ext cx="0" cy="2106"/>
              <a:chOff x="4752" y="1824"/>
              <a:chExt cx="0" cy="1344"/>
            </a:xfrm>
          </p:grpSpPr>
          <p:sp>
            <p:nvSpPr>
              <p:cNvPr id="230473" name="直接连接符 230472"/>
              <p:cNvSpPr/>
              <p:nvPr/>
            </p:nvSpPr>
            <p:spPr>
              <a:xfrm>
                <a:off x="4752" y="1824"/>
                <a:ext cx="0" cy="816"/>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74" name="直接连接符 230473"/>
              <p:cNvSpPr/>
              <p:nvPr/>
            </p:nvSpPr>
            <p:spPr>
              <a:xfrm>
                <a:off x="4752" y="2592"/>
                <a:ext cx="0" cy="57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230475" name="组合 230474"/>
          <p:cNvGrpSpPr/>
          <p:nvPr/>
        </p:nvGrpSpPr>
        <p:grpSpPr>
          <a:xfrm>
            <a:off x="4781550" y="2228850"/>
            <a:ext cx="533400" cy="3389313"/>
            <a:chOff x="3024" y="1404"/>
            <a:chExt cx="336" cy="2135"/>
          </a:xfrm>
        </p:grpSpPr>
        <p:sp>
          <p:nvSpPr>
            <p:cNvPr id="230476" name="文本框 230475"/>
            <p:cNvSpPr txBox="1"/>
            <p:nvPr/>
          </p:nvSpPr>
          <p:spPr>
            <a:xfrm>
              <a:off x="3024" y="3059"/>
              <a:ext cx="272" cy="480"/>
            </a:xfrm>
            <a:prstGeom prst="rect">
              <a:avLst/>
            </a:prstGeom>
            <a:noFill/>
            <a:ln w="28575">
              <a:noFill/>
              <a:miter/>
            </a:ln>
          </p:spPr>
          <p:txBody>
            <a:bodyPr wrap="none" anchor="t">
              <a:spAutoFit/>
            </a:bodyPr>
            <a:lstStyle/>
            <a:p>
              <a:pPr lvl="0"/>
              <a:r>
                <a:rPr lang="en-US" altLang="zh-CN" sz="4400" b="1">
                  <a:solidFill>
                    <a:srgbClr val="FF3300"/>
                  </a:solidFill>
                  <a:latin typeface="Times New Roman" pitchFamily="18" charset="0"/>
                  <a:ea typeface="宋体" pitchFamily="2" charset="-122"/>
                </a:rPr>
                <a:t>e</a:t>
              </a:r>
              <a:endParaRPr lang="en-US" altLang="zh-CN" sz="3600" b="1">
                <a:solidFill>
                  <a:schemeClr val="tx1"/>
                </a:solidFill>
                <a:latin typeface="Times New Roman" pitchFamily="18" charset="0"/>
                <a:ea typeface="宋体" pitchFamily="2" charset="-122"/>
              </a:endParaRPr>
            </a:p>
          </p:txBody>
        </p:sp>
        <p:grpSp>
          <p:nvGrpSpPr>
            <p:cNvPr id="230477" name="组合 230476"/>
            <p:cNvGrpSpPr/>
            <p:nvPr/>
          </p:nvGrpSpPr>
          <p:grpSpPr>
            <a:xfrm>
              <a:off x="3360" y="1404"/>
              <a:ext cx="0" cy="2106"/>
              <a:chOff x="4032" y="1824"/>
              <a:chExt cx="0" cy="1344"/>
            </a:xfrm>
          </p:grpSpPr>
          <p:sp>
            <p:nvSpPr>
              <p:cNvPr id="230478" name="直接连接符 230477"/>
              <p:cNvSpPr/>
              <p:nvPr/>
            </p:nvSpPr>
            <p:spPr>
              <a:xfrm>
                <a:off x="4032" y="1824"/>
                <a:ext cx="0" cy="864"/>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79" name="直接连接符 230478"/>
              <p:cNvSpPr/>
              <p:nvPr/>
            </p:nvSpPr>
            <p:spPr>
              <a:xfrm>
                <a:off x="4032" y="2640"/>
                <a:ext cx="0" cy="52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230480" name="组合 230479"/>
          <p:cNvGrpSpPr/>
          <p:nvPr/>
        </p:nvGrpSpPr>
        <p:grpSpPr>
          <a:xfrm>
            <a:off x="5467350" y="2228850"/>
            <a:ext cx="1677988" cy="3806825"/>
            <a:chOff x="3456" y="1404"/>
            <a:chExt cx="1057" cy="2398"/>
          </a:xfrm>
        </p:grpSpPr>
        <p:sp>
          <p:nvSpPr>
            <p:cNvPr id="230481" name="文本框 230480"/>
            <p:cNvSpPr txBox="1"/>
            <p:nvPr/>
          </p:nvSpPr>
          <p:spPr>
            <a:xfrm>
              <a:off x="3456" y="3398"/>
              <a:ext cx="291" cy="404"/>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m</a:t>
              </a:r>
            </a:p>
          </p:txBody>
        </p:sp>
        <p:sp>
          <p:nvSpPr>
            <p:cNvPr id="230482" name="文本框 230481"/>
            <p:cNvSpPr txBox="1"/>
            <p:nvPr/>
          </p:nvSpPr>
          <p:spPr>
            <a:xfrm>
              <a:off x="4320" y="3398"/>
              <a:ext cx="192" cy="404"/>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n</a:t>
              </a:r>
            </a:p>
          </p:txBody>
        </p:sp>
        <p:grpSp>
          <p:nvGrpSpPr>
            <p:cNvPr id="230483" name="组合 230482"/>
            <p:cNvGrpSpPr/>
            <p:nvPr/>
          </p:nvGrpSpPr>
          <p:grpSpPr>
            <a:xfrm>
              <a:off x="3648" y="1404"/>
              <a:ext cx="0" cy="2106"/>
              <a:chOff x="4176" y="1824"/>
              <a:chExt cx="0" cy="1344"/>
            </a:xfrm>
          </p:grpSpPr>
          <p:sp>
            <p:nvSpPr>
              <p:cNvPr id="230484" name="直接连接符 230483"/>
              <p:cNvSpPr/>
              <p:nvPr/>
            </p:nvSpPr>
            <p:spPr>
              <a:xfrm>
                <a:off x="4176" y="1824"/>
                <a:ext cx="0" cy="864"/>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85" name="直接连接符 230484"/>
              <p:cNvSpPr/>
              <p:nvPr/>
            </p:nvSpPr>
            <p:spPr>
              <a:xfrm>
                <a:off x="4176" y="268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230486" name="组合 230485"/>
            <p:cNvGrpSpPr/>
            <p:nvPr/>
          </p:nvGrpSpPr>
          <p:grpSpPr>
            <a:xfrm>
              <a:off x="4513" y="1404"/>
              <a:ext cx="0" cy="2106"/>
              <a:chOff x="4608" y="1824"/>
              <a:chExt cx="0" cy="1344"/>
            </a:xfrm>
          </p:grpSpPr>
          <p:sp>
            <p:nvSpPr>
              <p:cNvPr id="230487" name="直接连接符 230486"/>
              <p:cNvSpPr/>
              <p:nvPr/>
            </p:nvSpPr>
            <p:spPr>
              <a:xfrm>
                <a:off x="4608" y="1824"/>
                <a:ext cx="0" cy="864"/>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0488" name="直接连接符 230487"/>
              <p:cNvSpPr/>
              <p:nvPr/>
            </p:nvSpPr>
            <p:spPr>
              <a:xfrm>
                <a:off x="4608" y="268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sp>
        <p:nvSpPr>
          <p:cNvPr id="230489" name="直接连接符 230488"/>
          <p:cNvSpPr/>
          <p:nvPr/>
        </p:nvSpPr>
        <p:spPr>
          <a:xfrm>
            <a:off x="6686550" y="1035050"/>
            <a:ext cx="0" cy="382111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90" name="直接连接符 230489"/>
          <p:cNvSpPr/>
          <p:nvPr/>
        </p:nvSpPr>
        <p:spPr>
          <a:xfrm>
            <a:off x="5314950" y="5572125"/>
            <a:ext cx="22860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0491" name="直接连接符 230490"/>
          <p:cNvSpPr/>
          <p:nvPr/>
        </p:nvSpPr>
        <p:spPr>
          <a:xfrm>
            <a:off x="5772150" y="5572125"/>
            <a:ext cx="1373188"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230492" name="组合 230491"/>
          <p:cNvGrpSpPr/>
          <p:nvPr/>
        </p:nvGrpSpPr>
        <p:grpSpPr>
          <a:xfrm>
            <a:off x="5902325" y="1295400"/>
            <a:ext cx="2057400" cy="2187575"/>
            <a:chOff x="3730" y="816"/>
            <a:chExt cx="1296" cy="1378"/>
          </a:xfrm>
        </p:grpSpPr>
        <p:sp>
          <p:nvSpPr>
            <p:cNvPr id="230493" name="直接连接符 230492"/>
            <p:cNvSpPr/>
            <p:nvPr/>
          </p:nvSpPr>
          <p:spPr>
            <a:xfrm flipV="1">
              <a:off x="3744" y="1103"/>
              <a:ext cx="864" cy="752"/>
            </a:xfrm>
            <a:prstGeom prst="line">
              <a:avLst/>
            </a:prstGeom>
            <a:ln w="28575" cap="flat" cmpd="sng">
              <a:solidFill>
                <a:srgbClr val="FF0000"/>
              </a:solidFill>
              <a:prstDash val="solid"/>
              <a:headEnd type="none" w="med" len="med"/>
              <a:tailEnd type="none" w="med" len="med"/>
            </a:ln>
          </p:spPr>
          <p:txBody>
            <a:bodyPr/>
            <a:lstStyle/>
            <a:p>
              <a:endParaRPr lang="zh-CN" altLang="en-US"/>
            </a:p>
          </p:txBody>
        </p:sp>
        <p:grpSp>
          <p:nvGrpSpPr>
            <p:cNvPr id="230494" name="组合 230493"/>
            <p:cNvGrpSpPr/>
            <p:nvPr/>
          </p:nvGrpSpPr>
          <p:grpSpPr>
            <a:xfrm>
              <a:off x="3730" y="816"/>
              <a:ext cx="1296" cy="1378"/>
              <a:chOff x="4316" y="1436"/>
              <a:chExt cx="648" cy="880"/>
            </a:xfrm>
          </p:grpSpPr>
          <p:sp>
            <p:nvSpPr>
              <p:cNvPr id="230495" name="文本框 230494"/>
              <p:cNvSpPr txBox="1"/>
              <p:nvPr/>
            </p:nvSpPr>
            <p:spPr>
              <a:xfrm>
                <a:off x="4608" y="1436"/>
                <a:ext cx="356" cy="258"/>
              </a:xfrm>
              <a:prstGeom prst="rect">
                <a:avLst/>
              </a:prstGeom>
              <a:noFill/>
              <a:ln w="28575">
                <a:noFill/>
                <a:miter/>
              </a:ln>
            </p:spPr>
            <p:txBody>
              <a:bodyPr anchor="ctr">
                <a:spAutoFit/>
              </a:bodyPr>
              <a:lstStyle/>
              <a:p>
                <a:pPr lvl="0" algn="ctr"/>
                <a:r>
                  <a:rPr lang="en-US" altLang="zh-CN" sz="3600" b="1">
                    <a:solidFill>
                      <a:srgbClr val="FF0000"/>
                    </a:solidFill>
                    <a:latin typeface="Times New Roman" pitchFamily="18" charset="0"/>
                    <a:ea typeface="宋体" pitchFamily="2" charset="-122"/>
                  </a:rPr>
                  <a:t>1'</a:t>
                </a:r>
                <a:endParaRPr lang="en-US" altLang="zh-CN" sz="4000" b="1">
                  <a:solidFill>
                    <a:srgbClr val="FF0000"/>
                  </a:solidFill>
                  <a:latin typeface="Times New Roman" pitchFamily="18" charset="0"/>
                  <a:ea typeface="宋体" pitchFamily="2" charset="-122"/>
                </a:endParaRPr>
              </a:p>
            </p:txBody>
          </p:sp>
          <p:sp>
            <p:nvSpPr>
              <p:cNvPr id="230496" name="文本框 230495"/>
              <p:cNvSpPr txBox="1"/>
              <p:nvPr/>
            </p:nvSpPr>
            <p:spPr>
              <a:xfrm>
                <a:off x="4316" y="2058"/>
                <a:ext cx="170" cy="258"/>
              </a:xfrm>
              <a:prstGeom prst="rect">
                <a:avLst/>
              </a:prstGeom>
              <a:noFill/>
              <a:ln w="28575">
                <a:noFill/>
                <a:miter/>
              </a:ln>
            </p:spPr>
            <p:txBody>
              <a:bodyPr wrap="none" anchor="ctr">
                <a:spAutoFit/>
              </a:bodyPr>
              <a:lstStyle/>
              <a:p>
                <a:pPr lvl="0" algn="ctr"/>
                <a:r>
                  <a:rPr lang="en-US" altLang="zh-CN" sz="3600" b="1">
                    <a:solidFill>
                      <a:srgbClr val="FF0000"/>
                    </a:solidFill>
                    <a:latin typeface="Times New Roman" pitchFamily="18" charset="0"/>
                    <a:ea typeface="宋体" pitchFamily="2" charset="-122"/>
                  </a:rPr>
                  <a:t>2'</a:t>
                </a:r>
              </a:p>
            </p:txBody>
          </p:sp>
        </p:grpSp>
      </p:grpSp>
      <p:grpSp>
        <p:nvGrpSpPr>
          <p:cNvPr id="230497" name="组合 230496"/>
          <p:cNvGrpSpPr/>
          <p:nvPr/>
        </p:nvGrpSpPr>
        <p:grpSpPr>
          <a:xfrm>
            <a:off x="5562600" y="2944813"/>
            <a:ext cx="412750" cy="3663950"/>
            <a:chOff x="3516" y="1855"/>
            <a:chExt cx="260" cy="2308"/>
          </a:xfrm>
        </p:grpSpPr>
        <p:grpSp>
          <p:nvGrpSpPr>
            <p:cNvPr id="230498" name="组合 230497"/>
            <p:cNvGrpSpPr/>
            <p:nvPr/>
          </p:nvGrpSpPr>
          <p:grpSpPr>
            <a:xfrm>
              <a:off x="3744" y="1855"/>
              <a:ext cx="0" cy="1956"/>
              <a:chOff x="4224" y="2112"/>
              <a:chExt cx="0" cy="1248"/>
            </a:xfrm>
          </p:grpSpPr>
          <p:sp>
            <p:nvSpPr>
              <p:cNvPr id="230499" name="直接连接符 230498"/>
              <p:cNvSpPr/>
              <p:nvPr/>
            </p:nvSpPr>
            <p:spPr>
              <a:xfrm>
                <a:off x="4224" y="2112"/>
                <a:ext cx="0" cy="336"/>
              </a:xfrm>
              <a:prstGeom prst="line">
                <a:avLst/>
              </a:prstGeom>
              <a:ln w="28575" cap="flat" cmpd="sng">
                <a:solidFill>
                  <a:srgbClr val="FF3300"/>
                </a:solidFill>
                <a:prstDash val="solid"/>
                <a:headEnd type="none" w="med" len="med"/>
                <a:tailEnd type="triangle" w="med" len="med"/>
              </a:ln>
            </p:spPr>
            <p:txBody>
              <a:bodyPr/>
              <a:lstStyle/>
              <a:p>
                <a:endParaRPr lang="zh-CN" altLang="en-US"/>
              </a:p>
            </p:txBody>
          </p:sp>
          <p:sp>
            <p:nvSpPr>
              <p:cNvPr id="230500" name="直接连接符 230499"/>
              <p:cNvSpPr/>
              <p:nvPr/>
            </p:nvSpPr>
            <p:spPr>
              <a:xfrm>
                <a:off x="4224" y="2400"/>
                <a:ext cx="0" cy="960"/>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sp>
          <p:nvSpPr>
            <p:cNvPr id="230501" name="文本框 230500"/>
            <p:cNvSpPr txBox="1"/>
            <p:nvPr/>
          </p:nvSpPr>
          <p:spPr>
            <a:xfrm>
              <a:off x="3516" y="3759"/>
              <a:ext cx="260" cy="404"/>
            </a:xfrm>
            <a:prstGeom prst="rect">
              <a:avLst/>
            </a:prstGeom>
            <a:noFill/>
            <a:ln w="28575">
              <a:noFill/>
              <a:miter/>
            </a:ln>
          </p:spPr>
          <p:txBody>
            <a:bodyPr wrap="none" anchor="ctr">
              <a:spAutoFit/>
            </a:bodyPr>
            <a:lstStyle/>
            <a:p>
              <a:pPr lvl="0" algn="ctr"/>
              <a:r>
                <a:rPr lang="en-US" altLang="zh-CN" sz="3600" b="1">
                  <a:solidFill>
                    <a:srgbClr val="FF0000"/>
                  </a:solidFill>
                  <a:latin typeface="Times New Roman" pitchFamily="18" charset="0"/>
                  <a:ea typeface="宋体" pitchFamily="2" charset="-122"/>
                </a:rPr>
                <a:t>2</a:t>
              </a:r>
              <a:endParaRPr lang="en-US" altLang="zh-CN" sz="4000" b="1">
                <a:solidFill>
                  <a:srgbClr val="FF0000"/>
                </a:solidFill>
                <a:latin typeface="Times New Roman" pitchFamily="18" charset="0"/>
                <a:ea typeface="宋体" pitchFamily="2" charset="-122"/>
              </a:endParaRPr>
            </a:p>
          </p:txBody>
        </p:sp>
      </p:grpSp>
      <p:sp>
        <p:nvSpPr>
          <p:cNvPr id="230502" name="文本框 230501"/>
          <p:cNvSpPr txBox="1"/>
          <p:nvPr/>
        </p:nvSpPr>
        <p:spPr>
          <a:xfrm>
            <a:off x="5695950" y="1524000"/>
            <a:ext cx="749300" cy="701675"/>
          </a:xfrm>
          <a:prstGeom prst="rect">
            <a:avLst/>
          </a:prstGeom>
          <a:noFill/>
          <a:ln w="28575">
            <a:noFill/>
            <a:miter/>
          </a:ln>
        </p:spPr>
        <p:txBody>
          <a:bodyPr wrap="none" anchor="ctr">
            <a:spAutoFit/>
          </a:bodyPr>
          <a:lstStyle/>
          <a:p>
            <a:pPr lvl="0" algn="ctr"/>
            <a:r>
              <a:rPr lang="en-US" altLang="zh-CN" sz="4000" b="1">
                <a:solidFill>
                  <a:schemeClr val="tx1"/>
                </a:solidFill>
                <a:latin typeface="Times New Roman" pitchFamily="18" charset="0"/>
                <a:ea typeface="宋体" pitchFamily="2" charset="-122"/>
              </a:rPr>
              <a:t>m'</a:t>
            </a:r>
          </a:p>
        </p:txBody>
      </p:sp>
      <p:sp>
        <p:nvSpPr>
          <p:cNvPr id="230503" name="文本框 230502"/>
          <p:cNvSpPr txBox="1"/>
          <p:nvPr/>
        </p:nvSpPr>
        <p:spPr>
          <a:xfrm>
            <a:off x="6624638" y="2114550"/>
            <a:ext cx="608012" cy="701675"/>
          </a:xfrm>
          <a:prstGeom prst="rect">
            <a:avLst/>
          </a:prstGeom>
          <a:noFill/>
          <a:ln w="28575">
            <a:noFill/>
            <a:miter/>
          </a:ln>
        </p:spPr>
        <p:txBody>
          <a:bodyPr wrap="none" anchor="ctr">
            <a:spAutoFit/>
          </a:bodyPr>
          <a:lstStyle/>
          <a:p>
            <a:pPr lvl="0" algn="ctr"/>
            <a:r>
              <a:rPr lang="en-US" altLang="zh-CN" sz="4000" b="1">
                <a:solidFill>
                  <a:schemeClr val="tx1"/>
                </a:solidFill>
                <a:latin typeface="Times New Roman" pitchFamily="18" charset="0"/>
                <a:ea typeface="宋体" pitchFamily="2" charset="-122"/>
              </a:rPr>
              <a:t>n'</a:t>
            </a:r>
          </a:p>
        </p:txBody>
      </p:sp>
      <p:grpSp>
        <p:nvGrpSpPr>
          <p:cNvPr id="230504" name="组合 230503"/>
          <p:cNvGrpSpPr/>
          <p:nvPr/>
        </p:nvGrpSpPr>
        <p:grpSpPr>
          <a:xfrm>
            <a:off x="5924550" y="4724400"/>
            <a:ext cx="1708150" cy="1260475"/>
            <a:chOff x="3744" y="2976"/>
            <a:chExt cx="1076" cy="794"/>
          </a:xfrm>
        </p:grpSpPr>
        <p:sp>
          <p:nvSpPr>
            <p:cNvPr id="230505" name="文本框 230504"/>
            <p:cNvSpPr txBox="1"/>
            <p:nvPr/>
          </p:nvSpPr>
          <p:spPr>
            <a:xfrm>
              <a:off x="4560" y="2976"/>
              <a:ext cx="260" cy="404"/>
            </a:xfrm>
            <a:prstGeom prst="rect">
              <a:avLst/>
            </a:prstGeom>
            <a:noFill/>
            <a:ln w="28575">
              <a:noFill/>
              <a:miter/>
            </a:ln>
          </p:spPr>
          <p:txBody>
            <a:bodyPr wrap="none" anchor="ctr">
              <a:spAutoFit/>
            </a:bodyPr>
            <a:lstStyle/>
            <a:p>
              <a:pPr lvl="0" algn="ctr"/>
              <a:r>
                <a:rPr lang="en-US" altLang="zh-CN" sz="3600" b="1">
                  <a:solidFill>
                    <a:srgbClr val="FF0000"/>
                  </a:solidFill>
                  <a:latin typeface="Times New Roman" pitchFamily="18" charset="0"/>
                  <a:ea typeface="宋体" pitchFamily="2" charset="-122"/>
                </a:rPr>
                <a:t>1</a:t>
              </a:r>
              <a:endParaRPr lang="en-US" altLang="zh-CN" sz="4000" b="1">
                <a:solidFill>
                  <a:srgbClr val="FF0000"/>
                </a:solidFill>
                <a:latin typeface="Times New Roman" pitchFamily="18" charset="0"/>
                <a:ea typeface="宋体" pitchFamily="2" charset="-122"/>
              </a:endParaRPr>
            </a:p>
          </p:txBody>
        </p:sp>
        <p:sp>
          <p:nvSpPr>
            <p:cNvPr id="230506" name="直接连接符 230505"/>
            <p:cNvSpPr/>
            <p:nvPr/>
          </p:nvSpPr>
          <p:spPr>
            <a:xfrm flipV="1">
              <a:off x="3744" y="3319"/>
              <a:ext cx="864" cy="451"/>
            </a:xfrm>
            <a:prstGeom prst="line">
              <a:avLst/>
            </a:prstGeom>
            <a:ln w="28575" cap="flat" cmpd="sng">
              <a:solidFill>
                <a:srgbClr val="FF0000"/>
              </a:solidFill>
              <a:prstDash val="solid"/>
              <a:headEnd type="none" w="med" len="med"/>
              <a:tailEnd type="none" w="med" len="med"/>
            </a:ln>
          </p:spPr>
          <p:txBody>
            <a:bodyPr/>
            <a:lstStyle/>
            <a:p>
              <a:endParaRPr lang="zh-CN" altLang="en-US"/>
            </a:p>
          </p:txBody>
        </p:sp>
      </p:grpSp>
      <p:sp>
        <p:nvSpPr>
          <p:cNvPr id="230507" name="文本框 230506"/>
          <p:cNvSpPr txBox="1"/>
          <p:nvPr/>
        </p:nvSpPr>
        <p:spPr>
          <a:xfrm>
            <a:off x="7273925" y="6505575"/>
            <a:ext cx="1822450"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投影面上的平行线</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0468"/>
                                        </p:tgtEl>
                                        <p:attrNameLst>
                                          <p:attrName>style.visibility</p:attrName>
                                        </p:attrNameLst>
                                      </p:cBhvr>
                                      <p:to>
                                        <p:strVal val="visible"/>
                                      </p:to>
                                    </p:set>
                                    <p:animEffect transition="in" filter="wipe(right)">
                                      <p:cBhvr>
                                        <p:cTn id="7" dur="500"/>
                                        <p:tgtEl>
                                          <p:spTgt spid="2304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3045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nodeType="clickEffect">
                                  <p:stCondLst>
                                    <p:cond delay="0"/>
                                  </p:stCondLst>
                                  <p:childTnLst>
                                    <p:set>
                                      <p:cBhvr>
                                        <p:cTn id="15" dur="1" fill="hold">
                                          <p:stCondLst>
                                            <p:cond delay="0"/>
                                          </p:stCondLst>
                                        </p:cTn>
                                        <p:tgtEl>
                                          <p:spTgt spid="230475"/>
                                        </p:tgtEl>
                                        <p:attrNameLst>
                                          <p:attrName>style.visibility</p:attrName>
                                        </p:attrNameLst>
                                      </p:cBhvr>
                                      <p:to>
                                        <p:strVal val="visible"/>
                                      </p:to>
                                    </p:set>
                                    <p:anim calcmode="lin" valueType="num">
                                      <p:cBhvr additive="base">
                                        <p:cTn id="16" dur="500" fill="hold"/>
                                        <p:tgtEl>
                                          <p:spTgt spid="230475"/>
                                        </p:tgtEl>
                                        <p:attrNameLst>
                                          <p:attrName>ppt_x</p:attrName>
                                        </p:attrNameLst>
                                      </p:cBhvr>
                                      <p:tavLst>
                                        <p:tav tm="0">
                                          <p:val>
                                            <p:strVal val="#ppt_x"/>
                                          </p:val>
                                        </p:tav>
                                        <p:tav tm="100000">
                                          <p:val>
                                            <p:strVal val="#ppt_x"/>
                                          </p:val>
                                        </p:tav>
                                      </p:tavLst>
                                    </p:anim>
                                    <p:anim calcmode="lin" valueType="num">
                                      <p:cBhvr additive="base">
                                        <p:cTn id="17" dur="500" fill="hold"/>
                                        <p:tgtEl>
                                          <p:spTgt spid="2304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0469"/>
                                        </p:tgtEl>
                                        <p:attrNameLst>
                                          <p:attrName>style.visibility</p:attrName>
                                        </p:attrNameLst>
                                      </p:cBhvr>
                                      <p:to>
                                        <p:strVal val="visible"/>
                                      </p:to>
                                    </p:set>
                                    <p:animEffect transition="in" filter="wipe(left)">
                                      <p:cBhvr>
                                        <p:cTn id="22" dur="500"/>
                                        <p:tgtEl>
                                          <p:spTgt spid="23046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045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230470"/>
                                        </p:tgtEl>
                                        <p:attrNameLst>
                                          <p:attrName>style.visibility</p:attrName>
                                        </p:attrNameLst>
                                      </p:cBhvr>
                                      <p:to>
                                        <p:strVal val="visible"/>
                                      </p:to>
                                    </p:set>
                                    <p:anim calcmode="lin" valueType="num">
                                      <p:cBhvr additive="base">
                                        <p:cTn id="31" dur="500" fill="hold"/>
                                        <p:tgtEl>
                                          <p:spTgt spid="230470"/>
                                        </p:tgtEl>
                                        <p:attrNameLst>
                                          <p:attrName>ppt_x</p:attrName>
                                        </p:attrNameLst>
                                      </p:cBhvr>
                                      <p:tavLst>
                                        <p:tav tm="0">
                                          <p:val>
                                            <p:strVal val="#ppt_x"/>
                                          </p:val>
                                        </p:tav>
                                        <p:tav tm="100000">
                                          <p:val>
                                            <p:strVal val="#ppt_x"/>
                                          </p:val>
                                        </p:tav>
                                      </p:tavLst>
                                    </p:anim>
                                    <p:anim calcmode="lin" valueType="num">
                                      <p:cBhvr additive="base">
                                        <p:cTn id="32" dur="500" fill="hold"/>
                                        <p:tgtEl>
                                          <p:spTgt spid="23047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0490"/>
                                        </p:tgtEl>
                                        <p:attrNameLst>
                                          <p:attrName>style.visibility</p:attrName>
                                        </p:attrNameLst>
                                      </p:cBhvr>
                                      <p:to>
                                        <p:strVal val="visible"/>
                                      </p:to>
                                    </p:set>
                                    <p:animEffect transition="in" filter="wipe(left)">
                                      <p:cBhvr>
                                        <p:cTn id="37" dur="500"/>
                                        <p:tgtEl>
                                          <p:spTgt spid="23049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230480"/>
                                        </p:tgtEl>
                                        <p:attrNameLst>
                                          <p:attrName>style.visibility</p:attrName>
                                        </p:attrNameLst>
                                      </p:cBhvr>
                                      <p:to>
                                        <p:strVal val="visible"/>
                                      </p:to>
                                    </p:set>
                                    <p:anim calcmode="lin" valueType="num">
                                      <p:cBhvr additive="base">
                                        <p:cTn id="42" dur="500" fill="hold"/>
                                        <p:tgtEl>
                                          <p:spTgt spid="230480"/>
                                        </p:tgtEl>
                                        <p:attrNameLst>
                                          <p:attrName>ppt_x</p:attrName>
                                        </p:attrNameLst>
                                      </p:cBhvr>
                                      <p:tavLst>
                                        <p:tav tm="0">
                                          <p:val>
                                            <p:strVal val="#ppt_x"/>
                                          </p:val>
                                        </p:tav>
                                        <p:tav tm="100000">
                                          <p:val>
                                            <p:strVal val="#ppt_x"/>
                                          </p:val>
                                        </p:tav>
                                      </p:tavLst>
                                    </p:anim>
                                    <p:anim calcmode="lin" valueType="num">
                                      <p:cBhvr additive="base">
                                        <p:cTn id="43" dur="500" fill="hold"/>
                                        <p:tgtEl>
                                          <p:spTgt spid="23048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0491"/>
                                        </p:tgtEl>
                                        <p:attrNameLst>
                                          <p:attrName>style.visibility</p:attrName>
                                        </p:attrNameLst>
                                      </p:cBhvr>
                                      <p:to>
                                        <p:strVal val="visible"/>
                                      </p:to>
                                    </p:set>
                                    <p:animEffect transition="in" filter="wipe(left)">
                                      <p:cBhvr>
                                        <p:cTn id="48" dur="500"/>
                                        <p:tgtEl>
                                          <p:spTgt spid="23049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0402">
                                            <p:txEl>
                                              <p:pRg st="0" end="0"/>
                                            </p:txEl>
                                          </p:spTgt>
                                        </p:tgtEl>
                                        <p:attrNameLst>
                                          <p:attrName>style.visibility</p:attrName>
                                        </p:attrNameLst>
                                      </p:cBhvr>
                                      <p:to>
                                        <p:strVal val="visible"/>
                                      </p:to>
                                    </p:set>
                                    <p:animEffect transition="in" filter="wipe(left)">
                                      <p:cBhvr>
                                        <p:cTn id="53" dur="500"/>
                                        <p:tgtEl>
                                          <p:spTgt spid="23040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nodeType="clickEffect">
                                  <p:stCondLst>
                                    <p:cond delay="0"/>
                                  </p:stCondLst>
                                  <p:childTnLst>
                                    <p:set>
                                      <p:cBhvr>
                                        <p:cTn id="57" dur="1" fill="hold">
                                          <p:stCondLst>
                                            <p:cond delay="0"/>
                                          </p:stCondLst>
                                        </p:cTn>
                                        <p:tgtEl>
                                          <p:spTgt spid="230492"/>
                                        </p:tgtEl>
                                        <p:attrNameLst>
                                          <p:attrName>style.visibility</p:attrName>
                                        </p:attrNameLst>
                                      </p:cBhvr>
                                      <p:to>
                                        <p:strVal val="visible"/>
                                      </p:to>
                                    </p:set>
                                    <p:anim calcmode="lin" valueType="num">
                                      <p:cBhvr additive="base">
                                        <p:cTn id="58" dur="500" fill="hold"/>
                                        <p:tgtEl>
                                          <p:spTgt spid="230492"/>
                                        </p:tgtEl>
                                        <p:attrNameLst>
                                          <p:attrName>ppt_x</p:attrName>
                                        </p:attrNameLst>
                                      </p:cBhvr>
                                      <p:tavLst>
                                        <p:tav tm="0">
                                          <p:val>
                                            <p:strVal val="1+#ppt_w/2"/>
                                          </p:val>
                                        </p:tav>
                                        <p:tav tm="100000">
                                          <p:val>
                                            <p:strVal val="#ppt_x"/>
                                          </p:val>
                                        </p:tav>
                                      </p:tavLst>
                                    </p:anim>
                                    <p:anim calcmode="lin" valueType="num">
                                      <p:cBhvr additive="base">
                                        <p:cTn id="59" dur="500" fill="hold"/>
                                        <p:tgtEl>
                                          <p:spTgt spid="230492"/>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nodeType="clickEffect">
                                  <p:stCondLst>
                                    <p:cond delay="0"/>
                                  </p:stCondLst>
                                  <p:childTnLst>
                                    <p:set>
                                      <p:cBhvr>
                                        <p:cTn id="63" dur="1" fill="hold">
                                          <p:stCondLst>
                                            <p:cond delay="0"/>
                                          </p:stCondLst>
                                        </p:cTn>
                                        <p:tgtEl>
                                          <p:spTgt spid="230497"/>
                                        </p:tgtEl>
                                        <p:attrNameLst>
                                          <p:attrName>style.visibility</p:attrName>
                                        </p:attrNameLst>
                                      </p:cBhvr>
                                      <p:to>
                                        <p:strVal val="visible"/>
                                      </p:to>
                                    </p:set>
                                    <p:anim calcmode="lin" valueType="num">
                                      <p:cBhvr additive="base">
                                        <p:cTn id="64" dur="500" fill="hold"/>
                                        <p:tgtEl>
                                          <p:spTgt spid="230497"/>
                                        </p:tgtEl>
                                        <p:attrNameLst>
                                          <p:attrName>ppt_x</p:attrName>
                                        </p:attrNameLst>
                                      </p:cBhvr>
                                      <p:tavLst>
                                        <p:tav tm="0">
                                          <p:val>
                                            <p:strVal val="#ppt_x"/>
                                          </p:val>
                                        </p:tav>
                                        <p:tav tm="100000">
                                          <p:val>
                                            <p:strVal val="#ppt_x"/>
                                          </p:val>
                                        </p:tav>
                                      </p:tavLst>
                                    </p:anim>
                                    <p:anim calcmode="lin" valueType="num">
                                      <p:cBhvr additive="base">
                                        <p:cTn id="65" dur="500" fill="hold"/>
                                        <p:tgtEl>
                                          <p:spTgt spid="230497"/>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12" fill="hold" nodeType="clickEffect">
                                  <p:stCondLst>
                                    <p:cond delay="0"/>
                                  </p:stCondLst>
                                  <p:childTnLst>
                                    <p:set>
                                      <p:cBhvr>
                                        <p:cTn id="69" dur="1" fill="hold">
                                          <p:stCondLst>
                                            <p:cond delay="0"/>
                                          </p:stCondLst>
                                        </p:cTn>
                                        <p:tgtEl>
                                          <p:spTgt spid="230504"/>
                                        </p:tgtEl>
                                        <p:attrNameLst>
                                          <p:attrName>style.visibility</p:attrName>
                                        </p:attrNameLst>
                                      </p:cBhvr>
                                      <p:to>
                                        <p:strVal val="visible"/>
                                      </p:to>
                                    </p:set>
                                    <p:anim calcmode="lin" valueType="num">
                                      <p:cBhvr additive="base">
                                        <p:cTn id="70" dur="500" fill="hold"/>
                                        <p:tgtEl>
                                          <p:spTgt spid="230504"/>
                                        </p:tgtEl>
                                        <p:attrNameLst>
                                          <p:attrName>ppt_x</p:attrName>
                                        </p:attrNameLst>
                                      </p:cBhvr>
                                      <p:tavLst>
                                        <p:tav tm="0">
                                          <p:val>
                                            <p:strVal val="0-#ppt_w/2"/>
                                          </p:val>
                                        </p:tav>
                                        <p:tav tm="100000">
                                          <p:val>
                                            <p:strVal val="#ppt_x"/>
                                          </p:val>
                                        </p:tav>
                                      </p:tavLst>
                                    </p:anim>
                                    <p:anim calcmode="lin" valueType="num">
                                      <p:cBhvr additive="base">
                                        <p:cTn id="71" dur="500" fill="hold"/>
                                        <p:tgtEl>
                                          <p:spTgt spid="230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build="p"/>
      <p:bldP spid="230451" grpId="0" build="p"/>
      <p:bldP spid="230452"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一 直线的投影</a:t>
            </a:r>
          </a:p>
        </p:txBody>
      </p:sp>
      <p:sp>
        <p:nvSpPr>
          <p:cNvPr id="4" name="文本框 3"/>
          <p:cNvSpPr txBox="1"/>
          <p:nvPr/>
        </p:nvSpPr>
        <p:spPr>
          <a:xfrm>
            <a:off x="323850" y="1124585"/>
            <a:ext cx="8655050" cy="8325485"/>
          </a:xfrm>
          <a:prstGeom prst="rect">
            <a:avLst/>
          </a:prstGeom>
          <a:noFill/>
        </p:spPr>
        <p:txBody>
          <a:bodyPr wrap="square" rtlCol="0" anchor="t">
            <a:spAutoFit/>
          </a:bodyPr>
          <a:lstStyle/>
          <a:p>
            <a:r>
              <a:rPr lang="en-US" altLang="zh-CN" sz="3200" b="1"/>
              <a:t>      </a:t>
            </a:r>
            <a:r>
              <a:rPr lang="en-US" altLang="zh-CN" sz="3200" b="1">
                <a:latin typeface="黑体" charset="0"/>
                <a:ea typeface="黑体" charset="0"/>
              </a:rPr>
              <a:t> </a:t>
            </a:r>
            <a:r>
              <a:rPr lang="zh-CN" altLang="en-US" sz="2800">
                <a:latin typeface="黑体" charset="0"/>
                <a:ea typeface="黑体" charset="0"/>
              </a:rPr>
              <a:t>直线投影的基本作图方法：求出两端点的投影，将同面投影相连。</a:t>
            </a:r>
          </a:p>
          <a:p>
            <a:r>
              <a:rPr lang="zh-CN" altLang="en-US" sz="2800">
                <a:latin typeface="黑体" charset="0"/>
                <a:ea typeface="黑体" charset="0"/>
              </a:rPr>
              <a:t>    按直线与投影面的相对位置可分为三种情况：</a:t>
            </a:r>
            <a:r>
              <a:rPr lang="zh-CN" altLang="en-US" sz="2800">
                <a:solidFill>
                  <a:srgbClr val="FF0000"/>
                </a:solidFill>
                <a:latin typeface="黑体" charset="0"/>
                <a:ea typeface="黑体" charset="0"/>
              </a:rPr>
              <a:t>垂直</a:t>
            </a:r>
            <a:r>
              <a:rPr lang="zh-CN" altLang="en-US" sz="2800">
                <a:latin typeface="黑体" charset="0"/>
                <a:ea typeface="黑体" charset="0"/>
              </a:rPr>
              <a:t>、</a:t>
            </a:r>
            <a:r>
              <a:rPr lang="zh-CN" altLang="en-US" sz="2800">
                <a:solidFill>
                  <a:srgbClr val="FF0000"/>
                </a:solidFill>
                <a:latin typeface="黑体" charset="0"/>
                <a:ea typeface="黑体" charset="0"/>
              </a:rPr>
              <a:t>平行</a:t>
            </a:r>
            <a:r>
              <a:rPr lang="zh-CN" altLang="en-US" sz="2800">
                <a:latin typeface="黑体" charset="0"/>
                <a:ea typeface="黑体" charset="0"/>
              </a:rPr>
              <a:t>和</a:t>
            </a:r>
            <a:r>
              <a:rPr lang="zh-CN" altLang="en-US" sz="2800">
                <a:solidFill>
                  <a:srgbClr val="FF0000"/>
                </a:solidFill>
                <a:latin typeface="黑体" charset="0"/>
                <a:ea typeface="黑体" charset="0"/>
              </a:rPr>
              <a:t>相交</a:t>
            </a:r>
            <a:r>
              <a:rPr lang="zh-CN" altLang="en-US" sz="2800">
                <a:latin typeface="黑体" charset="0"/>
                <a:ea typeface="黑体" charset="0"/>
              </a:rPr>
              <a:t>。</a:t>
            </a:r>
          </a:p>
          <a:p>
            <a:r>
              <a:rPr lang="zh-CN" altLang="en-US" sz="2800">
                <a:latin typeface="黑体" charset="0"/>
                <a:ea typeface="黑体" charset="0"/>
              </a:rPr>
              <a:t>(1)投影面的垂直线</a:t>
            </a:r>
          </a:p>
          <a:p>
            <a:r>
              <a:rPr lang="zh-CN" altLang="en-US" sz="2800">
                <a:latin typeface="黑体" charset="0"/>
                <a:ea typeface="黑体" charset="0"/>
              </a:rPr>
              <a:t>    凡垂直于某一投影面,同时平行于另两个投影面的直线统称为投影面的垂直线。其中：</a:t>
            </a:r>
          </a:p>
          <a:p>
            <a:r>
              <a:rPr lang="zh-CN" altLang="en-US" sz="2800">
                <a:latin typeface="黑体" charset="0"/>
                <a:ea typeface="黑体" charset="0"/>
              </a:rPr>
              <a:t>    垂直于</a:t>
            </a:r>
            <a:r>
              <a:rPr lang="zh-CN" altLang="en-US" sz="2800">
                <a:solidFill>
                  <a:srgbClr val="0000FF"/>
                </a:solidFill>
                <a:latin typeface="黑体" charset="0"/>
                <a:ea typeface="黑体" charset="0"/>
              </a:rPr>
              <a:t>正投影面（V面）</a:t>
            </a:r>
            <a:r>
              <a:rPr lang="zh-CN" altLang="en-US" sz="2800">
                <a:latin typeface="黑体" charset="0"/>
                <a:ea typeface="黑体" charset="0"/>
              </a:rPr>
              <a:t>的称为</a:t>
            </a:r>
            <a:r>
              <a:rPr lang="zh-CN" altLang="en-US" sz="2800">
                <a:solidFill>
                  <a:srgbClr val="FF0000"/>
                </a:solidFill>
                <a:latin typeface="黑体" charset="0"/>
                <a:ea typeface="黑体" charset="0"/>
              </a:rPr>
              <a:t>正垂线</a:t>
            </a:r>
            <a:r>
              <a:rPr lang="zh-CN" altLang="en-US" sz="2800">
                <a:latin typeface="黑体" charset="0"/>
                <a:ea typeface="黑体" charset="0"/>
              </a:rPr>
              <a:t>；</a:t>
            </a:r>
          </a:p>
          <a:p>
            <a:r>
              <a:rPr lang="zh-CN" altLang="en-US" sz="2800">
                <a:latin typeface="黑体" charset="0"/>
                <a:ea typeface="黑体" charset="0"/>
              </a:rPr>
              <a:t>    垂直于</a:t>
            </a:r>
            <a:r>
              <a:rPr lang="zh-CN" altLang="en-US" sz="2800">
                <a:solidFill>
                  <a:srgbClr val="0000FF"/>
                </a:solidFill>
                <a:latin typeface="黑体" charset="0"/>
                <a:ea typeface="黑体" charset="0"/>
              </a:rPr>
              <a:t>水平投影面（H面）</a:t>
            </a:r>
            <a:r>
              <a:rPr lang="zh-CN" altLang="en-US" sz="2800">
                <a:latin typeface="黑体" charset="0"/>
                <a:ea typeface="黑体" charset="0"/>
              </a:rPr>
              <a:t>的称为</a:t>
            </a:r>
            <a:r>
              <a:rPr lang="zh-CN" altLang="en-US" sz="2800">
                <a:solidFill>
                  <a:srgbClr val="FF0000"/>
                </a:solidFill>
                <a:latin typeface="黑体" charset="0"/>
                <a:ea typeface="黑体" charset="0"/>
              </a:rPr>
              <a:t>铅垂线</a:t>
            </a:r>
            <a:r>
              <a:rPr lang="zh-CN" altLang="en-US" sz="2800">
                <a:latin typeface="黑体" charset="0"/>
                <a:ea typeface="黑体" charset="0"/>
              </a:rPr>
              <a:t>；</a:t>
            </a:r>
          </a:p>
          <a:p>
            <a:r>
              <a:rPr lang="zh-CN" altLang="en-US" sz="2800">
                <a:latin typeface="黑体" charset="0"/>
                <a:ea typeface="黑体" charset="0"/>
              </a:rPr>
              <a:t>    垂直于</a:t>
            </a:r>
            <a:r>
              <a:rPr lang="zh-CN" altLang="en-US" sz="2800">
                <a:solidFill>
                  <a:srgbClr val="0000FF"/>
                </a:solidFill>
                <a:latin typeface="黑体" charset="0"/>
                <a:ea typeface="黑体" charset="0"/>
              </a:rPr>
              <a:t>侧投影面（W面）</a:t>
            </a:r>
            <a:r>
              <a:rPr lang="zh-CN" altLang="en-US" sz="2800">
                <a:latin typeface="黑体" charset="0"/>
                <a:ea typeface="黑体" charset="0"/>
              </a:rPr>
              <a:t>的称为</a:t>
            </a:r>
            <a:r>
              <a:rPr lang="zh-CN" altLang="en-US" sz="2800">
                <a:solidFill>
                  <a:srgbClr val="FF0000"/>
                </a:solidFill>
                <a:latin typeface="黑体" charset="0"/>
                <a:ea typeface="黑体" charset="0"/>
              </a:rPr>
              <a:t>侧垂线</a:t>
            </a:r>
            <a:r>
              <a:rPr lang="zh-CN" altLang="en-US" sz="2800">
                <a:latin typeface="黑体" charset="0"/>
                <a:ea typeface="黑体" charset="0"/>
              </a:rPr>
              <a:t>；</a:t>
            </a:r>
          </a:p>
          <a:p>
            <a:endParaRPr lang="zh-CN" altLang="en-US" sz="3200" b="1">
              <a:latin typeface="黑体" charset="0"/>
              <a:ea typeface="黑体" charset="0"/>
            </a:endParaRPr>
          </a:p>
          <a:p>
            <a:endParaRPr lang="zh-CN" altLang="en-US" sz="3200" b="1"/>
          </a:p>
          <a:p>
            <a:endParaRPr lang="zh-CN" altLang="en-US" sz="3200" b="1"/>
          </a:p>
          <a:p>
            <a:endParaRPr lang="zh-CN" altLang="en-US" sz="3200" b="1"/>
          </a:p>
          <a:p>
            <a:endParaRPr lang="zh-CN" altLang="en-US" sz="3200" b="1"/>
          </a:p>
          <a:p>
            <a:endParaRPr lang="zh-CN" altLang="en-US" sz="3200" b="1"/>
          </a:p>
          <a:p>
            <a:endParaRPr lang="zh-CN" altLang="en-US" sz="3200" b="1"/>
          </a:p>
          <a:p>
            <a:endParaRPr lang="zh-CN" altLang="en-US" sz="3200" b="1"/>
          </a:p>
        </p:txBody>
      </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450" name="组合 232449"/>
          <p:cNvGrpSpPr/>
          <p:nvPr/>
        </p:nvGrpSpPr>
        <p:grpSpPr>
          <a:xfrm>
            <a:off x="331788" y="1981200"/>
            <a:ext cx="8618537" cy="4656138"/>
            <a:chOff x="192" y="1248"/>
            <a:chExt cx="5429" cy="2933"/>
          </a:xfrm>
        </p:grpSpPr>
        <p:grpSp>
          <p:nvGrpSpPr>
            <p:cNvPr id="232451" name="组合 232450"/>
            <p:cNvGrpSpPr/>
            <p:nvPr/>
          </p:nvGrpSpPr>
          <p:grpSpPr>
            <a:xfrm>
              <a:off x="192" y="1248"/>
              <a:ext cx="3072" cy="2933"/>
              <a:chOff x="288" y="144"/>
              <a:chExt cx="2496" cy="2429"/>
            </a:xfrm>
          </p:grpSpPr>
          <p:sp>
            <p:nvSpPr>
              <p:cNvPr id="232452" name="文本框 232451"/>
              <p:cNvSpPr txBox="1"/>
              <p:nvPr/>
            </p:nvSpPr>
            <p:spPr>
              <a:xfrm>
                <a:off x="2208" y="1248"/>
                <a:ext cx="263" cy="33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32453" name="任意多边形 232452"/>
              <p:cNvSpPr/>
              <p:nvPr/>
            </p:nvSpPr>
            <p:spPr>
              <a:xfrm>
                <a:off x="288" y="1565"/>
                <a:ext cx="2496" cy="1008"/>
              </a:xfrm>
              <a:custGeom>
                <a:avLst/>
                <a:gdLst/>
                <a:ahLst/>
                <a:cxnLst/>
                <a:rect l="0" t="0" r="0" b="0"/>
                <a:pathLst>
                  <a:path w="2496" h="1008">
                    <a:moveTo>
                      <a:pt x="0" y="0"/>
                    </a:moveTo>
                    <a:lnTo>
                      <a:pt x="960" y="1008"/>
                    </a:lnTo>
                    <a:lnTo>
                      <a:pt x="2496" y="1008"/>
                    </a:lnTo>
                    <a:lnTo>
                      <a:pt x="1488" y="0"/>
                    </a:lnTo>
                    <a:lnTo>
                      <a:pt x="0"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2454" name="任意多边形 232453"/>
              <p:cNvSpPr/>
              <p:nvPr/>
            </p:nvSpPr>
            <p:spPr>
              <a:xfrm>
                <a:off x="288" y="173"/>
                <a:ext cx="1488" cy="1392"/>
              </a:xfrm>
              <a:custGeom>
                <a:avLst/>
                <a:gdLst/>
                <a:ahLst/>
                <a:cxnLst/>
                <a:rect l="0" t="0" r="0" b="0"/>
                <a:pathLst>
                  <a:path w="1488" h="1392">
                    <a:moveTo>
                      <a:pt x="0" y="1392"/>
                    </a:moveTo>
                    <a:lnTo>
                      <a:pt x="0" y="0"/>
                    </a:lnTo>
                    <a:lnTo>
                      <a:pt x="1488" y="0"/>
                    </a:lnTo>
                    <a:lnTo>
                      <a:pt x="1488" y="1392"/>
                    </a:lnTo>
                    <a:lnTo>
                      <a:pt x="0" y="1392"/>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2455" name="文本框 232454"/>
              <p:cNvSpPr txBox="1"/>
              <p:nvPr/>
            </p:nvSpPr>
            <p:spPr>
              <a:xfrm>
                <a:off x="1200" y="2208"/>
                <a:ext cx="276" cy="33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H</a:t>
                </a:r>
                <a:endParaRPr lang="en-US" altLang="zh-CN" sz="4000" b="1">
                  <a:solidFill>
                    <a:schemeClr val="tx1"/>
                  </a:solidFill>
                  <a:latin typeface="Times New Roman" pitchFamily="18" charset="0"/>
                  <a:ea typeface="宋体" pitchFamily="2" charset="-122"/>
                </a:endParaRPr>
              </a:p>
            </p:txBody>
          </p:sp>
          <p:sp>
            <p:nvSpPr>
              <p:cNvPr id="232456" name="文本框 232455"/>
              <p:cNvSpPr txBox="1"/>
              <p:nvPr/>
            </p:nvSpPr>
            <p:spPr>
              <a:xfrm>
                <a:off x="336" y="144"/>
                <a:ext cx="263" cy="33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V</a:t>
                </a:r>
                <a:endParaRPr lang="en-US" altLang="zh-CN" sz="4000" b="1">
                  <a:solidFill>
                    <a:schemeClr val="tx1"/>
                  </a:solidFill>
                  <a:latin typeface="Times New Roman" pitchFamily="18" charset="0"/>
                  <a:ea typeface="宋体" pitchFamily="2" charset="-122"/>
                </a:endParaRPr>
              </a:p>
            </p:txBody>
          </p:sp>
          <p:sp>
            <p:nvSpPr>
              <p:cNvPr id="232457" name="文本框 232456"/>
              <p:cNvSpPr txBox="1"/>
              <p:nvPr/>
            </p:nvSpPr>
            <p:spPr>
              <a:xfrm>
                <a:off x="1392" y="192"/>
                <a:ext cx="263" cy="33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2458" name="文本框 232457"/>
              <p:cNvSpPr txBox="1"/>
              <p:nvPr/>
            </p:nvSpPr>
            <p:spPr>
              <a:xfrm>
                <a:off x="624" y="864"/>
                <a:ext cx="232" cy="334"/>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B</a:t>
                </a:r>
              </a:p>
            </p:txBody>
          </p:sp>
          <p:sp>
            <p:nvSpPr>
              <p:cNvPr id="232459" name="文本框 232458"/>
              <p:cNvSpPr txBox="1"/>
              <p:nvPr/>
            </p:nvSpPr>
            <p:spPr>
              <a:xfrm>
                <a:off x="1536" y="1488"/>
                <a:ext cx="211" cy="33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2460" name="文本框 232459"/>
              <p:cNvSpPr txBox="1"/>
              <p:nvPr/>
            </p:nvSpPr>
            <p:spPr>
              <a:xfrm>
                <a:off x="960" y="1632"/>
                <a:ext cx="224" cy="33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32461" name="文本框 232460"/>
              <p:cNvSpPr txBox="1"/>
              <p:nvPr/>
            </p:nvSpPr>
            <p:spPr>
              <a:xfrm>
                <a:off x="2256" y="2208"/>
                <a:ext cx="192" cy="334"/>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c</a:t>
                </a:r>
              </a:p>
            </p:txBody>
          </p:sp>
          <p:sp>
            <p:nvSpPr>
              <p:cNvPr id="232462" name="文本框 232461"/>
              <p:cNvSpPr txBox="1"/>
              <p:nvPr/>
            </p:nvSpPr>
            <p:spPr>
              <a:xfrm>
                <a:off x="1824" y="1421"/>
                <a:ext cx="288" cy="335"/>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O</a:t>
                </a:r>
              </a:p>
            </p:txBody>
          </p:sp>
          <p:sp>
            <p:nvSpPr>
              <p:cNvPr id="232463" name="文本框 232462"/>
              <p:cNvSpPr txBox="1"/>
              <p:nvPr/>
            </p:nvSpPr>
            <p:spPr>
              <a:xfrm>
                <a:off x="297" y="1200"/>
                <a:ext cx="263" cy="33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sp>
            <p:nvSpPr>
              <p:cNvPr id="232464" name="任意多边形 232463"/>
              <p:cNvSpPr/>
              <p:nvPr/>
            </p:nvSpPr>
            <p:spPr>
              <a:xfrm>
                <a:off x="969" y="1700"/>
                <a:ext cx="1248" cy="720"/>
              </a:xfrm>
              <a:custGeom>
                <a:avLst/>
                <a:gdLst/>
                <a:ahLst/>
                <a:cxnLst/>
                <a:rect l="0" t="0" r="0" b="0"/>
                <a:pathLst>
                  <a:path w="1248" h="720">
                    <a:moveTo>
                      <a:pt x="0" y="432"/>
                    </a:moveTo>
                    <a:lnTo>
                      <a:pt x="528" y="0"/>
                    </a:lnTo>
                    <a:lnTo>
                      <a:pt x="1248" y="720"/>
                    </a:lnTo>
                    <a:lnTo>
                      <a:pt x="0" y="432"/>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232465" name="任意多边形 232464"/>
              <p:cNvSpPr/>
              <p:nvPr/>
            </p:nvSpPr>
            <p:spPr>
              <a:xfrm>
                <a:off x="960" y="557"/>
                <a:ext cx="1248" cy="960"/>
              </a:xfrm>
              <a:custGeom>
                <a:avLst/>
                <a:gdLst/>
                <a:ahLst/>
                <a:cxnLst/>
                <a:rect l="0" t="0" r="0" b="0"/>
                <a:pathLst>
                  <a:path w="1248" h="960">
                    <a:moveTo>
                      <a:pt x="0" y="528"/>
                    </a:moveTo>
                    <a:lnTo>
                      <a:pt x="1248" y="960"/>
                    </a:lnTo>
                    <a:lnTo>
                      <a:pt x="528" y="0"/>
                    </a:lnTo>
                    <a:lnTo>
                      <a:pt x="0" y="528"/>
                    </a:lnTo>
                    <a:close/>
                  </a:path>
                </a:pathLst>
              </a:custGeom>
              <a:solidFill>
                <a:srgbClr val="FFFF00"/>
              </a:solid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232466" name="直接连接符 232465"/>
              <p:cNvSpPr/>
              <p:nvPr/>
            </p:nvSpPr>
            <p:spPr>
              <a:xfrm>
                <a:off x="1488" y="557"/>
                <a:ext cx="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67" name="直接连接符 232466"/>
              <p:cNvSpPr/>
              <p:nvPr/>
            </p:nvSpPr>
            <p:spPr>
              <a:xfrm>
                <a:off x="2208" y="1517"/>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68" name="直接连接符 232467"/>
              <p:cNvSpPr/>
              <p:nvPr/>
            </p:nvSpPr>
            <p:spPr>
              <a:xfrm>
                <a:off x="960" y="1085"/>
                <a:ext cx="0" cy="105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232469" name="组合 232468"/>
            <p:cNvGrpSpPr/>
            <p:nvPr/>
          </p:nvGrpSpPr>
          <p:grpSpPr>
            <a:xfrm>
              <a:off x="3408" y="1488"/>
              <a:ext cx="2213" cy="2349"/>
              <a:chOff x="3552" y="1632"/>
              <a:chExt cx="2070" cy="2207"/>
            </a:xfrm>
          </p:grpSpPr>
          <p:sp>
            <p:nvSpPr>
              <p:cNvPr id="232470" name="文本框 232469"/>
              <p:cNvSpPr txBox="1"/>
              <p:nvPr/>
            </p:nvSpPr>
            <p:spPr>
              <a:xfrm>
                <a:off x="4384" y="1632"/>
                <a:ext cx="318" cy="38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endParaRPr lang="en-US" altLang="zh-CN" sz="4000" b="1">
                  <a:solidFill>
                    <a:schemeClr val="tx1"/>
                  </a:solidFill>
                  <a:latin typeface="Times New Roman" pitchFamily="18" charset="0"/>
                  <a:ea typeface="宋体" pitchFamily="2" charset="-122"/>
                </a:endParaRPr>
              </a:p>
            </p:txBody>
          </p:sp>
          <p:sp>
            <p:nvSpPr>
              <p:cNvPr id="232471" name="文本框 232470"/>
              <p:cNvSpPr txBox="1"/>
              <p:nvPr/>
            </p:nvSpPr>
            <p:spPr>
              <a:xfrm>
                <a:off x="3552" y="2784"/>
                <a:ext cx="282" cy="343"/>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endParaRPr lang="en-US" altLang="zh-CN" sz="3600" b="1">
                  <a:solidFill>
                    <a:schemeClr val="tx1"/>
                  </a:solidFill>
                  <a:latin typeface="Times New Roman" pitchFamily="18" charset="0"/>
                  <a:ea typeface="宋体" pitchFamily="2" charset="-122"/>
                </a:endParaRPr>
              </a:p>
            </p:txBody>
          </p:sp>
          <p:sp>
            <p:nvSpPr>
              <p:cNvPr id="232472" name="直接连接符 232471"/>
              <p:cNvSpPr/>
              <p:nvPr/>
            </p:nvSpPr>
            <p:spPr>
              <a:xfrm>
                <a:off x="4076" y="3650"/>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73" name="直接连接符 232472"/>
              <p:cNvSpPr/>
              <p:nvPr/>
            </p:nvSpPr>
            <p:spPr>
              <a:xfrm>
                <a:off x="3787" y="2961"/>
                <a:ext cx="1667"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74" name="任意多边形 232473"/>
              <p:cNvSpPr/>
              <p:nvPr/>
            </p:nvSpPr>
            <p:spPr>
              <a:xfrm>
                <a:off x="4038" y="3112"/>
                <a:ext cx="1259" cy="580"/>
              </a:xfrm>
              <a:custGeom>
                <a:avLst/>
                <a:gdLst/>
                <a:ahLst/>
                <a:cxnLst/>
                <a:rect l="0" t="0" r="0" b="0"/>
                <a:pathLst>
                  <a:path w="1632" h="672">
                    <a:moveTo>
                      <a:pt x="0" y="480"/>
                    </a:moveTo>
                    <a:lnTo>
                      <a:pt x="624" y="0"/>
                    </a:lnTo>
                    <a:lnTo>
                      <a:pt x="1632" y="672"/>
                    </a:lnTo>
                    <a:lnTo>
                      <a:pt x="0" y="48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232475" name="文本框 232474"/>
              <p:cNvSpPr txBox="1"/>
              <p:nvPr/>
            </p:nvSpPr>
            <p:spPr>
              <a:xfrm>
                <a:off x="3696" y="2208"/>
                <a:ext cx="333" cy="38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endParaRPr lang="en-US" altLang="zh-CN" sz="4000" b="1">
                  <a:solidFill>
                    <a:schemeClr val="tx1"/>
                  </a:solidFill>
                  <a:latin typeface="Times New Roman" pitchFamily="18" charset="0"/>
                  <a:ea typeface="宋体" pitchFamily="2" charset="-122"/>
                </a:endParaRPr>
              </a:p>
            </p:txBody>
          </p:sp>
          <p:sp>
            <p:nvSpPr>
              <p:cNvPr id="232476" name="文本框 232475"/>
              <p:cNvSpPr txBox="1"/>
              <p:nvPr/>
            </p:nvSpPr>
            <p:spPr>
              <a:xfrm>
                <a:off x="5280" y="2544"/>
                <a:ext cx="303" cy="38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endParaRPr lang="en-US" altLang="zh-CN" sz="4000" b="1">
                  <a:solidFill>
                    <a:schemeClr val="tx1"/>
                  </a:solidFill>
                  <a:latin typeface="Times New Roman" pitchFamily="18" charset="0"/>
                  <a:ea typeface="宋体" pitchFamily="2" charset="-122"/>
                </a:endParaRPr>
              </a:p>
            </p:txBody>
          </p:sp>
          <p:sp>
            <p:nvSpPr>
              <p:cNvPr id="232477" name="任意多边形 232476"/>
              <p:cNvSpPr/>
              <p:nvPr/>
            </p:nvSpPr>
            <p:spPr>
              <a:xfrm>
                <a:off x="4038" y="1953"/>
                <a:ext cx="1259" cy="911"/>
              </a:xfrm>
              <a:custGeom>
                <a:avLst/>
                <a:gdLst/>
                <a:ahLst/>
                <a:cxnLst/>
                <a:rect l="0" t="0" r="0" b="0"/>
                <a:pathLst>
                  <a:path w="1632" h="1056">
                    <a:moveTo>
                      <a:pt x="0" y="672"/>
                    </a:moveTo>
                    <a:lnTo>
                      <a:pt x="624" y="0"/>
                    </a:lnTo>
                    <a:lnTo>
                      <a:pt x="1632" y="1056"/>
                    </a:lnTo>
                    <a:lnTo>
                      <a:pt x="0" y="672"/>
                    </a:lnTo>
                    <a:close/>
                  </a:path>
                </a:pathLst>
              </a:custGeom>
              <a:solidFill>
                <a:srgbClr val="FFFFFF"/>
              </a:solidFill>
              <a:ln w="57150" cap="flat" cmpd="sng">
                <a:solidFill>
                  <a:schemeClr val="tx1">
                    <a:alpha val="100000"/>
                  </a:schemeClr>
                </a:solidFill>
                <a:prstDash val="solid"/>
                <a:headEnd type="none" w="med" len="med"/>
                <a:tailEnd type="none" w="med" len="med"/>
              </a:ln>
            </p:spPr>
            <p:txBody>
              <a:bodyPr/>
              <a:lstStyle/>
              <a:p>
                <a:endParaRPr lang="zh-CN" altLang="en-US"/>
              </a:p>
            </p:txBody>
          </p:sp>
          <p:sp>
            <p:nvSpPr>
              <p:cNvPr id="232478" name="文本框 232477"/>
              <p:cNvSpPr txBox="1"/>
              <p:nvPr/>
            </p:nvSpPr>
            <p:spPr>
              <a:xfrm>
                <a:off x="4608" y="2881"/>
                <a:ext cx="243" cy="379"/>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2479" name="文本框 232478"/>
              <p:cNvSpPr txBox="1"/>
              <p:nvPr/>
            </p:nvSpPr>
            <p:spPr>
              <a:xfrm>
                <a:off x="3792" y="3409"/>
                <a:ext cx="152" cy="379"/>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b</a:t>
                </a:r>
              </a:p>
            </p:txBody>
          </p:sp>
          <p:sp>
            <p:nvSpPr>
              <p:cNvPr id="232480" name="文本框 232479"/>
              <p:cNvSpPr txBox="1"/>
              <p:nvPr/>
            </p:nvSpPr>
            <p:spPr>
              <a:xfrm>
                <a:off x="5335" y="3459"/>
                <a:ext cx="228" cy="38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32481" name="文本框 232480"/>
              <p:cNvSpPr txBox="1"/>
              <p:nvPr/>
            </p:nvSpPr>
            <p:spPr>
              <a:xfrm>
                <a:off x="5328" y="2928"/>
                <a:ext cx="294" cy="343"/>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O</a:t>
                </a:r>
                <a:endParaRPr lang="en-US" altLang="zh-CN" sz="3600" b="1">
                  <a:solidFill>
                    <a:schemeClr val="tx1"/>
                  </a:solidFill>
                  <a:latin typeface="Times New Roman" pitchFamily="18" charset="0"/>
                  <a:ea typeface="宋体" pitchFamily="2" charset="-122"/>
                </a:endParaRPr>
              </a:p>
            </p:txBody>
          </p:sp>
          <p:sp>
            <p:nvSpPr>
              <p:cNvPr id="232482" name="直接连接符 232481"/>
              <p:cNvSpPr/>
              <p:nvPr/>
            </p:nvSpPr>
            <p:spPr>
              <a:xfrm>
                <a:off x="4038" y="2533"/>
                <a:ext cx="0" cy="99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83" name="直接连接符 232482"/>
              <p:cNvSpPr/>
              <p:nvPr/>
            </p:nvSpPr>
            <p:spPr>
              <a:xfrm>
                <a:off x="4520" y="1953"/>
                <a:ext cx="0" cy="1159"/>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84" name="直接连接符 232483"/>
              <p:cNvSpPr/>
              <p:nvPr/>
            </p:nvSpPr>
            <p:spPr>
              <a:xfrm>
                <a:off x="5297" y="2864"/>
                <a:ext cx="0" cy="82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85" name="直接连接符 232484"/>
              <p:cNvSpPr/>
              <p:nvPr/>
            </p:nvSpPr>
            <p:spPr>
              <a:xfrm>
                <a:off x="4261" y="3360"/>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2486" name="文本框 232485"/>
              <p:cNvSpPr txBox="1"/>
              <p:nvPr/>
            </p:nvSpPr>
            <p:spPr>
              <a:xfrm>
                <a:off x="3599" y="3162"/>
                <a:ext cx="108" cy="380"/>
              </a:xfrm>
              <a:prstGeom prst="rect">
                <a:avLst/>
              </a:prstGeom>
              <a:noFill/>
              <a:ln w="28575">
                <a:noFill/>
                <a:miter/>
              </a:ln>
            </p:spPr>
            <p:txBody>
              <a:bodyPr wrap="none" anchor="t">
                <a:spAutoFit/>
              </a:bodyPr>
              <a:lstStyle/>
              <a:p>
                <a:pPr lvl="0"/>
                <a:endParaRPr sz="3600" b="1" dirty="0">
                  <a:solidFill>
                    <a:schemeClr val="tx1"/>
                  </a:solidFill>
                  <a:latin typeface="Times New Roman" pitchFamily="18" charset="0"/>
                  <a:ea typeface="宋体" pitchFamily="2" charset="-122"/>
                </a:endParaRPr>
              </a:p>
            </p:txBody>
          </p:sp>
        </p:grpSp>
      </p:grpSp>
      <p:sp>
        <p:nvSpPr>
          <p:cNvPr id="232487" name="文本框 232486"/>
          <p:cNvSpPr txBox="1"/>
          <p:nvPr/>
        </p:nvSpPr>
        <p:spPr>
          <a:xfrm>
            <a:off x="35243" y="548640"/>
            <a:ext cx="9396412" cy="822960"/>
          </a:xfrm>
          <a:prstGeom prst="rect">
            <a:avLst/>
          </a:prstGeom>
          <a:noFill/>
          <a:ln w="9525">
            <a:noFill/>
            <a:miter/>
          </a:ln>
        </p:spPr>
        <p:txBody>
          <a:bodyPr>
            <a:spAutoFit/>
          </a:bodyPr>
          <a:lstStyle/>
          <a:p>
            <a:pPr lvl="0"/>
            <a:r>
              <a:rPr lang="zh-CN" altLang="en-US" sz="2400" dirty="0">
                <a:solidFill>
                  <a:srgbClr val="0000FF"/>
                </a:solidFill>
                <a:latin typeface="Times New Roman" pitchFamily="18" charset="0"/>
                <a:ea typeface="黑体" pitchFamily="2" charset="-122"/>
              </a:rPr>
              <a:t>既具有平面上直线的投影特征又具有投影面平行线投影特征的直线，称为面上的</a:t>
            </a:r>
            <a:r>
              <a:rPr lang="zh-CN" altLang="en-US" sz="2400" dirty="0">
                <a:solidFill>
                  <a:srgbClr val="FF3300"/>
                </a:solidFill>
                <a:latin typeface="Times New Roman" pitchFamily="18" charset="0"/>
                <a:ea typeface="黑体" pitchFamily="2" charset="-122"/>
              </a:rPr>
              <a:t>投影面平行线</a:t>
            </a:r>
            <a:r>
              <a:rPr lang="zh-CN" altLang="en-US" sz="2400" dirty="0">
                <a:solidFill>
                  <a:schemeClr val="accent2"/>
                </a:solidFill>
                <a:latin typeface="Times New Roman" pitchFamily="18" charset="0"/>
                <a:ea typeface="黑体" pitchFamily="2" charset="-122"/>
              </a:rPr>
              <a:t>。</a:t>
            </a:r>
          </a:p>
        </p:txBody>
      </p:sp>
      <p:sp>
        <p:nvSpPr>
          <p:cNvPr id="232488" name="文本框 232487"/>
          <p:cNvSpPr txBox="1"/>
          <p:nvPr/>
        </p:nvSpPr>
        <p:spPr>
          <a:xfrm>
            <a:off x="35243" y="44450"/>
            <a:ext cx="4094480" cy="518160"/>
          </a:xfrm>
          <a:prstGeom prst="rect">
            <a:avLst/>
          </a:prstGeom>
          <a:noFill/>
          <a:ln w="9525">
            <a:noFill/>
            <a:miter/>
          </a:ln>
        </p:spPr>
        <p:txBody>
          <a:bodyPr wrap="none" anchor="t">
            <a:spAutoFit/>
          </a:bodyPr>
          <a:lstStyle/>
          <a:p>
            <a:pPr lvl="0"/>
            <a:r>
              <a:rPr lang="en-US" altLang="zh-CN" sz="2800">
                <a:solidFill>
                  <a:schemeClr val="tx1"/>
                </a:solidFill>
                <a:latin typeface="黑体" pitchFamily="2" charset="-122"/>
                <a:ea typeface="黑体" pitchFamily="2" charset="-122"/>
              </a:rPr>
              <a:t>2</a:t>
            </a:r>
            <a:r>
              <a:rPr lang="en-US" altLang="zh-CN" sz="2800" dirty="0">
                <a:solidFill>
                  <a:schemeClr val="tx1"/>
                </a:solidFill>
                <a:latin typeface="黑体" pitchFamily="2" charset="-122"/>
                <a:ea typeface="黑体" pitchFamily="2" charset="-122"/>
              </a:rPr>
              <a:t> </a:t>
            </a:r>
            <a:r>
              <a:rPr lang="zh-CN" altLang="en-US" sz="2800" dirty="0">
                <a:solidFill>
                  <a:schemeClr val="tx1"/>
                </a:solidFill>
                <a:latin typeface="黑体" pitchFamily="2" charset="-122"/>
                <a:ea typeface="黑体" pitchFamily="2" charset="-122"/>
              </a:rPr>
              <a:t>平面上的投影面平行线</a:t>
            </a:r>
          </a:p>
        </p:txBody>
      </p:sp>
      <p:sp>
        <p:nvSpPr>
          <p:cNvPr id="232489" name="矩形 232488"/>
          <p:cNvSpPr/>
          <p:nvPr/>
        </p:nvSpPr>
        <p:spPr>
          <a:xfrm>
            <a:off x="107633" y="1340327"/>
            <a:ext cx="8915400" cy="457200"/>
          </a:xfrm>
          <a:prstGeom prst="rect">
            <a:avLst/>
          </a:prstGeom>
          <a:noFill/>
          <a:ln w="9525">
            <a:noFill/>
            <a:miter/>
          </a:ln>
        </p:spPr>
        <p:txBody>
          <a:bodyPr anchor="ctr">
            <a:spAutoFit/>
          </a:bodyPr>
          <a:lstStyle/>
          <a:p>
            <a:pPr lvl="0"/>
            <a:r>
              <a:rPr lang="zh-CN" altLang="en-US" sz="2400" dirty="0">
                <a:solidFill>
                  <a:srgbClr val="FF3300"/>
                </a:solidFill>
                <a:latin typeface="黑体" pitchFamily="2" charset="-122"/>
                <a:ea typeface="黑体" pitchFamily="2" charset="-122"/>
              </a:rPr>
              <a:t>例</a:t>
            </a:r>
            <a:r>
              <a:rPr lang="en-US" altLang="zh-CN" sz="2400">
                <a:solidFill>
                  <a:srgbClr val="FF3300"/>
                </a:solidFill>
                <a:latin typeface="黑体" pitchFamily="2" charset="-122"/>
                <a:ea typeface="黑体" pitchFamily="2" charset="-122"/>
              </a:rPr>
              <a:t>:</a:t>
            </a:r>
            <a:r>
              <a:rPr lang="en-US" altLang="zh-CN" sz="2400" dirty="0">
                <a:solidFill>
                  <a:schemeClr val="tx1"/>
                </a:solidFill>
                <a:latin typeface="黑体" pitchFamily="2" charset="-122"/>
                <a:ea typeface="黑体" pitchFamily="2" charset="-122"/>
              </a:rPr>
              <a:t>(1)</a:t>
            </a:r>
            <a:r>
              <a:rPr lang="zh-CN" altLang="en-US" sz="2400" dirty="0">
                <a:solidFill>
                  <a:schemeClr val="tx1"/>
                </a:solidFill>
                <a:latin typeface="黑体" pitchFamily="2" charset="-122"/>
                <a:ea typeface="黑体" pitchFamily="2" charset="-122"/>
              </a:rPr>
              <a:t>试在三角形</a:t>
            </a:r>
            <a:r>
              <a:rPr lang="en-US" altLang="zh-CN" sz="2400" dirty="0">
                <a:solidFill>
                  <a:schemeClr val="tx1"/>
                </a:solidFill>
                <a:latin typeface="黑体" pitchFamily="2" charset="-122"/>
                <a:ea typeface="黑体" pitchFamily="2" charset="-122"/>
              </a:rPr>
              <a:t>ABC</a:t>
            </a:r>
            <a:r>
              <a:rPr lang="zh-CN" altLang="en-US" sz="2400" dirty="0">
                <a:solidFill>
                  <a:schemeClr val="tx1"/>
                </a:solidFill>
                <a:latin typeface="黑体" pitchFamily="2" charset="-122"/>
                <a:ea typeface="黑体" pitchFamily="2" charset="-122"/>
              </a:rPr>
              <a:t>上作一条</a:t>
            </a:r>
            <a:r>
              <a:rPr lang="zh-CN" altLang="en-US" sz="2400" dirty="0">
                <a:solidFill>
                  <a:srgbClr val="0000FF"/>
                </a:solidFill>
                <a:latin typeface="黑体" pitchFamily="2" charset="-122"/>
                <a:ea typeface="黑体" pitchFamily="2" charset="-122"/>
              </a:rPr>
              <a:t>水平线</a:t>
            </a:r>
            <a:r>
              <a:rPr lang="zh-CN" altLang="en-US" sz="2400" dirty="0">
                <a:solidFill>
                  <a:schemeClr val="tx1"/>
                </a:solidFill>
                <a:latin typeface="黑体" pitchFamily="2" charset="-122"/>
                <a:ea typeface="黑体" pitchFamily="2" charset="-122"/>
              </a:rPr>
              <a:t>。</a:t>
            </a:r>
          </a:p>
        </p:txBody>
      </p:sp>
      <p:sp>
        <p:nvSpPr>
          <p:cNvPr id="232490" name="直接连接符 232489"/>
          <p:cNvSpPr/>
          <p:nvPr/>
        </p:nvSpPr>
        <p:spPr>
          <a:xfrm flipH="1" flipV="1">
            <a:off x="1627188" y="5783263"/>
            <a:ext cx="2063750" cy="18415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232491" name="组合 232490"/>
          <p:cNvGrpSpPr/>
          <p:nvPr/>
        </p:nvGrpSpPr>
        <p:grpSpPr>
          <a:xfrm>
            <a:off x="1627188" y="3452813"/>
            <a:ext cx="2595562" cy="682625"/>
            <a:chOff x="1008" y="2175"/>
            <a:chExt cx="1635" cy="430"/>
          </a:xfrm>
        </p:grpSpPr>
        <p:sp>
          <p:nvSpPr>
            <p:cNvPr id="232492" name="文本框 232491"/>
            <p:cNvSpPr txBox="1"/>
            <p:nvPr/>
          </p:nvSpPr>
          <p:spPr>
            <a:xfrm>
              <a:off x="2319" y="2175"/>
              <a:ext cx="324" cy="404"/>
            </a:xfrm>
            <a:prstGeom prst="rect">
              <a:avLst/>
            </a:prstGeom>
            <a:noFill/>
            <a:ln w="28575">
              <a:noFill/>
              <a:miter/>
            </a:ln>
          </p:spPr>
          <p:txBody>
            <a:bodyPr wrap="none" anchor="t">
              <a:spAutoFit/>
            </a:bodyPr>
            <a:lstStyle/>
            <a:p>
              <a:pPr lvl="0"/>
              <a:r>
                <a:rPr lang="en-US" altLang="zh-CN" sz="3600" b="1">
                  <a:solidFill>
                    <a:srgbClr val="FF3300"/>
                  </a:solidFill>
                  <a:latin typeface="Times New Roman" pitchFamily="18" charset="0"/>
                  <a:ea typeface="宋体" pitchFamily="2" charset="-122"/>
                </a:rPr>
                <a:t>D</a:t>
              </a:r>
              <a:endParaRPr lang="en-US" altLang="zh-CN" sz="3600" b="1">
                <a:solidFill>
                  <a:schemeClr val="tx1"/>
                </a:solidFill>
                <a:latin typeface="Times New Roman" pitchFamily="18" charset="0"/>
                <a:ea typeface="宋体" pitchFamily="2" charset="-122"/>
              </a:endParaRPr>
            </a:p>
          </p:txBody>
        </p:sp>
        <p:sp>
          <p:nvSpPr>
            <p:cNvPr id="232493" name="直接连接符 232492"/>
            <p:cNvSpPr/>
            <p:nvPr/>
          </p:nvSpPr>
          <p:spPr>
            <a:xfrm>
              <a:off x="1008" y="2373"/>
              <a:ext cx="1300" cy="232"/>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232494" name="组合 232493"/>
          <p:cNvGrpSpPr/>
          <p:nvPr/>
        </p:nvGrpSpPr>
        <p:grpSpPr>
          <a:xfrm>
            <a:off x="3597275" y="4135438"/>
            <a:ext cx="438150" cy="1839912"/>
            <a:chOff x="2249" y="2605"/>
            <a:chExt cx="276" cy="1159"/>
          </a:xfrm>
        </p:grpSpPr>
        <p:grpSp>
          <p:nvGrpSpPr>
            <p:cNvPr id="232495" name="组合 232494"/>
            <p:cNvGrpSpPr/>
            <p:nvPr/>
          </p:nvGrpSpPr>
          <p:grpSpPr>
            <a:xfrm>
              <a:off x="2308" y="2605"/>
              <a:ext cx="0" cy="1159"/>
              <a:chOff x="1968" y="2400"/>
              <a:chExt cx="0" cy="960"/>
            </a:xfrm>
          </p:grpSpPr>
          <p:sp>
            <p:nvSpPr>
              <p:cNvPr id="232496" name="直接连接符 232495"/>
              <p:cNvSpPr/>
              <p:nvPr/>
            </p:nvSpPr>
            <p:spPr>
              <a:xfrm>
                <a:off x="1968" y="2400"/>
                <a:ext cx="0" cy="672"/>
              </a:xfrm>
              <a:prstGeom prst="line">
                <a:avLst/>
              </a:prstGeom>
              <a:ln w="28575" cap="flat" cmpd="sng">
                <a:solidFill>
                  <a:srgbClr val="FF3300"/>
                </a:solidFill>
                <a:prstDash val="solid"/>
                <a:headEnd type="none" w="med" len="med"/>
                <a:tailEnd type="triangle" w="med" len="med"/>
              </a:ln>
            </p:spPr>
            <p:txBody>
              <a:bodyPr/>
              <a:lstStyle/>
              <a:p>
                <a:endParaRPr lang="zh-CN" altLang="en-US"/>
              </a:p>
            </p:txBody>
          </p:sp>
          <p:sp>
            <p:nvSpPr>
              <p:cNvPr id="232497" name="直接连接符 232496"/>
              <p:cNvSpPr/>
              <p:nvPr/>
            </p:nvSpPr>
            <p:spPr>
              <a:xfrm>
                <a:off x="1968" y="3072"/>
                <a:ext cx="0" cy="288"/>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sp>
          <p:nvSpPr>
            <p:cNvPr id="232498" name="文本框 232497"/>
            <p:cNvSpPr txBox="1"/>
            <p:nvPr/>
          </p:nvSpPr>
          <p:spPr>
            <a:xfrm>
              <a:off x="2249" y="3324"/>
              <a:ext cx="276" cy="40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grpSp>
      <p:sp>
        <p:nvSpPr>
          <p:cNvPr id="232499" name="文本框 232498"/>
          <p:cNvSpPr txBox="1"/>
          <p:nvPr/>
        </p:nvSpPr>
        <p:spPr>
          <a:xfrm>
            <a:off x="8202613" y="6505575"/>
            <a:ext cx="968375" cy="336550"/>
          </a:xfrm>
          <a:prstGeom prst="rect">
            <a:avLst/>
          </a:prstGeom>
          <a:noFill/>
          <a:ln w="9525">
            <a:noFill/>
            <a:miter/>
          </a:ln>
        </p:spPr>
        <p:txBody>
          <a:bodyPr anchor="ctr">
            <a:spAutoFit/>
          </a:bodyPr>
          <a:lstStyle/>
          <a:p>
            <a:pPr lvl="0" algn="ctr"/>
            <a:r>
              <a:rPr lang="zh-CN" altLang="en-US" sz="1600" b="1" dirty="0">
                <a:solidFill>
                  <a:schemeClr val="folHlink"/>
                </a:solidFill>
                <a:latin typeface="Romantic" pitchFamily="2" charset="2"/>
                <a:ea typeface="宋体" pitchFamily="2" charset="-122"/>
              </a:rPr>
              <a:t>续上例</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89"/>
                                        </p:tgtEl>
                                        <p:attrNameLst>
                                          <p:attrName>style.visibility</p:attrName>
                                        </p:attrNameLst>
                                      </p:cBhvr>
                                      <p:to>
                                        <p:strVal val="visible"/>
                                      </p:to>
                                    </p:set>
                                    <p:anim calcmode="lin" valueType="num">
                                      <p:cBhvr additive="base">
                                        <p:cTn id="7" dur="500" fill="hold"/>
                                        <p:tgtEl>
                                          <p:spTgt spid="232489"/>
                                        </p:tgtEl>
                                        <p:attrNameLst>
                                          <p:attrName>ppt_x</p:attrName>
                                        </p:attrNameLst>
                                      </p:cBhvr>
                                      <p:tavLst>
                                        <p:tav tm="0">
                                          <p:val>
                                            <p:strVal val="0-#ppt_w/2"/>
                                          </p:val>
                                        </p:tav>
                                        <p:tav tm="100000">
                                          <p:val>
                                            <p:strVal val="#ppt_x"/>
                                          </p:val>
                                        </p:tav>
                                      </p:tavLst>
                                    </p:anim>
                                    <p:anim calcmode="lin" valueType="num">
                                      <p:cBhvr additive="base">
                                        <p:cTn id="8" dur="500" fill="hold"/>
                                        <p:tgtEl>
                                          <p:spTgt spid="232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2450"/>
                                        </p:tgtEl>
                                        <p:attrNameLst>
                                          <p:attrName>style.visibility</p:attrName>
                                        </p:attrNameLst>
                                      </p:cBhvr>
                                      <p:to>
                                        <p:strVal val="visible"/>
                                      </p:to>
                                    </p:set>
                                    <p:anim calcmode="lin" valueType="num">
                                      <p:cBhvr additive="base">
                                        <p:cTn id="13" dur="500" fill="hold"/>
                                        <p:tgtEl>
                                          <p:spTgt spid="232450"/>
                                        </p:tgtEl>
                                        <p:attrNameLst>
                                          <p:attrName>ppt_x</p:attrName>
                                        </p:attrNameLst>
                                      </p:cBhvr>
                                      <p:tavLst>
                                        <p:tav tm="0">
                                          <p:val>
                                            <p:strVal val="0-#ppt_w/2"/>
                                          </p:val>
                                        </p:tav>
                                        <p:tav tm="100000">
                                          <p:val>
                                            <p:strVal val="#ppt_x"/>
                                          </p:val>
                                        </p:tav>
                                      </p:tavLst>
                                    </p:anim>
                                    <p:anim calcmode="lin" valueType="num">
                                      <p:cBhvr additive="base">
                                        <p:cTn id="14" dur="500" fill="hold"/>
                                        <p:tgtEl>
                                          <p:spTgt spid="2324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2491"/>
                                        </p:tgtEl>
                                        <p:attrNameLst>
                                          <p:attrName>style.visibility</p:attrName>
                                        </p:attrNameLst>
                                      </p:cBhvr>
                                      <p:to>
                                        <p:strVal val="visible"/>
                                      </p:to>
                                    </p:set>
                                    <p:anim calcmode="lin" valueType="num">
                                      <p:cBhvr additive="base">
                                        <p:cTn id="19" dur="500" fill="hold"/>
                                        <p:tgtEl>
                                          <p:spTgt spid="232491"/>
                                        </p:tgtEl>
                                        <p:attrNameLst>
                                          <p:attrName>ppt_x</p:attrName>
                                        </p:attrNameLst>
                                      </p:cBhvr>
                                      <p:tavLst>
                                        <p:tav tm="0">
                                          <p:val>
                                            <p:strVal val="0-#ppt_w/2"/>
                                          </p:val>
                                        </p:tav>
                                        <p:tav tm="100000">
                                          <p:val>
                                            <p:strVal val="#ppt_x"/>
                                          </p:val>
                                        </p:tav>
                                      </p:tavLst>
                                    </p:anim>
                                    <p:anim calcmode="lin" valueType="num">
                                      <p:cBhvr additive="base">
                                        <p:cTn id="20" dur="500" fill="hold"/>
                                        <p:tgtEl>
                                          <p:spTgt spid="23249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232494"/>
                                        </p:tgtEl>
                                        <p:attrNameLst>
                                          <p:attrName>style.visibility</p:attrName>
                                        </p:attrNameLst>
                                      </p:cBhvr>
                                      <p:to>
                                        <p:strVal val="visible"/>
                                      </p:to>
                                    </p:set>
                                    <p:anim calcmode="lin" valueType="num">
                                      <p:cBhvr additive="base">
                                        <p:cTn id="25" dur="500" fill="hold"/>
                                        <p:tgtEl>
                                          <p:spTgt spid="232494"/>
                                        </p:tgtEl>
                                        <p:attrNameLst>
                                          <p:attrName>ppt_x</p:attrName>
                                        </p:attrNameLst>
                                      </p:cBhvr>
                                      <p:tavLst>
                                        <p:tav tm="0">
                                          <p:val>
                                            <p:strVal val="#ppt_x"/>
                                          </p:val>
                                        </p:tav>
                                        <p:tav tm="100000">
                                          <p:val>
                                            <p:strVal val="#ppt_x"/>
                                          </p:val>
                                        </p:tav>
                                      </p:tavLst>
                                    </p:anim>
                                    <p:anim calcmode="lin" valueType="num">
                                      <p:cBhvr additive="base">
                                        <p:cTn id="26" dur="500" fill="hold"/>
                                        <p:tgtEl>
                                          <p:spTgt spid="23249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32490"/>
                                        </p:tgtEl>
                                        <p:attrNameLst>
                                          <p:attrName>style.visibility</p:attrName>
                                        </p:attrNameLst>
                                      </p:cBhvr>
                                      <p:to>
                                        <p:strVal val="visible"/>
                                      </p:to>
                                    </p:set>
                                    <p:animEffect transition="in" filter="wipe(right)">
                                      <p:cBhvr>
                                        <p:cTn id="31" dur="500"/>
                                        <p:tgtEl>
                                          <p:spTgt spid="232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文本框 234497"/>
          <p:cNvSpPr txBox="1"/>
          <p:nvPr/>
        </p:nvSpPr>
        <p:spPr>
          <a:xfrm>
            <a:off x="6092825" y="381000"/>
            <a:ext cx="5397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endParaRPr lang="en-US" altLang="zh-CN" sz="4000" b="1">
              <a:solidFill>
                <a:schemeClr val="tx1"/>
              </a:solidFill>
              <a:latin typeface="Times New Roman" pitchFamily="18" charset="0"/>
              <a:ea typeface="宋体" pitchFamily="2" charset="-122"/>
            </a:endParaRPr>
          </a:p>
        </p:txBody>
      </p:sp>
      <p:sp>
        <p:nvSpPr>
          <p:cNvPr id="234499" name="文本框 234498"/>
          <p:cNvSpPr txBox="1"/>
          <p:nvPr/>
        </p:nvSpPr>
        <p:spPr>
          <a:xfrm>
            <a:off x="4010025" y="3670300"/>
            <a:ext cx="477838" cy="579438"/>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endParaRPr lang="en-US" altLang="zh-CN" sz="3600" b="1">
              <a:solidFill>
                <a:schemeClr val="tx1"/>
              </a:solidFill>
              <a:latin typeface="Times New Roman" pitchFamily="18" charset="0"/>
              <a:ea typeface="宋体" pitchFamily="2" charset="-122"/>
            </a:endParaRPr>
          </a:p>
        </p:txBody>
      </p:sp>
      <p:sp>
        <p:nvSpPr>
          <p:cNvPr id="234500" name="直接连接符 234499"/>
          <p:cNvSpPr/>
          <p:nvPr/>
        </p:nvSpPr>
        <p:spPr>
          <a:xfrm>
            <a:off x="5354638" y="6226175"/>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01" name="直接连接符 234500"/>
          <p:cNvSpPr/>
          <p:nvPr/>
        </p:nvSpPr>
        <p:spPr>
          <a:xfrm>
            <a:off x="4664075" y="4229100"/>
            <a:ext cx="398145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02" name="任意多边形 234501"/>
          <p:cNvSpPr/>
          <p:nvPr/>
        </p:nvSpPr>
        <p:spPr>
          <a:xfrm>
            <a:off x="5264150" y="4670425"/>
            <a:ext cx="3006725" cy="1677988"/>
          </a:xfrm>
          <a:custGeom>
            <a:avLst/>
            <a:gdLst/>
            <a:ahLst/>
            <a:cxnLst/>
            <a:rect l="0" t="0" r="0" b="0"/>
            <a:pathLst>
              <a:path w="1632" h="672">
                <a:moveTo>
                  <a:pt x="0" y="480"/>
                </a:moveTo>
                <a:lnTo>
                  <a:pt x="624" y="0"/>
                </a:lnTo>
                <a:lnTo>
                  <a:pt x="1632" y="672"/>
                </a:lnTo>
                <a:lnTo>
                  <a:pt x="0" y="48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234503" name="文本框 234502"/>
          <p:cNvSpPr txBox="1"/>
          <p:nvPr/>
        </p:nvSpPr>
        <p:spPr>
          <a:xfrm>
            <a:off x="4822825" y="2439988"/>
            <a:ext cx="5651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endParaRPr lang="en-US" altLang="zh-CN" sz="4000" b="1">
              <a:solidFill>
                <a:schemeClr val="tx1"/>
              </a:solidFill>
              <a:latin typeface="Times New Roman" pitchFamily="18" charset="0"/>
              <a:ea typeface="宋体" pitchFamily="2" charset="-122"/>
            </a:endParaRPr>
          </a:p>
        </p:txBody>
      </p:sp>
      <p:sp>
        <p:nvSpPr>
          <p:cNvPr id="234504" name="文本框 234503"/>
          <p:cNvSpPr txBox="1"/>
          <p:nvPr/>
        </p:nvSpPr>
        <p:spPr>
          <a:xfrm>
            <a:off x="8362950" y="3278188"/>
            <a:ext cx="5143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endParaRPr lang="en-US" altLang="zh-CN" sz="4000" b="1">
              <a:solidFill>
                <a:schemeClr val="tx1"/>
              </a:solidFill>
              <a:latin typeface="Times New Roman" pitchFamily="18" charset="0"/>
              <a:ea typeface="宋体" pitchFamily="2" charset="-122"/>
            </a:endParaRPr>
          </a:p>
        </p:txBody>
      </p:sp>
      <p:sp>
        <p:nvSpPr>
          <p:cNvPr id="234505" name="任意多边形 234504"/>
          <p:cNvSpPr/>
          <p:nvPr/>
        </p:nvSpPr>
        <p:spPr>
          <a:xfrm>
            <a:off x="5264150" y="1311275"/>
            <a:ext cx="3006725" cy="2636838"/>
          </a:xfrm>
          <a:custGeom>
            <a:avLst/>
            <a:gdLst/>
            <a:ahLst/>
            <a:cxnLst/>
            <a:rect l="0" t="0" r="0" b="0"/>
            <a:pathLst>
              <a:path w="1632" h="1056">
                <a:moveTo>
                  <a:pt x="0" y="672"/>
                </a:moveTo>
                <a:lnTo>
                  <a:pt x="624" y="0"/>
                </a:lnTo>
                <a:lnTo>
                  <a:pt x="1632" y="1056"/>
                </a:lnTo>
                <a:lnTo>
                  <a:pt x="0" y="672"/>
                </a:lnTo>
                <a:close/>
              </a:path>
            </a:pathLst>
          </a:custGeom>
          <a:solidFill>
            <a:srgbClr val="FFFFFF"/>
          </a:solidFill>
          <a:ln w="57150" cap="flat" cmpd="sng">
            <a:solidFill>
              <a:schemeClr val="tx1">
                <a:alpha val="100000"/>
              </a:schemeClr>
            </a:solidFill>
            <a:prstDash val="solid"/>
            <a:headEnd type="none" w="med" len="med"/>
            <a:tailEnd type="none" w="med" len="med"/>
          </a:ln>
        </p:spPr>
        <p:txBody>
          <a:bodyPr/>
          <a:lstStyle/>
          <a:p>
            <a:endParaRPr lang="zh-CN" altLang="en-US"/>
          </a:p>
        </p:txBody>
      </p:sp>
      <p:sp>
        <p:nvSpPr>
          <p:cNvPr id="234506" name="文本框 234505"/>
          <p:cNvSpPr txBox="1"/>
          <p:nvPr/>
        </p:nvSpPr>
        <p:spPr>
          <a:xfrm>
            <a:off x="6502400" y="3997325"/>
            <a:ext cx="4127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4507" name="文本框 234506"/>
          <p:cNvSpPr txBox="1"/>
          <p:nvPr/>
        </p:nvSpPr>
        <p:spPr>
          <a:xfrm>
            <a:off x="4911725" y="5386388"/>
            <a:ext cx="361950" cy="641350"/>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b</a:t>
            </a:r>
          </a:p>
        </p:txBody>
      </p:sp>
      <p:sp>
        <p:nvSpPr>
          <p:cNvPr id="234508" name="文本框 234507"/>
          <p:cNvSpPr txBox="1"/>
          <p:nvPr/>
        </p:nvSpPr>
        <p:spPr>
          <a:xfrm>
            <a:off x="8362950" y="5673725"/>
            <a:ext cx="387350" cy="641350"/>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34509" name="文本框 234508"/>
          <p:cNvSpPr txBox="1"/>
          <p:nvPr/>
        </p:nvSpPr>
        <p:spPr>
          <a:xfrm>
            <a:off x="8624888" y="3686175"/>
            <a:ext cx="500062" cy="579438"/>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O</a:t>
            </a:r>
            <a:endParaRPr lang="en-US" altLang="zh-CN" sz="3600" b="1">
              <a:solidFill>
                <a:schemeClr val="tx1"/>
              </a:solidFill>
              <a:latin typeface="Times New Roman" pitchFamily="18" charset="0"/>
              <a:ea typeface="宋体" pitchFamily="2" charset="-122"/>
            </a:endParaRPr>
          </a:p>
        </p:txBody>
      </p:sp>
      <p:sp>
        <p:nvSpPr>
          <p:cNvPr id="234510" name="直接连接符 234509"/>
          <p:cNvSpPr/>
          <p:nvPr/>
        </p:nvSpPr>
        <p:spPr>
          <a:xfrm>
            <a:off x="5264150" y="2990850"/>
            <a:ext cx="0" cy="28765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11" name="直接连接符 234510"/>
          <p:cNvSpPr/>
          <p:nvPr/>
        </p:nvSpPr>
        <p:spPr>
          <a:xfrm>
            <a:off x="6415088" y="1311275"/>
            <a:ext cx="0" cy="33591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12" name="直接连接符 234511"/>
          <p:cNvSpPr/>
          <p:nvPr/>
        </p:nvSpPr>
        <p:spPr>
          <a:xfrm>
            <a:off x="8270875" y="3948113"/>
            <a:ext cx="0" cy="240030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21" name="直接连接符 234520"/>
          <p:cNvSpPr/>
          <p:nvPr/>
        </p:nvSpPr>
        <p:spPr>
          <a:xfrm>
            <a:off x="5795963" y="5386388"/>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22" name="文本框 234521"/>
          <p:cNvSpPr txBox="1"/>
          <p:nvPr/>
        </p:nvSpPr>
        <p:spPr>
          <a:xfrm>
            <a:off x="4249738" y="4811713"/>
            <a:ext cx="184150" cy="641350"/>
          </a:xfrm>
          <a:prstGeom prst="rect">
            <a:avLst/>
          </a:prstGeom>
          <a:noFill/>
          <a:ln w="28575">
            <a:noFill/>
            <a:miter/>
          </a:ln>
        </p:spPr>
        <p:txBody>
          <a:bodyPr wrap="none" anchor="t">
            <a:spAutoFit/>
          </a:bodyPr>
          <a:lstStyle/>
          <a:p>
            <a:pPr lvl="0"/>
            <a:endParaRPr sz="3600" b="1" dirty="0">
              <a:solidFill>
                <a:schemeClr val="tx1"/>
              </a:solidFill>
              <a:latin typeface="Times New Roman" pitchFamily="18" charset="0"/>
              <a:ea typeface="宋体" pitchFamily="2" charset="-122"/>
            </a:endParaRPr>
          </a:p>
        </p:txBody>
      </p:sp>
      <p:sp>
        <p:nvSpPr>
          <p:cNvPr id="234523" name="直接连接符 234522"/>
          <p:cNvSpPr/>
          <p:nvPr/>
        </p:nvSpPr>
        <p:spPr>
          <a:xfrm>
            <a:off x="5707063" y="2270125"/>
            <a:ext cx="1504950" cy="122238"/>
          </a:xfrm>
          <a:prstGeom prst="line">
            <a:avLst/>
          </a:prstGeom>
          <a:ln w="57150" cap="flat" cmpd="sng">
            <a:solidFill>
              <a:srgbClr val="0000FF"/>
            </a:solidFill>
            <a:prstDash val="solid"/>
            <a:headEnd type="none" w="med" len="med"/>
            <a:tailEnd type="none" w="med" len="med"/>
          </a:ln>
        </p:spPr>
        <p:txBody>
          <a:bodyPr/>
          <a:lstStyle/>
          <a:p>
            <a:endParaRPr lang="zh-CN" altLang="en-US"/>
          </a:p>
        </p:txBody>
      </p:sp>
      <p:grpSp>
        <p:nvGrpSpPr>
          <p:cNvPr id="234524" name="组合 234523"/>
          <p:cNvGrpSpPr/>
          <p:nvPr/>
        </p:nvGrpSpPr>
        <p:grpSpPr>
          <a:xfrm>
            <a:off x="5246688" y="1501775"/>
            <a:ext cx="2427287" cy="3884613"/>
            <a:chOff x="3421" y="1171"/>
            <a:chExt cx="1438" cy="2230"/>
          </a:xfrm>
        </p:grpSpPr>
        <p:grpSp>
          <p:nvGrpSpPr>
            <p:cNvPr id="234525" name="组合 234524"/>
            <p:cNvGrpSpPr/>
            <p:nvPr/>
          </p:nvGrpSpPr>
          <p:grpSpPr>
            <a:xfrm>
              <a:off x="3694" y="1612"/>
              <a:ext cx="0" cy="1789"/>
              <a:chOff x="3408" y="1680"/>
              <a:chExt cx="0" cy="1248"/>
            </a:xfrm>
          </p:grpSpPr>
          <p:sp>
            <p:nvSpPr>
              <p:cNvPr id="234526" name="直接连接符 234525"/>
              <p:cNvSpPr/>
              <p:nvPr/>
            </p:nvSpPr>
            <p:spPr>
              <a:xfrm flipV="1">
                <a:off x="3408" y="2400"/>
                <a:ext cx="0" cy="528"/>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234527" name="直接连接符 234526"/>
              <p:cNvSpPr/>
              <p:nvPr/>
            </p:nvSpPr>
            <p:spPr>
              <a:xfrm flipV="1">
                <a:off x="3408" y="1680"/>
                <a:ext cx="0" cy="720"/>
              </a:xfrm>
              <a:prstGeom prst="line">
                <a:avLst/>
              </a:prstGeom>
              <a:ln w="28575" cap="flat" cmpd="sng">
                <a:solidFill>
                  <a:srgbClr val="FF0000"/>
                </a:solidFill>
                <a:prstDash val="solid"/>
                <a:headEnd type="none" w="med" len="med"/>
                <a:tailEnd type="none" w="med" len="med"/>
              </a:ln>
            </p:spPr>
            <p:txBody>
              <a:bodyPr/>
              <a:lstStyle/>
              <a:p>
                <a:endParaRPr lang="zh-CN" altLang="en-US"/>
              </a:p>
            </p:txBody>
          </p:sp>
        </p:grpSp>
        <p:grpSp>
          <p:nvGrpSpPr>
            <p:cNvPr id="234528" name="组合 234527"/>
            <p:cNvGrpSpPr/>
            <p:nvPr/>
          </p:nvGrpSpPr>
          <p:grpSpPr>
            <a:xfrm>
              <a:off x="4584" y="1230"/>
              <a:ext cx="275" cy="2171"/>
              <a:chOff x="4584" y="1230"/>
              <a:chExt cx="275" cy="2171"/>
            </a:xfrm>
          </p:grpSpPr>
          <p:grpSp>
            <p:nvGrpSpPr>
              <p:cNvPr id="234529" name="组合 234528"/>
              <p:cNvGrpSpPr/>
              <p:nvPr/>
            </p:nvGrpSpPr>
            <p:grpSpPr>
              <a:xfrm>
                <a:off x="4585" y="1682"/>
                <a:ext cx="0" cy="1719"/>
                <a:chOff x="4224" y="1728"/>
                <a:chExt cx="0" cy="1200"/>
              </a:xfrm>
            </p:grpSpPr>
            <p:sp>
              <p:nvSpPr>
                <p:cNvPr id="234530" name="直接连接符 234529"/>
                <p:cNvSpPr/>
                <p:nvPr/>
              </p:nvSpPr>
              <p:spPr>
                <a:xfrm flipV="1">
                  <a:off x="4224" y="2352"/>
                  <a:ext cx="0" cy="576"/>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234531" name="直接连接符 234530"/>
                <p:cNvSpPr/>
                <p:nvPr/>
              </p:nvSpPr>
              <p:spPr>
                <a:xfrm flipV="1">
                  <a:off x="4224" y="1728"/>
                  <a:ext cx="0" cy="624"/>
                </a:xfrm>
                <a:prstGeom prst="line">
                  <a:avLst/>
                </a:prstGeom>
                <a:ln w="28575" cap="flat" cmpd="sng">
                  <a:solidFill>
                    <a:srgbClr val="FF0000"/>
                  </a:solidFill>
                  <a:prstDash val="solid"/>
                  <a:headEnd type="none" w="med" len="med"/>
                  <a:tailEnd type="none" w="med" len="med"/>
                </a:ln>
              </p:spPr>
              <p:txBody>
                <a:bodyPr/>
                <a:lstStyle/>
                <a:p>
                  <a:endParaRPr lang="zh-CN" altLang="en-US"/>
                </a:p>
              </p:txBody>
            </p:sp>
          </p:grpSp>
          <p:sp>
            <p:nvSpPr>
              <p:cNvPr id="234532" name="文本框 234531"/>
              <p:cNvSpPr txBox="1"/>
              <p:nvPr/>
            </p:nvSpPr>
            <p:spPr>
              <a:xfrm>
                <a:off x="4584" y="1230"/>
                <a:ext cx="275" cy="368"/>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f'</a:t>
                </a:r>
              </a:p>
            </p:txBody>
          </p:sp>
        </p:grpSp>
        <p:sp>
          <p:nvSpPr>
            <p:cNvPr id="234533" name="文本框 234532"/>
            <p:cNvSpPr txBox="1"/>
            <p:nvPr/>
          </p:nvSpPr>
          <p:spPr>
            <a:xfrm>
              <a:off x="3421" y="1171"/>
              <a:ext cx="305" cy="368"/>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e'</a:t>
              </a:r>
            </a:p>
          </p:txBody>
        </p:sp>
      </p:grpSp>
      <p:grpSp>
        <p:nvGrpSpPr>
          <p:cNvPr id="234572" name="组合 234571"/>
          <p:cNvGrpSpPr/>
          <p:nvPr/>
        </p:nvGrpSpPr>
        <p:grpSpPr>
          <a:xfrm>
            <a:off x="5264150" y="2195513"/>
            <a:ext cx="2867025" cy="3671887"/>
            <a:chOff x="3316" y="1383"/>
            <a:chExt cx="1806" cy="2313"/>
          </a:xfrm>
        </p:grpSpPr>
        <p:grpSp>
          <p:nvGrpSpPr>
            <p:cNvPr id="234513" name="组合 234512"/>
            <p:cNvGrpSpPr/>
            <p:nvPr/>
          </p:nvGrpSpPr>
          <p:grpSpPr>
            <a:xfrm>
              <a:off x="3316" y="1383"/>
              <a:ext cx="1806" cy="501"/>
              <a:chOff x="3431" y="1569"/>
              <a:chExt cx="1699" cy="457"/>
            </a:xfrm>
          </p:grpSpPr>
          <p:sp>
            <p:nvSpPr>
              <p:cNvPr id="234514" name="直接连接符 234513"/>
              <p:cNvSpPr/>
              <p:nvPr/>
            </p:nvSpPr>
            <p:spPr>
              <a:xfrm>
                <a:off x="3431" y="2026"/>
                <a:ext cx="1364"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34515" name="文本框 234514"/>
              <p:cNvSpPr txBox="1"/>
              <p:nvPr/>
            </p:nvSpPr>
            <p:spPr>
              <a:xfrm>
                <a:off x="4795" y="1569"/>
                <a:ext cx="335" cy="369"/>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grpSp>
        <p:grpSp>
          <p:nvGrpSpPr>
            <p:cNvPr id="234516" name="组合 234515"/>
            <p:cNvGrpSpPr/>
            <p:nvPr/>
          </p:nvGrpSpPr>
          <p:grpSpPr>
            <a:xfrm>
              <a:off x="4766" y="1884"/>
              <a:ext cx="322" cy="1736"/>
              <a:chOff x="4795" y="2026"/>
              <a:chExt cx="303" cy="1582"/>
            </a:xfrm>
          </p:grpSpPr>
          <p:grpSp>
            <p:nvGrpSpPr>
              <p:cNvPr id="234517" name="组合 234516"/>
              <p:cNvGrpSpPr/>
              <p:nvPr/>
            </p:nvGrpSpPr>
            <p:grpSpPr>
              <a:xfrm>
                <a:off x="4795" y="2026"/>
                <a:ext cx="0" cy="1582"/>
                <a:chOff x="4416" y="1968"/>
                <a:chExt cx="0" cy="1104"/>
              </a:xfrm>
            </p:grpSpPr>
            <p:sp>
              <p:nvSpPr>
                <p:cNvPr id="234518" name="直接连接符 234517"/>
                <p:cNvSpPr/>
                <p:nvPr/>
              </p:nvSpPr>
              <p:spPr>
                <a:xfrm>
                  <a:off x="4416" y="1968"/>
                  <a:ext cx="0" cy="672"/>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234519" name="直接连接符 234518"/>
                <p:cNvSpPr/>
                <p:nvPr/>
              </p:nvSpPr>
              <p:spPr>
                <a:xfrm>
                  <a:off x="4416" y="2640"/>
                  <a:ext cx="0" cy="432"/>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34520" name="文本框 234519"/>
              <p:cNvSpPr txBox="1"/>
              <p:nvPr/>
            </p:nvSpPr>
            <p:spPr>
              <a:xfrm>
                <a:off x="4838" y="3166"/>
                <a:ext cx="260" cy="368"/>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grpSp>
        <p:sp>
          <p:nvSpPr>
            <p:cNvPr id="234534" name="直接连接符 234533"/>
            <p:cNvSpPr/>
            <p:nvPr/>
          </p:nvSpPr>
          <p:spPr>
            <a:xfrm flipH="1">
              <a:off x="3316" y="3620"/>
              <a:ext cx="1450" cy="76"/>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234535" name="组合 234534"/>
          <p:cNvGrpSpPr/>
          <p:nvPr/>
        </p:nvGrpSpPr>
        <p:grpSpPr>
          <a:xfrm>
            <a:off x="4437063" y="4189413"/>
            <a:ext cx="3089275" cy="1631950"/>
            <a:chOff x="2941" y="2714"/>
            <a:chExt cx="1831" cy="936"/>
          </a:xfrm>
        </p:grpSpPr>
        <p:sp>
          <p:nvSpPr>
            <p:cNvPr id="234536" name="直接连接符 234535"/>
            <p:cNvSpPr/>
            <p:nvPr/>
          </p:nvSpPr>
          <p:spPr>
            <a:xfrm>
              <a:off x="3904" y="2714"/>
              <a:ext cx="0" cy="687"/>
            </a:xfrm>
            <a:prstGeom prst="line">
              <a:avLst/>
            </a:prstGeom>
            <a:ln w="28575" cap="flat" cmpd="sng">
              <a:solidFill>
                <a:srgbClr val="FF0000"/>
              </a:solidFill>
              <a:prstDash val="solid"/>
              <a:headEnd type="triangle" w="med" len="med"/>
              <a:tailEnd type="triangle" w="med" len="med"/>
            </a:ln>
          </p:spPr>
          <p:txBody>
            <a:bodyPr/>
            <a:lstStyle/>
            <a:p>
              <a:endParaRPr lang="zh-CN" altLang="en-US"/>
            </a:p>
          </p:txBody>
        </p:sp>
        <p:sp>
          <p:nvSpPr>
            <p:cNvPr id="234537" name="直接连接符 234536"/>
            <p:cNvSpPr/>
            <p:nvPr/>
          </p:nvSpPr>
          <p:spPr>
            <a:xfrm flipH="1">
              <a:off x="3694" y="3401"/>
              <a:ext cx="891"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grpSp>
          <p:nvGrpSpPr>
            <p:cNvPr id="234538" name="组合 234537"/>
            <p:cNvGrpSpPr/>
            <p:nvPr/>
          </p:nvGrpSpPr>
          <p:grpSpPr>
            <a:xfrm>
              <a:off x="3472" y="2960"/>
              <a:ext cx="1300" cy="368"/>
              <a:chOff x="3206" y="2620"/>
              <a:chExt cx="1188" cy="257"/>
            </a:xfrm>
          </p:grpSpPr>
          <p:sp>
            <p:nvSpPr>
              <p:cNvPr id="234539" name="文本框 234538"/>
              <p:cNvSpPr txBox="1"/>
              <p:nvPr/>
            </p:nvSpPr>
            <p:spPr>
              <a:xfrm>
                <a:off x="3206" y="2620"/>
                <a:ext cx="209" cy="25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e</a:t>
                </a:r>
              </a:p>
            </p:txBody>
          </p:sp>
          <p:sp>
            <p:nvSpPr>
              <p:cNvPr id="234540" name="文本框 234539"/>
              <p:cNvSpPr txBox="1"/>
              <p:nvPr/>
            </p:nvSpPr>
            <p:spPr>
              <a:xfrm>
                <a:off x="4212" y="2620"/>
                <a:ext cx="182" cy="257"/>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f</a:t>
                </a:r>
              </a:p>
            </p:txBody>
          </p:sp>
        </p:grpSp>
        <p:grpSp>
          <p:nvGrpSpPr>
            <p:cNvPr id="234541" name="组合 234540"/>
            <p:cNvGrpSpPr/>
            <p:nvPr/>
          </p:nvGrpSpPr>
          <p:grpSpPr>
            <a:xfrm>
              <a:off x="2941" y="2788"/>
              <a:ext cx="981" cy="862"/>
              <a:chOff x="908" y="2539"/>
              <a:chExt cx="916" cy="768"/>
            </a:xfrm>
          </p:grpSpPr>
          <p:sp>
            <p:nvSpPr>
              <p:cNvPr id="234542" name="文本框 234541"/>
              <p:cNvSpPr txBox="1"/>
              <p:nvPr/>
            </p:nvSpPr>
            <p:spPr>
              <a:xfrm rot="-5400000">
                <a:off x="668" y="2779"/>
                <a:ext cx="768" cy="288"/>
              </a:xfrm>
              <a:prstGeom prst="rect">
                <a:avLst/>
              </a:prstGeom>
              <a:noFill/>
              <a:ln w="28575">
                <a:noFill/>
                <a:miter/>
              </a:ln>
            </p:spPr>
            <p:txBody>
              <a:bodyPr>
                <a:spAutoFit/>
              </a:bodyPr>
              <a:lstStyle/>
              <a:p>
                <a:pPr lvl="0"/>
                <a:r>
                  <a:rPr lang="en-US" altLang="zh-CN" sz="2800" b="1">
                    <a:solidFill>
                      <a:srgbClr val="FF0000"/>
                    </a:solidFill>
                    <a:latin typeface="Times New Roman" pitchFamily="18" charset="0"/>
                    <a:ea typeface="宋体" pitchFamily="2" charset="-122"/>
                  </a:rPr>
                  <a:t>30mm</a:t>
                </a:r>
                <a:endParaRPr lang="en-US" altLang="zh-CN" sz="3600" b="1">
                  <a:solidFill>
                    <a:srgbClr val="FF0000"/>
                  </a:solidFill>
                  <a:latin typeface="Times New Roman" pitchFamily="18" charset="0"/>
                  <a:ea typeface="宋体" pitchFamily="2" charset="-122"/>
                </a:endParaRPr>
              </a:p>
            </p:txBody>
          </p:sp>
          <p:sp>
            <p:nvSpPr>
              <p:cNvPr id="234543" name="直接连接符 234542"/>
              <p:cNvSpPr/>
              <p:nvPr/>
            </p:nvSpPr>
            <p:spPr>
              <a:xfrm flipV="1">
                <a:off x="1104" y="2688"/>
                <a:ext cx="720" cy="240"/>
              </a:xfrm>
              <a:prstGeom prst="line">
                <a:avLst/>
              </a:prstGeom>
              <a:ln w="19050" cap="flat" cmpd="sng">
                <a:solidFill>
                  <a:srgbClr val="FF3300"/>
                </a:solidFill>
                <a:prstDash val="solid"/>
                <a:headEnd type="none" w="med" len="med"/>
                <a:tailEnd type="none" w="med" len="med"/>
              </a:ln>
            </p:spPr>
            <p:txBody>
              <a:bodyPr/>
              <a:lstStyle/>
              <a:p>
                <a:endParaRPr lang="zh-CN" altLang="en-US"/>
              </a:p>
            </p:txBody>
          </p:sp>
        </p:grpSp>
      </p:grpSp>
      <p:grpSp>
        <p:nvGrpSpPr>
          <p:cNvPr id="234544" name="组合 234543"/>
          <p:cNvGrpSpPr/>
          <p:nvPr/>
        </p:nvGrpSpPr>
        <p:grpSpPr>
          <a:xfrm>
            <a:off x="209550" y="2057400"/>
            <a:ext cx="4267200" cy="3997325"/>
            <a:chOff x="288" y="144"/>
            <a:chExt cx="2496" cy="2459"/>
          </a:xfrm>
        </p:grpSpPr>
        <p:sp>
          <p:nvSpPr>
            <p:cNvPr id="234545" name="文本框 234544"/>
            <p:cNvSpPr txBox="1"/>
            <p:nvPr/>
          </p:nvSpPr>
          <p:spPr>
            <a:xfrm>
              <a:off x="2016" y="912"/>
              <a:ext cx="301"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grpSp>
          <p:nvGrpSpPr>
            <p:cNvPr id="234546" name="组合 234545"/>
            <p:cNvGrpSpPr/>
            <p:nvPr/>
          </p:nvGrpSpPr>
          <p:grpSpPr>
            <a:xfrm>
              <a:off x="288" y="144"/>
              <a:ext cx="2496" cy="2459"/>
              <a:chOff x="288" y="144"/>
              <a:chExt cx="2496" cy="2459"/>
            </a:xfrm>
          </p:grpSpPr>
          <p:sp>
            <p:nvSpPr>
              <p:cNvPr id="234547" name="文本框 234546"/>
              <p:cNvSpPr txBox="1"/>
              <p:nvPr/>
            </p:nvSpPr>
            <p:spPr>
              <a:xfrm>
                <a:off x="2208" y="1248"/>
                <a:ext cx="301"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C</a:t>
                </a:r>
              </a:p>
            </p:txBody>
          </p:sp>
          <p:sp>
            <p:nvSpPr>
              <p:cNvPr id="234548" name="任意多边形 234547"/>
              <p:cNvSpPr/>
              <p:nvPr/>
            </p:nvSpPr>
            <p:spPr>
              <a:xfrm>
                <a:off x="288" y="1565"/>
                <a:ext cx="2496" cy="1008"/>
              </a:xfrm>
              <a:custGeom>
                <a:avLst/>
                <a:gdLst/>
                <a:ahLst/>
                <a:cxnLst/>
                <a:rect l="0" t="0" r="0" b="0"/>
                <a:pathLst>
                  <a:path w="2496" h="1008">
                    <a:moveTo>
                      <a:pt x="0" y="0"/>
                    </a:moveTo>
                    <a:lnTo>
                      <a:pt x="960" y="1008"/>
                    </a:lnTo>
                    <a:lnTo>
                      <a:pt x="2496" y="1008"/>
                    </a:lnTo>
                    <a:lnTo>
                      <a:pt x="1488" y="0"/>
                    </a:lnTo>
                    <a:lnTo>
                      <a:pt x="0"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4549" name="任意多边形 234548"/>
              <p:cNvSpPr/>
              <p:nvPr/>
            </p:nvSpPr>
            <p:spPr>
              <a:xfrm>
                <a:off x="288" y="173"/>
                <a:ext cx="1488" cy="1392"/>
              </a:xfrm>
              <a:custGeom>
                <a:avLst/>
                <a:gdLst/>
                <a:ahLst/>
                <a:cxnLst/>
                <a:rect l="0" t="0" r="0" b="0"/>
                <a:pathLst>
                  <a:path w="1488" h="1392">
                    <a:moveTo>
                      <a:pt x="0" y="1392"/>
                    </a:moveTo>
                    <a:lnTo>
                      <a:pt x="0" y="0"/>
                    </a:lnTo>
                    <a:lnTo>
                      <a:pt x="1488" y="0"/>
                    </a:lnTo>
                    <a:lnTo>
                      <a:pt x="1488" y="1392"/>
                    </a:lnTo>
                    <a:lnTo>
                      <a:pt x="0" y="1392"/>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4550" name="文本框 234549"/>
              <p:cNvSpPr txBox="1"/>
              <p:nvPr/>
            </p:nvSpPr>
            <p:spPr>
              <a:xfrm>
                <a:off x="1200" y="2208"/>
                <a:ext cx="316" cy="39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H</a:t>
                </a:r>
                <a:endParaRPr lang="en-US" altLang="zh-CN" sz="4000" b="1">
                  <a:solidFill>
                    <a:schemeClr val="tx1"/>
                  </a:solidFill>
                  <a:latin typeface="Times New Roman" pitchFamily="18" charset="0"/>
                  <a:ea typeface="宋体" pitchFamily="2" charset="-122"/>
                </a:endParaRPr>
              </a:p>
            </p:txBody>
          </p:sp>
          <p:sp>
            <p:nvSpPr>
              <p:cNvPr id="234551" name="文本框 234550"/>
              <p:cNvSpPr txBox="1"/>
              <p:nvPr/>
            </p:nvSpPr>
            <p:spPr>
              <a:xfrm>
                <a:off x="336" y="144"/>
                <a:ext cx="301" cy="39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V</a:t>
                </a:r>
                <a:endParaRPr lang="en-US" altLang="zh-CN" sz="4000" b="1">
                  <a:solidFill>
                    <a:schemeClr val="tx1"/>
                  </a:solidFill>
                  <a:latin typeface="Times New Roman" pitchFamily="18" charset="0"/>
                  <a:ea typeface="宋体" pitchFamily="2" charset="-122"/>
                </a:endParaRPr>
              </a:p>
            </p:txBody>
          </p:sp>
          <p:sp>
            <p:nvSpPr>
              <p:cNvPr id="234552" name="文本框 234551"/>
              <p:cNvSpPr txBox="1"/>
              <p:nvPr/>
            </p:nvSpPr>
            <p:spPr>
              <a:xfrm>
                <a:off x="1392" y="192"/>
                <a:ext cx="301"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4553" name="文本框 234552"/>
              <p:cNvSpPr txBox="1"/>
              <p:nvPr/>
            </p:nvSpPr>
            <p:spPr>
              <a:xfrm>
                <a:off x="624" y="863"/>
                <a:ext cx="232" cy="394"/>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B</a:t>
                </a:r>
              </a:p>
            </p:txBody>
          </p:sp>
          <p:sp>
            <p:nvSpPr>
              <p:cNvPr id="234554" name="文本框 234553"/>
              <p:cNvSpPr txBox="1"/>
              <p:nvPr/>
            </p:nvSpPr>
            <p:spPr>
              <a:xfrm>
                <a:off x="1536" y="1488"/>
                <a:ext cx="241"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a</a:t>
                </a:r>
              </a:p>
            </p:txBody>
          </p:sp>
          <p:sp>
            <p:nvSpPr>
              <p:cNvPr id="234555" name="文本框 234554"/>
              <p:cNvSpPr txBox="1"/>
              <p:nvPr/>
            </p:nvSpPr>
            <p:spPr>
              <a:xfrm>
                <a:off x="960" y="1632"/>
                <a:ext cx="257" cy="395"/>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b</a:t>
                </a:r>
              </a:p>
            </p:txBody>
          </p:sp>
          <p:sp>
            <p:nvSpPr>
              <p:cNvPr id="234556" name="文本框 234555"/>
              <p:cNvSpPr txBox="1"/>
              <p:nvPr/>
            </p:nvSpPr>
            <p:spPr>
              <a:xfrm>
                <a:off x="2256" y="2208"/>
                <a:ext cx="192" cy="395"/>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c</a:t>
                </a:r>
              </a:p>
            </p:txBody>
          </p:sp>
          <p:sp>
            <p:nvSpPr>
              <p:cNvPr id="234557" name="文本框 234556"/>
              <p:cNvSpPr txBox="1"/>
              <p:nvPr/>
            </p:nvSpPr>
            <p:spPr>
              <a:xfrm>
                <a:off x="1824" y="1421"/>
                <a:ext cx="288" cy="395"/>
              </a:xfrm>
              <a:prstGeom prst="rect">
                <a:avLst/>
              </a:prstGeom>
              <a:noFill/>
              <a:ln w="28575">
                <a:noFill/>
                <a:miter/>
              </a:ln>
            </p:spPr>
            <p:txBody>
              <a:bodyPr>
                <a:spAutoFit/>
              </a:bodyPr>
              <a:lstStyle/>
              <a:p>
                <a:pPr lvl="0"/>
                <a:r>
                  <a:rPr lang="en-US" altLang="zh-CN" sz="3600" b="1">
                    <a:solidFill>
                      <a:schemeClr val="tx1"/>
                    </a:solidFill>
                    <a:latin typeface="Times New Roman" pitchFamily="18" charset="0"/>
                    <a:ea typeface="宋体" pitchFamily="2" charset="-122"/>
                  </a:rPr>
                  <a:t>O</a:t>
                </a:r>
              </a:p>
            </p:txBody>
          </p:sp>
          <p:sp>
            <p:nvSpPr>
              <p:cNvPr id="234558" name="文本框 234557"/>
              <p:cNvSpPr txBox="1"/>
              <p:nvPr/>
            </p:nvSpPr>
            <p:spPr>
              <a:xfrm>
                <a:off x="297" y="1200"/>
                <a:ext cx="301"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sp>
            <p:nvSpPr>
              <p:cNvPr id="234559" name="任意多边形 234558"/>
              <p:cNvSpPr/>
              <p:nvPr/>
            </p:nvSpPr>
            <p:spPr>
              <a:xfrm>
                <a:off x="969" y="1700"/>
                <a:ext cx="1248" cy="720"/>
              </a:xfrm>
              <a:custGeom>
                <a:avLst/>
                <a:gdLst/>
                <a:ahLst/>
                <a:cxnLst/>
                <a:rect l="0" t="0" r="0" b="0"/>
                <a:pathLst>
                  <a:path w="1248" h="720">
                    <a:moveTo>
                      <a:pt x="0" y="432"/>
                    </a:moveTo>
                    <a:lnTo>
                      <a:pt x="528" y="0"/>
                    </a:lnTo>
                    <a:lnTo>
                      <a:pt x="1248" y="720"/>
                    </a:lnTo>
                    <a:lnTo>
                      <a:pt x="0" y="432"/>
                    </a:lnTo>
                    <a:close/>
                  </a:path>
                </a:pathLst>
              </a:cu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234560" name="任意多边形 234559"/>
              <p:cNvSpPr/>
              <p:nvPr/>
            </p:nvSpPr>
            <p:spPr>
              <a:xfrm>
                <a:off x="960" y="557"/>
                <a:ext cx="1248" cy="960"/>
              </a:xfrm>
              <a:custGeom>
                <a:avLst/>
                <a:gdLst/>
                <a:ahLst/>
                <a:cxnLst/>
                <a:rect l="0" t="0" r="0" b="0"/>
                <a:pathLst>
                  <a:path w="1248" h="960">
                    <a:moveTo>
                      <a:pt x="0" y="528"/>
                    </a:moveTo>
                    <a:lnTo>
                      <a:pt x="1248" y="960"/>
                    </a:lnTo>
                    <a:lnTo>
                      <a:pt x="528" y="0"/>
                    </a:lnTo>
                    <a:lnTo>
                      <a:pt x="0" y="528"/>
                    </a:lnTo>
                    <a:close/>
                  </a:path>
                </a:pathLst>
              </a:custGeom>
              <a:solidFill>
                <a:srgbClr val="FFFF00"/>
              </a:solid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234561" name="直接连接符 234560"/>
              <p:cNvSpPr/>
              <p:nvPr/>
            </p:nvSpPr>
            <p:spPr>
              <a:xfrm>
                <a:off x="1488" y="557"/>
                <a:ext cx="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62" name="直接连接符 234561"/>
              <p:cNvSpPr/>
              <p:nvPr/>
            </p:nvSpPr>
            <p:spPr>
              <a:xfrm>
                <a:off x="2208" y="1517"/>
                <a:ext cx="0" cy="91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4563" name="直接连接符 234562"/>
              <p:cNvSpPr/>
              <p:nvPr/>
            </p:nvSpPr>
            <p:spPr>
              <a:xfrm>
                <a:off x="960" y="1085"/>
                <a:ext cx="0" cy="105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34564" name="直接连接符 234563"/>
            <p:cNvSpPr/>
            <p:nvPr/>
          </p:nvSpPr>
          <p:spPr>
            <a:xfrm flipH="1" flipV="1">
              <a:off x="960" y="2118"/>
              <a:ext cx="1056" cy="9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34565" name="直接连接符 234564"/>
            <p:cNvSpPr/>
            <p:nvPr/>
          </p:nvSpPr>
          <p:spPr>
            <a:xfrm>
              <a:off x="960" y="1085"/>
              <a:ext cx="1056" cy="192"/>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234566" name="组合 234565"/>
            <p:cNvGrpSpPr/>
            <p:nvPr/>
          </p:nvGrpSpPr>
          <p:grpSpPr>
            <a:xfrm>
              <a:off x="2016" y="1277"/>
              <a:ext cx="0" cy="960"/>
              <a:chOff x="1968" y="2400"/>
              <a:chExt cx="0" cy="960"/>
            </a:xfrm>
          </p:grpSpPr>
          <p:sp>
            <p:nvSpPr>
              <p:cNvPr id="234567" name="直接连接符 234566"/>
              <p:cNvSpPr/>
              <p:nvPr/>
            </p:nvSpPr>
            <p:spPr>
              <a:xfrm>
                <a:off x="1968" y="2400"/>
                <a:ext cx="0" cy="672"/>
              </a:xfrm>
              <a:prstGeom prst="line">
                <a:avLst/>
              </a:prstGeom>
              <a:ln w="28575" cap="flat" cmpd="sng">
                <a:solidFill>
                  <a:srgbClr val="FF3300"/>
                </a:solidFill>
                <a:prstDash val="solid"/>
                <a:headEnd type="none" w="med" len="med"/>
                <a:tailEnd type="triangle" w="med" len="med"/>
              </a:ln>
            </p:spPr>
            <p:txBody>
              <a:bodyPr/>
              <a:lstStyle/>
              <a:p>
                <a:endParaRPr lang="zh-CN" altLang="en-US"/>
              </a:p>
            </p:txBody>
          </p:sp>
          <p:sp>
            <p:nvSpPr>
              <p:cNvPr id="234568" name="直接连接符 234567"/>
              <p:cNvSpPr/>
              <p:nvPr/>
            </p:nvSpPr>
            <p:spPr>
              <a:xfrm>
                <a:off x="1968" y="3072"/>
                <a:ext cx="0" cy="288"/>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sp>
          <p:nvSpPr>
            <p:cNvPr id="234569" name="文本框 234568"/>
            <p:cNvSpPr txBox="1"/>
            <p:nvPr/>
          </p:nvSpPr>
          <p:spPr>
            <a:xfrm>
              <a:off x="1968" y="1872"/>
              <a:ext cx="256" cy="394"/>
            </a:xfrm>
            <a:prstGeom prst="rect">
              <a:avLst/>
            </a:prstGeom>
            <a:noFill/>
            <a:ln w="2857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d</a:t>
              </a:r>
            </a:p>
          </p:txBody>
        </p:sp>
      </p:grpSp>
      <p:sp>
        <p:nvSpPr>
          <p:cNvPr id="234570" name="文本框 234569"/>
          <p:cNvSpPr txBox="1"/>
          <p:nvPr/>
        </p:nvSpPr>
        <p:spPr>
          <a:xfrm>
            <a:off x="-19050" y="0"/>
            <a:ext cx="9100820" cy="944880"/>
          </a:xfrm>
          <a:prstGeom prst="rect">
            <a:avLst/>
          </a:prstGeom>
          <a:noFill/>
          <a:ln w="9525">
            <a:noFill/>
            <a:miter/>
          </a:ln>
        </p:spPr>
        <p:txBody>
          <a:bodyPr wrap="square">
            <a:spAutoFit/>
          </a:bodyPr>
          <a:lstStyle/>
          <a:p>
            <a:pPr lvl="0" algn="just"/>
            <a:r>
              <a:rPr lang="zh-CN" altLang="en-US" sz="2800" dirty="0">
                <a:solidFill>
                  <a:srgbClr val="FF3300"/>
                </a:solidFill>
                <a:latin typeface="黑体" pitchFamily="2" charset="-122"/>
                <a:ea typeface="黑体" pitchFamily="2" charset="-122"/>
              </a:rPr>
              <a:t>例</a:t>
            </a:r>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2)</a:t>
            </a:r>
            <a:r>
              <a:rPr lang="zh-CN" altLang="en-US" sz="2800" dirty="0">
                <a:solidFill>
                  <a:schemeClr val="tx1"/>
                </a:solidFill>
                <a:latin typeface="黑体" pitchFamily="2" charset="-122"/>
                <a:ea typeface="黑体" pitchFamily="2" charset="-122"/>
              </a:rPr>
              <a:t>试在三角形</a:t>
            </a:r>
            <a:r>
              <a:rPr lang="en-US" altLang="zh-CN" sz="2800" dirty="0">
                <a:solidFill>
                  <a:schemeClr val="tx1"/>
                </a:solidFill>
                <a:latin typeface="黑体" pitchFamily="2" charset="-122"/>
                <a:ea typeface="黑体" pitchFamily="2" charset="-122"/>
              </a:rPr>
              <a:t>ABC</a:t>
            </a:r>
            <a:r>
              <a:rPr lang="zh-CN" altLang="en-US" sz="2800" dirty="0">
                <a:solidFill>
                  <a:schemeClr val="tx1"/>
                </a:solidFill>
                <a:latin typeface="黑体" pitchFamily="2" charset="-122"/>
                <a:ea typeface="黑体" pitchFamily="2" charset="-122"/>
              </a:rPr>
              <a:t>上作一条与正投影面</a:t>
            </a:r>
            <a:r>
              <a:rPr lang="zh-CN" altLang="en-US" sz="2800" dirty="0">
                <a:solidFill>
                  <a:srgbClr val="0000FF"/>
                </a:solidFill>
                <a:latin typeface="黑体" pitchFamily="2" charset="-122"/>
                <a:ea typeface="黑体" pitchFamily="2" charset="-122"/>
              </a:rPr>
              <a:t>距离为</a:t>
            </a:r>
            <a:r>
              <a:rPr lang="en-US" altLang="zh-CN" sz="2800" dirty="0">
                <a:solidFill>
                  <a:srgbClr val="0000FF"/>
                </a:solidFill>
                <a:latin typeface="黑体" pitchFamily="2" charset="-122"/>
                <a:ea typeface="黑体" pitchFamily="2" charset="-122"/>
              </a:rPr>
              <a:t>30mm</a:t>
            </a:r>
            <a:r>
              <a:rPr lang="zh-CN" altLang="en-US" sz="2800" dirty="0">
                <a:solidFill>
                  <a:srgbClr val="0000FF"/>
                </a:solidFill>
                <a:latin typeface="黑体" pitchFamily="2" charset="-122"/>
                <a:ea typeface="黑体" pitchFamily="2" charset="-122"/>
              </a:rPr>
              <a:t>的正平线。</a:t>
            </a:r>
          </a:p>
        </p:txBody>
      </p:sp>
      <p:sp>
        <p:nvSpPr>
          <p:cNvPr id="234571" name="矩形 234570"/>
          <p:cNvSpPr/>
          <p:nvPr/>
        </p:nvSpPr>
        <p:spPr>
          <a:xfrm>
            <a:off x="7823200" y="6489700"/>
            <a:ext cx="1208088"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Times New Roman" pitchFamily="18" charset="0"/>
                <a:ea typeface="宋体" pitchFamily="2" charset="-122"/>
              </a:rPr>
              <a:t>平面上的点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70"/>
                                        </p:tgtEl>
                                        <p:attrNameLst>
                                          <p:attrName>style.visibility</p:attrName>
                                        </p:attrNameLst>
                                      </p:cBhvr>
                                      <p:to>
                                        <p:strVal val="visible"/>
                                      </p:to>
                                    </p:set>
                                    <p:animEffect transition="in" filter="wipe(left)">
                                      <p:cBhvr>
                                        <p:cTn id="7" dur="500"/>
                                        <p:tgtEl>
                                          <p:spTgt spid="2345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34535"/>
                                        </p:tgtEl>
                                        <p:attrNameLst>
                                          <p:attrName>style.visibility</p:attrName>
                                        </p:attrNameLst>
                                      </p:cBhvr>
                                      <p:to>
                                        <p:strVal val="visible"/>
                                      </p:to>
                                    </p:set>
                                    <p:anim calcmode="lin" valueType="num">
                                      <p:cBhvr additive="base">
                                        <p:cTn id="12" dur="500" fill="hold"/>
                                        <p:tgtEl>
                                          <p:spTgt spid="234535"/>
                                        </p:tgtEl>
                                        <p:attrNameLst>
                                          <p:attrName>ppt_x</p:attrName>
                                        </p:attrNameLst>
                                      </p:cBhvr>
                                      <p:tavLst>
                                        <p:tav tm="0">
                                          <p:val>
                                            <p:strVal val="1+#ppt_w/2"/>
                                          </p:val>
                                        </p:tav>
                                        <p:tav tm="100000">
                                          <p:val>
                                            <p:strVal val="#ppt_x"/>
                                          </p:val>
                                        </p:tav>
                                      </p:tavLst>
                                    </p:anim>
                                    <p:anim calcmode="lin" valueType="num">
                                      <p:cBhvr additive="base">
                                        <p:cTn id="13" dur="500" fill="hold"/>
                                        <p:tgtEl>
                                          <p:spTgt spid="2345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4524"/>
                                        </p:tgtEl>
                                        <p:attrNameLst>
                                          <p:attrName>style.visibility</p:attrName>
                                        </p:attrNameLst>
                                      </p:cBhvr>
                                      <p:to>
                                        <p:strVal val="visible"/>
                                      </p:to>
                                    </p:set>
                                    <p:anim calcmode="lin" valueType="num">
                                      <p:cBhvr additive="base">
                                        <p:cTn id="18" dur="500" fill="hold"/>
                                        <p:tgtEl>
                                          <p:spTgt spid="234524"/>
                                        </p:tgtEl>
                                        <p:attrNameLst>
                                          <p:attrName>ppt_x</p:attrName>
                                        </p:attrNameLst>
                                      </p:cBhvr>
                                      <p:tavLst>
                                        <p:tav tm="0">
                                          <p:val>
                                            <p:strVal val="#ppt_x"/>
                                          </p:val>
                                        </p:tav>
                                        <p:tav tm="100000">
                                          <p:val>
                                            <p:strVal val="#ppt_x"/>
                                          </p:val>
                                        </p:tav>
                                      </p:tavLst>
                                    </p:anim>
                                    <p:anim calcmode="lin" valueType="num">
                                      <p:cBhvr additive="base">
                                        <p:cTn id="19" dur="500" fill="hold"/>
                                        <p:tgtEl>
                                          <p:spTgt spid="2345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4523"/>
                                        </p:tgtEl>
                                        <p:attrNameLst>
                                          <p:attrName>style.visibility</p:attrName>
                                        </p:attrNameLst>
                                      </p:cBhvr>
                                      <p:to>
                                        <p:strVal val="visible"/>
                                      </p:to>
                                    </p:set>
                                    <p:animEffect transition="in" filter="wipe(left)">
                                      <p:cBhvr>
                                        <p:cTn id="24" dur="500"/>
                                        <p:tgtEl>
                                          <p:spTgt spid="23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623" name="组合 236622"/>
          <p:cNvGrpSpPr/>
          <p:nvPr/>
        </p:nvGrpSpPr>
        <p:grpSpPr>
          <a:xfrm>
            <a:off x="4763" y="908050"/>
            <a:ext cx="9120188" cy="5346700"/>
            <a:chOff x="3" y="572"/>
            <a:chExt cx="5745" cy="3368"/>
          </a:xfrm>
        </p:grpSpPr>
        <p:grpSp>
          <p:nvGrpSpPr>
            <p:cNvPr id="236549" name="组合 236548"/>
            <p:cNvGrpSpPr/>
            <p:nvPr/>
          </p:nvGrpSpPr>
          <p:grpSpPr>
            <a:xfrm>
              <a:off x="3" y="572"/>
              <a:ext cx="5745" cy="3368"/>
              <a:chOff x="15" y="572"/>
              <a:chExt cx="5745" cy="3368"/>
            </a:xfrm>
          </p:grpSpPr>
          <p:sp>
            <p:nvSpPr>
              <p:cNvPr id="236550" name="文本框 236549"/>
              <p:cNvSpPr txBox="1"/>
              <p:nvPr/>
            </p:nvSpPr>
            <p:spPr>
              <a:xfrm>
                <a:off x="15" y="572"/>
                <a:ext cx="5598" cy="365"/>
              </a:xfrm>
              <a:prstGeom prst="rect">
                <a:avLst/>
              </a:prstGeom>
              <a:noFill/>
              <a:ln w="28575">
                <a:noFill/>
                <a:miter/>
              </a:ln>
            </p:spPr>
            <p:txBody>
              <a:bodyPr wrap="square">
                <a:spAutoFit/>
              </a:bodyPr>
              <a:lstStyle/>
              <a:p>
                <a:pPr lvl="0"/>
                <a:r>
                  <a:rPr lang="en-US" altLang="zh-CN" sz="3200" b="1" dirty="0">
                    <a:solidFill>
                      <a:srgbClr val="0000FF"/>
                    </a:solidFill>
                    <a:latin typeface="Times New Roman" pitchFamily="18" charset="0"/>
                    <a:ea typeface="宋体" pitchFamily="2" charset="-122"/>
                  </a:rPr>
                  <a:t> </a:t>
                </a:r>
                <a:r>
                  <a:rPr lang="zh-CN" altLang="en-US" sz="2800" dirty="0">
                    <a:solidFill>
                      <a:srgbClr val="0000FF"/>
                    </a:solidFill>
                    <a:latin typeface="黑体" charset="0"/>
                    <a:ea typeface="黑体" charset="0"/>
                  </a:rPr>
                  <a:t>例</a:t>
                </a:r>
                <a:r>
                  <a:rPr lang="zh-CN" altLang="en-US" sz="2800" dirty="0">
                    <a:solidFill>
                      <a:schemeClr val="tx1"/>
                    </a:solidFill>
                    <a:latin typeface="黑体" charset="0"/>
                    <a:ea typeface="黑体" charset="0"/>
                  </a:rPr>
                  <a:t>  已知三角</a:t>
                </a:r>
                <a:r>
                  <a:rPr lang="en-US" altLang="zh-CN" sz="2800" dirty="0">
                    <a:solidFill>
                      <a:schemeClr val="tx1"/>
                    </a:solidFill>
                    <a:latin typeface="黑体" charset="0"/>
                    <a:ea typeface="黑体" charset="0"/>
                  </a:rPr>
                  <a:t>ABC</a:t>
                </a:r>
                <a:r>
                  <a:rPr lang="zh-CN" altLang="en-US" sz="2800" dirty="0">
                    <a:solidFill>
                      <a:schemeClr val="tx1"/>
                    </a:solidFill>
                    <a:latin typeface="黑体" charset="0"/>
                    <a:ea typeface="黑体" charset="0"/>
                  </a:rPr>
                  <a:t>上</a:t>
                </a:r>
                <a:r>
                  <a:rPr lang="en-US" altLang="zh-CN" sz="2800" dirty="0">
                    <a:solidFill>
                      <a:schemeClr val="tx1"/>
                    </a:solidFill>
                    <a:latin typeface="黑体" charset="0"/>
                    <a:ea typeface="黑体" charset="0"/>
                  </a:rPr>
                  <a:t>K</a:t>
                </a:r>
                <a:r>
                  <a:rPr lang="zh-CN" altLang="en-US" sz="2800" dirty="0">
                    <a:solidFill>
                      <a:schemeClr val="tx1"/>
                    </a:solidFill>
                    <a:latin typeface="黑体" charset="0"/>
                    <a:ea typeface="黑体" charset="0"/>
                  </a:rPr>
                  <a:t>点的水平投影</a:t>
                </a:r>
                <a:r>
                  <a:rPr lang="en-US" altLang="zh-CN" sz="2800" dirty="0">
                    <a:solidFill>
                      <a:schemeClr val="tx1"/>
                    </a:solidFill>
                    <a:latin typeface="黑体" charset="0"/>
                    <a:ea typeface="黑体" charset="0"/>
                  </a:rPr>
                  <a:t>,</a:t>
                </a:r>
                <a:r>
                  <a:rPr lang="zh-CN" altLang="en-US" sz="2800" dirty="0">
                    <a:solidFill>
                      <a:schemeClr val="tx1"/>
                    </a:solidFill>
                    <a:latin typeface="黑体" charset="0"/>
                    <a:ea typeface="黑体" charset="0"/>
                  </a:rPr>
                  <a:t>试求其正面投影。</a:t>
                </a:r>
                <a:endParaRPr lang="zh-CN" altLang="en-US" sz="2800">
                  <a:solidFill>
                    <a:schemeClr val="tx1"/>
                  </a:solidFill>
                  <a:latin typeface="黑体" charset="0"/>
                  <a:ea typeface="黑体" charset="0"/>
                </a:endParaRPr>
              </a:p>
            </p:txBody>
          </p:sp>
          <p:grpSp>
            <p:nvGrpSpPr>
              <p:cNvPr id="236551" name="组合 236550"/>
              <p:cNvGrpSpPr/>
              <p:nvPr/>
            </p:nvGrpSpPr>
            <p:grpSpPr>
              <a:xfrm>
                <a:off x="144" y="672"/>
                <a:ext cx="5616" cy="3268"/>
                <a:chOff x="144" y="672"/>
                <a:chExt cx="5616" cy="3268"/>
              </a:xfrm>
            </p:grpSpPr>
            <p:grpSp>
              <p:nvGrpSpPr>
                <p:cNvPr id="236552" name="组合 236551"/>
                <p:cNvGrpSpPr/>
                <p:nvPr/>
              </p:nvGrpSpPr>
              <p:grpSpPr>
                <a:xfrm>
                  <a:off x="144" y="672"/>
                  <a:ext cx="5616" cy="3268"/>
                  <a:chOff x="144" y="720"/>
                  <a:chExt cx="5616" cy="3268"/>
                </a:xfrm>
              </p:grpSpPr>
              <p:grpSp>
                <p:nvGrpSpPr>
                  <p:cNvPr id="236553" name="组合 236552"/>
                  <p:cNvGrpSpPr/>
                  <p:nvPr/>
                </p:nvGrpSpPr>
                <p:grpSpPr>
                  <a:xfrm>
                    <a:off x="144" y="720"/>
                    <a:ext cx="5616" cy="3268"/>
                    <a:chOff x="144" y="672"/>
                    <a:chExt cx="5616" cy="3268"/>
                  </a:xfrm>
                </p:grpSpPr>
                <p:grpSp>
                  <p:nvGrpSpPr>
                    <p:cNvPr id="236554" name="组合 236553"/>
                    <p:cNvGrpSpPr/>
                    <p:nvPr/>
                  </p:nvGrpSpPr>
                  <p:grpSpPr>
                    <a:xfrm>
                      <a:off x="2688" y="672"/>
                      <a:ext cx="3072" cy="3135"/>
                      <a:chOff x="2688" y="672"/>
                      <a:chExt cx="3072" cy="3135"/>
                    </a:xfrm>
                  </p:grpSpPr>
                  <p:sp>
                    <p:nvSpPr>
                      <p:cNvPr id="236555" name="任意多边形 236554"/>
                      <p:cNvSpPr/>
                      <p:nvPr/>
                    </p:nvSpPr>
                    <p:spPr>
                      <a:xfrm>
                        <a:off x="3186" y="1038"/>
                        <a:ext cx="1701" cy="991"/>
                      </a:xfrm>
                      <a:custGeom>
                        <a:avLst/>
                        <a:gdLst/>
                        <a:ahLst/>
                        <a:cxnLst/>
                        <a:rect l="0" t="0" r="0" b="0"/>
                        <a:pathLst>
                          <a:path w="1488" h="816">
                            <a:moveTo>
                              <a:pt x="0" y="816"/>
                            </a:moveTo>
                            <a:lnTo>
                              <a:pt x="576" y="0"/>
                            </a:lnTo>
                            <a:lnTo>
                              <a:pt x="1488" y="480"/>
                            </a:lnTo>
                            <a:lnTo>
                              <a:pt x="0" y="816"/>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236556" name="文本框 236555"/>
                      <p:cNvSpPr txBox="1"/>
                      <p:nvPr/>
                    </p:nvSpPr>
                    <p:spPr>
                      <a:xfrm>
                        <a:off x="3703" y="672"/>
                        <a:ext cx="315"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a'</a:t>
                        </a:r>
                      </a:p>
                    </p:txBody>
                  </p:sp>
                  <p:sp>
                    <p:nvSpPr>
                      <p:cNvPr id="236557" name="文本框 236556"/>
                      <p:cNvSpPr txBox="1"/>
                      <p:nvPr/>
                    </p:nvSpPr>
                    <p:spPr>
                      <a:xfrm>
                        <a:off x="4995" y="1446"/>
                        <a:ext cx="342" cy="365"/>
                      </a:xfrm>
                      <a:prstGeom prst="rect">
                        <a:avLst/>
                      </a:prstGeom>
                      <a:noFill/>
                      <a:ln w="28575">
                        <a:noFill/>
                        <a:miter/>
                      </a:ln>
                    </p:spPr>
                    <p:txBody>
                      <a:bodyPr>
                        <a:spAutoFit/>
                      </a:bodyPr>
                      <a:lstStyle/>
                      <a:p>
                        <a:pPr lvl="0"/>
                        <a:r>
                          <a:rPr lang="en-US" altLang="zh-CN" sz="3200" b="1">
                            <a:solidFill>
                              <a:schemeClr val="tx1"/>
                            </a:solidFill>
                            <a:latin typeface="Times New Roman" pitchFamily="18" charset="0"/>
                            <a:ea typeface="宋体" pitchFamily="2" charset="-122"/>
                          </a:rPr>
                          <a:t>b'</a:t>
                        </a:r>
                      </a:p>
                    </p:txBody>
                  </p:sp>
                  <p:sp>
                    <p:nvSpPr>
                      <p:cNvPr id="236558" name="文本框 236557"/>
                      <p:cNvSpPr txBox="1"/>
                      <p:nvPr/>
                    </p:nvSpPr>
                    <p:spPr>
                      <a:xfrm>
                        <a:off x="2887" y="1824"/>
                        <a:ext cx="359" cy="365"/>
                      </a:xfrm>
                      <a:prstGeom prst="rect">
                        <a:avLst/>
                      </a:prstGeom>
                      <a:noFill/>
                      <a:ln w="28575">
                        <a:noFill/>
                        <a:miter/>
                      </a:ln>
                    </p:spPr>
                    <p:txBody>
                      <a:bodyPr>
                        <a:spAutoFit/>
                      </a:bodyPr>
                      <a:lstStyle/>
                      <a:p>
                        <a:pPr lvl="0"/>
                        <a:r>
                          <a:rPr lang="en-US" altLang="zh-CN" sz="3200" b="1">
                            <a:solidFill>
                              <a:schemeClr val="tx1"/>
                            </a:solidFill>
                            <a:latin typeface="Times New Roman" pitchFamily="18" charset="0"/>
                            <a:ea typeface="宋体" pitchFamily="2" charset="-122"/>
                          </a:rPr>
                          <a:t>c'</a:t>
                        </a:r>
                      </a:p>
                    </p:txBody>
                  </p:sp>
                  <p:sp>
                    <p:nvSpPr>
                      <p:cNvPr id="236559" name="直接连接符 236558"/>
                      <p:cNvSpPr/>
                      <p:nvPr/>
                    </p:nvSpPr>
                    <p:spPr>
                      <a:xfrm>
                        <a:off x="2988" y="2611"/>
                        <a:ext cx="252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6560" name="直接连接符 236559"/>
                      <p:cNvSpPr/>
                      <p:nvPr/>
                    </p:nvSpPr>
                    <p:spPr>
                      <a:xfrm flipV="1">
                        <a:off x="3186" y="2029"/>
                        <a:ext cx="0" cy="13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6561" name="直接连接符 236560"/>
                      <p:cNvSpPr/>
                      <p:nvPr/>
                    </p:nvSpPr>
                    <p:spPr>
                      <a:xfrm>
                        <a:off x="4887" y="1621"/>
                        <a:ext cx="0" cy="2097"/>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6562" name="任意多边形 236561"/>
                      <p:cNvSpPr/>
                      <p:nvPr/>
                    </p:nvSpPr>
                    <p:spPr>
                      <a:xfrm>
                        <a:off x="3186" y="2786"/>
                        <a:ext cx="1701" cy="932"/>
                      </a:xfrm>
                      <a:custGeom>
                        <a:avLst/>
                        <a:gdLst/>
                        <a:ahLst/>
                        <a:cxnLst/>
                        <a:rect l="0" t="0" r="0" b="0"/>
                        <a:pathLst>
                          <a:path w="1488" h="768">
                            <a:moveTo>
                              <a:pt x="0" y="480"/>
                            </a:moveTo>
                            <a:lnTo>
                              <a:pt x="576" y="0"/>
                            </a:lnTo>
                            <a:lnTo>
                              <a:pt x="1488" y="768"/>
                            </a:lnTo>
                            <a:lnTo>
                              <a:pt x="0" y="48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236563" name="文本框 236562"/>
                      <p:cNvSpPr txBox="1"/>
                      <p:nvPr/>
                    </p:nvSpPr>
                    <p:spPr>
                      <a:xfrm>
                        <a:off x="2921" y="3035"/>
                        <a:ext cx="230"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236564" name="文本框 236563"/>
                      <p:cNvSpPr txBox="1"/>
                      <p:nvPr/>
                    </p:nvSpPr>
                    <p:spPr>
                      <a:xfrm>
                        <a:off x="3847" y="2496"/>
                        <a:ext cx="244"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a</a:t>
                        </a:r>
                      </a:p>
                    </p:txBody>
                  </p:sp>
                  <p:sp>
                    <p:nvSpPr>
                      <p:cNvPr id="236565" name="文本框 236564"/>
                      <p:cNvSpPr txBox="1"/>
                      <p:nvPr/>
                    </p:nvSpPr>
                    <p:spPr>
                      <a:xfrm>
                        <a:off x="4896" y="3442"/>
                        <a:ext cx="258"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b</a:t>
                        </a:r>
                      </a:p>
                    </p:txBody>
                  </p:sp>
                  <p:sp>
                    <p:nvSpPr>
                      <p:cNvPr id="236566" name="文本框 236565"/>
                      <p:cNvSpPr txBox="1"/>
                      <p:nvPr/>
                    </p:nvSpPr>
                    <p:spPr>
                      <a:xfrm>
                        <a:off x="5445" y="2160"/>
                        <a:ext cx="315"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O</a:t>
                        </a:r>
                      </a:p>
                    </p:txBody>
                  </p:sp>
                  <p:sp>
                    <p:nvSpPr>
                      <p:cNvPr id="236567" name="直接连接符 236566"/>
                      <p:cNvSpPr/>
                      <p:nvPr/>
                    </p:nvSpPr>
                    <p:spPr>
                      <a:xfrm>
                        <a:off x="3845" y="1038"/>
                        <a:ext cx="0" cy="174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36568" name="文本框 236567"/>
                      <p:cNvSpPr txBox="1"/>
                      <p:nvPr/>
                    </p:nvSpPr>
                    <p:spPr>
                      <a:xfrm>
                        <a:off x="2688" y="2304"/>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grpSp>
                <p:grpSp>
                  <p:nvGrpSpPr>
                    <p:cNvPr id="236569" name="组合 236568"/>
                    <p:cNvGrpSpPr/>
                    <p:nvPr/>
                  </p:nvGrpSpPr>
                  <p:grpSpPr>
                    <a:xfrm>
                      <a:off x="144" y="1087"/>
                      <a:ext cx="2976" cy="2853"/>
                      <a:chOff x="-336" y="895"/>
                      <a:chExt cx="2976" cy="2853"/>
                    </a:xfrm>
                  </p:grpSpPr>
                  <p:sp>
                    <p:nvSpPr>
                      <p:cNvPr id="236570" name="文本框 236569"/>
                      <p:cNvSpPr txBox="1"/>
                      <p:nvPr/>
                    </p:nvSpPr>
                    <p:spPr>
                      <a:xfrm>
                        <a:off x="1756" y="895"/>
                        <a:ext cx="116" cy="365"/>
                      </a:xfrm>
                      <a:prstGeom prst="rect">
                        <a:avLst/>
                      </a:prstGeom>
                      <a:noFill/>
                      <a:ln w="28575">
                        <a:noFill/>
                        <a:miter/>
                      </a:ln>
                    </p:spPr>
                    <p:txBody>
                      <a:bodyPr wrap="none" anchor="t">
                        <a:spAutoFit/>
                      </a:bodyPr>
                      <a:lstStyle/>
                      <a:p>
                        <a:pPr lvl="0"/>
                        <a:endParaRPr sz="3200" b="1" dirty="0">
                          <a:solidFill>
                            <a:schemeClr val="tx1"/>
                          </a:solidFill>
                          <a:latin typeface="Times New Roman" pitchFamily="18" charset="0"/>
                          <a:ea typeface="宋体" pitchFamily="2" charset="-122"/>
                        </a:endParaRPr>
                      </a:p>
                    </p:txBody>
                  </p:sp>
                  <p:sp>
                    <p:nvSpPr>
                      <p:cNvPr id="236571" name="任意多边形 236570"/>
                      <p:cNvSpPr/>
                      <p:nvPr/>
                    </p:nvSpPr>
                    <p:spPr>
                      <a:xfrm>
                        <a:off x="-336" y="1824"/>
                        <a:ext cx="2976" cy="1924"/>
                      </a:xfrm>
                      <a:custGeom>
                        <a:avLst/>
                        <a:gdLst/>
                        <a:ahLst/>
                        <a:cxnLst/>
                        <a:rect l="0" t="0" r="0" b="0"/>
                        <a:pathLst>
                          <a:path w="2736" h="1776">
                            <a:moveTo>
                              <a:pt x="0" y="864"/>
                            </a:moveTo>
                            <a:lnTo>
                              <a:pt x="1584" y="0"/>
                            </a:lnTo>
                            <a:lnTo>
                              <a:pt x="2736" y="864"/>
                            </a:lnTo>
                            <a:lnTo>
                              <a:pt x="1056" y="1776"/>
                            </a:lnTo>
                            <a:lnTo>
                              <a:pt x="0" y="864"/>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6572" name="任意多边形 236571"/>
                      <p:cNvSpPr/>
                      <p:nvPr/>
                    </p:nvSpPr>
                    <p:spPr>
                      <a:xfrm>
                        <a:off x="432" y="2496"/>
                        <a:ext cx="1723" cy="781"/>
                      </a:xfrm>
                      <a:custGeom>
                        <a:avLst/>
                        <a:gdLst/>
                        <a:ahLst/>
                        <a:cxnLst/>
                        <a:rect l="0" t="0" r="0" b="0"/>
                        <a:pathLst>
                          <a:path w="1632" h="720">
                            <a:moveTo>
                              <a:pt x="0" y="720"/>
                            </a:moveTo>
                            <a:lnTo>
                              <a:pt x="336" y="0"/>
                            </a:lnTo>
                            <a:lnTo>
                              <a:pt x="1632" y="240"/>
                            </a:lnTo>
                            <a:lnTo>
                              <a:pt x="0" y="720"/>
                            </a:lnTo>
                            <a:close/>
                          </a:path>
                        </a:pathLst>
                      </a:custGeom>
                      <a:solidFill>
                        <a:schemeClr val="hlink"/>
                      </a:solidFill>
                      <a:ln w="57150" cap="flat" cmpd="sng">
                        <a:solidFill>
                          <a:schemeClr val="tx1"/>
                        </a:solidFill>
                        <a:prstDash val="solid"/>
                        <a:headEnd type="none" w="med" len="med"/>
                        <a:tailEnd type="none" w="med" len="med"/>
                      </a:ln>
                    </p:spPr>
                    <p:txBody>
                      <a:bodyPr/>
                      <a:lstStyle/>
                      <a:p>
                        <a:endParaRPr lang="zh-CN" altLang="en-US"/>
                      </a:p>
                    </p:txBody>
                  </p:sp>
                  <p:sp>
                    <p:nvSpPr>
                      <p:cNvPr id="236573" name="文本框 236572"/>
                      <p:cNvSpPr txBox="1"/>
                      <p:nvPr/>
                    </p:nvSpPr>
                    <p:spPr>
                      <a:xfrm>
                        <a:off x="495" y="3147"/>
                        <a:ext cx="230"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236574" name="文本框 236573"/>
                      <p:cNvSpPr txBox="1"/>
                      <p:nvPr/>
                    </p:nvSpPr>
                    <p:spPr>
                      <a:xfrm>
                        <a:off x="2207" y="2474"/>
                        <a:ext cx="258"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b</a:t>
                        </a:r>
                      </a:p>
                    </p:txBody>
                  </p:sp>
                  <p:sp>
                    <p:nvSpPr>
                      <p:cNvPr id="236575" name="文本框 236574"/>
                      <p:cNvSpPr txBox="1"/>
                      <p:nvPr/>
                    </p:nvSpPr>
                    <p:spPr>
                      <a:xfrm>
                        <a:off x="816" y="2238"/>
                        <a:ext cx="244"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a</a:t>
                        </a:r>
                      </a:p>
                    </p:txBody>
                  </p:sp>
                  <p:sp>
                    <p:nvSpPr>
                      <p:cNvPr id="236576" name="任意多边形 236575"/>
                      <p:cNvSpPr/>
                      <p:nvPr/>
                    </p:nvSpPr>
                    <p:spPr>
                      <a:xfrm>
                        <a:off x="443" y="1056"/>
                        <a:ext cx="1723" cy="1509"/>
                      </a:xfrm>
                      <a:custGeom>
                        <a:avLst/>
                        <a:gdLst/>
                        <a:ahLst/>
                        <a:cxnLst/>
                        <a:rect l="0" t="0" r="0" b="0"/>
                        <a:pathLst>
                          <a:path w="1584" h="1392">
                            <a:moveTo>
                              <a:pt x="0" y="1392"/>
                            </a:moveTo>
                            <a:lnTo>
                              <a:pt x="1584" y="672"/>
                            </a:lnTo>
                            <a:lnTo>
                              <a:pt x="336" y="0"/>
                            </a:lnTo>
                            <a:lnTo>
                              <a:pt x="0" y="1392"/>
                            </a:lnTo>
                            <a:close/>
                          </a:path>
                        </a:pathLst>
                      </a:custGeom>
                      <a:solidFill>
                        <a:srgbClr val="FFFF00"/>
                      </a:solidFill>
                      <a:ln w="57150" cap="flat" cmpd="sng">
                        <a:solidFill>
                          <a:schemeClr val="tx1"/>
                        </a:solidFill>
                        <a:prstDash val="solid"/>
                        <a:headEnd type="none" w="med" len="med"/>
                        <a:tailEnd type="none" w="med" len="med"/>
                      </a:ln>
                    </p:spPr>
                    <p:txBody>
                      <a:bodyPr/>
                      <a:lstStyle/>
                      <a:p>
                        <a:endParaRPr lang="zh-CN" altLang="en-US"/>
                      </a:p>
                    </p:txBody>
                  </p:sp>
                  <p:sp>
                    <p:nvSpPr>
                      <p:cNvPr id="236577" name="文本框 236576"/>
                      <p:cNvSpPr txBox="1"/>
                      <p:nvPr/>
                    </p:nvSpPr>
                    <p:spPr>
                      <a:xfrm>
                        <a:off x="2114" y="1534"/>
                        <a:ext cx="312" cy="365"/>
                      </a:xfrm>
                      <a:prstGeom prst="rect">
                        <a:avLst/>
                      </a:prstGeom>
                      <a:noFill/>
                      <a:ln w="28575">
                        <a:noFill/>
                        <a:miter/>
                      </a:ln>
                    </p:spPr>
                    <p:txBody>
                      <a:bodyPr>
                        <a:spAutoFit/>
                      </a:bodyPr>
                      <a:lstStyle/>
                      <a:p>
                        <a:pPr lvl="0"/>
                        <a:r>
                          <a:rPr lang="en-US" altLang="zh-CN" sz="3200" b="1">
                            <a:solidFill>
                              <a:schemeClr val="tx1"/>
                            </a:solidFill>
                            <a:latin typeface="Times New Roman" pitchFamily="18" charset="0"/>
                            <a:ea typeface="宋体" pitchFamily="2" charset="-122"/>
                          </a:rPr>
                          <a:t>B</a:t>
                        </a:r>
                      </a:p>
                    </p:txBody>
                  </p:sp>
                  <p:sp>
                    <p:nvSpPr>
                      <p:cNvPr id="236578" name="直接连接符 236577"/>
                      <p:cNvSpPr/>
                      <p:nvPr/>
                    </p:nvSpPr>
                    <p:spPr>
                      <a:xfrm>
                        <a:off x="443" y="2522"/>
                        <a:ext cx="0" cy="781"/>
                      </a:xfrm>
                      <a:prstGeom prst="line">
                        <a:avLst/>
                      </a:prstGeom>
                      <a:ln w="28575" cap="flat" cmpd="sng">
                        <a:solidFill>
                          <a:srgbClr val="000000"/>
                        </a:solidFill>
                        <a:prstDash val="solid"/>
                        <a:headEnd type="none" w="med" len="med"/>
                        <a:tailEnd type="none" w="med" len="med"/>
                      </a:ln>
                    </p:spPr>
                    <p:txBody>
                      <a:bodyPr/>
                      <a:lstStyle/>
                      <a:p>
                        <a:endParaRPr lang="zh-CN" altLang="en-US"/>
                      </a:p>
                    </p:txBody>
                  </p:sp>
                  <p:sp>
                    <p:nvSpPr>
                      <p:cNvPr id="236579" name="直接连接符 236578"/>
                      <p:cNvSpPr/>
                      <p:nvPr/>
                    </p:nvSpPr>
                    <p:spPr>
                      <a:xfrm>
                        <a:off x="808" y="1066"/>
                        <a:ext cx="0" cy="1456"/>
                      </a:xfrm>
                      <a:prstGeom prst="line">
                        <a:avLst/>
                      </a:prstGeom>
                      <a:ln w="28575" cap="flat" cmpd="sng">
                        <a:solidFill>
                          <a:srgbClr val="000000"/>
                        </a:solidFill>
                        <a:prstDash val="solid"/>
                        <a:headEnd type="none" w="med" len="med"/>
                        <a:tailEnd type="none" w="med" len="med"/>
                      </a:ln>
                    </p:spPr>
                    <p:txBody>
                      <a:bodyPr/>
                      <a:lstStyle/>
                      <a:p>
                        <a:endParaRPr lang="zh-CN" altLang="en-US"/>
                      </a:p>
                    </p:txBody>
                  </p:sp>
                  <p:sp>
                    <p:nvSpPr>
                      <p:cNvPr id="236580" name="直接连接符 236579"/>
                      <p:cNvSpPr/>
                      <p:nvPr/>
                    </p:nvSpPr>
                    <p:spPr>
                      <a:xfrm>
                        <a:off x="2166" y="1794"/>
                        <a:ext cx="0" cy="989"/>
                      </a:xfrm>
                      <a:prstGeom prst="line">
                        <a:avLst/>
                      </a:prstGeom>
                      <a:ln w="28575" cap="flat" cmpd="sng">
                        <a:solidFill>
                          <a:srgbClr val="000000"/>
                        </a:solidFill>
                        <a:prstDash val="solid"/>
                        <a:headEnd type="none" w="med" len="med"/>
                        <a:tailEnd type="none" w="med" len="med"/>
                      </a:ln>
                    </p:spPr>
                    <p:txBody>
                      <a:bodyPr/>
                      <a:lstStyle/>
                      <a:p>
                        <a:endParaRPr lang="zh-CN" altLang="en-US"/>
                      </a:p>
                    </p:txBody>
                  </p:sp>
                  <p:sp>
                    <p:nvSpPr>
                      <p:cNvPr id="236581" name="文本框 236580"/>
                      <p:cNvSpPr txBox="1"/>
                      <p:nvPr/>
                    </p:nvSpPr>
                    <p:spPr>
                      <a:xfrm>
                        <a:off x="77" y="2470"/>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grpSp>
              </p:grpSp>
              <p:sp>
                <p:nvSpPr>
                  <p:cNvPr id="236582" name="椭圆 236581"/>
                  <p:cNvSpPr/>
                  <p:nvPr/>
                </p:nvSpPr>
                <p:spPr>
                  <a:xfrm>
                    <a:off x="3991" y="3311"/>
                    <a:ext cx="110" cy="117"/>
                  </a:xfrm>
                  <a:prstGeom prst="ellipse">
                    <a:avLst/>
                  </a:prstGeom>
                  <a:solidFill>
                    <a:schemeClr val="bg1"/>
                  </a:solidFill>
                  <a:ln w="28575" cap="flat" cmpd="sng">
                    <a:solidFill>
                      <a:srgbClr val="FF3300"/>
                    </a:solidFill>
                    <a:prstDash val="solid"/>
                    <a:headEnd type="none" w="med" len="med"/>
                    <a:tailEnd type="none" w="med" len="med"/>
                  </a:ln>
                </p:spPr>
                <p:txBody>
                  <a:bodyPr/>
                  <a:lstStyle/>
                  <a:p>
                    <a:endParaRPr lang="zh-CN" altLang="en-US"/>
                  </a:p>
                </p:txBody>
              </p:sp>
              <p:sp>
                <p:nvSpPr>
                  <p:cNvPr id="236583" name="文本框 236582"/>
                  <p:cNvSpPr txBox="1"/>
                  <p:nvPr/>
                </p:nvSpPr>
                <p:spPr>
                  <a:xfrm>
                    <a:off x="3733" y="3179"/>
                    <a:ext cx="258" cy="365"/>
                  </a:xfrm>
                  <a:prstGeom prst="rect">
                    <a:avLst/>
                  </a:prstGeom>
                  <a:noFill/>
                  <a:ln w="2857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k</a:t>
                    </a:r>
                  </a:p>
                </p:txBody>
              </p:sp>
            </p:grpSp>
            <p:sp>
              <p:nvSpPr>
                <p:cNvPr id="236584" name="文本框 236583"/>
                <p:cNvSpPr txBox="1"/>
                <p:nvPr/>
              </p:nvSpPr>
              <p:spPr>
                <a:xfrm>
                  <a:off x="1248" y="960"/>
                  <a:ext cx="301" cy="365"/>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A</a:t>
                  </a:r>
                </a:p>
              </p:txBody>
            </p:sp>
          </p:grpSp>
        </p:grpSp>
        <p:grpSp>
          <p:nvGrpSpPr>
            <p:cNvPr id="236585" name="组合 236584"/>
            <p:cNvGrpSpPr/>
            <p:nvPr/>
          </p:nvGrpSpPr>
          <p:grpSpPr>
            <a:xfrm>
              <a:off x="1441" y="1694"/>
              <a:ext cx="315" cy="526"/>
              <a:chOff x="1408" y="1738"/>
              <a:chExt cx="315" cy="526"/>
            </a:xfrm>
          </p:grpSpPr>
          <p:sp>
            <p:nvSpPr>
              <p:cNvPr id="236586" name="椭圆 236585"/>
              <p:cNvSpPr/>
              <p:nvPr/>
            </p:nvSpPr>
            <p:spPr>
              <a:xfrm>
                <a:off x="1449" y="2160"/>
                <a:ext cx="105" cy="104"/>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lvl="0" algn="ctr"/>
                <a:endParaRPr sz="3200" b="1" dirty="0">
                  <a:solidFill>
                    <a:schemeClr val="tx1"/>
                  </a:solidFill>
                  <a:latin typeface="Times New Roman" pitchFamily="18" charset="0"/>
                  <a:ea typeface="宋体" pitchFamily="2" charset="-122"/>
                </a:endParaRPr>
              </a:p>
            </p:txBody>
          </p:sp>
          <p:sp>
            <p:nvSpPr>
              <p:cNvPr id="236587" name="文本框 236586"/>
              <p:cNvSpPr txBox="1"/>
              <p:nvPr/>
            </p:nvSpPr>
            <p:spPr>
              <a:xfrm>
                <a:off x="1408" y="1738"/>
                <a:ext cx="315" cy="365"/>
              </a:xfrm>
              <a:prstGeom prst="rect">
                <a:avLst/>
              </a:prstGeom>
              <a:noFill/>
              <a:ln w="28575">
                <a:noFill/>
                <a:miter/>
              </a:ln>
            </p:spPr>
            <p:txBody>
              <a:bodyPr wrap="none" anchor="t">
                <a:spAutoFit/>
              </a:bodyPr>
              <a:lstStyle/>
              <a:p>
                <a:pPr lvl="0"/>
                <a:r>
                  <a:rPr lang="en-US" altLang="zh-CN" sz="3200" b="1">
                    <a:solidFill>
                      <a:srgbClr val="FF0000"/>
                    </a:solidFill>
                    <a:latin typeface="Times New Roman" pitchFamily="18" charset="0"/>
                    <a:ea typeface="宋体" pitchFamily="2" charset="-122"/>
                  </a:rPr>
                  <a:t>K</a:t>
                </a:r>
              </a:p>
            </p:txBody>
          </p:sp>
        </p:grpSp>
      </p:grpSp>
      <p:sp>
        <p:nvSpPr>
          <p:cNvPr id="236546" name="文本框 236545"/>
          <p:cNvSpPr txBox="1"/>
          <p:nvPr/>
        </p:nvSpPr>
        <p:spPr>
          <a:xfrm>
            <a:off x="-19050" y="-76200"/>
            <a:ext cx="9144000" cy="944880"/>
          </a:xfrm>
          <a:prstGeom prst="rect">
            <a:avLst/>
          </a:prstGeom>
          <a:noFill/>
          <a:ln w="28575">
            <a:noFill/>
            <a:miter/>
          </a:ln>
        </p:spPr>
        <p:txBody>
          <a:bodyPr>
            <a:spAutoFit/>
          </a:bodyPr>
          <a:lstStyle/>
          <a:p>
            <a:pPr lvl="0"/>
            <a:r>
              <a:rPr lang="en-US" altLang="zh-CN" sz="2800" dirty="0">
                <a:solidFill>
                  <a:schemeClr val="tx1"/>
                </a:solidFill>
                <a:latin typeface="黑体" pitchFamily="2" charset="-122"/>
                <a:ea typeface="黑体" pitchFamily="2" charset="-122"/>
              </a:rPr>
              <a:t>3 </a:t>
            </a:r>
            <a:r>
              <a:rPr lang="zh-CN" altLang="en-US" sz="2800" dirty="0">
                <a:solidFill>
                  <a:schemeClr val="tx1"/>
                </a:solidFill>
                <a:latin typeface="黑体" pitchFamily="2" charset="-122"/>
                <a:ea typeface="黑体" pitchFamily="2" charset="-122"/>
              </a:rPr>
              <a:t>点在平面上的条件：</a:t>
            </a:r>
          </a:p>
          <a:p>
            <a:pPr lvl="0"/>
            <a:r>
              <a:rPr lang="zh-CN" altLang="en-US" sz="2800" dirty="0">
                <a:solidFill>
                  <a:srgbClr val="FF3300"/>
                </a:solidFill>
                <a:latin typeface="黑体" pitchFamily="2" charset="-122"/>
                <a:ea typeface="黑体" pitchFamily="2" charset="-122"/>
              </a:rPr>
              <a:t>     必须经过平面上的任意一条直线。</a:t>
            </a:r>
            <a:endParaRPr lang="zh-CN" altLang="en-US" sz="2800">
              <a:solidFill>
                <a:srgbClr val="FF3300"/>
              </a:solidFill>
              <a:latin typeface="黑体" pitchFamily="2" charset="-122"/>
              <a:ea typeface="黑体" pitchFamily="2" charset="-122"/>
            </a:endParaRPr>
          </a:p>
        </p:txBody>
      </p:sp>
      <p:sp>
        <p:nvSpPr>
          <p:cNvPr id="236547" name="矩形 236546"/>
          <p:cNvSpPr/>
          <p:nvPr/>
        </p:nvSpPr>
        <p:spPr>
          <a:xfrm>
            <a:off x="35560" y="6267292"/>
            <a:ext cx="2971800" cy="518160"/>
          </a:xfrm>
          <a:prstGeom prst="rect">
            <a:avLst/>
          </a:prstGeom>
          <a:noFill/>
          <a:ln w="28575">
            <a:noFill/>
            <a:miter/>
          </a:ln>
        </p:spPr>
        <p:txBody>
          <a:bodyPr anchor="ctr">
            <a:spAutoFit/>
          </a:bodyPr>
          <a:lstStyle/>
          <a:p>
            <a:pPr lvl="0" algn="ctr"/>
            <a:r>
              <a:rPr lang="zh-CN" altLang="en-US" sz="2800" dirty="0">
                <a:solidFill>
                  <a:srgbClr val="FF3300"/>
                </a:solidFill>
                <a:latin typeface="黑体" pitchFamily="2" charset="-122"/>
                <a:ea typeface="黑体" pitchFamily="2" charset="-122"/>
              </a:rPr>
              <a:t>六 平面上的点</a:t>
            </a:r>
          </a:p>
        </p:txBody>
      </p:sp>
      <p:sp>
        <p:nvSpPr>
          <p:cNvPr id="236548" name="文本框 236547"/>
          <p:cNvSpPr txBox="1"/>
          <p:nvPr/>
        </p:nvSpPr>
        <p:spPr>
          <a:xfrm>
            <a:off x="8499475" y="6477000"/>
            <a:ext cx="590550"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举例</a:t>
            </a:r>
            <a:endParaRPr lang="zh-CN" altLang="en-US" sz="1600" b="1">
              <a:solidFill>
                <a:schemeClr val="folHlink"/>
              </a:solidFill>
              <a:latin typeface="Romantic" pitchFamily="2" charset="2"/>
              <a:ea typeface="宋体" pitchFamily="2" charset="-122"/>
            </a:endParaRPr>
          </a:p>
        </p:txBody>
      </p:sp>
      <p:sp>
        <p:nvSpPr>
          <p:cNvPr id="236588" name="直接连接符 236587"/>
          <p:cNvSpPr/>
          <p:nvPr/>
        </p:nvSpPr>
        <p:spPr>
          <a:xfrm>
            <a:off x="1855788" y="4514850"/>
            <a:ext cx="828675" cy="6619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236589" name="组合 236588"/>
          <p:cNvGrpSpPr/>
          <p:nvPr/>
        </p:nvGrpSpPr>
        <p:grpSpPr>
          <a:xfrm>
            <a:off x="1276350" y="2286000"/>
            <a:ext cx="1951038" cy="1881188"/>
            <a:chOff x="771" y="1484"/>
            <a:chExt cx="1229" cy="1185"/>
          </a:xfrm>
        </p:grpSpPr>
        <p:sp>
          <p:nvSpPr>
            <p:cNvPr id="236590" name="文本框 236589"/>
            <p:cNvSpPr txBox="1"/>
            <p:nvPr/>
          </p:nvSpPr>
          <p:spPr>
            <a:xfrm>
              <a:off x="771" y="1484"/>
              <a:ext cx="287" cy="365"/>
            </a:xfrm>
            <a:prstGeom prst="rect">
              <a:avLst/>
            </a:prstGeom>
            <a:noFill/>
            <a:ln w="571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236591" name="直接连接符 236590"/>
            <p:cNvSpPr/>
            <p:nvPr/>
          </p:nvSpPr>
          <p:spPr>
            <a:xfrm>
              <a:off x="1136" y="1692"/>
              <a:ext cx="522" cy="72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36592" name="文本框 236591"/>
            <p:cNvSpPr txBox="1"/>
            <p:nvPr/>
          </p:nvSpPr>
          <p:spPr>
            <a:xfrm>
              <a:off x="1728" y="2304"/>
              <a:ext cx="272" cy="365"/>
            </a:xfrm>
            <a:prstGeom prst="rect">
              <a:avLst/>
            </a:prstGeom>
            <a:noFill/>
            <a:ln w="571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grpSp>
      <p:grpSp>
        <p:nvGrpSpPr>
          <p:cNvPr id="236593" name="组合 236592"/>
          <p:cNvGrpSpPr/>
          <p:nvPr/>
        </p:nvGrpSpPr>
        <p:grpSpPr>
          <a:xfrm>
            <a:off x="1441450" y="2616200"/>
            <a:ext cx="1412875" cy="3079750"/>
            <a:chOff x="672" y="1632"/>
            <a:chExt cx="818" cy="1790"/>
          </a:xfrm>
        </p:grpSpPr>
        <p:sp>
          <p:nvSpPr>
            <p:cNvPr id="236594" name="直接连接符 236593"/>
            <p:cNvSpPr/>
            <p:nvPr/>
          </p:nvSpPr>
          <p:spPr>
            <a:xfrm>
              <a:off x="912" y="1632"/>
              <a:ext cx="0" cy="1152"/>
            </a:xfrm>
            <a:prstGeom prst="line">
              <a:avLst/>
            </a:prstGeom>
            <a:ln w="38100" cap="flat" cmpd="sng">
              <a:solidFill>
                <a:schemeClr val="accent2"/>
              </a:solidFill>
              <a:prstDash val="solid"/>
              <a:headEnd type="none" w="med" len="med"/>
              <a:tailEnd type="none" w="med" len="med"/>
            </a:ln>
          </p:spPr>
          <p:txBody>
            <a:bodyPr/>
            <a:lstStyle/>
            <a:p>
              <a:endParaRPr lang="zh-CN" altLang="en-US"/>
            </a:p>
          </p:txBody>
        </p:sp>
        <p:sp>
          <p:nvSpPr>
            <p:cNvPr id="236595" name="直接连接符 236594"/>
            <p:cNvSpPr/>
            <p:nvPr/>
          </p:nvSpPr>
          <p:spPr>
            <a:xfrm>
              <a:off x="1392" y="2304"/>
              <a:ext cx="0" cy="784"/>
            </a:xfrm>
            <a:prstGeom prst="line">
              <a:avLst/>
            </a:prstGeom>
            <a:ln w="38100" cap="flat" cmpd="sng">
              <a:solidFill>
                <a:schemeClr val="accent2"/>
              </a:solidFill>
              <a:prstDash val="solid"/>
              <a:headEnd type="none" w="med" len="med"/>
              <a:tailEnd type="none" w="med" len="med"/>
            </a:ln>
          </p:spPr>
          <p:txBody>
            <a:bodyPr/>
            <a:lstStyle/>
            <a:p>
              <a:endParaRPr lang="zh-CN" altLang="en-US"/>
            </a:p>
          </p:txBody>
        </p:sp>
        <p:sp>
          <p:nvSpPr>
            <p:cNvPr id="236596" name="文本框 236595"/>
            <p:cNvSpPr txBox="1"/>
            <p:nvPr/>
          </p:nvSpPr>
          <p:spPr>
            <a:xfrm>
              <a:off x="672" y="2592"/>
              <a:ext cx="211" cy="336"/>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236597" name="文本框 236596"/>
            <p:cNvSpPr txBox="1"/>
            <p:nvPr/>
          </p:nvSpPr>
          <p:spPr>
            <a:xfrm>
              <a:off x="1305" y="3085"/>
              <a:ext cx="185" cy="337"/>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f</a:t>
              </a:r>
            </a:p>
          </p:txBody>
        </p:sp>
      </p:grpSp>
      <p:grpSp>
        <p:nvGrpSpPr>
          <p:cNvPr id="236598" name="组合 236597"/>
          <p:cNvGrpSpPr/>
          <p:nvPr/>
        </p:nvGrpSpPr>
        <p:grpSpPr>
          <a:xfrm>
            <a:off x="1846263" y="4700588"/>
            <a:ext cx="666750" cy="641350"/>
            <a:chOff x="1130" y="3005"/>
            <a:chExt cx="420" cy="404"/>
          </a:xfrm>
        </p:grpSpPr>
        <p:sp>
          <p:nvSpPr>
            <p:cNvPr id="236599" name="椭圆 236598"/>
            <p:cNvSpPr/>
            <p:nvPr/>
          </p:nvSpPr>
          <p:spPr>
            <a:xfrm>
              <a:off x="1440" y="3120"/>
              <a:ext cx="110" cy="117"/>
            </a:xfrm>
            <a:prstGeom prst="ellipse">
              <a:avLst/>
            </a:prstGeom>
            <a:solidFill>
              <a:schemeClr val="bg1"/>
            </a:solidFill>
            <a:ln w="28575" cap="flat" cmpd="sng">
              <a:solidFill>
                <a:schemeClr val="tx1"/>
              </a:solidFill>
              <a:prstDash val="solid"/>
              <a:headEnd type="none" w="med" len="med"/>
              <a:tailEnd type="none" w="med" len="med"/>
            </a:ln>
          </p:spPr>
          <p:txBody>
            <a:bodyPr/>
            <a:lstStyle/>
            <a:p>
              <a:endParaRPr lang="zh-CN" altLang="en-US"/>
            </a:p>
          </p:txBody>
        </p:sp>
        <p:sp>
          <p:nvSpPr>
            <p:cNvPr id="236600" name="文本框 236599"/>
            <p:cNvSpPr txBox="1"/>
            <p:nvPr/>
          </p:nvSpPr>
          <p:spPr>
            <a:xfrm>
              <a:off x="1130" y="3005"/>
              <a:ext cx="276" cy="404"/>
            </a:xfrm>
            <a:prstGeom prst="rect">
              <a:avLst/>
            </a:prstGeom>
            <a:noFill/>
            <a:ln w="9525">
              <a:noFill/>
              <a:miter/>
            </a:ln>
          </p:spPr>
          <p:txBody>
            <a:bodyPr wrap="none" anchor="ctr">
              <a:spAutoFit/>
            </a:bodyPr>
            <a:lstStyle/>
            <a:p>
              <a:pPr lvl="0" algn="ctr"/>
              <a:r>
                <a:rPr lang="en-US" altLang="zh-CN" sz="3600" b="1">
                  <a:solidFill>
                    <a:srgbClr val="FF0000"/>
                  </a:solidFill>
                  <a:latin typeface="Romantic" pitchFamily="2" charset="2"/>
                  <a:ea typeface="宋体" pitchFamily="2" charset="-122"/>
                </a:rPr>
                <a:t>k</a:t>
              </a:r>
            </a:p>
          </p:txBody>
        </p:sp>
      </p:grpSp>
      <p:sp>
        <p:nvSpPr>
          <p:cNvPr id="236601" name="直接连接符 236600"/>
          <p:cNvSpPr/>
          <p:nvPr/>
        </p:nvSpPr>
        <p:spPr>
          <a:xfrm>
            <a:off x="2419350" y="3429000"/>
            <a:ext cx="0" cy="1524000"/>
          </a:xfrm>
          <a:prstGeom prst="line">
            <a:avLst/>
          </a:prstGeom>
          <a:ln w="38100" cap="flat" cmpd="sng">
            <a:solidFill>
              <a:srgbClr val="FF3300"/>
            </a:solidFill>
            <a:prstDash val="solid"/>
            <a:headEnd type="none" w="med" len="med"/>
            <a:tailEnd type="none" w="med" len="med"/>
          </a:ln>
        </p:spPr>
        <p:txBody>
          <a:bodyPr/>
          <a:lstStyle/>
          <a:p>
            <a:endParaRPr lang="zh-CN" altLang="en-US"/>
          </a:p>
        </p:txBody>
      </p:sp>
      <p:grpSp>
        <p:nvGrpSpPr>
          <p:cNvPr id="236602" name="组合 236601"/>
          <p:cNvGrpSpPr/>
          <p:nvPr/>
        </p:nvGrpSpPr>
        <p:grpSpPr>
          <a:xfrm>
            <a:off x="5391150" y="4321175"/>
            <a:ext cx="1614488" cy="1951038"/>
            <a:chOff x="3397" y="2733"/>
            <a:chExt cx="1017" cy="1229"/>
          </a:xfrm>
        </p:grpSpPr>
        <p:sp>
          <p:nvSpPr>
            <p:cNvPr id="236603" name="文本框 236602"/>
            <p:cNvSpPr txBox="1"/>
            <p:nvPr/>
          </p:nvSpPr>
          <p:spPr>
            <a:xfrm>
              <a:off x="3397" y="2733"/>
              <a:ext cx="230"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sp>
          <p:nvSpPr>
            <p:cNvPr id="236604" name="文本框 236603"/>
            <p:cNvSpPr txBox="1"/>
            <p:nvPr/>
          </p:nvSpPr>
          <p:spPr>
            <a:xfrm>
              <a:off x="4213" y="3597"/>
              <a:ext cx="2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sp>
          <p:nvSpPr>
            <p:cNvPr id="236605" name="直接连接符 236604"/>
            <p:cNvSpPr/>
            <p:nvPr/>
          </p:nvSpPr>
          <p:spPr>
            <a:xfrm>
              <a:off x="3717" y="2948"/>
              <a:ext cx="548" cy="699"/>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sp>
        <p:nvSpPr>
          <p:cNvPr id="236606" name="直接连接符 236605"/>
          <p:cNvSpPr/>
          <p:nvPr/>
        </p:nvSpPr>
        <p:spPr>
          <a:xfrm>
            <a:off x="5899150" y="1979613"/>
            <a:ext cx="869950" cy="833437"/>
          </a:xfrm>
          <a:prstGeom prst="line">
            <a:avLst/>
          </a:prstGeom>
          <a:ln w="28575" cap="flat" cmpd="sng">
            <a:solidFill>
              <a:srgbClr val="FF3300"/>
            </a:solidFill>
            <a:prstDash val="solid"/>
            <a:headEnd type="none" w="med" len="med"/>
            <a:tailEnd type="none" w="sm" len="lg"/>
          </a:ln>
        </p:spPr>
        <p:txBody>
          <a:bodyPr/>
          <a:lstStyle/>
          <a:p>
            <a:endParaRPr lang="zh-CN" altLang="en-US"/>
          </a:p>
        </p:txBody>
      </p:sp>
      <p:grpSp>
        <p:nvGrpSpPr>
          <p:cNvPr id="236607" name="组合 236606"/>
          <p:cNvGrpSpPr/>
          <p:nvPr/>
        </p:nvGrpSpPr>
        <p:grpSpPr>
          <a:xfrm>
            <a:off x="6334125" y="2003425"/>
            <a:ext cx="677863" cy="3306763"/>
            <a:chOff x="3991" y="1273"/>
            <a:chExt cx="427" cy="2083"/>
          </a:xfrm>
        </p:grpSpPr>
        <p:grpSp>
          <p:nvGrpSpPr>
            <p:cNvPr id="236608" name="组合 236607"/>
            <p:cNvGrpSpPr/>
            <p:nvPr/>
          </p:nvGrpSpPr>
          <p:grpSpPr>
            <a:xfrm>
              <a:off x="4046" y="1550"/>
              <a:ext cx="0" cy="1806"/>
              <a:chOff x="4320" y="1968"/>
              <a:chExt cx="0" cy="1488"/>
            </a:xfrm>
          </p:grpSpPr>
          <p:sp>
            <p:nvSpPr>
              <p:cNvPr id="236609" name="直接连接符 236608"/>
              <p:cNvSpPr/>
              <p:nvPr/>
            </p:nvSpPr>
            <p:spPr>
              <a:xfrm flipV="1">
                <a:off x="4320" y="2688"/>
                <a:ext cx="0" cy="768"/>
              </a:xfrm>
              <a:prstGeom prst="line">
                <a:avLst/>
              </a:prstGeom>
              <a:ln w="28575" cap="flat" cmpd="sng">
                <a:solidFill>
                  <a:schemeClr val="accent2"/>
                </a:solidFill>
                <a:prstDash val="solid"/>
                <a:headEnd type="none" w="med" len="med"/>
                <a:tailEnd type="triangle" w="sm" len="med"/>
              </a:ln>
            </p:spPr>
            <p:txBody>
              <a:bodyPr/>
              <a:lstStyle/>
              <a:p>
                <a:endParaRPr lang="zh-CN" altLang="en-US"/>
              </a:p>
            </p:txBody>
          </p:sp>
          <p:sp>
            <p:nvSpPr>
              <p:cNvPr id="236610" name="直接连接符 236609"/>
              <p:cNvSpPr/>
              <p:nvPr/>
            </p:nvSpPr>
            <p:spPr>
              <a:xfrm flipV="1">
                <a:off x="4320" y="1968"/>
                <a:ext cx="0" cy="720"/>
              </a:xfrm>
              <a:prstGeom prst="line">
                <a:avLst/>
              </a:prstGeom>
              <a:ln w="28575" cap="flat" cmpd="sng">
                <a:solidFill>
                  <a:schemeClr val="accent2"/>
                </a:solidFill>
                <a:prstDash val="solid"/>
                <a:headEnd type="none" w="med" len="med"/>
                <a:tailEnd type="triangle" w="sm" len="med"/>
              </a:ln>
            </p:spPr>
            <p:txBody>
              <a:bodyPr/>
              <a:lstStyle/>
              <a:p>
                <a:endParaRPr lang="zh-CN" altLang="en-US"/>
              </a:p>
            </p:txBody>
          </p:sp>
        </p:grpSp>
        <p:sp>
          <p:nvSpPr>
            <p:cNvPr id="236611" name="椭圆 236610"/>
            <p:cNvSpPr/>
            <p:nvPr/>
          </p:nvSpPr>
          <p:spPr>
            <a:xfrm>
              <a:off x="3991" y="1491"/>
              <a:ext cx="110" cy="117"/>
            </a:xfrm>
            <a:prstGeom prst="ellipse">
              <a:avLst/>
            </a:prstGeom>
            <a:solidFill>
              <a:schemeClr val="bg1"/>
            </a:solidFill>
            <a:ln w="28575" cap="flat" cmpd="sng">
              <a:solidFill>
                <a:srgbClr val="FF0000"/>
              </a:solidFill>
              <a:prstDash val="solid"/>
              <a:headEnd type="none" w="med" len="med"/>
              <a:tailEnd type="none" w="med" len="med"/>
            </a:ln>
          </p:spPr>
          <p:txBody>
            <a:bodyPr/>
            <a:lstStyle/>
            <a:p>
              <a:endParaRPr lang="zh-CN" altLang="en-US"/>
            </a:p>
          </p:txBody>
        </p:sp>
        <p:sp>
          <p:nvSpPr>
            <p:cNvPr id="236612" name="文本框 236611"/>
            <p:cNvSpPr txBox="1"/>
            <p:nvPr/>
          </p:nvSpPr>
          <p:spPr>
            <a:xfrm>
              <a:off x="4089" y="1273"/>
              <a:ext cx="329" cy="365"/>
            </a:xfrm>
            <a:prstGeom prst="rect">
              <a:avLst/>
            </a:prstGeom>
            <a:noFill/>
            <a:ln w="28575">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k'</a:t>
              </a:r>
              <a:endParaRPr lang="en-US" altLang="zh-CN" sz="3200" b="1">
                <a:solidFill>
                  <a:schemeClr val="tx1"/>
                </a:solidFill>
                <a:latin typeface="Times New Roman" pitchFamily="18" charset="0"/>
                <a:ea typeface="宋体" pitchFamily="2" charset="-122"/>
              </a:endParaRPr>
            </a:p>
          </p:txBody>
        </p:sp>
      </p:grpSp>
      <p:grpSp>
        <p:nvGrpSpPr>
          <p:cNvPr id="236613" name="组合 236612"/>
          <p:cNvGrpSpPr/>
          <p:nvPr/>
        </p:nvGrpSpPr>
        <p:grpSpPr>
          <a:xfrm>
            <a:off x="5443538" y="1447800"/>
            <a:ext cx="1827212" cy="4324350"/>
            <a:chOff x="3430" y="923"/>
            <a:chExt cx="1151" cy="2724"/>
          </a:xfrm>
        </p:grpSpPr>
        <p:sp>
          <p:nvSpPr>
            <p:cNvPr id="236614" name="文本框 236613"/>
            <p:cNvSpPr txBox="1"/>
            <p:nvPr/>
          </p:nvSpPr>
          <p:spPr>
            <a:xfrm>
              <a:off x="4309" y="1773"/>
              <a:ext cx="272"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f'</a:t>
              </a:r>
            </a:p>
          </p:txBody>
        </p:sp>
        <p:sp>
          <p:nvSpPr>
            <p:cNvPr id="236615" name="文本框 236614"/>
            <p:cNvSpPr txBox="1"/>
            <p:nvPr/>
          </p:nvSpPr>
          <p:spPr>
            <a:xfrm>
              <a:off x="3430" y="923"/>
              <a:ext cx="301" cy="365"/>
            </a:xfrm>
            <a:prstGeom prst="rect">
              <a:avLst/>
            </a:prstGeom>
            <a:noFill/>
            <a:ln w="28575">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e'</a:t>
              </a:r>
            </a:p>
          </p:txBody>
        </p:sp>
        <p:grpSp>
          <p:nvGrpSpPr>
            <p:cNvPr id="236616" name="组合 236615"/>
            <p:cNvGrpSpPr/>
            <p:nvPr/>
          </p:nvGrpSpPr>
          <p:grpSpPr>
            <a:xfrm>
              <a:off x="3717" y="1258"/>
              <a:ext cx="548" cy="2389"/>
              <a:chOff x="4032" y="1728"/>
              <a:chExt cx="480" cy="1968"/>
            </a:xfrm>
          </p:grpSpPr>
          <p:grpSp>
            <p:nvGrpSpPr>
              <p:cNvPr id="236617" name="组合 236616"/>
              <p:cNvGrpSpPr/>
              <p:nvPr/>
            </p:nvGrpSpPr>
            <p:grpSpPr>
              <a:xfrm>
                <a:off x="4032" y="1728"/>
                <a:ext cx="0" cy="1391"/>
                <a:chOff x="4032" y="1728"/>
                <a:chExt cx="0" cy="1391"/>
              </a:xfrm>
            </p:grpSpPr>
            <p:sp>
              <p:nvSpPr>
                <p:cNvPr id="236618" name="直接连接符 236617"/>
                <p:cNvSpPr/>
                <p:nvPr/>
              </p:nvSpPr>
              <p:spPr>
                <a:xfrm flipV="1">
                  <a:off x="4032" y="2495"/>
                  <a:ext cx="0" cy="624"/>
                </a:xfrm>
                <a:prstGeom prst="line">
                  <a:avLst/>
                </a:prstGeom>
                <a:ln w="28575" cap="flat" cmpd="sng">
                  <a:solidFill>
                    <a:schemeClr val="accent2"/>
                  </a:solidFill>
                  <a:prstDash val="solid"/>
                  <a:headEnd type="none" w="med" len="med"/>
                  <a:tailEnd type="triangle" w="sm" len="lg"/>
                </a:ln>
              </p:spPr>
              <p:txBody>
                <a:bodyPr/>
                <a:lstStyle/>
                <a:p>
                  <a:endParaRPr lang="zh-CN" altLang="en-US"/>
                </a:p>
              </p:txBody>
            </p:sp>
            <p:sp>
              <p:nvSpPr>
                <p:cNvPr id="236619" name="直接连接符 236618"/>
                <p:cNvSpPr/>
                <p:nvPr/>
              </p:nvSpPr>
              <p:spPr>
                <a:xfrm flipV="1">
                  <a:off x="4032" y="1728"/>
                  <a:ext cx="0" cy="768"/>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grpSp>
          <p:grpSp>
            <p:nvGrpSpPr>
              <p:cNvPr id="236620" name="组合 236619"/>
              <p:cNvGrpSpPr/>
              <p:nvPr/>
            </p:nvGrpSpPr>
            <p:grpSpPr>
              <a:xfrm>
                <a:off x="4512" y="2160"/>
                <a:ext cx="0" cy="1536"/>
                <a:chOff x="4512" y="2160"/>
                <a:chExt cx="0" cy="1536"/>
              </a:xfrm>
            </p:grpSpPr>
            <p:sp>
              <p:nvSpPr>
                <p:cNvPr id="236621" name="直接连接符 236620"/>
                <p:cNvSpPr/>
                <p:nvPr/>
              </p:nvSpPr>
              <p:spPr>
                <a:xfrm flipV="1">
                  <a:off x="4512" y="2640"/>
                  <a:ext cx="0" cy="1056"/>
                </a:xfrm>
                <a:prstGeom prst="line">
                  <a:avLst/>
                </a:prstGeom>
                <a:ln w="28575" cap="flat" cmpd="sng">
                  <a:solidFill>
                    <a:schemeClr val="accent2"/>
                  </a:solidFill>
                  <a:prstDash val="solid"/>
                  <a:headEnd type="none" w="med" len="med"/>
                  <a:tailEnd type="triangle" w="sm" len="lg"/>
                </a:ln>
              </p:spPr>
              <p:txBody>
                <a:bodyPr/>
                <a:lstStyle/>
                <a:p>
                  <a:endParaRPr lang="zh-CN" altLang="en-US"/>
                </a:p>
              </p:txBody>
            </p:sp>
            <p:sp>
              <p:nvSpPr>
                <p:cNvPr id="236622" name="直接连接符 236621"/>
                <p:cNvSpPr/>
                <p:nvPr/>
              </p:nvSpPr>
              <p:spPr>
                <a:xfrm flipV="1">
                  <a:off x="4512" y="2160"/>
                  <a:ext cx="0" cy="480"/>
                </a:xfrm>
                <a:prstGeom prst="line">
                  <a:avLst/>
                </a:prstGeom>
                <a:ln w="28575" cap="flat" cmpd="sng">
                  <a:solidFill>
                    <a:schemeClr val="accent2"/>
                  </a:solidFill>
                  <a:prstDash val="solid"/>
                  <a:headEnd type="none" w="med" len="med"/>
                  <a:tailEnd type="none" w="sm" len="lg"/>
                </a:ln>
              </p:spPr>
              <p:txBody>
                <a:bodyPr/>
                <a:lstStyle/>
                <a:p>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6623"/>
                                        </p:tgtEl>
                                        <p:attrNameLst>
                                          <p:attrName>style.visibility</p:attrName>
                                        </p:attrNameLst>
                                      </p:cBhvr>
                                      <p:to>
                                        <p:strVal val="visible"/>
                                      </p:to>
                                    </p:set>
                                    <p:animEffect transition="in" filter="wipe(left)">
                                      <p:cBhvr>
                                        <p:cTn id="7" dur="500"/>
                                        <p:tgtEl>
                                          <p:spTgt spid="2366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236589"/>
                                        </p:tgtEl>
                                        <p:attrNameLst>
                                          <p:attrName>style.visibility</p:attrName>
                                        </p:attrNameLst>
                                      </p:cBhvr>
                                      <p:to>
                                        <p:strVal val="visible"/>
                                      </p:to>
                                    </p:set>
                                    <p:anim calcmode="lin" valueType="num">
                                      <p:cBhvr additive="base">
                                        <p:cTn id="12" dur="500" fill="hold"/>
                                        <p:tgtEl>
                                          <p:spTgt spid="236589"/>
                                        </p:tgtEl>
                                        <p:attrNameLst>
                                          <p:attrName>ppt_x</p:attrName>
                                        </p:attrNameLst>
                                      </p:cBhvr>
                                      <p:tavLst>
                                        <p:tav tm="0">
                                          <p:val>
                                            <p:strVal val="0-#ppt_w/2"/>
                                          </p:val>
                                        </p:tav>
                                        <p:tav tm="100000">
                                          <p:val>
                                            <p:strVal val="#ppt_x"/>
                                          </p:val>
                                        </p:tav>
                                      </p:tavLst>
                                    </p:anim>
                                    <p:anim calcmode="lin" valueType="num">
                                      <p:cBhvr additive="base">
                                        <p:cTn id="13" dur="500" fill="hold"/>
                                        <p:tgtEl>
                                          <p:spTgt spid="23658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36593"/>
                                        </p:tgtEl>
                                        <p:attrNameLst>
                                          <p:attrName>style.visibility</p:attrName>
                                        </p:attrNameLst>
                                      </p:cBhvr>
                                      <p:to>
                                        <p:strVal val="visible"/>
                                      </p:to>
                                    </p:set>
                                    <p:anim calcmode="lin" valueType="num">
                                      <p:cBhvr additive="base">
                                        <p:cTn id="18" dur="500" fill="hold"/>
                                        <p:tgtEl>
                                          <p:spTgt spid="236593"/>
                                        </p:tgtEl>
                                        <p:attrNameLst>
                                          <p:attrName>ppt_x</p:attrName>
                                        </p:attrNameLst>
                                      </p:cBhvr>
                                      <p:tavLst>
                                        <p:tav tm="0">
                                          <p:val>
                                            <p:strVal val="#ppt_x"/>
                                          </p:val>
                                        </p:tav>
                                        <p:tav tm="100000">
                                          <p:val>
                                            <p:strVal val="#ppt_x"/>
                                          </p:val>
                                        </p:tav>
                                      </p:tavLst>
                                    </p:anim>
                                    <p:anim calcmode="lin" valueType="num">
                                      <p:cBhvr additive="base">
                                        <p:cTn id="19" dur="500" fill="hold"/>
                                        <p:tgtEl>
                                          <p:spTgt spid="23659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236588"/>
                                        </p:tgtEl>
                                        <p:attrNameLst>
                                          <p:attrName>style.visibility</p:attrName>
                                        </p:attrNameLst>
                                      </p:cBhvr>
                                      <p:to>
                                        <p:strVal val="visible"/>
                                      </p:to>
                                    </p:set>
                                    <p:anim calcmode="lin" valueType="num">
                                      <p:cBhvr additive="base">
                                        <p:cTn id="24" dur="500" fill="hold"/>
                                        <p:tgtEl>
                                          <p:spTgt spid="236588"/>
                                        </p:tgtEl>
                                        <p:attrNameLst>
                                          <p:attrName>ppt_x</p:attrName>
                                        </p:attrNameLst>
                                      </p:cBhvr>
                                      <p:tavLst>
                                        <p:tav tm="0">
                                          <p:val>
                                            <p:strVal val="0-#ppt_w/2"/>
                                          </p:val>
                                        </p:tav>
                                        <p:tav tm="100000">
                                          <p:val>
                                            <p:strVal val="#ppt_x"/>
                                          </p:val>
                                        </p:tav>
                                      </p:tavLst>
                                    </p:anim>
                                    <p:anim calcmode="lin" valueType="num">
                                      <p:cBhvr additive="base">
                                        <p:cTn id="25" dur="500" fill="hold"/>
                                        <p:tgtEl>
                                          <p:spTgt spid="23658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236601"/>
                                        </p:tgtEl>
                                        <p:attrNameLst>
                                          <p:attrName>style.visibility</p:attrName>
                                        </p:attrNameLst>
                                      </p:cBhvr>
                                      <p:to>
                                        <p:strVal val="visible"/>
                                      </p:to>
                                    </p:set>
                                    <p:anim calcmode="lin" valueType="num">
                                      <p:cBhvr additive="base">
                                        <p:cTn id="30" dur="500" fill="hold"/>
                                        <p:tgtEl>
                                          <p:spTgt spid="236601"/>
                                        </p:tgtEl>
                                        <p:attrNameLst>
                                          <p:attrName>ppt_x</p:attrName>
                                        </p:attrNameLst>
                                      </p:cBhvr>
                                      <p:tavLst>
                                        <p:tav tm="0">
                                          <p:val>
                                            <p:strVal val="#ppt_x"/>
                                          </p:val>
                                        </p:tav>
                                        <p:tav tm="100000">
                                          <p:val>
                                            <p:strVal val="#ppt_x"/>
                                          </p:val>
                                        </p:tav>
                                      </p:tavLst>
                                    </p:anim>
                                    <p:anim calcmode="lin" valueType="num">
                                      <p:cBhvr additive="base">
                                        <p:cTn id="31" dur="500" fill="hold"/>
                                        <p:tgtEl>
                                          <p:spTgt spid="236601"/>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36598"/>
                                        </p:tgtEl>
                                        <p:attrNameLst>
                                          <p:attrName>style.visibility</p:attrName>
                                        </p:attrNameLst>
                                      </p:cBhvr>
                                      <p:to>
                                        <p:strVal val="visible"/>
                                      </p:to>
                                    </p:set>
                                    <p:anim calcmode="lin" valueType="num">
                                      <p:cBhvr additive="base">
                                        <p:cTn id="36" dur="500" fill="hold"/>
                                        <p:tgtEl>
                                          <p:spTgt spid="236598"/>
                                        </p:tgtEl>
                                        <p:attrNameLst>
                                          <p:attrName>ppt_x</p:attrName>
                                        </p:attrNameLst>
                                      </p:cBhvr>
                                      <p:tavLst>
                                        <p:tav tm="0">
                                          <p:val>
                                            <p:strVal val="0-#ppt_w/2"/>
                                          </p:val>
                                        </p:tav>
                                        <p:tav tm="100000">
                                          <p:val>
                                            <p:strVal val="#ppt_x"/>
                                          </p:val>
                                        </p:tav>
                                      </p:tavLst>
                                    </p:anim>
                                    <p:anim calcmode="lin" valueType="num">
                                      <p:cBhvr additive="base">
                                        <p:cTn id="37" dur="500" fill="hold"/>
                                        <p:tgtEl>
                                          <p:spTgt spid="23659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nodeType="clickEffect">
                                  <p:stCondLst>
                                    <p:cond delay="0"/>
                                  </p:stCondLst>
                                  <p:childTnLst>
                                    <p:set>
                                      <p:cBhvr>
                                        <p:cTn id="41" dur="1" fill="hold">
                                          <p:stCondLst>
                                            <p:cond delay="0"/>
                                          </p:stCondLst>
                                        </p:cTn>
                                        <p:tgtEl>
                                          <p:spTgt spid="236602"/>
                                        </p:tgtEl>
                                        <p:attrNameLst>
                                          <p:attrName>style.visibility</p:attrName>
                                        </p:attrNameLst>
                                      </p:cBhvr>
                                      <p:to>
                                        <p:strVal val="visible"/>
                                      </p:to>
                                    </p:set>
                                    <p:anim calcmode="lin" valueType="num">
                                      <p:cBhvr additive="base">
                                        <p:cTn id="42" dur="500" fill="hold"/>
                                        <p:tgtEl>
                                          <p:spTgt spid="236602"/>
                                        </p:tgtEl>
                                        <p:attrNameLst>
                                          <p:attrName>ppt_x</p:attrName>
                                        </p:attrNameLst>
                                      </p:cBhvr>
                                      <p:tavLst>
                                        <p:tav tm="0">
                                          <p:val>
                                            <p:strVal val="1+#ppt_w/2"/>
                                          </p:val>
                                        </p:tav>
                                        <p:tav tm="100000">
                                          <p:val>
                                            <p:strVal val="#ppt_x"/>
                                          </p:val>
                                        </p:tav>
                                      </p:tavLst>
                                    </p:anim>
                                    <p:anim calcmode="lin" valueType="num">
                                      <p:cBhvr additive="base">
                                        <p:cTn id="43" dur="500" fill="hold"/>
                                        <p:tgtEl>
                                          <p:spTgt spid="23660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36613"/>
                                        </p:tgtEl>
                                        <p:attrNameLst>
                                          <p:attrName>style.visibility</p:attrName>
                                        </p:attrNameLst>
                                      </p:cBhvr>
                                      <p:to>
                                        <p:strVal val="visible"/>
                                      </p:to>
                                    </p:set>
                                    <p:anim calcmode="lin" valueType="num">
                                      <p:cBhvr additive="base">
                                        <p:cTn id="48" dur="500" fill="hold"/>
                                        <p:tgtEl>
                                          <p:spTgt spid="236613"/>
                                        </p:tgtEl>
                                        <p:attrNameLst>
                                          <p:attrName>ppt_x</p:attrName>
                                        </p:attrNameLst>
                                      </p:cBhvr>
                                      <p:tavLst>
                                        <p:tav tm="0">
                                          <p:val>
                                            <p:strVal val="#ppt_x"/>
                                          </p:val>
                                        </p:tav>
                                        <p:tav tm="100000">
                                          <p:val>
                                            <p:strVal val="#ppt_x"/>
                                          </p:val>
                                        </p:tav>
                                      </p:tavLst>
                                    </p:anim>
                                    <p:anim calcmode="lin" valueType="num">
                                      <p:cBhvr additive="base">
                                        <p:cTn id="49" dur="500" fill="hold"/>
                                        <p:tgtEl>
                                          <p:spTgt spid="23661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nodeType="clickEffect">
                                  <p:stCondLst>
                                    <p:cond delay="0"/>
                                  </p:stCondLst>
                                  <p:childTnLst>
                                    <p:set>
                                      <p:cBhvr>
                                        <p:cTn id="53" dur="1" fill="hold">
                                          <p:stCondLst>
                                            <p:cond delay="0"/>
                                          </p:stCondLst>
                                        </p:cTn>
                                        <p:tgtEl>
                                          <p:spTgt spid="236606"/>
                                        </p:tgtEl>
                                        <p:attrNameLst>
                                          <p:attrName>style.visibility</p:attrName>
                                        </p:attrNameLst>
                                      </p:cBhvr>
                                      <p:to>
                                        <p:strVal val="visible"/>
                                      </p:to>
                                    </p:set>
                                    <p:anim calcmode="lin" valueType="num">
                                      <p:cBhvr additive="base">
                                        <p:cTn id="54" dur="500" fill="hold"/>
                                        <p:tgtEl>
                                          <p:spTgt spid="236606"/>
                                        </p:tgtEl>
                                        <p:attrNameLst>
                                          <p:attrName>ppt_x</p:attrName>
                                        </p:attrNameLst>
                                      </p:cBhvr>
                                      <p:tavLst>
                                        <p:tav tm="0">
                                          <p:val>
                                            <p:strVal val="0-#ppt_w/2"/>
                                          </p:val>
                                        </p:tav>
                                        <p:tav tm="100000">
                                          <p:val>
                                            <p:strVal val="#ppt_x"/>
                                          </p:val>
                                        </p:tav>
                                      </p:tavLst>
                                    </p:anim>
                                    <p:anim calcmode="lin" valueType="num">
                                      <p:cBhvr additive="base">
                                        <p:cTn id="55" dur="500" fill="hold"/>
                                        <p:tgtEl>
                                          <p:spTgt spid="236606"/>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36607"/>
                                        </p:tgtEl>
                                        <p:attrNameLst>
                                          <p:attrName>style.visibility</p:attrName>
                                        </p:attrNameLst>
                                      </p:cBhvr>
                                      <p:to>
                                        <p:strVal val="visible"/>
                                      </p:to>
                                    </p:set>
                                    <p:anim calcmode="lin" valueType="num">
                                      <p:cBhvr additive="base">
                                        <p:cTn id="60" dur="500" fill="hold"/>
                                        <p:tgtEl>
                                          <p:spTgt spid="236607"/>
                                        </p:tgtEl>
                                        <p:attrNameLst>
                                          <p:attrName>ppt_x</p:attrName>
                                        </p:attrNameLst>
                                      </p:cBhvr>
                                      <p:tavLst>
                                        <p:tav tm="0">
                                          <p:val>
                                            <p:strVal val="#ppt_x"/>
                                          </p:val>
                                        </p:tav>
                                        <p:tav tm="100000">
                                          <p:val>
                                            <p:strVal val="#ppt_x"/>
                                          </p:val>
                                        </p:tav>
                                      </p:tavLst>
                                    </p:anim>
                                    <p:anim calcmode="lin" valueType="num">
                                      <p:cBhvr additive="base">
                                        <p:cTn id="61" dur="500" fill="hold"/>
                                        <p:tgtEl>
                                          <p:spTgt spid="236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组合 166913"/>
          <p:cNvGrpSpPr/>
          <p:nvPr/>
        </p:nvGrpSpPr>
        <p:grpSpPr>
          <a:xfrm>
            <a:off x="6149975" y="457200"/>
            <a:ext cx="2005013" cy="1847850"/>
            <a:chOff x="3984" y="336"/>
            <a:chExt cx="1056" cy="768"/>
          </a:xfrm>
        </p:grpSpPr>
        <p:sp>
          <p:nvSpPr>
            <p:cNvPr id="166915" name="任意多边形 166914"/>
            <p:cNvSpPr/>
            <p:nvPr/>
          </p:nvSpPr>
          <p:spPr>
            <a:xfrm>
              <a:off x="4560" y="624"/>
              <a:ext cx="480" cy="480"/>
            </a:xfrm>
            <a:custGeom>
              <a:avLst/>
              <a:gdLst/>
              <a:ahLst/>
              <a:cxnLst/>
              <a:rect l="0" t="0" r="0" b="0"/>
              <a:pathLst>
                <a:path w="480" h="480">
                  <a:moveTo>
                    <a:pt x="480" y="0"/>
                  </a:moveTo>
                  <a:lnTo>
                    <a:pt x="0" y="240"/>
                  </a:lnTo>
                  <a:lnTo>
                    <a:pt x="0" y="480"/>
                  </a:lnTo>
                  <a:lnTo>
                    <a:pt x="480" y="0"/>
                  </a:lnTo>
                  <a:close/>
                </a:path>
              </a:pathLst>
            </a:cu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166916" name="任意多边形 166915"/>
            <p:cNvSpPr/>
            <p:nvPr/>
          </p:nvSpPr>
          <p:spPr>
            <a:xfrm>
              <a:off x="3984" y="336"/>
              <a:ext cx="1056" cy="528"/>
            </a:xfrm>
            <a:custGeom>
              <a:avLst/>
              <a:gdLst/>
              <a:ahLst/>
              <a:cxnLst/>
              <a:rect l="0" t="0" r="0" b="0"/>
              <a:pathLst>
                <a:path w="1056" h="528">
                  <a:moveTo>
                    <a:pt x="576" y="528"/>
                  </a:moveTo>
                  <a:lnTo>
                    <a:pt x="1056" y="288"/>
                  </a:lnTo>
                  <a:lnTo>
                    <a:pt x="480" y="0"/>
                  </a:lnTo>
                  <a:lnTo>
                    <a:pt x="0" y="240"/>
                  </a:lnTo>
                  <a:lnTo>
                    <a:pt x="576" y="528"/>
                  </a:lnTo>
                  <a:close/>
                </a:path>
              </a:pathLst>
            </a:custGeom>
            <a:solidFill>
              <a:srgbClr val="FFFF00"/>
            </a:solidFill>
            <a:ln w="19050" cap="flat" cmpd="sng">
              <a:solidFill>
                <a:schemeClr val="tx1"/>
              </a:solidFill>
              <a:prstDash val="solid"/>
              <a:headEnd type="none" w="med" len="med"/>
              <a:tailEnd type="none" w="med" len="med"/>
            </a:ln>
          </p:spPr>
          <p:txBody>
            <a:bodyPr/>
            <a:lstStyle/>
            <a:p>
              <a:endParaRPr lang="zh-CN" altLang="en-US"/>
            </a:p>
          </p:txBody>
        </p:sp>
        <p:sp>
          <p:nvSpPr>
            <p:cNvPr id="166917" name="任意多边形 166916"/>
            <p:cNvSpPr/>
            <p:nvPr/>
          </p:nvSpPr>
          <p:spPr>
            <a:xfrm>
              <a:off x="3984" y="576"/>
              <a:ext cx="576" cy="528"/>
            </a:xfrm>
            <a:custGeom>
              <a:avLst/>
              <a:gdLst/>
              <a:ahLst/>
              <a:cxnLst/>
              <a:rect l="0" t="0" r="0" b="0"/>
              <a:pathLst>
                <a:path w="576" h="528">
                  <a:moveTo>
                    <a:pt x="576" y="528"/>
                  </a:moveTo>
                  <a:lnTo>
                    <a:pt x="576" y="288"/>
                  </a:lnTo>
                  <a:lnTo>
                    <a:pt x="0" y="0"/>
                  </a:lnTo>
                  <a:lnTo>
                    <a:pt x="0" y="240"/>
                  </a:lnTo>
                  <a:lnTo>
                    <a:pt x="576" y="528"/>
                  </a:lnTo>
                  <a:close/>
                </a:path>
              </a:pathLst>
            </a:custGeom>
            <a:solidFill>
              <a:schemeClr val="hlink"/>
            </a:solidFill>
            <a:ln w="19050" cap="flat" cmpd="sng">
              <a:solidFill>
                <a:schemeClr val="tx1"/>
              </a:solidFill>
              <a:prstDash val="solid"/>
              <a:headEnd type="none" w="med" len="med"/>
              <a:tailEnd type="none" w="med" len="med"/>
            </a:ln>
          </p:spPr>
          <p:txBody>
            <a:bodyPr/>
            <a:lstStyle/>
            <a:p>
              <a:endParaRPr lang="zh-CN" altLang="en-US"/>
            </a:p>
          </p:txBody>
        </p:sp>
      </p:grpSp>
      <p:grpSp>
        <p:nvGrpSpPr>
          <p:cNvPr id="166918" name="组合 166917"/>
          <p:cNvGrpSpPr/>
          <p:nvPr/>
        </p:nvGrpSpPr>
        <p:grpSpPr>
          <a:xfrm>
            <a:off x="282575" y="103188"/>
            <a:ext cx="8356600" cy="5397500"/>
            <a:chOff x="192" y="65"/>
            <a:chExt cx="5264" cy="3400"/>
          </a:xfrm>
        </p:grpSpPr>
        <p:sp>
          <p:nvSpPr>
            <p:cNvPr id="166919" name="文本框 166918"/>
            <p:cNvSpPr txBox="1"/>
            <p:nvPr/>
          </p:nvSpPr>
          <p:spPr>
            <a:xfrm>
              <a:off x="192" y="65"/>
              <a:ext cx="3699" cy="326"/>
            </a:xfrm>
            <a:prstGeom prst="rect">
              <a:avLst/>
            </a:prstGeom>
            <a:noFill/>
            <a:ln w="9525">
              <a:noFill/>
              <a:miter/>
            </a:ln>
          </p:spPr>
          <p:txBody>
            <a:bodyPr wrap="none" anchor="t">
              <a:spAutoFit/>
            </a:bodyPr>
            <a:lstStyle/>
            <a:p>
              <a:pPr lvl="0"/>
              <a:r>
                <a:rPr lang="zh-CN" altLang="en-US" sz="2800" dirty="0">
                  <a:solidFill>
                    <a:srgbClr val="0000FF"/>
                  </a:solidFill>
                  <a:latin typeface="黑体" pitchFamily="2" charset="-122"/>
                  <a:ea typeface="黑体" pitchFamily="2" charset="-122"/>
                </a:rPr>
                <a:t>例：</a:t>
              </a:r>
              <a:r>
                <a:rPr lang="zh-CN" altLang="en-US" sz="2800" dirty="0">
                  <a:solidFill>
                    <a:schemeClr val="tx1"/>
                  </a:solidFill>
                  <a:latin typeface="黑体" pitchFamily="2" charset="-122"/>
                  <a:ea typeface="黑体" pitchFamily="2" charset="-122"/>
                </a:rPr>
                <a:t>试画出物体的主、俯、左视图。</a:t>
              </a:r>
              <a:endParaRPr lang="zh-CN" altLang="en-US" sz="2800">
                <a:solidFill>
                  <a:schemeClr val="tx1"/>
                </a:solidFill>
                <a:latin typeface="黑体" pitchFamily="2" charset="-122"/>
                <a:ea typeface="黑体" pitchFamily="2" charset="-122"/>
              </a:endParaRPr>
            </a:p>
          </p:txBody>
        </p:sp>
        <p:grpSp>
          <p:nvGrpSpPr>
            <p:cNvPr id="166920" name="组合 166919"/>
            <p:cNvGrpSpPr/>
            <p:nvPr/>
          </p:nvGrpSpPr>
          <p:grpSpPr>
            <a:xfrm>
              <a:off x="3504" y="1429"/>
              <a:ext cx="1952" cy="2036"/>
              <a:chOff x="2208" y="288"/>
              <a:chExt cx="2160" cy="1872"/>
            </a:xfrm>
          </p:grpSpPr>
          <p:sp>
            <p:nvSpPr>
              <p:cNvPr id="166921" name="任意多边形 166920"/>
              <p:cNvSpPr/>
              <p:nvPr/>
            </p:nvSpPr>
            <p:spPr>
              <a:xfrm>
                <a:off x="2784" y="432"/>
                <a:ext cx="1056" cy="672"/>
              </a:xfrm>
              <a:custGeom>
                <a:avLst/>
                <a:gdLst/>
                <a:ahLst/>
                <a:cxnLst/>
                <a:rect l="0" t="0" r="0" b="0"/>
                <a:pathLst>
                  <a:path w="1056" h="672">
                    <a:moveTo>
                      <a:pt x="0" y="672"/>
                    </a:moveTo>
                    <a:lnTo>
                      <a:pt x="1056" y="192"/>
                    </a:lnTo>
                    <a:lnTo>
                      <a:pt x="1056" y="0"/>
                    </a:lnTo>
                    <a:lnTo>
                      <a:pt x="240" y="384"/>
                    </a:lnTo>
                    <a:lnTo>
                      <a:pt x="0" y="672"/>
                    </a:lnTo>
                    <a:close/>
                  </a:path>
                </a:pathLst>
              </a:custGeom>
              <a:solidFill>
                <a:srgbClr val="66CCFF"/>
              </a:solidFill>
              <a:ln w="9525" cap="flat" cmpd="sng">
                <a:solidFill>
                  <a:schemeClr val="bg1"/>
                </a:solidFill>
                <a:prstDash val="solid"/>
                <a:headEnd type="none" w="med" len="med"/>
                <a:tailEnd type="none" w="med" len="med"/>
              </a:ln>
            </p:spPr>
            <p:txBody>
              <a:bodyPr/>
              <a:lstStyle/>
              <a:p>
                <a:endParaRPr lang="zh-CN" altLang="en-US"/>
              </a:p>
            </p:txBody>
          </p:sp>
          <p:grpSp>
            <p:nvGrpSpPr>
              <p:cNvPr id="166922" name="组合 166921"/>
              <p:cNvGrpSpPr/>
              <p:nvPr/>
            </p:nvGrpSpPr>
            <p:grpSpPr>
              <a:xfrm>
                <a:off x="2208" y="288"/>
                <a:ext cx="2160" cy="1872"/>
                <a:chOff x="2208" y="288"/>
                <a:chExt cx="2160" cy="1872"/>
              </a:xfrm>
            </p:grpSpPr>
            <p:sp>
              <p:nvSpPr>
                <p:cNvPr id="166923" name="任意多边形 166922"/>
                <p:cNvSpPr/>
                <p:nvPr/>
              </p:nvSpPr>
              <p:spPr>
                <a:xfrm>
                  <a:off x="2928" y="720"/>
                  <a:ext cx="1440" cy="1440"/>
                </a:xfrm>
                <a:custGeom>
                  <a:avLst/>
                  <a:gdLst/>
                  <a:ahLst/>
                  <a:cxnLst/>
                  <a:rect l="0" t="0" r="0" b="0"/>
                  <a:pathLst>
                    <a:path w="1440" h="1440">
                      <a:moveTo>
                        <a:pt x="0" y="1440"/>
                      </a:moveTo>
                      <a:lnTo>
                        <a:pt x="1440" y="768"/>
                      </a:lnTo>
                      <a:lnTo>
                        <a:pt x="1440" y="0"/>
                      </a:lnTo>
                      <a:lnTo>
                        <a:pt x="624" y="384"/>
                      </a:lnTo>
                      <a:lnTo>
                        <a:pt x="0" y="1056"/>
                      </a:lnTo>
                      <a:lnTo>
                        <a:pt x="0" y="1440"/>
                      </a:lnTo>
                      <a:close/>
                    </a:path>
                  </a:pathLst>
                </a:custGeom>
                <a:solidFill>
                  <a:schemeClr val="accent1"/>
                </a:solidFill>
                <a:ln w="9525" cap="flat" cmpd="sng">
                  <a:solidFill>
                    <a:schemeClr val="bg1"/>
                  </a:solidFill>
                  <a:prstDash val="solid"/>
                  <a:headEnd type="none" w="med" len="med"/>
                  <a:tailEnd type="none" w="med" len="med"/>
                </a:ln>
              </p:spPr>
              <p:txBody>
                <a:bodyPr/>
                <a:lstStyle/>
                <a:p>
                  <a:endParaRPr lang="zh-CN" altLang="en-US"/>
                </a:p>
              </p:txBody>
            </p:sp>
            <p:sp>
              <p:nvSpPr>
                <p:cNvPr id="166924" name="任意多边形 166923"/>
                <p:cNvSpPr/>
                <p:nvPr/>
              </p:nvSpPr>
              <p:spPr>
                <a:xfrm>
                  <a:off x="3312" y="576"/>
                  <a:ext cx="1056" cy="528"/>
                </a:xfrm>
                <a:custGeom>
                  <a:avLst/>
                  <a:gdLst/>
                  <a:ahLst/>
                  <a:cxnLst/>
                  <a:rect l="0" t="0" r="0" b="0"/>
                  <a:pathLst>
                    <a:path w="1056" h="528">
                      <a:moveTo>
                        <a:pt x="240" y="528"/>
                      </a:moveTo>
                      <a:lnTo>
                        <a:pt x="0" y="384"/>
                      </a:lnTo>
                      <a:lnTo>
                        <a:pt x="816" y="0"/>
                      </a:lnTo>
                      <a:lnTo>
                        <a:pt x="1056" y="144"/>
                      </a:lnTo>
                      <a:lnTo>
                        <a:pt x="240" y="528"/>
                      </a:lnTo>
                      <a:close/>
                    </a:path>
                  </a:pathLst>
                </a:custGeom>
                <a:solidFill>
                  <a:srgbClr val="FFFF00"/>
                </a:solidFill>
                <a:ln w="9525" cap="flat" cmpd="sng">
                  <a:solidFill>
                    <a:schemeClr val="bg1"/>
                  </a:solidFill>
                  <a:prstDash val="solid"/>
                  <a:headEnd type="none" w="med" len="med"/>
                  <a:tailEnd type="none" w="med" len="med"/>
                </a:ln>
              </p:spPr>
              <p:txBody>
                <a:bodyPr/>
                <a:lstStyle/>
                <a:p>
                  <a:endParaRPr lang="zh-CN" altLang="en-US"/>
                </a:p>
              </p:txBody>
            </p:sp>
            <p:sp>
              <p:nvSpPr>
                <p:cNvPr id="166925" name="任意多边形 166924"/>
                <p:cNvSpPr/>
                <p:nvPr/>
              </p:nvSpPr>
              <p:spPr>
                <a:xfrm>
                  <a:off x="2784" y="288"/>
                  <a:ext cx="1056" cy="528"/>
                </a:xfrm>
                <a:custGeom>
                  <a:avLst/>
                  <a:gdLst/>
                  <a:ahLst/>
                  <a:cxnLst/>
                  <a:rect l="0" t="0" r="0" b="0"/>
                  <a:pathLst>
                    <a:path w="1056" h="528">
                      <a:moveTo>
                        <a:pt x="240" y="528"/>
                      </a:moveTo>
                      <a:lnTo>
                        <a:pt x="0" y="384"/>
                      </a:lnTo>
                      <a:lnTo>
                        <a:pt x="816" y="0"/>
                      </a:lnTo>
                      <a:lnTo>
                        <a:pt x="1056" y="144"/>
                      </a:lnTo>
                      <a:lnTo>
                        <a:pt x="240" y="528"/>
                      </a:lnTo>
                      <a:close/>
                    </a:path>
                  </a:pathLst>
                </a:custGeom>
                <a:solidFill>
                  <a:srgbClr val="FFFF00"/>
                </a:solidFill>
                <a:ln w="9525" cap="flat" cmpd="sng">
                  <a:solidFill>
                    <a:schemeClr val="bg1"/>
                  </a:solidFill>
                  <a:prstDash val="solid"/>
                  <a:headEnd type="none" w="med" len="med"/>
                  <a:tailEnd type="none" w="med" len="med"/>
                </a:ln>
              </p:spPr>
              <p:txBody>
                <a:bodyPr/>
                <a:lstStyle/>
                <a:p>
                  <a:endParaRPr lang="zh-CN" altLang="en-US"/>
                </a:p>
              </p:txBody>
            </p:sp>
            <p:sp>
              <p:nvSpPr>
                <p:cNvPr id="166926" name="任意多边形 166925"/>
                <p:cNvSpPr/>
                <p:nvPr/>
              </p:nvSpPr>
              <p:spPr>
                <a:xfrm>
                  <a:off x="2208" y="672"/>
                  <a:ext cx="1344" cy="1104"/>
                </a:xfrm>
                <a:custGeom>
                  <a:avLst/>
                  <a:gdLst/>
                  <a:ahLst/>
                  <a:cxnLst/>
                  <a:rect l="0" t="0" r="0" b="0"/>
                  <a:pathLst>
                    <a:path w="1344" h="1104">
                      <a:moveTo>
                        <a:pt x="1344" y="432"/>
                      </a:moveTo>
                      <a:lnTo>
                        <a:pt x="1104" y="288"/>
                      </a:lnTo>
                      <a:lnTo>
                        <a:pt x="816" y="576"/>
                      </a:lnTo>
                      <a:lnTo>
                        <a:pt x="576" y="432"/>
                      </a:lnTo>
                      <a:lnTo>
                        <a:pt x="816" y="144"/>
                      </a:lnTo>
                      <a:lnTo>
                        <a:pt x="576" y="0"/>
                      </a:lnTo>
                      <a:lnTo>
                        <a:pt x="0" y="624"/>
                      </a:lnTo>
                      <a:lnTo>
                        <a:pt x="720" y="1104"/>
                      </a:lnTo>
                      <a:lnTo>
                        <a:pt x="1344" y="432"/>
                      </a:lnTo>
                      <a:close/>
                    </a:path>
                  </a:pathLst>
                </a:custGeom>
                <a:solidFill>
                  <a:srgbClr val="FF9933"/>
                </a:solidFill>
                <a:ln w="9525" cap="flat" cmpd="sng">
                  <a:solidFill>
                    <a:schemeClr val="bg1"/>
                  </a:solidFill>
                  <a:prstDash val="solid"/>
                  <a:headEnd type="none" w="med" len="med"/>
                  <a:tailEnd type="none" w="med" len="med"/>
                </a:ln>
              </p:spPr>
              <p:txBody>
                <a:bodyPr/>
                <a:lstStyle/>
                <a:p>
                  <a:endParaRPr lang="zh-CN" altLang="en-US"/>
                </a:p>
              </p:txBody>
            </p:sp>
            <p:sp>
              <p:nvSpPr>
                <p:cNvPr id="166927" name="任意多边形 166926"/>
                <p:cNvSpPr/>
                <p:nvPr/>
              </p:nvSpPr>
              <p:spPr>
                <a:xfrm>
                  <a:off x="2208" y="1296"/>
                  <a:ext cx="720" cy="864"/>
                </a:xfrm>
                <a:custGeom>
                  <a:avLst/>
                  <a:gdLst/>
                  <a:ahLst/>
                  <a:cxnLst/>
                  <a:rect l="0" t="0" r="0" b="0"/>
                  <a:pathLst>
                    <a:path w="720" h="864">
                      <a:moveTo>
                        <a:pt x="0" y="0"/>
                      </a:moveTo>
                      <a:lnTo>
                        <a:pt x="0" y="432"/>
                      </a:lnTo>
                      <a:lnTo>
                        <a:pt x="720" y="864"/>
                      </a:lnTo>
                      <a:lnTo>
                        <a:pt x="720" y="480"/>
                      </a:lnTo>
                      <a:lnTo>
                        <a:pt x="0" y="0"/>
                      </a:lnTo>
                      <a:close/>
                    </a:path>
                  </a:pathLst>
                </a:custGeom>
                <a:solidFill>
                  <a:schemeClr val="hlink"/>
                </a:solidFill>
                <a:ln w="9525" cap="flat" cmpd="sng">
                  <a:solidFill>
                    <a:schemeClr val="bg1"/>
                  </a:solidFill>
                  <a:prstDash val="solid"/>
                  <a:headEnd type="none" w="med" len="med"/>
                  <a:tailEnd type="none" w="med" len="med"/>
                </a:ln>
              </p:spPr>
              <p:txBody>
                <a:bodyPr/>
                <a:lstStyle/>
                <a:p>
                  <a:endParaRPr lang="zh-CN" altLang="en-US"/>
                </a:p>
              </p:txBody>
            </p:sp>
            <p:sp>
              <p:nvSpPr>
                <p:cNvPr id="166928" name="任意多边形 166927"/>
                <p:cNvSpPr/>
                <p:nvPr/>
              </p:nvSpPr>
              <p:spPr>
                <a:xfrm>
                  <a:off x="2784" y="624"/>
                  <a:ext cx="1152" cy="624"/>
                </a:xfrm>
                <a:custGeom>
                  <a:avLst/>
                  <a:gdLst/>
                  <a:ahLst/>
                  <a:cxnLst/>
                  <a:rect l="0" t="0" r="0" b="0"/>
                  <a:pathLst>
                    <a:path w="1152" h="624">
                      <a:moveTo>
                        <a:pt x="1056" y="0"/>
                      </a:moveTo>
                      <a:lnTo>
                        <a:pt x="1152" y="48"/>
                      </a:lnTo>
                      <a:lnTo>
                        <a:pt x="528" y="336"/>
                      </a:lnTo>
                      <a:lnTo>
                        <a:pt x="240" y="624"/>
                      </a:lnTo>
                      <a:lnTo>
                        <a:pt x="0" y="480"/>
                      </a:lnTo>
                      <a:lnTo>
                        <a:pt x="1056" y="0"/>
                      </a:lnTo>
                      <a:close/>
                    </a:path>
                  </a:pathLst>
                </a:custGeom>
                <a:solidFill>
                  <a:schemeClr val="folHlink"/>
                </a:solidFill>
                <a:ln w="9525" cap="flat" cmpd="sng">
                  <a:solidFill>
                    <a:schemeClr val="bg1"/>
                  </a:solidFill>
                  <a:prstDash val="solid"/>
                  <a:headEnd type="none" w="med" len="med"/>
                  <a:tailEnd type="none" w="med" len="med"/>
                </a:ln>
              </p:spPr>
              <p:txBody>
                <a:bodyPr/>
                <a:lstStyle/>
                <a:p>
                  <a:endParaRPr lang="zh-CN" altLang="en-US"/>
                </a:p>
              </p:txBody>
            </p:sp>
          </p:grpSp>
        </p:grpSp>
      </p:grpSp>
      <p:grpSp>
        <p:nvGrpSpPr>
          <p:cNvPr id="166929" name="组合 166928"/>
          <p:cNvGrpSpPr/>
          <p:nvPr/>
        </p:nvGrpSpPr>
        <p:grpSpPr>
          <a:xfrm>
            <a:off x="6580188" y="3641725"/>
            <a:ext cx="1206500" cy="1463675"/>
            <a:chOff x="4310" y="1296"/>
            <a:chExt cx="760" cy="922"/>
          </a:xfrm>
        </p:grpSpPr>
        <p:sp>
          <p:nvSpPr>
            <p:cNvPr id="166930" name="文本框 166929"/>
            <p:cNvSpPr txBox="1"/>
            <p:nvPr/>
          </p:nvSpPr>
          <p:spPr>
            <a:xfrm>
              <a:off x="4838" y="1296"/>
              <a:ext cx="232" cy="250"/>
            </a:xfrm>
            <a:prstGeom prst="rect">
              <a:avLst/>
            </a:prstGeom>
            <a:noFill/>
            <a:ln w="38100">
              <a:noFill/>
              <a:miter/>
            </a:ln>
          </p:spPr>
          <p:txBody>
            <a:bodyPr wrap="none" anchor="t">
              <a:spAutoFit/>
            </a:bodyPr>
            <a:lstStyle/>
            <a:p>
              <a:pPr lvl="0"/>
              <a:r>
                <a:rPr lang="en-US" altLang="zh-CN" sz="2000" b="1">
                  <a:solidFill>
                    <a:srgbClr val="FF3300"/>
                  </a:solidFill>
                  <a:latin typeface="Times New Roman" pitchFamily="18" charset="0"/>
                  <a:ea typeface="宋体" pitchFamily="2" charset="-122"/>
                </a:rPr>
                <a:t>A</a:t>
              </a:r>
              <a:endParaRPr lang="en-US" altLang="zh-CN" sz="2000" b="1">
                <a:solidFill>
                  <a:schemeClr val="tx1"/>
                </a:solidFill>
                <a:latin typeface="Times New Roman" pitchFamily="18" charset="0"/>
                <a:ea typeface="宋体" pitchFamily="2" charset="-122"/>
              </a:endParaRPr>
            </a:p>
          </p:txBody>
        </p:sp>
        <p:sp>
          <p:nvSpPr>
            <p:cNvPr id="166931" name="文本框 166930"/>
            <p:cNvSpPr txBox="1"/>
            <p:nvPr/>
          </p:nvSpPr>
          <p:spPr>
            <a:xfrm>
              <a:off x="4310" y="1968"/>
              <a:ext cx="223" cy="250"/>
            </a:xfrm>
            <a:prstGeom prst="rect">
              <a:avLst/>
            </a:prstGeom>
            <a:noFill/>
            <a:ln w="38100">
              <a:noFill/>
              <a:miter/>
            </a:ln>
          </p:spPr>
          <p:txBody>
            <a:bodyPr wrap="none" anchor="t">
              <a:spAutoFit/>
            </a:bodyPr>
            <a:lstStyle/>
            <a:p>
              <a:pPr lvl="0"/>
              <a:r>
                <a:rPr lang="en-US" altLang="zh-CN" sz="2000" b="1">
                  <a:solidFill>
                    <a:srgbClr val="FF3300"/>
                  </a:solidFill>
                  <a:latin typeface="Times New Roman" pitchFamily="18" charset="0"/>
                  <a:ea typeface="宋体" pitchFamily="2" charset="-122"/>
                </a:rPr>
                <a:t>B</a:t>
              </a:r>
              <a:endParaRPr lang="en-US" altLang="zh-CN" sz="2000" b="1">
                <a:solidFill>
                  <a:schemeClr val="tx1"/>
                </a:solidFill>
                <a:latin typeface="Times New Roman" pitchFamily="18" charset="0"/>
                <a:ea typeface="宋体" pitchFamily="2" charset="-122"/>
              </a:endParaRPr>
            </a:p>
          </p:txBody>
        </p:sp>
      </p:grpSp>
      <p:sp>
        <p:nvSpPr>
          <p:cNvPr id="166932" name="文本框 166931"/>
          <p:cNvSpPr txBox="1"/>
          <p:nvPr/>
        </p:nvSpPr>
        <p:spPr>
          <a:xfrm>
            <a:off x="7815263" y="2498725"/>
            <a:ext cx="430212" cy="396875"/>
          </a:xfrm>
          <a:prstGeom prst="rect">
            <a:avLst/>
          </a:prstGeom>
          <a:noFill/>
          <a:ln w="38100">
            <a:noFill/>
            <a:miter/>
          </a:ln>
        </p:spPr>
        <p:txBody>
          <a:bodyPr>
            <a:spAutoFit/>
          </a:bodyPr>
          <a:lstStyle/>
          <a:p>
            <a:pPr lvl="0"/>
            <a:r>
              <a:rPr lang="en-US" altLang="zh-CN" sz="2000" b="1">
                <a:solidFill>
                  <a:schemeClr val="tx1"/>
                </a:solidFill>
                <a:latin typeface="Times New Roman" pitchFamily="18" charset="0"/>
                <a:ea typeface="宋体" pitchFamily="2" charset="-122"/>
              </a:rPr>
              <a:t>C</a:t>
            </a:r>
          </a:p>
        </p:txBody>
      </p:sp>
      <p:grpSp>
        <p:nvGrpSpPr>
          <p:cNvPr id="166933" name="组合 166932"/>
          <p:cNvGrpSpPr/>
          <p:nvPr/>
        </p:nvGrpSpPr>
        <p:grpSpPr>
          <a:xfrm>
            <a:off x="7586663" y="1963738"/>
            <a:ext cx="696912" cy="534987"/>
            <a:chOff x="4944" y="239"/>
            <a:chExt cx="439" cy="337"/>
          </a:xfrm>
        </p:grpSpPr>
        <p:sp>
          <p:nvSpPr>
            <p:cNvPr id="166934" name="直接连接符 166933"/>
            <p:cNvSpPr/>
            <p:nvPr/>
          </p:nvSpPr>
          <p:spPr>
            <a:xfrm flipV="1">
              <a:off x="4944" y="288"/>
              <a:ext cx="240" cy="14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35" name="直接连接符 166934"/>
            <p:cNvSpPr/>
            <p:nvPr/>
          </p:nvSpPr>
          <p:spPr>
            <a:xfrm flipV="1">
              <a:off x="5136" y="432"/>
              <a:ext cx="240" cy="14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36" name="直接连接符 166935"/>
            <p:cNvSpPr/>
            <p:nvPr/>
          </p:nvSpPr>
          <p:spPr>
            <a:xfrm>
              <a:off x="5040" y="384"/>
              <a:ext cx="192" cy="144"/>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37" name="矩形 166936"/>
            <p:cNvSpPr/>
            <p:nvPr/>
          </p:nvSpPr>
          <p:spPr>
            <a:xfrm rot="3163651">
              <a:off x="5102" y="270"/>
              <a:ext cx="312" cy="250"/>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Y1</a:t>
              </a:r>
            </a:p>
          </p:txBody>
        </p:sp>
      </p:grpSp>
      <p:grpSp>
        <p:nvGrpSpPr>
          <p:cNvPr id="166938" name="组合 166937"/>
          <p:cNvGrpSpPr/>
          <p:nvPr/>
        </p:nvGrpSpPr>
        <p:grpSpPr>
          <a:xfrm>
            <a:off x="7891463" y="2230438"/>
            <a:ext cx="703262" cy="649287"/>
            <a:chOff x="5136" y="407"/>
            <a:chExt cx="443" cy="409"/>
          </a:xfrm>
        </p:grpSpPr>
        <p:sp>
          <p:nvSpPr>
            <p:cNvPr id="166939" name="直接连接符 166938"/>
            <p:cNvSpPr/>
            <p:nvPr/>
          </p:nvSpPr>
          <p:spPr>
            <a:xfrm flipV="1">
              <a:off x="5136" y="576"/>
              <a:ext cx="432"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40" name="直接连接符 166939"/>
            <p:cNvSpPr/>
            <p:nvPr/>
          </p:nvSpPr>
          <p:spPr>
            <a:xfrm>
              <a:off x="5328" y="480"/>
              <a:ext cx="0" cy="24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41" name="矩形 166940"/>
            <p:cNvSpPr/>
            <p:nvPr/>
          </p:nvSpPr>
          <p:spPr>
            <a:xfrm rot="4487901">
              <a:off x="5211" y="333"/>
              <a:ext cx="294" cy="442"/>
            </a:xfrm>
            <a:prstGeom prst="rect">
              <a:avLst/>
            </a:prstGeom>
            <a:noFill/>
            <a:ln w="38100">
              <a:noFill/>
              <a:miter/>
            </a:ln>
          </p:spPr>
          <p:txBody>
            <a:bodyPr>
              <a:spAutoFit/>
            </a:bodyPr>
            <a:lstStyle/>
            <a:p>
              <a:pPr lvl="0"/>
              <a:r>
                <a:rPr lang="en-US" altLang="zh-CN" sz="2000" b="1">
                  <a:solidFill>
                    <a:schemeClr val="tx1"/>
                  </a:solidFill>
                  <a:latin typeface="Times New Roman" pitchFamily="18" charset="0"/>
                  <a:ea typeface="宋体" pitchFamily="2" charset="-122"/>
                </a:rPr>
                <a:t>Z1</a:t>
              </a:r>
            </a:p>
          </p:txBody>
        </p:sp>
      </p:grpSp>
      <p:grpSp>
        <p:nvGrpSpPr>
          <p:cNvPr id="166942" name="组合 166941"/>
          <p:cNvGrpSpPr/>
          <p:nvPr/>
        </p:nvGrpSpPr>
        <p:grpSpPr>
          <a:xfrm>
            <a:off x="7434263" y="3505200"/>
            <a:ext cx="1219200" cy="974725"/>
            <a:chOff x="4848" y="1210"/>
            <a:chExt cx="768" cy="614"/>
          </a:xfrm>
        </p:grpSpPr>
        <p:sp>
          <p:nvSpPr>
            <p:cNvPr id="166943" name="直接连接符 166942"/>
            <p:cNvSpPr/>
            <p:nvPr/>
          </p:nvSpPr>
          <p:spPr>
            <a:xfrm>
              <a:off x="4848" y="1344"/>
              <a:ext cx="0" cy="48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44" name="直接连接符 166943"/>
            <p:cNvSpPr/>
            <p:nvPr/>
          </p:nvSpPr>
          <p:spPr>
            <a:xfrm flipV="1">
              <a:off x="4848" y="1296"/>
              <a:ext cx="768" cy="384"/>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45" name="文本框 166944"/>
            <p:cNvSpPr txBox="1"/>
            <p:nvPr/>
          </p:nvSpPr>
          <p:spPr>
            <a:xfrm rot="-1702030">
              <a:off x="5081" y="1210"/>
              <a:ext cx="312" cy="250"/>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X1</a:t>
              </a:r>
            </a:p>
          </p:txBody>
        </p:sp>
      </p:grpSp>
      <p:grpSp>
        <p:nvGrpSpPr>
          <p:cNvPr id="166946" name="组合 166945"/>
          <p:cNvGrpSpPr/>
          <p:nvPr/>
        </p:nvGrpSpPr>
        <p:grpSpPr>
          <a:xfrm>
            <a:off x="5757863" y="4784725"/>
            <a:ext cx="838200" cy="1143000"/>
            <a:chOff x="3792" y="2016"/>
            <a:chExt cx="528" cy="720"/>
          </a:xfrm>
        </p:grpSpPr>
        <p:sp>
          <p:nvSpPr>
            <p:cNvPr id="166947" name="直接连接符 166946"/>
            <p:cNvSpPr/>
            <p:nvPr/>
          </p:nvSpPr>
          <p:spPr>
            <a:xfrm flipH="1">
              <a:off x="3792" y="2016"/>
              <a:ext cx="528" cy="336"/>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48" name="直接连接符 166947"/>
            <p:cNvSpPr/>
            <p:nvPr/>
          </p:nvSpPr>
          <p:spPr>
            <a:xfrm flipH="1">
              <a:off x="3840" y="2448"/>
              <a:ext cx="480" cy="28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49" name="直接连接符 166948"/>
            <p:cNvSpPr/>
            <p:nvPr/>
          </p:nvSpPr>
          <p:spPr>
            <a:xfrm>
              <a:off x="3888" y="2304"/>
              <a:ext cx="0" cy="384"/>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50" name="文本框 166949"/>
            <p:cNvSpPr txBox="1"/>
            <p:nvPr/>
          </p:nvSpPr>
          <p:spPr>
            <a:xfrm rot="4776669">
              <a:off x="3904" y="2327"/>
              <a:ext cx="303" cy="250"/>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Z2</a:t>
              </a:r>
            </a:p>
          </p:txBody>
        </p:sp>
      </p:grpSp>
      <p:grpSp>
        <p:nvGrpSpPr>
          <p:cNvPr id="166951" name="组合 166950"/>
          <p:cNvGrpSpPr/>
          <p:nvPr/>
        </p:nvGrpSpPr>
        <p:grpSpPr>
          <a:xfrm>
            <a:off x="8196263" y="2498725"/>
            <a:ext cx="719137" cy="620713"/>
            <a:chOff x="5328" y="576"/>
            <a:chExt cx="453" cy="391"/>
          </a:xfrm>
        </p:grpSpPr>
        <p:sp>
          <p:nvSpPr>
            <p:cNvPr id="166952" name="矩形 166951"/>
            <p:cNvSpPr/>
            <p:nvPr/>
          </p:nvSpPr>
          <p:spPr>
            <a:xfrm rot="3044532">
              <a:off x="5424" y="610"/>
              <a:ext cx="272" cy="442"/>
            </a:xfrm>
            <a:prstGeom prst="rect">
              <a:avLst/>
            </a:prstGeom>
            <a:noFill/>
            <a:ln w="38100">
              <a:noFill/>
              <a:miter/>
            </a:ln>
          </p:spPr>
          <p:txBody>
            <a:bodyPr>
              <a:spAutoFit/>
            </a:bodyPr>
            <a:lstStyle/>
            <a:p>
              <a:pPr lvl="0"/>
              <a:r>
                <a:rPr lang="en-US" altLang="zh-CN" sz="2000" b="1">
                  <a:solidFill>
                    <a:schemeClr val="tx1"/>
                  </a:solidFill>
                  <a:latin typeface="Times New Roman" pitchFamily="18" charset="0"/>
                  <a:ea typeface="宋体" pitchFamily="2" charset="-122"/>
                </a:rPr>
                <a:t>Y2</a:t>
              </a:r>
            </a:p>
          </p:txBody>
        </p:sp>
        <p:sp>
          <p:nvSpPr>
            <p:cNvPr id="166953" name="直接连接符 166952"/>
            <p:cNvSpPr/>
            <p:nvPr/>
          </p:nvSpPr>
          <p:spPr>
            <a:xfrm flipV="1">
              <a:off x="5520" y="816"/>
              <a:ext cx="240" cy="14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54" name="直接连接符 166953"/>
            <p:cNvSpPr/>
            <p:nvPr/>
          </p:nvSpPr>
          <p:spPr>
            <a:xfrm flipV="1">
              <a:off x="5328" y="576"/>
              <a:ext cx="336" cy="19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55" name="直接连接符 166954"/>
            <p:cNvSpPr/>
            <p:nvPr/>
          </p:nvSpPr>
          <p:spPr>
            <a:xfrm>
              <a:off x="5424" y="720"/>
              <a:ext cx="240" cy="192"/>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grpSp>
      <p:grpSp>
        <p:nvGrpSpPr>
          <p:cNvPr id="166956" name="组合 166955"/>
          <p:cNvGrpSpPr/>
          <p:nvPr/>
        </p:nvGrpSpPr>
        <p:grpSpPr>
          <a:xfrm>
            <a:off x="1552575" y="1066800"/>
            <a:ext cx="1598613" cy="884238"/>
            <a:chOff x="768" y="1307"/>
            <a:chExt cx="912" cy="469"/>
          </a:xfrm>
        </p:grpSpPr>
        <p:grpSp>
          <p:nvGrpSpPr>
            <p:cNvPr id="166957" name="组合 166956"/>
            <p:cNvGrpSpPr/>
            <p:nvPr/>
          </p:nvGrpSpPr>
          <p:grpSpPr>
            <a:xfrm>
              <a:off x="768" y="1307"/>
              <a:ext cx="912" cy="469"/>
              <a:chOff x="768" y="1307"/>
              <a:chExt cx="912" cy="469"/>
            </a:xfrm>
          </p:grpSpPr>
          <p:sp>
            <p:nvSpPr>
              <p:cNvPr id="166958" name="直接连接符 166957"/>
              <p:cNvSpPr/>
              <p:nvPr/>
            </p:nvSpPr>
            <p:spPr>
              <a:xfrm flipV="1">
                <a:off x="1680" y="1392"/>
                <a:ext cx="0" cy="38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59" name="直接连接符 166958"/>
              <p:cNvSpPr/>
              <p:nvPr/>
            </p:nvSpPr>
            <p:spPr>
              <a:xfrm flipV="1">
                <a:off x="768" y="1392"/>
                <a:ext cx="0" cy="38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60" name="直接连接符 166959"/>
              <p:cNvSpPr/>
              <p:nvPr/>
            </p:nvSpPr>
            <p:spPr>
              <a:xfrm>
                <a:off x="768" y="1536"/>
                <a:ext cx="912" cy="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61" name="文本框 166960"/>
              <p:cNvSpPr txBox="1"/>
              <p:nvPr/>
            </p:nvSpPr>
            <p:spPr>
              <a:xfrm>
                <a:off x="997" y="1307"/>
                <a:ext cx="283" cy="211"/>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X1</a:t>
                </a:r>
              </a:p>
            </p:txBody>
          </p:sp>
        </p:grpSp>
        <p:sp>
          <p:nvSpPr>
            <p:cNvPr id="166962" name="直接连接符 166961"/>
            <p:cNvSpPr/>
            <p:nvPr/>
          </p:nvSpPr>
          <p:spPr>
            <a:xfrm flipV="1">
              <a:off x="768" y="1440"/>
              <a:ext cx="0" cy="33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166963" name="直接连接符 166962"/>
          <p:cNvSpPr/>
          <p:nvPr/>
        </p:nvSpPr>
        <p:spPr>
          <a:xfrm flipH="1">
            <a:off x="542925" y="1951038"/>
            <a:ext cx="1009650" cy="108585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166964" name="直接连接符 166963"/>
          <p:cNvSpPr/>
          <p:nvPr/>
        </p:nvSpPr>
        <p:spPr>
          <a:xfrm>
            <a:off x="1133475" y="5386388"/>
            <a:ext cx="2017713" cy="0"/>
          </a:xfrm>
          <a:prstGeom prst="line">
            <a:avLst/>
          </a:prstGeom>
          <a:ln w="38100" cap="flat" cmpd="sng">
            <a:solidFill>
              <a:schemeClr val="accent2"/>
            </a:solidFill>
            <a:prstDash val="solid"/>
            <a:headEnd type="none" w="med" len="med"/>
            <a:tailEnd type="none" w="med" len="med"/>
          </a:ln>
        </p:spPr>
        <p:txBody>
          <a:bodyPr/>
          <a:lstStyle/>
          <a:p>
            <a:endParaRPr lang="zh-CN" altLang="en-US"/>
          </a:p>
        </p:txBody>
      </p:sp>
      <p:grpSp>
        <p:nvGrpSpPr>
          <p:cNvPr id="166965" name="组合 166964"/>
          <p:cNvGrpSpPr/>
          <p:nvPr/>
        </p:nvGrpSpPr>
        <p:grpSpPr>
          <a:xfrm>
            <a:off x="3151188" y="4391025"/>
            <a:ext cx="842962" cy="517525"/>
            <a:chOff x="1680" y="3072"/>
            <a:chExt cx="480" cy="274"/>
          </a:xfrm>
        </p:grpSpPr>
        <p:sp>
          <p:nvSpPr>
            <p:cNvPr id="166966" name="直接连接符 166965"/>
            <p:cNvSpPr/>
            <p:nvPr/>
          </p:nvSpPr>
          <p:spPr>
            <a:xfrm>
              <a:off x="1680" y="3072"/>
              <a:ext cx="48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67" name="直接连接符 166966"/>
            <p:cNvSpPr/>
            <p:nvPr/>
          </p:nvSpPr>
          <p:spPr>
            <a:xfrm>
              <a:off x="1680" y="3312"/>
              <a:ext cx="48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68" name="直接连接符 166967"/>
            <p:cNvSpPr/>
            <p:nvPr/>
          </p:nvSpPr>
          <p:spPr>
            <a:xfrm>
              <a:off x="2016" y="3072"/>
              <a:ext cx="0" cy="24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69" name="矩形 166968"/>
            <p:cNvSpPr/>
            <p:nvPr/>
          </p:nvSpPr>
          <p:spPr>
            <a:xfrm rot="-5461859">
              <a:off x="1691" y="3102"/>
              <a:ext cx="262" cy="226"/>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Y1</a:t>
              </a:r>
            </a:p>
          </p:txBody>
        </p:sp>
      </p:grpSp>
      <p:grpSp>
        <p:nvGrpSpPr>
          <p:cNvPr id="166970" name="组合 166969"/>
          <p:cNvGrpSpPr/>
          <p:nvPr/>
        </p:nvGrpSpPr>
        <p:grpSpPr>
          <a:xfrm>
            <a:off x="3151188" y="5386388"/>
            <a:ext cx="758825" cy="519112"/>
            <a:chOff x="1680" y="3600"/>
            <a:chExt cx="432" cy="275"/>
          </a:xfrm>
        </p:grpSpPr>
        <p:sp>
          <p:nvSpPr>
            <p:cNvPr id="166971" name="直接连接符 166970"/>
            <p:cNvSpPr/>
            <p:nvPr/>
          </p:nvSpPr>
          <p:spPr>
            <a:xfrm>
              <a:off x="1680" y="3600"/>
              <a:ext cx="43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72" name="直接连接符 166971"/>
            <p:cNvSpPr/>
            <p:nvPr/>
          </p:nvSpPr>
          <p:spPr>
            <a:xfrm>
              <a:off x="1680" y="3840"/>
              <a:ext cx="43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73" name="矩形 166972"/>
            <p:cNvSpPr/>
            <p:nvPr/>
          </p:nvSpPr>
          <p:spPr>
            <a:xfrm rot="-5534120">
              <a:off x="1738" y="3631"/>
              <a:ext cx="262" cy="226"/>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Y2</a:t>
              </a:r>
            </a:p>
          </p:txBody>
        </p:sp>
        <p:sp>
          <p:nvSpPr>
            <p:cNvPr id="166974" name="直接连接符 166973"/>
            <p:cNvSpPr/>
            <p:nvPr/>
          </p:nvSpPr>
          <p:spPr>
            <a:xfrm>
              <a:off x="2016" y="3600"/>
              <a:ext cx="0" cy="24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grpSp>
      <p:grpSp>
        <p:nvGrpSpPr>
          <p:cNvPr id="166975" name="组合 166974"/>
          <p:cNvGrpSpPr/>
          <p:nvPr/>
        </p:nvGrpSpPr>
        <p:grpSpPr>
          <a:xfrm>
            <a:off x="1133475" y="2403475"/>
            <a:ext cx="0" cy="2982913"/>
            <a:chOff x="528" y="2016"/>
            <a:chExt cx="0" cy="1584"/>
          </a:xfrm>
        </p:grpSpPr>
        <p:sp>
          <p:nvSpPr>
            <p:cNvPr id="166976" name="直接连接符 166975"/>
            <p:cNvSpPr/>
            <p:nvPr/>
          </p:nvSpPr>
          <p:spPr>
            <a:xfrm>
              <a:off x="528" y="3312"/>
              <a:ext cx="0" cy="288"/>
            </a:xfrm>
            <a:prstGeom prst="line">
              <a:avLst/>
            </a:prstGeom>
            <a:ln w="38100" cap="flat" cmpd="sng">
              <a:solidFill>
                <a:schemeClr val="accent2"/>
              </a:solidFill>
              <a:prstDash val="solid"/>
              <a:headEnd type="none" w="med" len="med"/>
              <a:tailEnd type="none" w="med" len="med"/>
            </a:ln>
          </p:spPr>
          <p:txBody>
            <a:bodyPr/>
            <a:lstStyle/>
            <a:p>
              <a:endParaRPr lang="zh-CN" altLang="en-US"/>
            </a:p>
          </p:txBody>
        </p:sp>
        <p:sp>
          <p:nvSpPr>
            <p:cNvPr id="166977" name="直接连接符 166976"/>
            <p:cNvSpPr/>
            <p:nvPr/>
          </p:nvSpPr>
          <p:spPr>
            <a:xfrm>
              <a:off x="528" y="2016"/>
              <a:ext cx="0" cy="768"/>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166978" name="直接连接符 166977"/>
            <p:cNvSpPr/>
            <p:nvPr/>
          </p:nvSpPr>
          <p:spPr>
            <a:xfrm>
              <a:off x="528" y="2784"/>
              <a:ext cx="0" cy="528"/>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6979" name="组合 166978"/>
          <p:cNvGrpSpPr/>
          <p:nvPr/>
        </p:nvGrpSpPr>
        <p:grpSpPr>
          <a:xfrm>
            <a:off x="1552575" y="1951038"/>
            <a:ext cx="0" cy="3887787"/>
            <a:chOff x="768" y="1776"/>
            <a:chExt cx="0" cy="2064"/>
          </a:xfrm>
        </p:grpSpPr>
        <p:sp>
          <p:nvSpPr>
            <p:cNvPr id="166980" name="直接连接符 166979"/>
            <p:cNvSpPr/>
            <p:nvPr/>
          </p:nvSpPr>
          <p:spPr>
            <a:xfrm>
              <a:off x="768" y="3072"/>
              <a:ext cx="0" cy="768"/>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166981" name="直接连接符 166980"/>
            <p:cNvSpPr/>
            <p:nvPr/>
          </p:nvSpPr>
          <p:spPr>
            <a:xfrm>
              <a:off x="768" y="1776"/>
              <a:ext cx="0" cy="960"/>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166982" name="直接连接符 166981"/>
            <p:cNvSpPr/>
            <p:nvPr/>
          </p:nvSpPr>
          <p:spPr>
            <a:xfrm>
              <a:off x="768" y="2736"/>
              <a:ext cx="0" cy="33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166983" name="文本框 166982"/>
          <p:cNvSpPr txBox="1"/>
          <p:nvPr/>
        </p:nvSpPr>
        <p:spPr>
          <a:xfrm>
            <a:off x="206375" y="2584450"/>
            <a:ext cx="395288" cy="396875"/>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b'</a:t>
            </a:r>
          </a:p>
        </p:txBody>
      </p:sp>
      <p:grpSp>
        <p:nvGrpSpPr>
          <p:cNvPr id="166984" name="组合 166983"/>
          <p:cNvGrpSpPr/>
          <p:nvPr/>
        </p:nvGrpSpPr>
        <p:grpSpPr>
          <a:xfrm>
            <a:off x="542925" y="3036888"/>
            <a:ext cx="5049838" cy="0"/>
            <a:chOff x="192" y="2352"/>
            <a:chExt cx="2880" cy="0"/>
          </a:xfrm>
        </p:grpSpPr>
        <p:sp>
          <p:nvSpPr>
            <p:cNvPr id="166985" name="直接连接符 166984"/>
            <p:cNvSpPr/>
            <p:nvPr/>
          </p:nvSpPr>
          <p:spPr>
            <a:xfrm>
              <a:off x="192" y="2352"/>
              <a:ext cx="1728" cy="0"/>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166986" name="直接连接符 166985"/>
            <p:cNvSpPr/>
            <p:nvPr/>
          </p:nvSpPr>
          <p:spPr>
            <a:xfrm>
              <a:off x="1920" y="2352"/>
              <a:ext cx="2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87" name="直接连接符 166986"/>
            <p:cNvSpPr/>
            <p:nvPr/>
          </p:nvSpPr>
          <p:spPr>
            <a:xfrm>
              <a:off x="2208" y="2352"/>
              <a:ext cx="864"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166988" name="组合 166987"/>
          <p:cNvGrpSpPr/>
          <p:nvPr/>
        </p:nvGrpSpPr>
        <p:grpSpPr>
          <a:xfrm>
            <a:off x="206375" y="3030538"/>
            <a:ext cx="841375" cy="481012"/>
            <a:chOff x="0" y="2349"/>
            <a:chExt cx="480" cy="255"/>
          </a:xfrm>
        </p:grpSpPr>
        <p:sp>
          <p:nvSpPr>
            <p:cNvPr id="166989" name="文本框 166988"/>
            <p:cNvSpPr txBox="1"/>
            <p:nvPr/>
          </p:nvSpPr>
          <p:spPr>
            <a:xfrm rot="-5400000">
              <a:off x="196" y="2363"/>
              <a:ext cx="255" cy="227"/>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Z2</a:t>
              </a:r>
            </a:p>
          </p:txBody>
        </p:sp>
        <p:sp>
          <p:nvSpPr>
            <p:cNvPr id="166990" name="直接连接符 166989"/>
            <p:cNvSpPr/>
            <p:nvPr/>
          </p:nvSpPr>
          <p:spPr>
            <a:xfrm>
              <a:off x="432" y="2352"/>
              <a:ext cx="0" cy="24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91" name="直接连接符 166990"/>
            <p:cNvSpPr/>
            <p:nvPr/>
          </p:nvSpPr>
          <p:spPr>
            <a:xfrm flipH="1">
              <a:off x="0" y="2352"/>
              <a:ext cx="48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6992" name="组合 166991"/>
          <p:cNvGrpSpPr/>
          <p:nvPr/>
        </p:nvGrpSpPr>
        <p:grpSpPr>
          <a:xfrm>
            <a:off x="3314700" y="1849438"/>
            <a:ext cx="2025650" cy="554037"/>
            <a:chOff x="1773" y="1722"/>
            <a:chExt cx="1155" cy="294"/>
          </a:xfrm>
        </p:grpSpPr>
        <p:sp>
          <p:nvSpPr>
            <p:cNvPr id="166993" name="直接连接符 166992"/>
            <p:cNvSpPr/>
            <p:nvPr/>
          </p:nvSpPr>
          <p:spPr>
            <a:xfrm flipH="1">
              <a:off x="1920" y="1776"/>
              <a:ext cx="2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94" name="直接连接符 166993"/>
            <p:cNvSpPr/>
            <p:nvPr/>
          </p:nvSpPr>
          <p:spPr>
            <a:xfrm>
              <a:off x="2016" y="1776"/>
              <a:ext cx="0" cy="24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6995" name="文本框 166994"/>
            <p:cNvSpPr txBox="1"/>
            <p:nvPr/>
          </p:nvSpPr>
          <p:spPr>
            <a:xfrm rot="-5475195">
              <a:off x="1739" y="1756"/>
              <a:ext cx="294" cy="226"/>
            </a:xfrm>
            <a:prstGeom prst="rect">
              <a:avLst/>
            </a:prstGeom>
            <a:noFill/>
            <a:ln w="38100">
              <a:noFill/>
              <a:miter/>
            </a:ln>
          </p:spPr>
          <p:txBody>
            <a:bodyPr>
              <a:spAutoFit/>
            </a:bodyPr>
            <a:lstStyle/>
            <a:p>
              <a:pPr lvl="0"/>
              <a:r>
                <a:rPr lang="en-US" altLang="zh-CN" sz="2000" b="1">
                  <a:solidFill>
                    <a:schemeClr val="tx1"/>
                  </a:solidFill>
                  <a:latin typeface="Times New Roman" pitchFamily="18" charset="0"/>
                  <a:ea typeface="宋体" pitchFamily="2" charset="-122"/>
                </a:rPr>
                <a:t>Z1</a:t>
              </a:r>
            </a:p>
          </p:txBody>
        </p:sp>
        <p:sp>
          <p:nvSpPr>
            <p:cNvPr id="166996" name="直接连接符 166995"/>
            <p:cNvSpPr/>
            <p:nvPr/>
          </p:nvSpPr>
          <p:spPr>
            <a:xfrm>
              <a:off x="1920" y="2016"/>
              <a:ext cx="100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6997" name="组合 166996"/>
          <p:cNvGrpSpPr/>
          <p:nvPr/>
        </p:nvGrpSpPr>
        <p:grpSpPr>
          <a:xfrm>
            <a:off x="4059238" y="1157288"/>
            <a:ext cx="523875" cy="1516062"/>
            <a:chOff x="2198" y="1355"/>
            <a:chExt cx="298" cy="805"/>
          </a:xfrm>
        </p:grpSpPr>
        <p:sp>
          <p:nvSpPr>
            <p:cNvPr id="166998" name="直接连接符 166997"/>
            <p:cNvSpPr/>
            <p:nvPr/>
          </p:nvSpPr>
          <p:spPr>
            <a:xfrm flipV="1">
              <a:off x="2208" y="1536"/>
              <a:ext cx="0"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6999" name="直接连接符 166998"/>
            <p:cNvSpPr/>
            <p:nvPr/>
          </p:nvSpPr>
          <p:spPr>
            <a:xfrm>
              <a:off x="2208" y="1632"/>
              <a:ext cx="288" cy="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7000" name="文本框 166999"/>
            <p:cNvSpPr txBox="1"/>
            <p:nvPr/>
          </p:nvSpPr>
          <p:spPr>
            <a:xfrm>
              <a:off x="2198" y="1355"/>
              <a:ext cx="282" cy="211"/>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Y1</a:t>
              </a:r>
            </a:p>
          </p:txBody>
        </p:sp>
        <p:sp>
          <p:nvSpPr>
            <p:cNvPr id="167001" name="直接连接符 167000"/>
            <p:cNvSpPr/>
            <p:nvPr/>
          </p:nvSpPr>
          <p:spPr>
            <a:xfrm>
              <a:off x="2496" y="1536"/>
              <a:ext cx="0" cy="624"/>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7002" name="组合 167001"/>
          <p:cNvGrpSpPr/>
          <p:nvPr/>
        </p:nvGrpSpPr>
        <p:grpSpPr>
          <a:xfrm>
            <a:off x="1133475" y="2403475"/>
            <a:ext cx="3449638" cy="0"/>
            <a:chOff x="528" y="2016"/>
            <a:chExt cx="1968" cy="0"/>
          </a:xfrm>
        </p:grpSpPr>
        <p:sp>
          <p:nvSpPr>
            <p:cNvPr id="167003" name="直接连接符 167002"/>
            <p:cNvSpPr/>
            <p:nvPr/>
          </p:nvSpPr>
          <p:spPr>
            <a:xfrm flipH="1">
              <a:off x="528" y="2016"/>
              <a:ext cx="1152" cy="0"/>
            </a:xfrm>
            <a:prstGeom prst="line">
              <a:avLst/>
            </a:prstGeom>
            <a:ln w="38100" cap="flat" cmpd="sng">
              <a:solidFill>
                <a:schemeClr val="accent2"/>
              </a:solidFill>
              <a:prstDash val="dash"/>
              <a:headEnd type="none" w="med" len="med"/>
              <a:tailEnd type="none" w="med" len="med"/>
            </a:ln>
          </p:spPr>
          <p:txBody>
            <a:bodyPr/>
            <a:lstStyle/>
            <a:p>
              <a:endParaRPr lang="zh-CN" altLang="en-US"/>
            </a:p>
          </p:txBody>
        </p:sp>
        <p:sp>
          <p:nvSpPr>
            <p:cNvPr id="167004" name="直接连接符 167003"/>
            <p:cNvSpPr/>
            <p:nvPr/>
          </p:nvSpPr>
          <p:spPr>
            <a:xfrm flipH="1">
              <a:off x="1824" y="2016"/>
              <a:ext cx="672" cy="0"/>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167005" name="直接连接符 167004"/>
            <p:cNvSpPr/>
            <p:nvPr/>
          </p:nvSpPr>
          <p:spPr>
            <a:xfrm flipH="1">
              <a:off x="1680" y="2016"/>
              <a:ext cx="14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7006" name="组合 167005"/>
          <p:cNvGrpSpPr/>
          <p:nvPr/>
        </p:nvGrpSpPr>
        <p:grpSpPr>
          <a:xfrm>
            <a:off x="5070475" y="1174750"/>
            <a:ext cx="522288" cy="1409700"/>
            <a:chOff x="2774" y="1364"/>
            <a:chExt cx="298" cy="748"/>
          </a:xfrm>
        </p:grpSpPr>
        <p:sp>
          <p:nvSpPr>
            <p:cNvPr id="167007" name="直接连接符 167006"/>
            <p:cNvSpPr/>
            <p:nvPr/>
          </p:nvSpPr>
          <p:spPr>
            <a:xfrm>
              <a:off x="2784" y="1641"/>
              <a:ext cx="288" cy="0"/>
            </a:xfrm>
            <a:prstGeom prst="line">
              <a:avLst/>
            </a:prstGeom>
            <a:ln w="38100" cap="flat" cmpd="sng">
              <a:solidFill>
                <a:schemeClr val="tx1"/>
              </a:solidFill>
              <a:prstDash val="solid"/>
              <a:headEnd type="triangle" w="med" len="med"/>
              <a:tailEnd type="triangle" w="med" len="med"/>
            </a:ln>
          </p:spPr>
          <p:txBody>
            <a:bodyPr/>
            <a:lstStyle/>
            <a:p>
              <a:endParaRPr lang="zh-CN" altLang="en-US"/>
            </a:p>
          </p:txBody>
        </p:sp>
        <p:sp>
          <p:nvSpPr>
            <p:cNvPr id="167008" name="文本框 167007"/>
            <p:cNvSpPr txBox="1"/>
            <p:nvPr/>
          </p:nvSpPr>
          <p:spPr>
            <a:xfrm>
              <a:off x="2774" y="1364"/>
              <a:ext cx="283" cy="211"/>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Y2</a:t>
              </a:r>
            </a:p>
          </p:txBody>
        </p:sp>
        <p:sp>
          <p:nvSpPr>
            <p:cNvPr id="167009" name="直接连接符 167008"/>
            <p:cNvSpPr/>
            <p:nvPr/>
          </p:nvSpPr>
          <p:spPr>
            <a:xfrm flipV="1">
              <a:off x="3072" y="1536"/>
              <a:ext cx="0"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10" name="直接连接符 167009"/>
            <p:cNvSpPr/>
            <p:nvPr/>
          </p:nvSpPr>
          <p:spPr>
            <a:xfrm>
              <a:off x="2784" y="1536"/>
              <a:ext cx="0" cy="57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167011" name="直接连接符 167010"/>
          <p:cNvSpPr/>
          <p:nvPr/>
        </p:nvSpPr>
        <p:spPr>
          <a:xfrm flipH="1">
            <a:off x="1133475" y="4843463"/>
            <a:ext cx="2017713" cy="0"/>
          </a:xfrm>
          <a:prstGeom prst="line">
            <a:avLst/>
          </a:prstGeom>
          <a:ln w="38100" cap="flat" cmpd="sng">
            <a:solidFill>
              <a:schemeClr val="accent2"/>
            </a:solidFill>
            <a:prstDash val="solid"/>
            <a:headEnd type="none" w="med" len="med"/>
            <a:tailEnd type="none" w="med" len="med"/>
          </a:ln>
        </p:spPr>
        <p:txBody>
          <a:bodyPr/>
          <a:lstStyle/>
          <a:p>
            <a:endParaRPr lang="zh-CN" altLang="en-US"/>
          </a:p>
        </p:txBody>
      </p:sp>
      <p:sp>
        <p:nvSpPr>
          <p:cNvPr id="167012" name="直接连接符 167011"/>
          <p:cNvSpPr/>
          <p:nvPr/>
        </p:nvSpPr>
        <p:spPr>
          <a:xfrm flipH="1">
            <a:off x="542925" y="1951038"/>
            <a:ext cx="1009650"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13" name="直接连接符 167012"/>
          <p:cNvSpPr/>
          <p:nvPr/>
        </p:nvSpPr>
        <p:spPr>
          <a:xfrm>
            <a:off x="542925" y="1951038"/>
            <a:ext cx="0" cy="108585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14" name="直接连接符 167013"/>
          <p:cNvSpPr/>
          <p:nvPr/>
        </p:nvSpPr>
        <p:spPr>
          <a:xfrm flipH="1">
            <a:off x="4583113" y="1951038"/>
            <a:ext cx="504825"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grpSp>
        <p:nvGrpSpPr>
          <p:cNvPr id="167015" name="组合 167014"/>
          <p:cNvGrpSpPr/>
          <p:nvPr/>
        </p:nvGrpSpPr>
        <p:grpSpPr>
          <a:xfrm>
            <a:off x="542925" y="1951038"/>
            <a:ext cx="5049838" cy="3887787"/>
            <a:chOff x="192" y="1776"/>
            <a:chExt cx="2880" cy="2064"/>
          </a:xfrm>
        </p:grpSpPr>
        <p:grpSp>
          <p:nvGrpSpPr>
            <p:cNvPr id="167016" name="组合 167015"/>
            <p:cNvGrpSpPr/>
            <p:nvPr/>
          </p:nvGrpSpPr>
          <p:grpSpPr>
            <a:xfrm>
              <a:off x="192" y="1776"/>
              <a:ext cx="2880" cy="2064"/>
              <a:chOff x="192" y="1776"/>
              <a:chExt cx="2880" cy="2064"/>
            </a:xfrm>
          </p:grpSpPr>
          <p:grpSp>
            <p:nvGrpSpPr>
              <p:cNvPr id="167017" name="组合 167016"/>
              <p:cNvGrpSpPr/>
              <p:nvPr/>
            </p:nvGrpSpPr>
            <p:grpSpPr>
              <a:xfrm>
                <a:off x="192" y="3072"/>
                <a:ext cx="1488" cy="768"/>
                <a:chOff x="192" y="3024"/>
                <a:chExt cx="1488" cy="768"/>
              </a:xfrm>
            </p:grpSpPr>
            <p:sp>
              <p:nvSpPr>
                <p:cNvPr id="167018" name="直接连接符 167017"/>
                <p:cNvSpPr/>
                <p:nvPr/>
              </p:nvSpPr>
              <p:spPr>
                <a:xfrm>
                  <a:off x="192" y="3024"/>
                  <a:ext cx="14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19" name="直接连接符 167018"/>
                <p:cNvSpPr/>
                <p:nvPr/>
              </p:nvSpPr>
              <p:spPr>
                <a:xfrm>
                  <a:off x="1680" y="3024"/>
                  <a:ext cx="0" cy="76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20" name="直接连接符 167019"/>
                <p:cNvSpPr/>
                <p:nvPr/>
              </p:nvSpPr>
              <p:spPr>
                <a:xfrm flipH="1">
                  <a:off x="192" y="3792"/>
                  <a:ext cx="14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21" name="直接连接符 167020"/>
                <p:cNvSpPr/>
                <p:nvPr/>
              </p:nvSpPr>
              <p:spPr>
                <a:xfrm flipV="1">
                  <a:off x="192" y="3024"/>
                  <a:ext cx="0" cy="768"/>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167022" name="组合 167021"/>
              <p:cNvGrpSpPr/>
              <p:nvPr/>
            </p:nvGrpSpPr>
            <p:grpSpPr>
              <a:xfrm>
                <a:off x="2208" y="1776"/>
                <a:ext cx="864" cy="816"/>
                <a:chOff x="2208" y="1776"/>
                <a:chExt cx="864" cy="816"/>
              </a:xfrm>
            </p:grpSpPr>
            <p:sp>
              <p:nvSpPr>
                <p:cNvPr id="167023" name="直接连接符 167022"/>
                <p:cNvSpPr/>
                <p:nvPr/>
              </p:nvSpPr>
              <p:spPr>
                <a:xfrm flipV="1">
                  <a:off x="2208" y="1776"/>
                  <a:ext cx="0" cy="816"/>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24" name="直接连接符 167023"/>
                <p:cNvSpPr/>
                <p:nvPr/>
              </p:nvSpPr>
              <p:spPr>
                <a:xfrm>
                  <a:off x="2208" y="1776"/>
                  <a:ext cx="86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25" name="直接连接符 167024"/>
                <p:cNvSpPr/>
                <p:nvPr/>
              </p:nvSpPr>
              <p:spPr>
                <a:xfrm>
                  <a:off x="2208" y="2592"/>
                  <a:ext cx="86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26" name="直接连接符 167025"/>
                <p:cNvSpPr/>
                <p:nvPr/>
              </p:nvSpPr>
              <p:spPr>
                <a:xfrm flipV="1">
                  <a:off x="3072" y="1776"/>
                  <a:ext cx="0" cy="81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grpSp>
          <p:nvGrpSpPr>
            <p:cNvPr id="167027" name="组合 167026"/>
            <p:cNvGrpSpPr/>
            <p:nvPr/>
          </p:nvGrpSpPr>
          <p:grpSpPr>
            <a:xfrm>
              <a:off x="192" y="1776"/>
              <a:ext cx="1488" cy="816"/>
              <a:chOff x="192" y="1776"/>
              <a:chExt cx="1488" cy="816"/>
            </a:xfrm>
          </p:grpSpPr>
          <p:grpSp>
            <p:nvGrpSpPr>
              <p:cNvPr id="167028" name="组合 167027"/>
              <p:cNvGrpSpPr/>
              <p:nvPr/>
            </p:nvGrpSpPr>
            <p:grpSpPr>
              <a:xfrm>
                <a:off x="192" y="1776"/>
                <a:ext cx="1488" cy="816"/>
                <a:chOff x="192" y="1776"/>
                <a:chExt cx="1488" cy="816"/>
              </a:xfrm>
            </p:grpSpPr>
            <p:sp>
              <p:nvSpPr>
                <p:cNvPr id="167029" name="直接连接符 167028"/>
                <p:cNvSpPr/>
                <p:nvPr/>
              </p:nvSpPr>
              <p:spPr>
                <a:xfrm>
                  <a:off x="192" y="2592"/>
                  <a:ext cx="14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30" name="直接连接符 167029"/>
                <p:cNvSpPr/>
                <p:nvPr/>
              </p:nvSpPr>
              <p:spPr>
                <a:xfrm flipV="1">
                  <a:off x="1680" y="1776"/>
                  <a:ext cx="0" cy="816"/>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31" name="直接连接符 167030"/>
                <p:cNvSpPr/>
                <p:nvPr/>
              </p:nvSpPr>
              <p:spPr>
                <a:xfrm flipH="1">
                  <a:off x="192" y="1776"/>
                  <a:ext cx="148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7032" name="直接连接符 167031"/>
                <p:cNvSpPr/>
                <p:nvPr/>
              </p:nvSpPr>
              <p:spPr>
                <a:xfrm flipV="1">
                  <a:off x="192" y="1776"/>
                  <a:ext cx="0" cy="81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167033" name="直接连接符 167032"/>
              <p:cNvSpPr/>
              <p:nvPr/>
            </p:nvSpPr>
            <p:spPr>
              <a:xfrm flipV="1">
                <a:off x="1680" y="1776"/>
                <a:ext cx="0" cy="81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sp>
        <p:nvSpPr>
          <p:cNvPr id="167034" name="文本框 167033"/>
          <p:cNvSpPr txBox="1"/>
          <p:nvPr/>
        </p:nvSpPr>
        <p:spPr>
          <a:xfrm>
            <a:off x="1198563" y="1516063"/>
            <a:ext cx="381000" cy="396875"/>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a'</a:t>
            </a:r>
          </a:p>
        </p:txBody>
      </p:sp>
      <p:sp>
        <p:nvSpPr>
          <p:cNvPr id="167035" name="直接连接符 167034"/>
          <p:cNvSpPr/>
          <p:nvPr/>
        </p:nvSpPr>
        <p:spPr>
          <a:xfrm>
            <a:off x="1552575" y="4843463"/>
            <a:ext cx="0" cy="542925"/>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36" name="直接连接符 167035"/>
          <p:cNvSpPr/>
          <p:nvPr/>
        </p:nvSpPr>
        <p:spPr>
          <a:xfrm>
            <a:off x="4583113" y="1951038"/>
            <a:ext cx="50482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167037" name="组合 167036"/>
          <p:cNvGrpSpPr/>
          <p:nvPr/>
        </p:nvGrpSpPr>
        <p:grpSpPr>
          <a:xfrm>
            <a:off x="587375" y="1951038"/>
            <a:ext cx="982663" cy="2892425"/>
            <a:chOff x="207" y="1776"/>
            <a:chExt cx="561" cy="1536"/>
          </a:xfrm>
        </p:grpSpPr>
        <p:sp>
          <p:nvSpPr>
            <p:cNvPr id="167038" name="直接连接符 167037"/>
            <p:cNvSpPr/>
            <p:nvPr/>
          </p:nvSpPr>
          <p:spPr>
            <a:xfrm>
              <a:off x="768" y="1776"/>
              <a:ext cx="0" cy="960"/>
            </a:xfrm>
            <a:prstGeom prst="line">
              <a:avLst/>
            </a:prstGeom>
            <a:ln w="76200" cap="flat" cmpd="sng">
              <a:solidFill>
                <a:schemeClr val="bg1"/>
              </a:solidFill>
              <a:prstDash val="solid"/>
              <a:headEnd type="none" w="med" len="med"/>
              <a:tailEnd type="triangle" w="med" len="med"/>
            </a:ln>
          </p:spPr>
          <p:txBody>
            <a:bodyPr/>
            <a:lstStyle/>
            <a:p>
              <a:endParaRPr lang="zh-CN" altLang="en-US"/>
            </a:p>
          </p:txBody>
        </p:sp>
        <p:sp>
          <p:nvSpPr>
            <p:cNvPr id="167039" name="直接连接符 167038"/>
            <p:cNvSpPr/>
            <p:nvPr/>
          </p:nvSpPr>
          <p:spPr>
            <a:xfrm>
              <a:off x="768" y="2736"/>
              <a:ext cx="0" cy="336"/>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7040" name="直接连接符 167039"/>
            <p:cNvSpPr/>
            <p:nvPr/>
          </p:nvSpPr>
          <p:spPr>
            <a:xfrm>
              <a:off x="528" y="2016"/>
              <a:ext cx="0" cy="768"/>
            </a:xfrm>
            <a:prstGeom prst="line">
              <a:avLst/>
            </a:prstGeom>
            <a:ln w="76200" cap="flat" cmpd="sng">
              <a:solidFill>
                <a:schemeClr val="bg1"/>
              </a:solidFill>
              <a:prstDash val="solid"/>
              <a:headEnd type="none" w="med" len="med"/>
              <a:tailEnd type="triangle" w="med" len="med"/>
            </a:ln>
          </p:spPr>
          <p:txBody>
            <a:bodyPr/>
            <a:lstStyle/>
            <a:p>
              <a:endParaRPr lang="zh-CN" altLang="en-US"/>
            </a:p>
          </p:txBody>
        </p:sp>
        <p:sp>
          <p:nvSpPr>
            <p:cNvPr id="167041" name="直接连接符 167040"/>
            <p:cNvSpPr/>
            <p:nvPr/>
          </p:nvSpPr>
          <p:spPr>
            <a:xfrm>
              <a:off x="528" y="2784"/>
              <a:ext cx="0" cy="528"/>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7042" name="直接连接符 167041"/>
            <p:cNvSpPr/>
            <p:nvPr/>
          </p:nvSpPr>
          <p:spPr>
            <a:xfrm>
              <a:off x="432" y="2352"/>
              <a:ext cx="0" cy="240"/>
            </a:xfrm>
            <a:prstGeom prst="line">
              <a:avLst/>
            </a:prstGeom>
            <a:ln w="76200" cap="flat" cmpd="sng">
              <a:solidFill>
                <a:schemeClr val="bg1"/>
              </a:solidFill>
              <a:prstDash val="solid"/>
              <a:headEnd type="triangle" w="med" len="med"/>
              <a:tailEnd type="triangle" w="med" len="med"/>
            </a:ln>
          </p:spPr>
          <p:txBody>
            <a:bodyPr/>
            <a:lstStyle/>
            <a:p>
              <a:endParaRPr lang="zh-CN" altLang="en-US"/>
            </a:p>
          </p:txBody>
        </p:sp>
        <p:sp>
          <p:nvSpPr>
            <p:cNvPr id="167043" name="文本框 167042"/>
            <p:cNvSpPr txBox="1"/>
            <p:nvPr/>
          </p:nvSpPr>
          <p:spPr>
            <a:xfrm rot="-5400000">
              <a:off x="194" y="2323"/>
              <a:ext cx="296" cy="270"/>
            </a:xfrm>
            <a:prstGeom prst="rect">
              <a:avLst/>
            </a:prstGeom>
            <a:noFill/>
            <a:ln w="76200" cap="flat" cmpd="sng">
              <a:solidFill>
                <a:schemeClr val="bg1"/>
              </a:solidFill>
              <a:prstDash val="solid"/>
              <a:miter/>
              <a:headEnd type="none" w="med" len="med"/>
              <a:tailEnd type="none" w="med" len="med"/>
            </a:ln>
          </p:spPr>
          <p:txBody>
            <a:bodyPr wrap="none" anchor="t">
              <a:spAutoFit/>
            </a:bodyPr>
            <a:lstStyle/>
            <a:p>
              <a:pPr lvl="0"/>
              <a:r>
                <a:rPr lang="en-US" altLang="zh-CN" sz="2000" b="1">
                  <a:solidFill>
                    <a:schemeClr val="bg1"/>
                  </a:solidFill>
                  <a:latin typeface="Times New Roman" pitchFamily="18" charset="0"/>
                  <a:ea typeface="宋体" pitchFamily="2" charset="-122"/>
                </a:rPr>
                <a:t>Z2</a:t>
              </a:r>
              <a:endParaRPr lang="en-US" altLang="zh-CN" sz="2000" b="1">
                <a:solidFill>
                  <a:schemeClr val="tx1"/>
                </a:solidFill>
                <a:latin typeface="Times New Roman" pitchFamily="18" charset="0"/>
                <a:ea typeface="宋体" pitchFamily="2" charset="-122"/>
              </a:endParaRPr>
            </a:p>
          </p:txBody>
        </p:sp>
      </p:grpSp>
      <p:grpSp>
        <p:nvGrpSpPr>
          <p:cNvPr id="167044" name="组合 167043"/>
          <p:cNvGrpSpPr/>
          <p:nvPr/>
        </p:nvGrpSpPr>
        <p:grpSpPr>
          <a:xfrm>
            <a:off x="3151188" y="1316038"/>
            <a:ext cx="2693987" cy="1482725"/>
            <a:chOff x="1680" y="1440"/>
            <a:chExt cx="1536" cy="786"/>
          </a:xfrm>
        </p:grpSpPr>
        <p:sp>
          <p:nvSpPr>
            <p:cNvPr id="167045" name="文本框 167044"/>
            <p:cNvSpPr txBox="1"/>
            <p:nvPr/>
          </p:nvSpPr>
          <p:spPr>
            <a:xfrm>
              <a:off x="2255" y="2016"/>
              <a:ext cx="241" cy="210"/>
            </a:xfrm>
            <a:prstGeom prst="rect">
              <a:avLst/>
            </a:prstGeom>
            <a:noFill/>
            <a:ln w="38100">
              <a:noFill/>
              <a:miter/>
            </a:ln>
          </p:spPr>
          <p:txBody>
            <a:bodyPr wrap="none" anchor="t">
              <a:spAutoFit/>
            </a:bodyPr>
            <a:lstStyle/>
            <a:p>
              <a:pPr lvl="0"/>
              <a:r>
                <a:rPr lang="en-US" altLang="zh-CN" sz="2000" b="1">
                  <a:solidFill>
                    <a:schemeClr val="tx1"/>
                  </a:solidFill>
                  <a:latin typeface="Times New Roman" pitchFamily="18" charset="0"/>
                  <a:ea typeface="宋体" pitchFamily="2" charset="-122"/>
                </a:rPr>
                <a:t>c”</a:t>
              </a:r>
            </a:p>
          </p:txBody>
        </p:sp>
        <p:grpSp>
          <p:nvGrpSpPr>
            <p:cNvPr id="167046" name="组合 167045"/>
            <p:cNvGrpSpPr/>
            <p:nvPr/>
          </p:nvGrpSpPr>
          <p:grpSpPr>
            <a:xfrm>
              <a:off x="2208" y="1440"/>
              <a:ext cx="288" cy="336"/>
              <a:chOff x="2208" y="1440"/>
              <a:chExt cx="288" cy="336"/>
            </a:xfrm>
          </p:grpSpPr>
          <p:sp>
            <p:nvSpPr>
              <p:cNvPr id="167047" name="直接连接符 167046"/>
              <p:cNvSpPr/>
              <p:nvPr/>
            </p:nvSpPr>
            <p:spPr>
              <a:xfrm>
                <a:off x="2208" y="1632"/>
                <a:ext cx="288" cy="0"/>
              </a:xfrm>
              <a:prstGeom prst="line">
                <a:avLst/>
              </a:prstGeom>
              <a:ln w="38100" cap="flat" cmpd="sng">
                <a:solidFill>
                  <a:schemeClr val="bg1"/>
                </a:solidFill>
                <a:prstDash val="solid"/>
                <a:headEnd type="triangle" w="med" len="med"/>
                <a:tailEnd type="triangle" w="med" len="med"/>
              </a:ln>
            </p:spPr>
            <p:txBody>
              <a:bodyPr/>
              <a:lstStyle/>
              <a:p>
                <a:endParaRPr lang="zh-CN" altLang="en-US"/>
              </a:p>
            </p:txBody>
          </p:sp>
          <p:sp>
            <p:nvSpPr>
              <p:cNvPr id="167048" name="直接连接符 167047"/>
              <p:cNvSpPr/>
              <p:nvPr/>
            </p:nvSpPr>
            <p:spPr>
              <a:xfrm flipV="1">
                <a:off x="2496" y="1536"/>
                <a:ext cx="0" cy="24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49" name="直接连接符 167048"/>
              <p:cNvSpPr/>
              <p:nvPr/>
            </p:nvSpPr>
            <p:spPr>
              <a:xfrm flipV="1">
                <a:off x="2208" y="1536"/>
                <a:ext cx="0" cy="24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50" name="矩形 167049"/>
              <p:cNvSpPr/>
              <p:nvPr/>
            </p:nvSpPr>
            <p:spPr>
              <a:xfrm>
                <a:off x="2256" y="1440"/>
                <a:ext cx="144" cy="144"/>
              </a:xfrm>
              <a:prstGeom prst="rect">
                <a:avLst/>
              </a:prstGeom>
              <a:solidFill>
                <a:srgbClr val="FFFFFF"/>
              </a:solidFill>
              <a:ln w="38100" cap="flat" cmpd="sng">
                <a:solidFill>
                  <a:schemeClr val="bg1"/>
                </a:solidFill>
                <a:prstDash val="solid"/>
                <a:miter/>
                <a:headEnd type="none" w="med" len="med"/>
                <a:tailEnd type="none" w="med" len="med"/>
              </a:ln>
            </p:spPr>
            <p:txBody>
              <a:bodyPr/>
              <a:lstStyle/>
              <a:p>
                <a:endParaRPr lang="zh-CN" altLang="en-US"/>
              </a:p>
            </p:txBody>
          </p:sp>
        </p:grpSp>
        <p:grpSp>
          <p:nvGrpSpPr>
            <p:cNvPr id="167051" name="组合 167050"/>
            <p:cNvGrpSpPr/>
            <p:nvPr/>
          </p:nvGrpSpPr>
          <p:grpSpPr>
            <a:xfrm>
              <a:off x="2736" y="1440"/>
              <a:ext cx="480" cy="336"/>
              <a:chOff x="2736" y="1440"/>
              <a:chExt cx="480" cy="336"/>
            </a:xfrm>
          </p:grpSpPr>
          <p:sp>
            <p:nvSpPr>
              <p:cNvPr id="167052" name="矩形 167051"/>
              <p:cNvSpPr/>
              <p:nvPr/>
            </p:nvSpPr>
            <p:spPr>
              <a:xfrm>
                <a:off x="2736" y="1440"/>
                <a:ext cx="480" cy="240"/>
              </a:xfrm>
              <a:prstGeom prst="rect">
                <a:avLst/>
              </a:prstGeom>
              <a:solidFill>
                <a:srgbClr val="FFFFFF"/>
              </a:solidFill>
              <a:ln w="38100" cap="flat" cmpd="sng">
                <a:solidFill>
                  <a:schemeClr val="bg1"/>
                </a:solidFill>
                <a:prstDash val="solid"/>
                <a:miter/>
                <a:headEnd type="none" w="med" len="med"/>
                <a:tailEnd type="none" w="med" len="med"/>
              </a:ln>
            </p:spPr>
            <p:txBody>
              <a:bodyPr/>
              <a:lstStyle/>
              <a:p>
                <a:endParaRPr lang="zh-CN" altLang="en-US"/>
              </a:p>
            </p:txBody>
          </p:sp>
          <p:sp>
            <p:nvSpPr>
              <p:cNvPr id="167053" name="直接连接符 167052"/>
              <p:cNvSpPr/>
              <p:nvPr/>
            </p:nvSpPr>
            <p:spPr>
              <a:xfrm flipV="1">
                <a:off x="2784" y="1680"/>
                <a:ext cx="0" cy="96"/>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54" name="直接连接符 167053"/>
              <p:cNvSpPr/>
              <p:nvPr/>
            </p:nvSpPr>
            <p:spPr>
              <a:xfrm flipV="1">
                <a:off x="3072" y="1632"/>
                <a:ext cx="0" cy="144"/>
              </a:xfrm>
              <a:prstGeom prst="line">
                <a:avLst/>
              </a:prstGeom>
              <a:ln w="38100" cap="flat" cmpd="sng">
                <a:solidFill>
                  <a:schemeClr val="bg1"/>
                </a:solidFill>
                <a:prstDash val="solid"/>
                <a:headEnd type="none" w="med" len="med"/>
                <a:tailEnd type="none" w="med" len="med"/>
              </a:ln>
            </p:spPr>
            <p:txBody>
              <a:bodyPr/>
              <a:lstStyle/>
              <a:p>
                <a:endParaRPr lang="zh-CN" altLang="en-US"/>
              </a:p>
            </p:txBody>
          </p:sp>
        </p:grpSp>
        <p:grpSp>
          <p:nvGrpSpPr>
            <p:cNvPr id="167055" name="组合 167054"/>
            <p:cNvGrpSpPr/>
            <p:nvPr/>
          </p:nvGrpSpPr>
          <p:grpSpPr>
            <a:xfrm>
              <a:off x="1680" y="1728"/>
              <a:ext cx="528" cy="384"/>
              <a:chOff x="1680" y="1728"/>
              <a:chExt cx="528" cy="384"/>
            </a:xfrm>
          </p:grpSpPr>
          <p:sp>
            <p:nvSpPr>
              <p:cNvPr id="167056" name="矩形 167055"/>
              <p:cNvSpPr/>
              <p:nvPr/>
            </p:nvSpPr>
            <p:spPr>
              <a:xfrm>
                <a:off x="1776" y="1728"/>
                <a:ext cx="288" cy="384"/>
              </a:xfrm>
              <a:prstGeom prst="rect">
                <a:avLst/>
              </a:prstGeom>
              <a:solidFill>
                <a:srgbClr val="FFFFFF"/>
              </a:solidFill>
              <a:ln w="38100" cap="flat" cmpd="sng">
                <a:solidFill>
                  <a:schemeClr val="bg1"/>
                </a:solidFill>
                <a:prstDash val="solid"/>
                <a:miter/>
                <a:headEnd type="none" w="med" len="med"/>
                <a:tailEnd type="none" w="med" len="med"/>
              </a:ln>
            </p:spPr>
            <p:txBody>
              <a:bodyPr/>
              <a:lstStyle/>
              <a:p>
                <a:endParaRPr lang="zh-CN" altLang="en-US"/>
              </a:p>
            </p:txBody>
          </p:sp>
          <p:sp>
            <p:nvSpPr>
              <p:cNvPr id="167057" name="直接连接符 167056"/>
              <p:cNvSpPr/>
              <p:nvPr/>
            </p:nvSpPr>
            <p:spPr>
              <a:xfrm>
                <a:off x="1680" y="2016"/>
                <a:ext cx="144"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58" name="直接连接符 167057"/>
              <p:cNvSpPr/>
              <p:nvPr/>
            </p:nvSpPr>
            <p:spPr>
              <a:xfrm flipH="1">
                <a:off x="2064" y="2016"/>
                <a:ext cx="144"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59" name="直接连接符 167058"/>
              <p:cNvSpPr/>
              <p:nvPr/>
            </p:nvSpPr>
            <p:spPr>
              <a:xfrm flipH="1">
                <a:off x="2064" y="1776"/>
                <a:ext cx="144"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grpSp>
        <p:grpSp>
          <p:nvGrpSpPr>
            <p:cNvPr id="167060" name="组合 167059"/>
            <p:cNvGrpSpPr/>
            <p:nvPr/>
          </p:nvGrpSpPr>
          <p:grpSpPr>
            <a:xfrm>
              <a:off x="2304" y="2016"/>
              <a:ext cx="624" cy="192"/>
              <a:chOff x="2304" y="2016"/>
              <a:chExt cx="624" cy="192"/>
            </a:xfrm>
          </p:grpSpPr>
          <p:sp>
            <p:nvSpPr>
              <p:cNvPr id="167061" name="直接连接符 167060"/>
              <p:cNvSpPr/>
              <p:nvPr/>
            </p:nvSpPr>
            <p:spPr>
              <a:xfrm>
                <a:off x="2496" y="2016"/>
                <a:ext cx="0" cy="144"/>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62" name="直接连接符 167061"/>
              <p:cNvSpPr/>
              <p:nvPr/>
            </p:nvSpPr>
            <p:spPr>
              <a:xfrm>
                <a:off x="2784" y="2016"/>
                <a:ext cx="0" cy="144"/>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63" name="直接连接符 167062"/>
              <p:cNvSpPr/>
              <p:nvPr/>
            </p:nvSpPr>
            <p:spPr>
              <a:xfrm>
                <a:off x="2784" y="2016"/>
                <a:ext cx="144"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sp>
            <p:nvSpPr>
              <p:cNvPr id="167064" name="矩形 167063"/>
              <p:cNvSpPr/>
              <p:nvPr/>
            </p:nvSpPr>
            <p:spPr>
              <a:xfrm>
                <a:off x="2304" y="2064"/>
                <a:ext cx="192" cy="144"/>
              </a:xfrm>
              <a:prstGeom prst="rect">
                <a:avLst/>
              </a:prstGeom>
              <a:solidFill>
                <a:srgbClr val="FFFFFF"/>
              </a:solidFill>
              <a:ln w="38100" cap="flat" cmpd="sng">
                <a:solidFill>
                  <a:schemeClr val="bg1"/>
                </a:solidFill>
                <a:prstDash val="solid"/>
                <a:miter/>
                <a:headEnd type="none" w="med" len="med"/>
                <a:tailEnd type="none" w="med" len="med"/>
              </a:ln>
            </p:spPr>
            <p:txBody>
              <a:bodyPr/>
              <a:lstStyle/>
              <a:p>
                <a:endParaRPr lang="zh-CN" altLang="en-US"/>
              </a:p>
            </p:txBody>
          </p:sp>
        </p:grpSp>
        <p:sp>
          <p:nvSpPr>
            <p:cNvPr id="167065" name="直接连接符 167064"/>
            <p:cNvSpPr/>
            <p:nvPr/>
          </p:nvSpPr>
          <p:spPr>
            <a:xfrm flipH="1">
              <a:off x="2208" y="2016"/>
              <a:ext cx="288" cy="0"/>
            </a:xfrm>
            <a:prstGeom prst="line">
              <a:avLst/>
            </a:prstGeom>
            <a:ln w="38100" cap="flat" cmpd="sng">
              <a:solidFill>
                <a:schemeClr val="bg1"/>
              </a:solidFill>
              <a:prstDash val="solid"/>
              <a:headEnd type="none" w="med" len="med"/>
              <a:tailEnd type="none" w="med" len="med"/>
            </a:ln>
          </p:spPr>
          <p:txBody>
            <a:bodyPr/>
            <a:lstStyle/>
            <a:p>
              <a:endParaRPr lang="zh-CN" altLang="en-US"/>
            </a:p>
          </p:txBody>
        </p:sp>
      </p:grpSp>
      <p:grpSp>
        <p:nvGrpSpPr>
          <p:cNvPr id="167066" name="组合 167065"/>
          <p:cNvGrpSpPr/>
          <p:nvPr/>
        </p:nvGrpSpPr>
        <p:grpSpPr>
          <a:xfrm>
            <a:off x="3151188" y="4302125"/>
            <a:ext cx="927100" cy="1717675"/>
            <a:chOff x="1680" y="3024"/>
            <a:chExt cx="528" cy="912"/>
          </a:xfrm>
        </p:grpSpPr>
        <p:sp>
          <p:nvSpPr>
            <p:cNvPr id="167067" name="矩形 167066"/>
            <p:cNvSpPr/>
            <p:nvPr/>
          </p:nvSpPr>
          <p:spPr>
            <a:xfrm>
              <a:off x="1776" y="3024"/>
              <a:ext cx="432" cy="912"/>
            </a:xfrm>
            <a:prstGeom prst="rect">
              <a:avLst/>
            </a:prstGeom>
            <a:solidFill>
              <a:srgbClr val="FFFFFF"/>
            </a:solidFill>
            <a:ln w="76200" cap="flat" cmpd="sng">
              <a:solidFill>
                <a:schemeClr val="bg1"/>
              </a:solidFill>
              <a:prstDash val="solid"/>
              <a:miter/>
              <a:headEnd type="none" w="med" len="med"/>
              <a:tailEnd type="none" w="med" len="med"/>
            </a:ln>
          </p:spPr>
          <p:txBody>
            <a:bodyPr/>
            <a:lstStyle/>
            <a:p>
              <a:endParaRPr lang="zh-CN" altLang="en-US"/>
            </a:p>
          </p:txBody>
        </p:sp>
        <p:sp>
          <p:nvSpPr>
            <p:cNvPr id="167068" name="直接连接符 167067"/>
            <p:cNvSpPr/>
            <p:nvPr/>
          </p:nvSpPr>
          <p:spPr>
            <a:xfrm>
              <a:off x="1680" y="3072"/>
              <a:ext cx="144"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7069" name="直接连接符 167068"/>
            <p:cNvSpPr/>
            <p:nvPr/>
          </p:nvSpPr>
          <p:spPr>
            <a:xfrm>
              <a:off x="1680" y="3312"/>
              <a:ext cx="144"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7070" name="直接连接符 167069"/>
            <p:cNvSpPr/>
            <p:nvPr/>
          </p:nvSpPr>
          <p:spPr>
            <a:xfrm>
              <a:off x="1680" y="3600"/>
              <a:ext cx="240"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sp>
          <p:nvSpPr>
            <p:cNvPr id="167071" name="直接连接符 167070"/>
            <p:cNvSpPr/>
            <p:nvPr/>
          </p:nvSpPr>
          <p:spPr>
            <a:xfrm>
              <a:off x="1680" y="3840"/>
              <a:ext cx="336" cy="0"/>
            </a:xfrm>
            <a:prstGeom prst="line">
              <a:avLst/>
            </a:prstGeom>
            <a:ln w="76200" cap="flat" cmpd="sng">
              <a:solidFill>
                <a:schemeClr val="bg1"/>
              </a:solidFill>
              <a:prstDash val="solid"/>
              <a:headEnd type="none" w="med" len="med"/>
              <a:tailEnd type="none" w="med" len="med"/>
            </a:ln>
          </p:spPr>
          <p:txBody>
            <a:bodyPr/>
            <a:lstStyle/>
            <a:p>
              <a:endParaRPr lang="zh-CN" altLang="en-US"/>
            </a:p>
          </p:txBody>
        </p:sp>
      </p:grpSp>
      <p:grpSp>
        <p:nvGrpSpPr>
          <p:cNvPr id="167072" name="组合 167071"/>
          <p:cNvGrpSpPr/>
          <p:nvPr/>
        </p:nvGrpSpPr>
        <p:grpSpPr>
          <a:xfrm>
            <a:off x="528638" y="1963738"/>
            <a:ext cx="5049837" cy="3889375"/>
            <a:chOff x="-1920" y="480"/>
            <a:chExt cx="3009" cy="2209"/>
          </a:xfrm>
        </p:grpSpPr>
        <p:grpSp>
          <p:nvGrpSpPr>
            <p:cNvPr id="167073" name="组合 167072"/>
            <p:cNvGrpSpPr/>
            <p:nvPr/>
          </p:nvGrpSpPr>
          <p:grpSpPr>
            <a:xfrm>
              <a:off x="186" y="480"/>
              <a:ext cx="903" cy="873"/>
              <a:chOff x="2208" y="1776"/>
              <a:chExt cx="864" cy="816"/>
            </a:xfrm>
          </p:grpSpPr>
          <p:sp>
            <p:nvSpPr>
              <p:cNvPr id="167074" name="直接连接符 167073"/>
              <p:cNvSpPr/>
              <p:nvPr/>
            </p:nvSpPr>
            <p:spPr>
              <a:xfrm flipV="1">
                <a:off x="2496" y="1776"/>
                <a:ext cx="0" cy="240"/>
              </a:xfrm>
              <a:prstGeom prst="line">
                <a:avLst/>
              </a:prstGeom>
              <a:ln w="76200" cap="flat" cmpd="sng">
                <a:solidFill>
                  <a:schemeClr val="tx1"/>
                </a:solidFill>
                <a:prstDash val="solid"/>
                <a:headEnd type="none" w="med" len="med"/>
                <a:tailEnd type="none" w="med" len="med"/>
              </a:ln>
            </p:spPr>
            <p:txBody>
              <a:bodyPr/>
              <a:lstStyle/>
              <a:p>
                <a:endParaRPr lang="zh-CN" altLang="en-US"/>
              </a:p>
            </p:txBody>
          </p:sp>
          <p:grpSp>
            <p:nvGrpSpPr>
              <p:cNvPr id="167075" name="组合 167074"/>
              <p:cNvGrpSpPr/>
              <p:nvPr/>
            </p:nvGrpSpPr>
            <p:grpSpPr>
              <a:xfrm>
                <a:off x="2208" y="1776"/>
                <a:ext cx="864" cy="816"/>
                <a:chOff x="2208" y="1776"/>
                <a:chExt cx="864" cy="816"/>
              </a:xfrm>
            </p:grpSpPr>
            <p:sp>
              <p:nvSpPr>
                <p:cNvPr id="167076" name="直接连接符 167075"/>
                <p:cNvSpPr/>
                <p:nvPr/>
              </p:nvSpPr>
              <p:spPr>
                <a:xfrm>
                  <a:off x="2208" y="2592"/>
                  <a:ext cx="864"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77" name="直接连接符 167076"/>
                <p:cNvSpPr/>
                <p:nvPr/>
              </p:nvSpPr>
              <p:spPr>
                <a:xfrm flipV="1">
                  <a:off x="3072" y="1776"/>
                  <a:ext cx="0" cy="816"/>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78" name="直接连接符 167077"/>
                <p:cNvSpPr/>
                <p:nvPr/>
              </p:nvSpPr>
              <p:spPr>
                <a:xfrm>
                  <a:off x="2784" y="1776"/>
                  <a:ext cx="0" cy="24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79" name="直接连接符 167078"/>
                <p:cNvSpPr/>
                <p:nvPr/>
              </p:nvSpPr>
              <p:spPr>
                <a:xfrm flipH="1">
                  <a:off x="2496" y="2016"/>
                  <a:ext cx="288"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0" name="直接连接符 167079"/>
                <p:cNvSpPr/>
                <p:nvPr/>
              </p:nvSpPr>
              <p:spPr>
                <a:xfrm flipH="1">
                  <a:off x="2208" y="1776"/>
                  <a:ext cx="288"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1" name="直接连接符 167080"/>
                <p:cNvSpPr/>
                <p:nvPr/>
              </p:nvSpPr>
              <p:spPr>
                <a:xfrm>
                  <a:off x="2208" y="1776"/>
                  <a:ext cx="0" cy="816"/>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2" name="直接连接符 167081"/>
                <p:cNvSpPr/>
                <p:nvPr/>
              </p:nvSpPr>
              <p:spPr>
                <a:xfrm>
                  <a:off x="2208" y="2352"/>
                  <a:ext cx="864"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3" name="直接连接符 167082"/>
                <p:cNvSpPr/>
                <p:nvPr/>
              </p:nvSpPr>
              <p:spPr>
                <a:xfrm flipH="1">
                  <a:off x="2784" y="1776"/>
                  <a:ext cx="288"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grpSp>
        </p:grpSp>
        <p:grpSp>
          <p:nvGrpSpPr>
            <p:cNvPr id="167084" name="组合 167083"/>
            <p:cNvGrpSpPr/>
            <p:nvPr/>
          </p:nvGrpSpPr>
          <p:grpSpPr>
            <a:xfrm>
              <a:off x="-1920" y="1867"/>
              <a:ext cx="1555" cy="822"/>
              <a:chOff x="192" y="3072"/>
              <a:chExt cx="1488" cy="768"/>
            </a:xfrm>
          </p:grpSpPr>
          <p:sp>
            <p:nvSpPr>
              <p:cNvPr id="167085" name="直接连接符 167084"/>
              <p:cNvSpPr/>
              <p:nvPr/>
            </p:nvSpPr>
            <p:spPr>
              <a:xfrm flipV="1">
                <a:off x="1680" y="3072"/>
                <a:ext cx="0" cy="768"/>
              </a:xfrm>
              <a:prstGeom prst="line">
                <a:avLst/>
              </a:prstGeom>
              <a:ln w="76200" cap="flat" cmpd="sng">
                <a:solidFill>
                  <a:schemeClr val="tx1"/>
                </a:solidFill>
                <a:prstDash val="solid"/>
                <a:headEnd type="none" w="med" len="med"/>
                <a:tailEnd type="none" w="med" len="med"/>
              </a:ln>
            </p:spPr>
            <p:txBody>
              <a:bodyPr/>
              <a:lstStyle/>
              <a:p>
                <a:endParaRPr lang="zh-CN" altLang="en-US"/>
              </a:p>
            </p:txBody>
          </p:sp>
          <p:grpSp>
            <p:nvGrpSpPr>
              <p:cNvPr id="167086" name="组合 167085"/>
              <p:cNvGrpSpPr/>
              <p:nvPr/>
            </p:nvGrpSpPr>
            <p:grpSpPr>
              <a:xfrm>
                <a:off x="192" y="3072"/>
                <a:ext cx="1488" cy="768"/>
                <a:chOff x="192" y="3072"/>
                <a:chExt cx="1488" cy="768"/>
              </a:xfrm>
            </p:grpSpPr>
            <p:sp>
              <p:nvSpPr>
                <p:cNvPr id="167087" name="直接连接符 167086"/>
                <p:cNvSpPr/>
                <p:nvPr/>
              </p:nvSpPr>
              <p:spPr>
                <a:xfrm>
                  <a:off x="192" y="3840"/>
                  <a:ext cx="1488"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8" name="直接连接符 167087"/>
                <p:cNvSpPr/>
                <p:nvPr/>
              </p:nvSpPr>
              <p:spPr>
                <a:xfrm flipH="1">
                  <a:off x="192" y="3072"/>
                  <a:ext cx="1488"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89" name="直接连接符 167088"/>
                <p:cNvSpPr/>
                <p:nvPr/>
              </p:nvSpPr>
              <p:spPr>
                <a:xfrm>
                  <a:off x="192" y="3072"/>
                  <a:ext cx="0" cy="768"/>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0" name="直接连接符 167089"/>
                <p:cNvSpPr/>
                <p:nvPr/>
              </p:nvSpPr>
              <p:spPr>
                <a:xfrm flipH="1">
                  <a:off x="528" y="3312"/>
                  <a:ext cx="1152"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1" name="直接连接符 167090"/>
                <p:cNvSpPr/>
                <p:nvPr/>
              </p:nvSpPr>
              <p:spPr>
                <a:xfrm>
                  <a:off x="528" y="3312"/>
                  <a:ext cx="0" cy="288"/>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2" name="直接连接符 167091"/>
                <p:cNvSpPr/>
                <p:nvPr/>
              </p:nvSpPr>
              <p:spPr>
                <a:xfrm>
                  <a:off x="528" y="3600"/>
                  <a:ext cx="1152"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3" name="直接连接符 167092"/>
                <p:cNvSpPr/>
                <p:nvPr/>
              </p:nvSpPr>
              <p:spPr>
                <a:xfrm>
                  <a:off x="768" y="3072"/>
                  <a:ext cx="0" cy="24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4" name="直接连接符 167093"/>
                <p:cNvSpPr/>
                <p:nvPr/>
              </p:nvSpPr>
              <p:spPr>
                <a:xfrm flipV="1">
                  <a:off x="768" y="3600"/>
                  <a:ext cx="0" cy="240"/>
                </a:xfrm>
                <a:prstGeom prst="line">
                  <a:avLst/>
                </a:prstGeom>
                <a:ln w="76200" cap="flat" cmpd="sng">
                  <a:solidFill>
                    <a:schemeClr val="tx1"/>
                  </a:solidFill>
                  <a:prstDash val="solid"/>
                  <a:headEnd type="none" w="med" len="med"/>
                  <a:tailEnd type="none" w="med" len="med"/>
                </a:ln>
              </p:spPr>
              <p:txBody>
                <a:bodyPr/>
                <a:lstStyle/>
                <a:p>
                  <a:endParaRPr lang="zh-CN" altLang="en-US"/>
                </a:p>
              </p:txBody>
            </p:sp>
          </p:grpSp>
        </p:grpSp>
        <p:sp>
          <p:nvSpPr>
            <p:cNvPr id="167095" name="直接连接符 167094"/>
            <p:cNvSpPr/>
            <p:nvPr/>
          </p:nvSpPr>
          <p:spPr>
            <a:xfrm>
              <a:off x="-1920" y="1353"/>
              <a:ext cx="1555"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6" name="直接连接符 167095"/>
            <p:cNvSpPr/>
            <p:nvPr/>
          </p:nvSpPr>
          <p:spPr>
            <a:xfrm flipV="1">
              <a:off x="-365" y="480"/>
              <a:ext cx="0" cy="873"/>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7" name="直接连接符 167096"/>
            <p:cNvSpPr/>
            <p:nvPr/>
          </p:nvSpPr>
          <p:spPr>
            <a:xfrm flipH="1">
              <a:off x="-1318" y="480"/>
              <a:ext cx="953" cy="0"/>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8" name="直接连接符 167097"/>
            <p:cNvSpPr/>
            <p:nvPr/>
          </p:nvSpPr>
          <p:spPr>
            <a:xfrm flipH="1">
              <a:off x="-1920" y="480"/>
              <a:ext cx="602" cy="616"/>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099" name="直接连接符 167098"/>
            <p:cNvSpPr/>
            <p:nvPr/>
          </p:nvSpPr>
          <p:spPr>
            <a:xfrm>
              <a:off x="-1920" y="1096"/>
              <a:ext cx="0" cy="257"/>
            </a:xfrm>
            <a:prstGeom prst="line">
              <a:avLst/>
            </a:prstGeom>
            <a:ln w="76200" cap="flat" cmpd="sng">
              <a:solidFill>
                <a:schemeClr val="tx1"/>
              </a:solidFill>
              <a:prstDash val="solid"/>
              <a:headEnd type="none" w="med" len="med"/>
              <a:tailEnd type="none" w="med" len="med"/>
            </a:ln>
          </p:spPr>
          <p:txBody>
            <a:bodyPr/>
            <a:lstStyle/>
            <a:p>
              <a:endParaRPr lang="zh-CN" altLang="en-US"/>
            </a:p>
          </p:txBody>
        </p:sp>
        <p:sp>
          <p:nvSpPr>
            <p:cNvPr id="167100" name="直接连接符 167099"/>
            <p:cNvSpPr/>
            <p:nvPr/>
          </p:nvSpPr>
          <p:spPr>
            <a:xfrm flipH="1">
              <a:off x="-1569" y="737"/>
              <a:ext cx="1204" cy="0"/>
            </a:xfrm>
            <a:prstGeom prst="line">
              <a:avLst/>
            </a:prstGeom>
            <a:ln w="38100" cap="flat" cmpd="sng">
              <a:solidFill>
                <a:schemeClr val="tx1"/>
              </a:solidFill>
              <a:prstDash val="dash"/>
              <a:headEnd type="none" w="med" len="med"/>
              <a:tailEnd type="none" w="med" len="med"/>
            </a:ln>
          </p:spPr>
          <p:txBody>
            <a:bodyPr/>
            <a:lstStyle/>
            <a:p>
              <a:endParaRPr lang="zh-CN" altLang="en-US"/>
            </a:p>
          </p:txBody>
        </p:sp>
      </p:grpSp>
      <p:grpSp>
        <p:nvGrpSpPr>
          <p:cNvPr id="167101" name="组合 167100"/>
          <p:cNvGrpSpPr/>
          <p:nvPr/>
        </p:nvGrpSpPr>
        <p:grpSpPr>
          <a:xfrm>
            <a:off x="1300163" y="1136650"/>
            <a:ext cx="1851025" cy="814388"/>
            <a:chOff x="624" y="1344"/>
            <a:chExt cx="1056" cy="432"/>
          </a:xfrm>
        </p:grpSpPr>
        <p:sp>
          <p:nvSpPr>
            <p:cNvPr id="167102" name="直接连接符 167101"/>
            <p:cNvSpPr/>
            <p:nvPr/>
          </p:nvSpPr>
          <p:spPr>
            <a:xfrm flipV="1">
              <a:off x="1680" y="1344"/>
              <a:ext cx="0" cy="432"/>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167103" name="直接连接符 167102"/>
            <p:cNvSpPr/>
            <p:nvPr/>
          </p:nvSpPr>
          <p:spPr>
            <a:xfrm flipV="1">
              <a:off x="768" y="1392"/>
              <a:ext cx="0" cy="384"/>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167104" name="矩形 167103"/>
            <p:cNvSpPr/>
            <p:nvPr/>
          </p:nvSpPr>
          <p:spPr>
            <a:xfrm>
              <a:off x="960" y="1392"/>
              <a:ext cx="288" cy="96"/>
            </a:xfrm>
            <a:prstGeom prst="rect">
              <a:avLst/>
            </a:prstGeom>
            <a:solidFill>
              <a:srgbClr val="FFFFFF"/>
            </a:solidFill>
            <a:ln w="57150" cap="flat" cmpd="sng">
              <a:solidFill>
                <a:schemeClr val="bg1"/>
              </a:solidFill>
              <a:prstDash val="solid"/>
              <a:miter/>
              <a:headEnd type="none" w="med" len="med"/>
              <a:tailEnd type="none" w="med" len="med"/>
            </a:ln>
          </p:spPr>
          <p:txBody>
            <a:bodyPr/>
            <a:lstStyle/>
            <a:p>
              <a:endParaRPr lang="zh-CN" altLang="en-US"/>
            </a:p>
          </p:txBody>
        </p:sp>
        <p:sp>
          <p:nvSpPr>
            <p:cNvPr id="167105" name="直接连接符 167104"/>
            <p:cNvSpPr/>
            <p:nvPr/>
          </p:nvSpPr>
          <p:spPr>
            <a:xfrm>
              <a:off x="768" y="1536"/>
              <a:ext cx="912" cy="0"/>
            </a:xfrm>
            <a:prstGeom prst="line">
              <a:avLst/>
            </a:prstGeom>
            <a:ln w="57150" cap="flat" cmpd="sng">
              <a:solidFill>
                <a:schemeClr val="bg1"/>
              </a:solidFill>
              <a:prstDash val="solid"/>
              <a:headEnd type="triangle" w="med" len="med"/>
              <a:tailEnd type="triangle" w="med" len="med"/>
            </a:ln>
          </p:spPr>
          <p:txBody>
            <a:bodyPr/>
            <a:lstStyle/>
            <a:p>
              <a:endParaRPr lang="zh-CN" altLang="en-US"/>
            </a:p>
          </p:txBody>
        </p:sp>
        <p:sp>
          <p:nvSpPr>
            <p:cNvPr id="167106" name="矩形 167105"/>
            <p:cNvSpPr/>
            <p:nvPr/>
          </p:nvSpPr>
          <p:spPr>
            <a:xfrm>
              <a:off x="624" y="1584"/>
              <a:ext cx="144" cy="144"/>
            </a:xfrm>
            <a:prstGeom prst="rect">
              <a:avLst/>
            </a:prstGeom>
            <a:solidFill>
              <a:srgbClr val="FFFFFF"/>
            </a:solidFill>
            <a:ln w="57150" cap="flat" cmpd="sng">
              <a:solidFill>
                <a:schemeClr val="bg1"/>
              </a:solidFill>
              <a:prstDash val="solid"/>
              <a:miter/>
              <a:headEnd type="none" w="med" len="med"/>
              <a:tailEnd type="none" w="med" len="med"/>
            </a:ln>
          </p:spPr>
          <p:txBody>
            <a:bodyPr/>
            <a:lstStyle/>
            <a:p>
              <a:endParaRPr lang="zh-CN" altLang="en-US"/>
            </a:p>
          </p:txBody>
        </p:sp>
      </p:grpSp>
      <p:grpSp>
        <p:nvGrpSpPr>
          <p:cNvPr id="167107" name="组合 167106"/>
          <p:cNvGrpSpPr/>
          <p:nvPr/>
        </p:nvGrpSpPr>
        <p:grpSpPr>
          <a:xfrm>
            <a:off x="542925" y="1951038"/>
            <a:ext cx="1009650" cy="1085850"/>
            <a:chOff x="192" y="1776"/>
            <a:chExt cx="576" cy="576"/>
          </a:xfrm>
        </p:grpSpPr>
        <p:sp>
          <p:nvSpPr>
            <p:cNvPr id="167108" name="直接连接符 167107"/>
            <p:cNvSpPr/>
            <p:nvPr/>
          </p:nvSpPr>
          <p:spPr>
            <a:xfrm flipH="1">
              <a:off x="192" y="1776"/>
              <a:ext cx="576"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167109" name="直接连接符 167108"/>
            <p:cNvSpPr/>
            <p:nvPr/>
          </p:nvSpPr>
          <p:spPr>
            <a:xfrm>
              <a:off x="192" y="1776"/>
              <a:ext cx="0" cy="576"/>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grpSp>
        <p:nvGrpSpPr>
          <p:cNvPr id="167110" name="组合 167109"/>
          <p:cNvGrpSpPr/>
          <p:nvPr/>
        </p:nvGrpSpPr>
        <p:grpSpPr>
          <a:xfrm>
            <a:off x="206375" y="2673350"/>
            <a:ext cx="3871913" cy="363538"/>
            <a:chOff x="0" y="2160"/>
            <a:chExt cx="2208" cy="192"/>
          </a:xfrm>
        </p:grpSpPr>
        <p:grpSp>
          <p:nvGrpSpPr>
            <p:cNvPr id="167111" name="组合 167110"/>
            <p:cNvGrpSpPr/>
            <p:nvPr/>
          </p:nvGrpSpPr>
          <p:grpSpPr>
            <a:xfrm>
              <a:off x="0" y="2352"/>
              <a:ext cx="2208" cy="0"/>
              <a:chOff x="0" y="2352"/>
              <a:chExt cx="2208" cy="0"/>
            </a:xfrm>
          </p:grpSpPr>
          <p:sp>
            <p:nvSpPr>
              <p:cNvPr id="167112" name="直接连接符 167111"/>
              <p:cNvSpPr/>
              <p:nvPr/>
            </p:nvSpPr>
            <p:spPr>
              <a:xfrm>
                <a:off x="0" y="2352"/>
                <a:ext cx="1920" cy="0"/>
              </a:xfrm>
              <a:prstGeom prst="line">
                <a:avLst/>
              </a:prstGeom>
              <a:ln w="57150" cap="flat" cmpd="sng">
                <a:solidFill>
                  <a:schemeClr val="bg1"/>
                </a:solidFill>
                <a:prstDash val="solid"/>
                <a:headEnd type="none" w="med" len="med"/>
                <a:tailEnd type="triangle" w="med" len="med"/>
              </a:ln>
            </p:spPr>
            <p:txBody>
              <a:bodyPr/>
              <a:lstStyle/>
              <a:p>
                <a:endParaRPr lang="zh-CN" altLang="en-US"/>
              </a:p>
            </p:txBody>
          </p:sp>
          <p:sp>
            <p:nvSpPr>
              <p:cNvPr id="167113" name="直接连接符 167112"/>
              <p:cNvSpPr/>
              <p:nvPr/>
            </p:nvSpPr>
            <p:spPr>
              <a:xfrm>
                <a:off x="1920" y="2352"/>
                <a:ext cx="28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sp>
          <p:nvSpPr>
            <p:cNvPr id="167114" name="矩形 167113"/>
            <p:cNvSpPr/>
            <p:nvPr/>
          </p:nvSpPr>
          <p:spPr>
            <a:xfrm>
              <a:off x="0" y="2160"/>
              <a:ext cx="192" cy="144"/>
            </a:xfrm>
            <a:prstGeom prst="rect">
              <a:avLst/>
            </a:prstGeom>
            <a:solidFill>
              <a:srgbClr val="FFFFFF"/>
            </a:solidFill>
            <a:ln w="57150" cap="flat" cmpd="sng">
              <a:solidFill>
                <a:schemeClr val="bg1"/>
              </a:solidFill>
              <a:prstDash val="solid"/>
              <a:miter/>
              <a:headEnd type="none" w="med" len="med"/>
              <a:tailEnd type="none" w="med" len="med"/>
            </a:ln>
          </p:spPr>
          <p:txBody>
            <a:bodyPr/>
            <a:lstStyle/>
            <a:p>
              <a:endParaRPr lang="zh-CN" altLang="en-US"/>
            </a:p>
          </p:txBody>
        </p:sp>
      </p:grpSp>
      <p:sp>
        <p:nvSpPr>
          <p:cNvPr id="167115" name="上箭头 167114"/>
          <p:cNvSpPr/>
          <p:nvPr/>
        </p:nvSpPr>
        <p:spPr>
          <a:xfrm rot="-2408706">
            <a:off x="8359775" y="5029200"/>
            <a:ext cx="333375" cy="658813"/>
          </a:xfrm>
          <a:prstGeom prst="upArrow">
            <a:avLst>
              <a:gd name="adj1" fmla="val 50000"/>
              <a:gd name="adj2" fmla="val 49404"/>
            </a:avLst>
          </a:prstGeom>
          <a:solidFill>
            <a:schemeClr val="accent1"/>
          </a:solidFill>
          <a:ln w="28575" cap="flat" cmpd="sng">
            <a:solidFill>
              <a:srgbClr val="FF3300"/>
            </a:solidFill>
            <a:prstDash val="solid"/>
            <a:miter/>
            <a:headEnd type="none" w="med" len="med"/>
            <a:tailEnd type="none" w="med" len="med"/>
          </a:ln>
        </p:spPr>
        <p:txBody>
          <a:bodyPr/>
          <a:lstStyle/>
          <a:p>
            <a:endParaRPr lang="zh-CN" altLang="en-US"/>
          </a:p>
        </p:txBody>
      </p:sp>
      <p:grpSp>
        <p:nvGrpSpPr>
          <p:cNvPr id="167116" name="组合 167115"/>
          <p:cNvGrpSpPr/>
          <p:nvPr/>
        </p:nvGrpSpPr>
        <p:grpSpPr>
          <a:xfrm>
            <a:off x="6226175" y="5257800"/>
            <a:ext cx="1914525" cy="1385888"/>
            <a:chOff x="4704" y="1104"/>
            <a:chExt cx="1008" cy="576"/>
          </a:xfrm>
        </p:grpSpPr>
        <p:sp>
          <p:nvSpPr>
            <p:cNvPr id="167117" name="任意多边形 167116"/>
            <p:cNvSpPr/>
            <p:nvPr/>
          </p:nvSpPr>
          <p:spPr>
            <a:xfrm>
              <a:off x="4896" y="1200"/>
              <a:ext cx="816" cy="480"/>
            </a:xfrm>
            <a:custGeom>
              <a:avLst/>
              <a:gdLst/>
              <a:ahLst/>
              <a:cxnLst/>
              <a:rect l="0" t="0" r="0" b="0"/>
              <a:pathLst>
                <a:path w="816" h="480">
                  <a:moveTo>
                    <a:pt x="0" y="480"/>
                  </a:moveTo>
                  <a:lnTo>
                    <a:pt x="816" y="144"/>
                  </a:lnTo>
                  <a:lnTo>
                    <a:pt x="816" y="0"/>
                  </a:lnTo>
                  <a:lnTo>
                    <a:pt x="144" y="288"/>
                  </a:lnTo>
                  <a:lnTo>
                    <a:pt x="0" y="480"/>
                  </a:lnTo>
                  <a:close/>
                </a:path>
              </a:pathLst>
            </a:custGeom>
            <a:solidFill>
              <a:srgbClr val="FFCC00"/>
            </a:solidFill>
            <a:ln w="19050" cap="flat" cmpd="sng">
              <a:solidFill>
                <a:schemeClr val="tx1"/>
              </a:solidFill>
              <a:prstDash val="solid"/>
              <a:headEnd type="none" w="med" len="med"/>
              <a:tailEnd type="none" w="med" len="med"/>
            </a:ln>
          </p:spPr>
          <p:txBody>
            <a:bodyPr/>
            <a:lstStyle/>
            <a:p>
              <a:endParaRPr lang="zh-CN" altLang="en-US"/>
            </a:p>
          </p:txBody>
        </p:sp>
        <p:sp>
          <p:nvSpPr>
            <p:cNvPr id="167118" name="任意多边形 167117"/>
            <p:cNvSpPr/>
            <p:nvPr/>
          </p:nvSpPr>
          <p:spPr>
            <a:xfrm>
              <a:off x="4704" y="1392"/>
              <a:ext cx="336" cy="288"/>
            </a:xfrm>
            <a:custGeom>
              <a:avLst/>
              <a:gdLst/>
              <a:ahLst/>
              <a:cxnLst/>
              <a:rect l="0" t="0" r="0" b="0"/>
              <a:pathLst>
                <a:path w="336" h="288">
                  <a:moveTo>
                    <a:pt x="192" y="288"/>
                  </a:moveTo>
                  <a:lnTo>
                    <a:pt x="336" y="96"/>
                  </a:lnTo>
                  <a:lnTo>
                    <a:pt x="144" y="0"/>
                  </a:lnTo>
                  <a:lnTo>
                    <a:pt x="0" y="192"/>
                  </a:lnTo>
                  <a:lnTo>
                    <a:pt x="192" y="288"/>
                  </a:lnTo>
                  <a:close/>
                </a:path>
              </a:pathLst>
            </a:custGeom>
            <a:solidFill>
              <a:srgbClr val="FF9933"/>
            </a:solidFill>
            <a:ln w="19050" cap="flat" cmpd="sng">
              <a:solidFill>
                <a:schemeClr val="tx1"/>
              </a:solidFill>
              <a:prstDash val="solid"/>
              <a:headEnd type="none" w="med" len="med"/>
              <a:tailEnd type="none" w="med" len="med"/>
            </a:ln>
          </p:spPr>
          <p:txBody>
            <a:bodyPr/>
            <a:lstStyle/>
            <a:p>
              <a:endParaRPr lang="zh-CN" altLang="en-US"/>
            </a:p>
          </p:txBody>
        </p:sp>
        <p:sp>
          <p:nvSpPr>
            <p:cNvPr id="167119" name="任意多边形 167118"/>
            <p:cNvSpPr/>
            <p:nvPr/>
          </p:nvSpPr>
          <p:spPr>
            <a:xfrm>
              <a:off x="4848" y="1104"/>
              <a:ext cx="864" cy="384"/>
            </a:xfrm>
            <a:custGeom>
              <a:avLst/>
              <a:gdLst/>
              <a:ahLst/>
              <a:cxnLst/>
              <a:rect l="0" t="0" r="0" b="0"/>
              <a:pathLst>
                <a:path w="864" h="384">
                  <a:moveTo>
                    <a:pt x="192" y="384"/>
                  </a:moveTo>
                  <a:lnTo>
                    <a:pt x="864" y="96"/>
                  </a:lnTo>
                  <a:lnTo>
                    <a:pt x="672" y="0"/>
                  </a:lnTo>
                  <a:lnTo>
                    <a:pt x="0" y="288"/>
                  </a:lnTo>
                  <a:lnTo>
                    <a:pt x="192" y="384"/>
                  </a:lnTo>
                  <a:close/>
                </a:path>
              </a:pathLst>
            </a:custGeom>
            <a:solidFill>
              <a:srgbClr val="FFFF00"/>
            </a:solidFill>
            <a:ln w="19050" cap="flat" cmpd="sng">
              <a:solidFill>
                <a:schemeClr val="tx1"/>
              </a:solidFill>
              <a:prstDash val="solid"/>
              <a:headEnd type="none" w="med" len="med"/>
              <a:tailEnd type="none" w="med" len="med"/>
            </a:ln>
          </p:spPr>
          <p:txBody>
            <a:bodyPr/>
            <a:lstStyle/>
            <a:p>
              <a:endParaRPr lang="zh-CN" altLang="en-US"/>
            </a:p>
          </p:txBody>
        </p:sp>
      </p:grpSp>
      <p:sp>
        <p:nvSpPr>
          <p:cNvPr id="167120" name="文本框 167119"/>
          <p:cNvSpPr txBox="1"/>
          <p:nvPr/>
        </p:nvSpPr>
        <p:spPr>
          <a:xfrm>
            <a:off x="8285163" y="6524625"/>
            <a:ext cx="798512"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Romantic" pitchFamily="2" charset="2"/>
                <a:ea typeface="宋体" pitchFamily="2" charset="-122"/>
              </a:rPr>
              <a:t>读上图</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additive="base">
                                        <p:cTn id="7" dur="500" fill="hold"/>
                                        <p:tgtEl>
                                          <p:spTgt spid="166914"/>
                                        </p:tgtEl>
                                        <p:attrNameLst>
                                          <p:attrName>ppt_x</p:attrName>
                                        </p:attrNameLst>
                                      </p:cBhvr>
                                      <p:tavLst>
                                        <p:tav tm="0">
                                          <p:val>
                                            <p:strVal val="1+#ppt_w/2"/>
                                          </p:val>
                                        </p:tav>
                                        <p:tav tm="100000">
                                          <p:val>
                                            <p:strVal val="#ppt_x"/>
                                          </p:val>
                                        </p:tav>
                                      </p:tavLst>
                                    </p:anim>
                                    <p:anim calcmode="lin" valueType="num">
                                      <p:cBhvr additive="base">
                                        <p:cTn id="8" dur="500" fill="hold"/>
                                        <p:tgtEl>
                                          <p:spTgt spid="1669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7116"/>
                                        </p:tgtEl>
                                        <p:attrNameLst>
                                          <p:attrName>style.visibility</p:attrName>
                                        </p:attrNameLst>
                                      </p:cBhvr>
                                      <p:to>
                                        <p:strVal val="visible"/>
                                      </p:to>
                                    </p:set>
                                    <p:anim calcmode="lin" valueType="num">
                                      <p:cBhvr additive="base">
                                        <p:cTn id="13" dur="500" fill="hold"/>
                                        <p:tgtEl>
                                          <p:spTgt spid="167116"/>
                                        </p:tgtEl>
                                        <p:attrNameLst>
                                          <p:attrName>ppt_x</p:attrName>
                                        </p:attrNameLst>
                                      </p:cBhvr>
                                      <p:tavLst>
                                        <p:tav tm="0">
                                          <p:val>
                                            <p:strVal val="1+#ppt_w/2"/>
                                          </p:val>
                                        </p:tav>
                                        <p:tav tm="100000">
                                          <p:val>
                                            <p:strVal val="#ppt_x"/>
                                          </p:val>
                                        </p:tav>
                                      </p:tavLst>
                                    </p:anim>
                                    <p:anim calcmode="lin" valueType="num">
                                      <p:cBhvr additive="base">
                                        <p:cTn id="14" dur="500" fill="hold"/>
                                        <p:tgtEl>
                                          <p:spTgt spid="1671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9" fill="hold" nodeType="clickEffect">
                                  <p:stCondLst>
                                    <p:cond delay="0"/>
                                  </p:stCondLst>
                                  <p:childTnLst>
                                    <p:set>
                                      <p:cBhvr>
                                        <p:cTn id="18" dur="1" fill="hold">
                                          <p:stCondLst>
                                            <p:cond delay="0"/>
                                          </p:stCondLst>
                                        </p:cTn>
                                        <p:tgtEl>
                                          <p:spTgt spid="167115"/>
                                        </p:tgtEl>
                                        <p:attrNameLst>
                                          <p:attrName>style.visibility</p:attrName>
                                        </p:attrNameLst>
                                      </p:cBhvr>
                                      <p:to>
                                        <p:strVal val="visible"/>
                                      </p:to>
                                    </p:set>
                                    <p:animEffect transition="in" filter="strips(upLeft)">
                                      <p:cBhvr>
                                        <p:cTn id="19" dur="500"/>
                                        <p:tgtEl>
                                          <p:spTgt spid="1671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7015"/>
                                        </p:tgtEl>
                                        <p:attrNameLst>
                                          <p:attrName>style.visibility</p:attrName>
                                        </p:attrNameLst>
                                      </p:cBhvr>
                                      <p:to>
                                        <p:strVal val="visible"/>
                                      </p:to>
                                    </p:set>
                                    <p:animEffect transition="in" filter="wipe(left)">
                                      <p:cBhvr>
                                        <p:cTn id="24" dur="500"/>
                                        <p:tgtEl>
                                          <p:spTgt spid="1670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66929"/>
                                        </p:tgtEl>
                                        <p:attrNameLst>
                                          <p:attrName>style.visibility</p:attrName>
                                        </p:attrNameLst>
                                      </p:cBhvr>
                                      <p:to>
                                        <p:strVal val="visible"/>
                                      </p:to>
                                    </p:set>
                                    <p:anim calcmode="lin" valueType="num">
                                      <p:cBhvr additive="base">
                                        <p:cTn id="29" dur="500" fill="hold"/>
                                        <p:tgtEl>
                                          <p:spTgt spid="166929"/>
                                        </p:tgtEl>
                                        <p:attrNameLst>
                                          <p:attrName>ppt_x</p:attrName>
                                        </p:attrNameLst>
                                      </p:cBhvr>
                                      <p:tavLst>
                                        <p:tav tm="0">
                                          <p:val>
                                            <p:strVal val="1+#ppt_w/2"/>
                                          </p:val>
                                        </p:tav>
                                        <p:tav tm="100000">
                                          <p:val>
                                            <p:strVal val="#ppt_x"/>
                                          </p:val>
                                        </p:tav>
                                      </p:tavLst>
                                    </p:anim>
                                    <p:anim calcmode="lin" valueType="num">
                                      <p:cBhvr additive="base">
                                        <p:cTn id="30" dur="500" fill="hold"/>
                                        <p:tgtEl>
                                          <p:spTgt spid="1669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66942"/>
                                        </p:tgtEl>
                                        <p:attrNameLst>
                                          <p:attrName>style.visibility</p:attrName>
                                        </p:attrNameLst>
                                      </p:cBhvr>
                                      <p:to>
                                        <p:strVal val="visible"/>
                                      </p:to>
                                    </p:set>
                                    <p:anim calcmode="lin" valueType="num">
                                      <p:cBhvr additive="base">
                                        <p:cTn id="35" dur="500" fill="hold"/>
                                        <p:tgtEl>
                                          <p:spTgt spid="166942"/>
                                        </p:tgtEl>
                                        <p:attrNameLst>
                                          <p:attrName>ppt_x</p:attrName>
                                        </p:attrNameLst>
                                      </p:cBhvr>
                                      <p:tavLst>
                                        <p:tav tm="0">
                                          <p:val>
                                            <p:strVal val="1+#ppt_w/2"/>
                                          </p:val>
                                        </p:tav>
                                        <p:tav tm="100000">
                                          <p:val>
                                            <p:strVal val="#ppt_x"/>
                                          </p:val>
                                        </p:tav>
                                      </p:tavLst>
                                    </p:anim>
                                    <p:anim calcmode="lin" valueType="num">
                                      <p:cBhvr additive="base">
                                        <p:cTn id="36" dur="500" fill="hold"/>
                                        <p:tgtEl>
                                          <p:spTgt spid="16694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66956"/>
                                        </p:tgtEl>
                                        <p:attrNameLst>
                                          <p:attrName>style.visibility</p:attrName>
                                        </p:attrNameLst>
                                      </p:cBhvr>
                                      <p:to>
                                        <p:strVal val="visible"/>
                                      </p:to>
                                    </p:set>
                                    <p:anim calcmode="lin" valueType="num">
                                      <p:cBhvr additive="base">
                                        <p:cTn id="41" dur="500" fill="hold"/>
                                        <p:tgtEl>
                                          <p:spTgt spid="166956"/>
                                        </p:tgtEl>
                                        <p:attrNameLst>
                                          <p:attrName>ppt_x</p:attrName>
                                        </p:attrNameLst>
                                      </p:cBhvr>
                                      <p:tavLst>
                                        <p:tav tm="0">
                                          <p:val>
                                            <p:strVal val="0-#ppt_w/2"/>
                                          </p:val>
                                        </p:tav>
                                        <p:tav tm="100000">
                                          <p:val>
                                            <p:strVal val="#ppt_x"/>
                                          </p:val>
                                        </p:tav>
                                      </p:tavLst>
                                    </p:anim>
                                    <p:anim calcmode="lin" valueType="num">
                                      <p:cBhvr additive="base">
                                        <p:cTn id="42" dur="500" fill="hold"/>
                                        <p:tgtEl>
                                          <p:spTgt spid="16695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7034"/>
                                        </p:tgtEl>
                                        <p:attrNameLst>
                                          <p:attrName>style.visibility</p:attrName>
                                        </p:attrNameLst>
                                      </p:cBhvr>
                                      <p:to>
                                        <p:strVal val="visible"/>
                                      </p:to>
                                    </p:set>
                                    <p:anim calcmode="lin" valueType="num">
                                      <p:cBhvr additive="base">
                                        <p:cTn id="47" dur="500" fill="hold"/>
                                        <p:tgtEl>
                                          <p:spTgt spid="167034"/>
                                        </p:tgtEl>
                                        <p:attrNameLst>
                                          <p:attrName>ppt_x</p:attrName>
                                        </p:attrNameLst>
                                      </p:cBhvr>
                                      <p:tavLst>
                                        <p:tav tm="0">
                                          <p:val>
                                            <p:strVal val="0-#ppt_w/2"/>
                                          </p:val>
                                        </p:tav>
                                        <p:tav tm="100000">
                                          <p:val>
                                            <p:strVal val="#ppt_x"/>
                                          </p:val>
                                        </p:tav>
                                      </p:tavLst>
                                    </p:anim>
                                    <p:anim calcmode="lin" valueType="num">
                                      <p:cBhvr additive="base">
                                        <p:cTn id="48" dur="500" fill="hold"/>
                                        <p:tgtEl>
                                          <p:spTgt spid="16703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66946"/>
                                        </p:tgtEl>
                                        <p:attrNameLst>
                                          <p:attrName>style.visibility</p:attrName>
                                        </p:attrNameLst>
                                      </p:cBhvr>
                                      <p:to>
                                        <p:strVal val="visible"/>
                                      </p:to>
                                    </p:set>
                                    <p:anim calcmode="lin" valueType="num">
                                      <p:cBhvr additive="base">
                                        <p:cTn id="53" dur="500" fill="hold"/>
                                        <p:tgtEl>
                                          <p:spTgt spid="166946"/>
                                        </p:tgtEl>
                                        <p:attrNameLst>
                                          <p:attrName>ppt_x</p:attrName>
                                        </p:attrNameLst>
                                      </p:cBhvr>
                                      <p:tavLst>
                                        <p:tav tm="0">
                                          <p:val>
                                            <p:strVal val="0-#ppt_w/2"/>
                                          </p:val>
                                        </p:tav>
                                        <p:tav tm="100000">
                                          <p:val>
                                            <p:strVal val="#ppt_x"/>
                                          </p:val>
                                        </p:tav>
                                      </p:tavLst>
                                    </p:anim>
                                    <p:anim calcmode="lin" valueType="num">
                                      <p:cBhvr additive="base">
                                        <p:cTn id="54" dur="500" fill="hold"/>
                                        <p:tgtEl>
                                          <p:spTgt spid="16694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66988"/>
                                        </p:tgtEl>
                                        <p:attrNameLst>
                                          <p:attrName>style.visibility</p:attrName>
                                        </p:attrNameLst>
                                      </p:cBhvr>
                                      <p:to>
                                        <p:strVal val="visible"/>
                                      </p:to>
                                    </p:set>
                                    <p:anim calcmode="lin" valueType="num">
                                      <p:cBhvr additive="base">
                                        <p:cTn id="59" dur="500" fill="hold"/>
                                        <p:tgtEl>
                                          <p:spTgt spid="166988"/>
                                        </p:tgtEl>
                                        <p:attrNameLst>
                                          <p:attrName>ppt_x</p:attrName>
                                        </p:attrNameLst>
                                      </p:cBhvr>
                                      <p:tavLst>
                                        <p:tav tm="0">
                                          <p:val>
                                            <p:strVal val="0-#ppt_w/2"/>
                                          </p:val>
                                        </p:tav>
                                        <p:tav tm="100000">
                                          <p:val>
                                            <p:strVal val="#ppt_x"/>
                                          </p:val>
                                        </p:tav>
                                      </p:tavLst>
                                    </p:anim>
                                    <p:anim calcmode="lin" valueType="num">
                                      <p:cBhvr additive="base">
                                        <p:cTn id="60" dur="500" fill="hold"/>
                                        <p:tgtEl>
                                          <p:spTgt spid="16698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66983"/>
                                        </p:tgtEl>
                                        <p:attrNameLst>
                                          <p:attrName>style.visibility</p:attrName>
                                        </p:attrNameLst>
                                      </p:cBhvr>
                                      <p:to>
                                        <p:strVal val="visible"/>
                                      </p:to>
                                    </p:set>
                                    <p:anim calcmode="lin" valueType="num">
                                      <p:cBhvr additive="base">
                                        <p:cTn id="65" dur="500" fill="hold"/>
                                        <p:tgtEl>
                                          <p:spTgt spid="166983"/>
                                        </p:tgtEl>
                                        <p:attrNameLst>
                                          <p:attrName>ppt_x</p:attrName>
                                        </p:attrNameLst>
                                      </p:cBhvr>
                                      <p:tavLst>
                                        <p:tav tm="0">
                                          <p:val>
                                            <p:strVal val="0-#ppt_w/2"/>
                                          </p:val>
                                        </p:tav>
                                        <p:tav tm="100000">
                                          <p:val>
                                            <p:strVal val="#ppt_x"/>
                                          </p:val>
                                        </p:tav>
                                      </p:tavLst>
                                    </p:anim>
                                    <p:anim calcmode="lin" valueType="num">
                                      <p:cBhvr additive="base">
                                        <p:cTn id="66" dur="500" fill="hold"/>
                                        <p:tgtEl>
                                          <p:spTgt spid="16698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3" fill="hold" nodeType="clickEffect">
                                  <p:stCondLst>
                                    <p:cond delay="0"/>
                                  </p:stCondLst>
                                  <p:childTnLst>
                                    <p:set>
                                      <p:cBhvr>
                                        <p:cTn id="70" dur="1" fill="hold">
                                          <p:stCondLst>
                                            <p:cond delay="0"/>
                                          </p:stCondLst>
                                        </p:cTn>
                                        <p:tgtEl>
                                          <p:spTgt spid="166963"/>
                                        </p:tgtEl>
                                        <p:attrNameLst>
                                          <p:attrName>style.visibility</p:attrName>
                                        </p:attrNameLst>
                                      </p:cBhvr>
                                      <p:to>
                                        <p:strVal val="visible"/>
                                      </p:to>
                                    </p:set>
                                    <p:anim calcmode="lin" valueType="num">
                                      <p:cBhvr additive="base">
                                        <p:cTn id="71" dur="500" fill="hold"/>
                                        <p:tgtEl>
                                          <p:spTgt spid="166963"/>
                                        </p:tgtEl>
                                        <p:attrNameLst>
                                          <p:attrName>ppt_x</p:attrName>
                                        </p:attrNameLst>
                                      </p:cBhvr>
                                      <p:tavLst>
                                        <p:tav tm="0">
                                          <p:val>
                                            <p:strVal val="1+#ppt_w/2"/>
                                          </p:val>
                                        </p:tav>
                                        <p:tav tm="100000">
                                          <p:val>
                                            <p:strVal val="#ppt_x"/>
                                          </p:val>
                                        </p:tav>
                                      </p:tavLst>
                                    </p:anim>
                                    <p:anim calcmode="lin" valueType="num">
                                      <p:cBhvr additive="base">
                                        <p:cTn id="72" dur="500" fill="hold"/>
                                        <p:tgtEl>
                                          <p:spTgt spid="166963"/>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nodeType="clickEffect">
                                  <p:stCondLst>
                                    <p:cond delay="0"/>
                                  </p:stCondLst>
                                  <p:childTnLst>
                                    <p:set>
                                      <p:cBhvr>
                                        <p:cTn id="76" dur="1" fill="hold">
                                          <p:stCondLst>
                                            <p:cond delay="0"/>
                                          </p:stCondLst>
                                        </p:cTn>
                                        <p:tgtEl>
                                          <p:spTgt spid="166979"/>
                                        </p:tgtEl>
                                        <p:attrNameLst>
                                          <p:attrName>style.visibility</p:attrName>
                                        </p:attrNameLst>
                                      </p:cBhvr>
                                      <p:to>
                                        <p:strVal val="visible"/>
                                      </p:to>
                                    </p:set>
                                    <p:anim calcmode="lin" valueType="num">
                                      <p:cBhvr additive="base">
                                        <p:cTn id="77" dur="500" fill="hold"/>
                                        <p:tgtEl>
                                          <p:spTgt spid="166979"/>
                                        </p:tgtEl>
                                        <p:attrNameLst>
                                          <p:attrName>ppt_x</p:attrName>
                                        </p:attrNameLst>
                                      </p:cBhvr>
                                      <p:tavLst>
                                        <p:tav tm="0">
                                          <p:val>
                                            <p:strVal val="#ppt_x"/>
                                          </p:val>
                                        </p:tav>
                                        <p:tav tm="100000">
                                          <p:val>
                                            <p:strVal val="#ppt_x"/>
                                          </p:val>
                                        </p:tav>
                                      </p:tavLst>
                                    </p:anim>
                                    <p:anim calcmode="lin" valueType="num">
                                      <p:cBhvr additive="base">
                                        <p:cTn id="78" dur="500" fill="hold"/>
                                        <p:tgtEl>
                                          <p:spTgt spid="166979"/>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166984"/>
                                        </p:tgtEl>
                                        <p:attrNameLst>
                                          <p:attrName>style.visibility</p:attrName>
                                        </p:attrNameLst>
                                      </p:cBhvr>
                                      <p:to>
                                        <p:strVal val="visible"/>
                                      </p:to>
                                    </p:set>
                                    <p:anim calcmode="lin" valueType="num">
                                      <p:cBhvr additive="base">
                                        <p:cTn id="83" dur="500" fill="hold"/>
                                        <p:tgtEl>
                                          <p:spTgt spid="166984"/>
                                        </p:tgtEl>
                                        <p:attrNameLst>
                                          <p:attrName>ppt_x</p:attrName>
                                        </p:attrNameLst>
                                      </p:cBhvr>
                                      <p:tavLst>
                                        <p:tav tm="0">
                                          <p:val>
                                            <p:strVal val="1+#ppt_w/2"/>
                                          </p:val>
                                        </p:tav>
                                        <p:tav tm="100000">
                                          <p:val>
                                            <p:strVal val="#ppt_x"/>
                                          </p:val>
                                        </p:tav>
                                      </p:tavLst>
                                    </p:anim>
                                    <p:anim calcmode="lin" valueType="num">
                                      <p:cBhvr additive="base">
                                        <p:cTn id="84" dur="500" fill="hold"/>
                                        <p:tgtEl>
                                          <p:spTgt spid="16698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166932"/>
                                        </p:tgtEl>
                                        <p:attrNameLst>
                                          <p:attrName>style.visibility</p:attrName>
                                        </p:attrNameLst>
                                      </p:cBhvr>
                                      <p:to>
                                        <p:strVal val="visible"/>
                                      </p:to>
                                    </p:set>
                                    <p:anim calcmode="lin" valueType="num">
                                      <p:cBhvr additive="base">
                                        <p:cTn id="89" dur="500" fill="hold"/>
                                        <p:tgtEl>
                                          <p:spTgt spid="166932"/>
                                        </p:tgtEl>
                                        <p:attrNameLst>
                                          <p:attrName>ppt_x</p:attrName>
                                        </p:attrNameLst>
                                      </p:cBhvr>
                                      <p:tavLst>
                                        <p:tav tm="0">
                                          <p:val>
                                            <p:strVal val="1+#ppt_w/2"/>
                                          </p:val>
                                        </p:tav>
                                        <p:tav tm="100000">
                                          <p:val>
                                            <p:strVal val="#ppt_x"/>
                                          </p:val>
                                        </p:tav>
                                      </p:tavLst>
                                    </p:anim>
                                    <p:anim calcmode="lin" valueType="num">
                                      <p:cBhvr additive="base">
                                        <p:cTn id="90" dur="500" fill="hold"/>
                                        <p:tgtEl>
                                          <p:spTgt spid="16693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166933"/>
                                        </p:tgtEl>
                                        <p:attrNameLst>
                                          <p:attrName>style.visibility</p:attrName>
                                        </p:attrNameLst>
                                      </p:cBhvr>
                                      <p:to>
                                        <p:strVal val="visible"/>
                                      </p:to>
                                    </p:set>
                                    <p:anim calcmode="lin" valueType="num">
                                      <p:cBhvr additive="base">
                                        <p:cTn id="95" dur="500" fill="hold"/>
                                        <p:tgtEl>
                                          <p:spTgt spid="166933"/>
                                        </p:tgtEl>
                                        <p:attrNameLst>
                                          <p:attrName>ppt_x</p:attrName>
                                        </p:attrNameLst>
                                      </p:cBhvr>
                                      <p:tavLst>
                                        <p:tav tm="0">
                                          <p:val>
                                            <p:strVal val="1+#ppt_w/2"/>
                                          </p:val>
                                        </p:tav>
                                        <p:tav tm="100000">
                                          <p:val>
                                            <p:strVal val="#ppt_x"/>
                                          </p:val>
                                        </p:tav>
                                      </p:tavLst>
                                    </p:anim>
                                    <p:anim calcmode="lin" valueType="num">
                                      <p:cBhvr additive="base">
                                        <p:cTn id="96" dur="500" fill="hold"/>
                                        <p:tgtEl>
                                          <p:spTgt spid="16693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166997"/>
                                        </p:tgtEl>
                                        <p:attrNameLst>
                                          <p:attrName>style.visibility</p:attrName>
                                        </p:attrNameLst>
                                      </p:cBhvr>
                                      <p:to>
                                        <p:strVal val="visible"/>
                                      </p:to>
                                    </p:set>
                                    <p:anim calcmode="lin" valueType="num">
                                      <p:cBhvr additive="base">
                                        <p:cTn id="101" dur="500" fill="hold"/>
                                        <p:tgtEl>
                                          <p:spTgt spid="166997"/>
                                        </p:tgtEl>
                                        <p:attrNameLst>
                                          <p:attrName>ppt_x</p:attrName>
                                        </p:attrNameLst>
                                      </p:cBhvr>
                                      <p:tavLst>
                                        <p:tav tm="0">
                                          <p:val>
                                            <p:strVal val="#ppt_x"/>
                                          </p:val>
                                        </p:tav>
                                        <p:tav tm="100000">
                                          <p:val>
                                            <p:strVal val="#ppt_x"/>
                                          </p:val>
                                        </p:tav>
                                      </p:tavLst>
                                    </p:anim>
                                    <p:anim calcmode="lin" valueType="num">
                                      <p:cBhvr additive="base">
                                        <p:cTn id="102" dur="500" fill="hold"/>
                                        <p:tgtEl>
                                          <p:spTgt spid="166997"/>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nodeType="clickEffect">
                                  <p:stCondLst>
                                    <p:cond delay="0"/>
                                  </p:stCondLst>
                                  <p:childTnLst>
                                    <p:set>
                                      <p:cBhvr>
                                        <p:cTn id="106" dur="1" fill="hold">
                                          <p:stCondLst>
                                            <p:cond delay="0"/>
                                          </p:stCondLst>
                                        </p:cTn>
                                        <p:tgtEl>
                                          <p:spTgt spid="166938"/>
                                        </p:tgtEl>
                                        <p:attrNameLst>
                                          <p:attrName>style.visibility</p:attrName>
                                        </p:attrNameLst>
                                      </p:cBhvr>
                                      <p:to>
                                        <p:strVal val="visible"/>
                                      </p:to>
                                    </p:set>
                                    <p:anim calcmode="lin" valueType="num">
                                      <p:cBhvr additive="base">
                                        <p:cTn id="107" dur="500" fill="hold"/>
                                        <p:tgtEl>
                                          <p:spTgt spid="166938"/>
                                        </p:tgtEl>
                                        <p:attrNameLst>
                                          <p:attrName>ppt_x</p:attrName>
                                        </p:attrNameLst>
                                      </p:cBhvr>
                                      <p:tavLst>
                                        <p:tav tm="0">
                                          <p:val>
                                            <p:strVal val="1+#ppt_w/2"/>
                                          </p:val>
                                        </p:tav>
                                        <p:tav tm="100000">
                                          <p:val>
                                            <p:strVal val="#ppt_x"/>
                                          </p:val>
                                        </p:tav>
                                      </p:tavLst>
                                    </p:anim>
                                    <p:anim calcmode="lin" valueType="num">
                                      <p:cBhvr additive="base">
                                        <p:cTn id="108" dur="500" fill="hold"/>
                                        <p:tgtEl>
                                          <p:spTgt spid="16693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nodeType="clickEffect">
                                  <p:stCondLst>
                                    <p:cond delay="0"/>
                                  </p:stCondLst>
                                  <p:childTnLst>
                                    <p:set>
                                      <p:cBhvr>
                                        <p:cTn id="112" dur="1" fill="hold">
                                          <p:stCondLst>
                                            <p:cond delay="0"/>
                                          </p:stCondLst>
                                        </p:cTn>
                                        <p:tgtEl>
                                          <p:spTgt spid="166992"/>
                                        </p:tgtEl>
                                        <p:attrNameLst>
                                          <p:attrName>style.visibility</p:attrName>
                                        </p:attrNameLst>
                                      </p:cBhvr>
                                      <p:to>
                                        <p:strVal val="visible"/>
                                      </p:to>
                                    </p:set>
                                    <p:anim calcmode="lin" valueType="num">
                                      <p:cBhvr additive="base">
                                        <p:cTn id="113" dur="500" fill="hold"/>
                                        <p:tgtEl>
                                          <p:spTgt spid="166992"/>
                                        </p:tgtEl>
                                        <p:attrNameLst>
                                          <p:attrName>ppt_x</p:attrName>
                                        </p:attrNameLst>
                                      </p:cBhvr>
                                      <p:tavLst>
                                        <p:tav tm="0">
                                          <p:val>
                                            <p:strVal val="0-#ppt_w/2"/>
                                          </p:val>
                                        </p:tav>
                                        <p:tav tm="100000">
                                          <p:val>
                                            <p:strVal val="#ppt_x"/>
                                          </p:val>
                                        </p:tav>
                                      </p:tavLst>
                                    </p:anim>
                                    <p:anim calcmode="lin" valueType="num">
                                      <p:cBhvr additive="base">
                                        <p:cTn id="114" dur="500" fill="hold"/>
                                        <p:tgtEl>
                                          <p:spTgt spid="166992"/>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nodeType="clickEffect">
                                  <p:stCondLst>
                                    <p:cond delay="0"/>
                                  </p:stCondLst>
                                  <p:childTnLst>
                                    <p:set>
                                      <p:cBhvr>
                                        <p:cTn id="118" dur="1" fill="hold">
                                          <p:stCondLst>
                                            <p:cond delay="0"/>
                                          </p:stCondLst>
                                        </p:cTn>
                                        <p:tgtEl>
                                          <p:spTgt spid="166951"/>
                                        </p:tgtEl>
                                        <p:attrNameLst>
                                          <p:attrName>style.visibility</p:attrName>
                                        </p:attrNameLst>
                                      </p:cBhvr>
                                      <p:to>
                                        <p:strVal val="visible"/>
                                      </p:to>
                                    </p:set>
                                    <p:anim calcmode="lin" valueType="num">
                                      <p:cBhvr additive="base">
                                        <p:cTn id="119" dur="500" fill="hold"/>
                                        <p:tgtEl>
                                          <p:spTgt spid="166951"/>
                                        </p:tgtEl>
                                        <p:attrNameLst>
                                          <p:attrName>ppt_x</p:attrName>
                                        </p:attrNameLst>
                                      </p:cBhvr>
                                      <p:tavLst>
                                        <p:tav tm="0">
                                          <p:val>
                                            <p:strVal val="1+#ppt_w/2"/>
                                          </p:val>
                                        </p:tav>
                                        <p:tav tm="100000">
                                          <p:val>
                                            <p:strVal val="#ppt_x"/>
                                          </p:val>
                                        </p:tav>
                                      </p:tavLst>
                                    </p:anim>
                                    <p:anim calcmode="lin" valueType="num">
                                      <p:cBhvr additive="base">
                                        <p:cTn id="120" dur="500" fill="hold"/>
                                        <p:tgtEl>
                                          <p:spTgt spid="166951"/>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nodeType="clickEffect">
                                  <p:stCondLst>
                                    <p:cond delay="0"/>
                                  </p:stCondLst>
                                  <p:childTnLst>
                                    <p:set>
                                      <p:cBhvr>
                                        <p:cTn id="124" dur="1" fill="hold">
                                          <p:stCondLst>
                                            <p:cond delay="0"/>
                                          </p:stCondLst>
                                        </p:cTn>
                                        <p:tgtEl>
                                          <p:spTgt spid="167006"/>
                                        </p:tgtEl>
                                        <p:attrNameLst>
                                          <p:attrName>style.visibility</p:attrName>
                                        </p:attrNameLst>
                                      </p:cBhvr>
                                      <p:to>
                                        <p:strVal val="visible"/>
                                      </p:to>
                                    </p:set>
                                    <p:anim calcmode="lin" valueType="num">
                                      <p:cBhvr additive="base">
                                        <p:cTn id="125" dur="500" fill="hold"/>
                                        <p:tgtEl>
                                          <p:spTgt spid="167006"/>
                                        </p:tgtEl>
                                        <p:attrNameLst>
                                          <p:attrName>ppt_x</p:attrName>
                                        </p:attrNameLst>
                                      </p:cBhvr>
                                      <p:tavLst>
                                        <p:tav tm="0">
                                          <p:val>
                                            <p:strVal val="#ppt_x"/>
                                          </p:val>
                                        </p:tav>
                                        <p:tav tm="100000">
                                          <p:val>
                                            <p:strVal val="#ppt_x"/>
                                          </p:val>
                                        </p:tav>
                                      </p:tavLst>
                                    </p:anim>
                                    <p:anim calcmode="lin" valueType="num">
                                      <p:cBhvr additive="base">
                                        <p:cTn id="126" dur="500" fill="hold"/>
                                        <p:tgtEl>
                                          <p:spTgt spid="167006"/>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2" fill="hold" nodeType="clickEffect">
                                  <p:stCondLst>
                                    <p:cond delay="0"/>
                                  </p:stCondLst>
                                  <p:childTnLst>
                                    <p:set>
                                      <p:cBhvr>
                                        <p:cTn id="130" dur="1" fill="hold">
                                          <p:stCondLst>
                                            <p:cond delay="0"/>
                                          </p:stCondLst>
                                        </p:cTn>
                                        <p:tgtEl>
                                          <p:spTgt spid="167002"/>
                                        </p:tgtEl>
                                        <p:attrNameLst>
                                          <p:attrName>style.visibility</p:attrName>
                                        </p:attrNameLst>
                                      </p:cBhvr>
                                      <p:to>
                                        <p:strVal val="visible"/>
                                      </p:to>
                                    </p:set>
                                    <p:anim calcmode="lin" valueType="num">
                                      <p:cBhvr additive="base">
                                        <p:cTn id="131" dur="500" fill="hold"/>
                                        <p:tgtEl>
                                          <p:spTgt spid="167002"/>
                                        </p:tgtEl>
                                        <p:attrNameLst>
                                          <p:attrName>ppt_x</p:attrName>
                                        </p:attrNameLst>
                                      </p:cBhvr>
                                      <p:tavLst>
                                        <p:tav tm="0">
                                          <p:val>
                                            <p:strVal val="1+#ppt_w/2"/>
                                          </p:val>
                                        </p:tav>
                                        <p:tav tm="100000">
                                          <p:val>
                                            <p:strVal val="#ppt_x"/>
                                          </p:val>
                                        </p:tav>
                                      </p:tavLst>
                                    </p:anim>
                                    <p:anim calcmode="lin" valueType="num">
                                      <p:cBhvr additive="base">
                                        <p:cTn id="132" dur="500" fill="hold"/>
                                        <p:tgtEl>
                                          <p:spTgt spid="16700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nodeType="clickEffect">
                                  <p:stCondLst>
                                    <p:cond delay="0"/>
                                  </p:stCondLst>
                                  <p:childTnLst>
                                    <p:set>
                                      <p:cBhvr>
                                        <p:cTn id="136" dur="1" fill="hold">
                                          <p:stCondLst>
                                            <p:cond delay="0"/>
                                          </p:stCondLst>
                                        </p:cTn>
                                        <p:tgtEl>
                                          <p:spTgt spid="166975"/>
                                        </p:tgtEl>
                                        <p:attrNameLst>
                                          <p:attrName>style.visibility</p:attrName>
                                        </p:attrNameLst>
                                      </p:cBhvr>
                                      <p:to>
                                        <p:strVal val="visible"/>
                                      </p:to>
                                    </p:set>
                                    <p:anim calcmode="lin" valueType="num">
                                      <p:cBhvr additive="base">
                                        <p:cTn id="137" dur="500" fill="hold"/>
                                        <p:tgtEl>
                                          <p:spTgt spid="166975"/>
                                        </p:tgtEl>
                                        <p:attrNameLst>
                                          <p:attrName>ppt_x</p:attrName>
                                        </p:attrNameLst>
                                      </p:cBhvr>
                                      <p:tavLst>
                                        <p:tav tm="0">
                                          <p:val>
                                            <p:strVal val="#ppt_x"/>
                                          </p:val>
                                        </p:tav>
                                        <p:tav tm="100000">
                                          <p:val>
                                            <p:strVal val="#ppt_x"/>
                                          </p:val>
                                        </p:tav>
                                      </p:tavLst>
                                    </p:anim>
                                    <p:anim calcmode="lin" valueType="num">
                                      <p:cBhvr additive="base">
                                        <p:cTn id="138" dur="500" fill="hold"/>
                                        <p:tgtEl>
                                          <p:spTgt spid="166975"/>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2" fill="hold" nodeType="clickEffect">
                                  <p:stCondLst>
                                    <p:cond delay="0"/>
                                  </p:stCondLst>
                                  <p:childTnLst>
                                    <p:set>
                                      <p:cBhvr>
                                        <p:cTn id="142" dur="1" fill="hold">
                                          <p:stCondLst>
                                            <p:cond delay="0"/>
                                          </p:stCondLst>
                                        </p:cTn>
                                        <p:tgtEl>
                                          <p:spTgt spid="166965"/>
                                        </p:tgtEl>
                                        <p:attrNameLst>
                                          <p:attrName>style.visibility</p:attrName>
                                        </p:attrNameLst>
                                      </p:cBhvr>
                                      <p:to>
                                        <p:strVal val="visible"/>
                                      </p:to>
                                    </p:set>
                                    <p:anim calcmode="lin" valueType="num">
                                      <p:cBhvr additive="base">
                                        <p:cTn id="143" dur="500" fill="hold"/>
                                        <p:tgtEl>
                                          <p:spTgt spid="166965"/>
                                        </p:tgtEl>
                                        <p:attrNameLst>
                                          <p:attrName>ppt_x</p:attrName>
                                        </p:attrNameLst>
                                      </p:cBhvr>
                                      <p:tavLst>
                                        <p:tav tm="0">
                                          <p:val>
                                            <p:strVal val="1+#ppt_w/2"/>
                                          </p:val>
                                        </p:tav>
                                        <p:tav tm="100000">
                                          <p:val>
                                            <p:strVal val="#ppt_x"/>
                                          </p:val>
                                        </p:tav>
                                      </p:tavLst>
                                    </p:anim>
                                    <p:anim calcmode="lin" valueType="num">
                                      <p:cBhvr additive="base">
                                        <p:cTn id="144" dur="500" fill="hold"/>
                                        <p:tgtEl>
                                          <p:spTgt spid="166965"/>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nodeType="clickEffect">
                                  <p:stCondLst>
                                    <p:cond delay="0"/>
                                  </p:stCondLst>
                                  <p:childTnLst>
                                    <p:set>
                                      <p:cBhvr>
                                        <p:cTn id="148" dur="1" fill="hold">
                                          <p:stCondLst>
                                            <p:cond delay="0"/>
                                          </p:stCondLst>
                                        </p:cTn>
                                        <p:tgtEl>
                                          <p:spTgt spid="167011"/>
                                        </p:tgtEl>
                                        <p:attrNameLst>
                                          <p:attrName>style.visibility</p:attrName>
                                        </p:attrNameLst>
                                      </p:cBhvr>
                                      <p:to>
                                        <p:strVal val="visible"/>
                                      </p:to>
                                    </p:set>
                                    <p:anim calcmode="lin" valueType="num">
                                      <p:cBhvr additive="base">
                                        <p:cTn id="149" dur="500" fill="hold"/>
                                        <p:tgtEl>
                                          <p:spTgt spid="167011"/>
                                        </p:tgtEl>
                                        <p:attrNameLst>
                                          <p:attrName>ppt_x</p:attrName>
                                        </p:attrNameLst>
                                      </p:cBhvr>
                                      <p:tavLst>
                                        <p:tav tm="0">
                                          <p:val>
                                            <p:strVal val="1+#ppt_w/2"/>
                                          </p:val>
                                        </p:tav>
                                        <p:tav tm="100000">
                                          <p:val>
                                            <p:strVal val="#ppt_x"/>
                                          </p:val>
                                        </p:tav>
                                      </p:tavLst>
                                    </p:anim>
                                    <p:anim calcmode="lin" valueType="num">
                                      <p:cBhvr additive="base">
                                        <p:cTn id="150" dur="500" fill="hold"/>
                                        <p:tgtEl>
                                          <p:spTgt spid="16701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67014"/>
                                        </p:tgtEl>
                                        <p:attrNameLst>
                                          <p:attrName>style.visibility</p:attrName>
                                        </p:attrNameLst>
                                      </p:cBhvr>
                                      <p:to>
                                        <p:strVal val="visible"/>
                                      </p:to>
                                    </p:set>
                                    <p:animEffect transition="in" filter="wipe(left)">
                                      <p:cBhvr>
                                        <p:cTn id="155" dur="500"/>
                                        <p:tgtEl>
                                          <p:spTgt spid="167014"/>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2" fill="hold" nodeType="clickEffect">
                                  <p:stCondLst>
                                    <p:cond delay="0"/>
                                  </p:stCondLst>
                                  <p:childTnLst>
                                    <p:set>
                                      <p:cBhvr>
                                        <p:cTn id="159" dur="1" fill="hold">
                                          <p:stCondLst>
                                            <p:cond delay="0"/>
                                          </p:stCondLst>
                                        </p:cTn>
                                        <p:tgtEl>
                                          <p:spTgt spid="166970"/>
                                        </p:tgtEl>
                                        <p:attrNameLst>
                                          <p:attrName>style.visibility</p:attrName>
                                        </p:attrNameLst>
                                      </p:cBhvr>
                                      <p:to>
                                        <p:strVal val="visible"/>
                                      </p:to>
                                    </p:set>
                                    <p:anim calcmode="lin" valueType="num">
                                      <p:cBhvr additive="base">
                                        <p:cTn id="160" dur="500" fill="hold"/>
                                        <p:tgtEl>
                                          <p:spTgt spid="166970"/>
                                        </p:tgtEl>
                                        <p:attrNameLst>
                                          <p:attrName>ppt_x</p:attrName>
                                        </p:attrNameLst>
                                      </p:cBhvr>
                                      <p:tavLst>
                                        <p:tav tm="0">
                                          <p:val>
                                            <p:strVal val="1+#ppt_w/2"/>
                                          </p:val>
                                        </p:tav>
                                        <p:tav tm="100000">
                                          <p:val>
                                            <p:strVal val="#ppt_x"/>
                                          </p:val>
                                        </p:tav>
                                      </p:tavLst>
                                    </p:anim>
                                    <p:anim calcmode="lin" valueType="num">
                                      <p:cBhvr additive="base">
                                        <p:cTn id="161" dur="500" fill="hold"/>
                                        <p:tgtEl>
                                          <p:spTgt spid="166970"/>
                                        </p:tgtEl>
                                        <p:attrNameLst>
                                          <p:attrName>ppt_y</p:attrName>
                                        </p:attrNameLst>
                                      </p:cBhvr>
                                      <p:tavLst>
                                        <p:tav tm="0">
                                          <p:val>
                                            <p:strVal val="#ppt_y"/>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2" fill="hold" nodeType="clickEffect">
                                  <p:stCondLst>
                                    <p:cond delay="0"/>
                                  </p:stCondLst>
                                  <p:childTnLst>
                                    <p:set>
                                      <p:cBhvr>
                                        <p:cTn id="165" dur="1" fill="hold">
                                          <p:stCondLst>
                                            <p:cond delay="0"/>
                                          </p:stCondLst>
                                        </p:cTn>
                                        <p:tgtEl>
                                          <p:spTgt spid="166964"/>
                                        </p:tgtEl>
                                        <p:attrNameLst>
                                          <p:attrName>style.visibility</p:attrName>
                                        </p:attrNameLst>
                                      </p:cBhvr>
                                      <p:to>
                                        <p:strVal val="visible"/>
                                      </p:to>
                                    </p:set>
                                    <p:anim calcmode="lin" valueType="num">
                                      <p:cBhvr additive="base">
                                        <p:cTn id="166" dur="500" fill="hold"/>
                                        <p:tgtEl>
                                          <p:spTgt spid="166964"/>
                                        </p:tgtEl>
                                        <p:attrNameLst>
                                          <p:attrName>ppt_x</p:attrName>
                                        </p:attrNameLst>
                                      </p:cBhvr>
                                      <p:tavLst>
                                        <p:tav tm="0">
                                          <p:val>
                                            <p:strVal val="1+#ppt_w/2"/>
                                          </p:val>
                                        </p:tav>
                                        <p:tav tm="100000">
                                          <p:val>
                                            <p:strVal val="#ppt_x"/>
                                          </p:val>
                                        </p:tav>
                                      </p:tavLst>
                                    </p:anim>
                                    <p:anim calcmode="lin" valueType="num">
                                      <p:cBhvr additive="base">
                                        <p:cTn id="167" dur="500" fill="hold"/>
                                        <p:tgtEl>
                                          <p:spTgt spid="166964"/>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167013"/>
                                        </p:tgtEl>
                                        <p:attrNameLst>
                                          <p:attrName>style.visibility</p:attrName>
                                        </p:attrNameLst>
                                      </p:cBhvr>
                                      <p:to>
                                        <p:strVal val="visible"/>
                                      </p:to>
                                    </p:set>
                                    <p:animEffect transition="in" filter="dissolve">
                                      <p:cBhvr>
                                        <p:cTn id="172" dur="500"/>
                                        <p:tgtEl>
                                          <p:spTgt spid="16701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167012"/>
                                        </p:tgtEl>
                                        <p:attrNameLst>
                                          <p:attrName>style.visibility</p:attrName>
                                        </p:attrNameLst>
                                      </p:cBhvr>
                                      <p:to>
                                        <p:strVal val="visible"/>
                                      </p:to>
                                    </p:set>
                                    <p:animEffect transition="in" filter="dissolve">
                                      <p:cBhvr>
                                        <p:cTn id="177" dur="500"/>
                                        <p:tgtEl>
                                          <p:spTgt spid="167012"/>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499"/>
                                          </p:stCondLst>
                                        </p:cTn>
                                        <p:tgtEl>
                                          <p:spTgt spid="167107"/>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499"/>
                                          </p:stCondLst>
                                        </p:cTn>
                                        <p:tgtEl>
                                          <p:spTgt spid="16703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499"/>
                                          </p:stCondLst>
                                        </p:cTn>
                                        <p:tgtEl>
                                          <p:spTgt spid="167036"/>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499"/>
                                          </p:stCondLst>
                                        </p:cTn>
                                        <p:tgtEl>
                                          <p:spTgt spid="167037"/>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499"/>
                                          </p:stCondLst>
                                        </p:cTn>
                                        <p:tgtEl>
                                          <p:spTgt spid="16704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nodeType="clickEffect">
                                  <p:stCondLst>
                                    <p:cond delay="0"/>
                                  </p:stCondLst>
                                  <p:childTnLst>
                                    <p:set>
                                      <p:cBhvr>
                                        <p:cTn id="201" dur="1" fill="hold">
                                          <p:stCondLst>
                                            <p:cond delay="499"/>
                                          </p:stCondLst>
                                        </p:cTn>
                                        <p:tgtEl>
                                          <p:spTgt spid="167066"/>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499"/>
                                          </p:stCondLst>
                                        </p:cTn>
                                        <p:tgtEl>
                                          <p:spTgt spid="167101"/>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499"/>
                                          </p:stCondLst>
                                        </p:cTn>
                                        <p:tgtEl>
                                          <p:spTgt spid="167110"/>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4" presetClass="entr" presetSubtype="32" fill="hold" nodeType="clickEffect">
                                  <p:stCondLst>
                                    <p:cond delay="0"/>
                                  </p:stCondLst>
                                  <p:childTnLst>
                                    <p:set>
                                      <p:cBhvr>
                                        <p:cTn id="213" dur="1" fill="hold">
                                          <p:stCondLst>
                                            <p:cond delay="0"/>
                                          </p:stCondLst>
                                        </p:cTn>
                                        <p:tgtEl>
                                          <p:spTgt spid="167072"/>
                                        </p:tgtEl>
                                        <p:attrNameLst>
                                          <p:attrName>style.visibility</p:attrName>
                                        </p:attrNameLst>
                                      </p:cBhvr>
                                      <p:to>
                                        <p:strVal val="visible"/>
                                      </p:to>
                                    </p:set>
                                    <p:animEffect transition="in" filter="box(out)">
                                      <p:cBhvr>
                                        <p:cTn id="214" dur="500"/>
                                        <p:tgtEl>
                                          <p:spTgt spid="16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32" grpId="0"/>
      <p:bldP spid="166983" grpId="0"/>
      <p:bldP spid="1670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62" name="组合 168961"/>
          <p:cNvGrpSpPr/>
          <p:nvPr/>
        </p:nvGrpSpPr>
        <p:grpSpPr>
          <a:xfrm>
            <a:off x="4957763" y="2438400"/>
            <a:ext cx="3937000" cy="4070350"/>
            <a:chOff x="2208" y="288"/>
            <a:chExt cx="2160" cy="1872"/>
          </a:xfrm>
        </p:grpSpPr>
        <p:sp>
          <p:nvSpPr>
            <p:cNvPr id="168963" name="任意多边形 168962"/>
            <p:cNvSpPr/>
            <p:nvPr/>
          </p:nvSpPr>
          <p:spPr>
            <a:xfrm>
              <a:off x="2784" y="432"/>
              <a:ext cx="1056" cy="672"/>
            </a:xfrm>
            <a:custGeom>
              <a:avLst/>
              <a:gdLst/>
              <a:ahLst/>
              <a:cxnLst/>
              <a:rect l="0" t="0" r="0" b="0"/>
              <a:pathLst>
                <a:path w="1056" h="672">
                  <a:moveTo>
                    <a:pt x="0" y="672"/>
                  </a:moveTo>
                  <a:lnTo>
                    <a:pt x="1056" y="192"/>
                  </a:lnTo>
                  <a:lnTo>
                    <a:pt x="1056" y="0"/>
                  </a:lnTo>
                  <a:lnTo>
                    <a:pt x="240" y="384"/>
                  </a:lnTo>
                  <a:lnTo>
                    <a:pt x="0" y="672"/>
                  </a:lnTo>
                  <a:close/>
                </a:path>
              </a:pathLst>
            </a:custGeom>
            <a:solidFill>
              <a:srgbClr val="66CCFF"/>
            </a:solidFill>
            <a:ln w="9525" cap="flat" cmpd="sng">
              <a:solidFill>
                <a:schemeClr val="bg1"/>
              </a:solidFill>
              <a:prstDash val="solid"/>
              <a:headEnd type="none" w="med" len="med"/>
              <a:tailEnd type="none" w="med" len="med"/>
            </a:ln>
          </p:spPr>
          <p:txBody>
            <a:bodyPr/>
            <a:lstStyle/>
            <a:p>
              <a:endParaRPr lang="zh-CN" altLang="en-US"/>
            </a:p>
          </p:txBody>
        </p:sp>
        <p:grpSp>
          <p:nvGrpSpPr>
            <p:cNvPr id="168964" name="组合 168963"/>
            <p:cNvGrpSpPr/>
            <p:nvPr/>
          </p:nvGrpSpPr>
          <p:grpSpPr>
            <a:xfrm>
              <a:off x="2208" y="288"/>
              <a:ext cx="2160" cy="1872"/>
              <a:chOff x="2208" y="288"/>
              <a:chExt cx="2160" cy="1872"/>
            </a:xfrm>
          </p:grpSpPr>
          <p:sp>
            <p:nvSpPr>
              <p:cNvPr id="168965" name="任意多边形 168964"/>
              <p:cNvSpPr/>
              <p:nvPr/>
            </p:nvSpPr>
            <p:spPr>
              <a:xfrm>
                <a:off x="2928" y="720"/>
                <a:ext cx="1440" cy="1440"/>
              </a:xfrm>
              <a:custGeom>
                <a:avLst/>
                <a:gdLst/>
                <a:ahLst/>
                <a:cxnLst/>
                <a:rect l="0" t="0" r="0" b="0"/>
                <a:pathLst>
                  <a:path w="1440" h="1440">
                    <a:moveTo>
                      <a:pt x="0" y="1440"/>
                    </a:moveTo>
                    <a:lnTo>
                      <a:pt x="1440" y="768"/>
                    </a:lnTo>
                    <a:lnTo>
                      <a:pt x="1440" y="0"/>
                    </a:lnTo>
                    <a:lnTo>
                      <a:pt x="624" y="384"/>
                    </a:lnTo>
                    <a:lnTo>
                      <a:pt x="0" y="1056"/>
                    </a:lnTo>
                    <a:lnTo>
                      <a:pt x="0" y="1440"/>
                    </a:lnTo>
                    <a:close/>
                  </a:path>
                </a:pathLst>
              </a:custGeom>
              <a:solidFill>
                <a:schemeClr val="accent1"/>
              </a:solidFill>
              <a:ln w="9525" cap="flat" cmpd="sng">
                <a:solidFill>
                  <a:schemeClr val="bg1"/>
                </a:solidFill>
                <a:prstDash val="solid"/>
                <a:headEnd type="none" w="med" len="med"/>
                <a:tailEnd type="none" w="med" len="med"/>
              </a:ln>
            </p:spPr>
            <p:txBody>
              <a:bodyPr/>
              <a:lstStyle/>
              <a:p>
                <a:endParaRPr lang="zh-CN" altLang="en-US"/>
              </a:p>
            </p:txBody>
          </p:sp>
          <p:sp>
            <p:nvSpPr>
              <p:cNvPr id="168966" name="任意多边形 168965"/>
              <p:cNvSpPr/>
              <p:nvPr/>
            </p:nvSpPr>
            <p:spPr>
              <a:xfrm>
                <a:off x="3312" y="576"/>
                <a:ext cx="1056" cy="528"/>
              </a:xfrm>
              <a:custGeom>
                <a:avLst/>
                <a:gdLst/>
                <a:ahLst/>
                <a:cxnLst/>
                <a:rect l="0" t="0" r="0" b="0"/>
                <a:pathLst>
                  <a:path w="1056" h="528">
                    <a:moveTo>
                      <a:pt x="240" y="528"/>
                    </a:moveTo>
                    <a:lnTo>
                      <a:pt x="0" y="384"/>
                    </a:lnTo>
                    <a:lnTo>
                      <a:pt x="816" y="0"/>
                    </a:lnTo>
                    <a:lnTo>
                      <a:pt x="1056" y="144"/>
                    </a:lnTo>
                    <a:lnTo>
                      <a:pt x="240" y="528"/>
                    </a:lnTo>
                    <a:close/>
                  </a:path>
                </a:pathLst>
              </a:custGeom>
              <a:solidFill>
                <a:srgbClr val="FFFF00"/>
              </a:solidFill>
              <a:ln w="9525" cap="flat" cmpd="sng">
                <a:solidFill>
                  <a:schemeClr val="bg1"/>
                </a:solidFill>
                <a:prstDash val="solid"/>
                <a:headEnd type="none" w="med" len="med"/>
                <a:tailEnd type="none" w="med" len="med"/>
              </a:ln>
            </p:spPr>
            <p:txBody>
              <a:bodyPr/>
              <a:lstStyle/>
              <a:p>
                <a:endParaRPr lang="zh-CN" altLang="en-US"/>
              </a:p>
            </p:txBody>
          </p:sp>
          <p:sp>
            <p:nvSpPr>
              <p:cNvPr id="168967" name="任意多边形 168966"/>
              <p:cNvSpPr/>
              <p:nvPr/>
            </p:nvSpPr>
            <p:spPr>
              <a:xfrm>
                <a:off x="2784" y="288"/>
                <a:ext cx="1056" cy="528"/>
              </a:xfrm>
              <a:custGeom>
                <a:avLst/>
                <a:gdLst/>
                <a:ahLst/>
                <a:cxnLst/>
                <a:rect l="0" t="0" r="0" b="0"/>
                <a:pathLst>
                  <a:path w="1056" h="528">
                    <a:moveTo>
                      <a:pt x="240" y="528"/>
                    </a:moveTo>
                    <a:lnTo>
                      <a:pt x="0" y="384"/>
                    </a:lnTo>
                    <a:lnTo>
                      <a:pt x="816" y="0"/>
                    </a:lnTo>
                    <a:lnTo>
                      <a:pt x="1056" y="144"/>
                    </a:lnTo>
                    <a:lnTo>
                      <a:pt x="240" y="528"/>
                    </a:lnTo>
                    <a:close/>
                  </a:path>
                </a:pathLst>
              </a:custGeom>
              <a:solidFill>
                <a:srgbClr val="FFFF00"/>
              </a:solidFill>
              <a:ln w="9525" cap="flat" cmpd="sng">
                <a:solidFill>
                  <a:schemeClr val="bg1"/>
                </a:solidFill>
                <a:prstDash val="solid"/>
                <a:headEnd type="none" w="med" len="med"/>
                <a:tailEnd type="none" w="med" len="med"/>
              </a:ln>
            </p:spPr>
            <p:txBody>
              <a:bodyPr/>
              <a:lstStyle/>
              <a:p>
                <a:endParaRPr lang="zh-CN" altLang="en-US"/>
              </a:p>
            </p:txBody>
          </p:sp>
          <p:sp>
            <p:nvSpPr>
              <p:cNvPr id="168968" name="任意多边形 168967"/>
              <p:cNvSpPr/>
              <p:nvPr/>
            </p:nvSpPr>
            <p:spPr>
              <a:xfrm>
                <a:off x="2208" y="672"/>
                <a:ext cx="1344" cy="1104"/>
              </a:xfrm>
              <a:custGeom>
                <a:avLst/>
                <a:gdLst/>
                <a:ahLst/>
                <a:cxnLst/>
                <a:rect l="0" t="0" r="0" b="0"/>
                <a:pathLst>
                  <a:path w="1344" h="1104">
                    <a:moveTo>
                      <a:pt x="1344" y="432"/>
                    </a:moveTo>
                    <a:lnTo>
                      <a:pt x="1104" y="288"/>
                    </a:lnTo>
                    <a:lnTo>
                      <a:pt x="816" y="576"/>
                    </a:lnTo>
                    <a:lnTo>
                      <a:pt x="576" y="432"/>
                    </a:lnTo>
                    <a:lnTo>
                      <a:pt x="816" y="144"/>
                    </a:lnTo>
                    <a:lnTo>
                      <a:pt x="576" y="0"/>
                    </a:lnTo>
                    <a:lnTo>
                      <a:pt x="0" y="624"/>
                    </a:lnTo>
                    <a:lnTo>
                      <a:pt x="720" y="1104"/>
                    </a:lnTo>
                    <a:lnTo>
                      <a:pt x="1344" y="432"/>
                    </a:lnTo>
                    <a:close/>
                  </a:path>
                </a:pathLst>
              </a:custGeom>
              <a:solidFill>
                <a:srgbClr val="FF9933"/>
              </a:solidFill>
              <a:ln w="9525" cap="flat" cmpd="sng">
                <a:solidFill>
                  <a:schemeClr val="bg1"/>
                </a:solidFill>
                <a:prstDash val="solid"/>
                <a:headEnd type="none" w="med" len="med"/>
                <a:tailEnd type="none" w="med" len="med"/>
              </a:ln>
            </p:spPr>
            <p:txBody>
              <a:bodyPr/>
              <a:lstStyle/>
              <a:p>
                <a:endParaRPr lang="zh-CN" altLang="en-US"/>
              </a:p>
            </p:txBody>
          </p:sp>
          <p:sp>
            <p:nvSpPr>
              <p:cNvPr id="168969" name="任意多边形 168968"/>
              <p:cNvSpPr/>
              <p:nvPr/>
            </p:nvSpPr>
            <p:spPr>
              <a:xfrm>
                <a:off x="2208" y="1296"/>
                <a:ext cx="720" cy="864"/>
              </a:xfrm>
              <a:custGeom>
                <a:avLst/>
                <a:gdLst/>
                <a:ahLst/>
                <a:cxnLst/>
                <a:rect l="0" t="0" r="0" b="0"/>
                <a:pathLst>
                  <a:path w="720" h="864">
                    <a:moveTo>
                      <a:pt x="0" y="0"/>
                    </a:moveTo>
                    <a:lnTo>
                      <a:pt x="0" y="432"/>
                    </a:lnTo>
                    <a:lnTo>
                      <a:pt x="720" y="864"/>
                    </a:lnTo>
                    <a:lnTo>
                      <a:pt x="720" y="480"/>
                    </a:lnTo>
                    <a:lnTo>
                      <a:pt x="0" y="0"/>
                    </a:lnTo>
                    <a:close/>
                  </a:path>
                </a:pathLst>
              </a:custGeom>
              <a:solidFill>
                <a:schemeClr val="hlink"/>
              </a:solidFill>
              <a:ln w="9525" cap="flat" cmpd="sng">
                <a:solidFill>
                  <a:schemeClr val="bg1"/>
                </a:solidFill>
                <a:prstDash val="solid"/>
                <a:headEnd type="none" w="med" len="med"/>
                <a:tailEnd type="none" w="med" len="med"/>
              </a:ln>
            </p:spPr>
            <p:txBody>
              <a:bodyPr/>
              <a:lstStyle/>
              <a:p>
                <a:endParaRPr lang="zh-CN" altLang="en-US"/>
              </a:p>
            </p:txBody>
          </p:sp>
          <p:sp>
            <p:nvSpPr>
              <p:cNvPr id="168970" name="任意多边形 168969"/>
              <p:cNvSpPr/>
              <p:nvPr/>
            </p:nvSpPr>
            <p:spPr>
              <a:xfrm>
                <a:off x="2784" y="624"/>
                <a:ext cx="1152" cy="624"/>
              </a:xfrm>
              <a:custGeom>
                <a:avLst/>
                <a:gdLst/>
                <a:ahLst/>
                <a:cxnLst/>
                <a:rect l="0" t="0" r="0" b="0"/>
                <a:pathLst>
                  <a:path w="1152" h="624">
                    <a:moveTo>
                      <a:pt x="1056" y="0"/>
                    </a:moveTo>
                    <a:lnTo>
                      <a:pt x="1152" y="48"/>
                    </a:lnTo>
                    <a:lnTo>
                      <a:pt x="528" y="336"/>
                    </a:lnTo>
                    <a:lnTo>
                      <a:pt x="240" y="624"/>
                    </a:lnTo>
                    <a:lnTo>
                      <a:pt x="0" y="480"/>
                    </a:lnTo>
                    <a:lnTo>
                      <a:pt x="1056" y="0"/>
                    </a:lnTo>
                    <a:close/>
                  </a:path>
                </a:pathLst>
              </a:custGeom>
              <a:solidFill>
                <a:schemeClr val="folHlink"/>
              </a:solidFill>
              <a:ln w="9525" cap="flat" cmpd="sng">
                <a:solidFill>
                  <a:schemeClr val="bg1"/>
                </a:solidFill>
                <a:prstDash val="solid"/>
                <a:headEnd type="none" w="med" len="med"/>
                <a:tailEnd type="none" w="med" len="med"/>
              </a:ln>
            </p:spPr>
            <p:txBody>
              <a:bodyPr/>
              <a:lstStyle/>
              <a:p>
                <a:endParaRPr lang="zh-CN" altLang="en-US"/>
              </a:p>
            </p:txBody>
          </p:sp>
        </p:grpSp>
      </p:grpSp>
      <p:grpSp>
        <p:nvGrpSpPr>
          <p:cNvPr id="168971" name="组合 168970"/>
          <p:cNvGrpSpPr/>
          <p:nvPr/>
        </p:nvGrpSpPr>
        <p:grpSpPr>
          <a:xfrm>
            <a:off x="385763" y="762000"/>
            <a:ext cx="5715000" cy="4876800"/>
            <a:chOff x="624" y="912"/>
            <a:chExt cx="2880" cy="2064"/>
          </a:xfrm>
        </p:grpSpPr>
        <p:grpSp>
          <p:nvGrpSpPr>
            <p:cNvPr id="168972" name="组合 168971"/>
            <p:cNvGrpSpPr/>
            <p:nvPr/>
          </p:nvGrpSpPr>
          <p:grpSpPr>
            <a:xfrm>
              <a:off x="2640" y="912"/>
              <a:ext cx="864" cy="816"/>
              <a:chOff x="2208" y="1776"/>
              <a:chExt cx="864" cy="816"/>
            </a:xfrm>
          </p:grpSpPr>
          <p:sp>
            <p:nvSpPr>
              <p:cNvPr id="168973" name="直接连接符 168972"/>
              <p:cNvSpPr/>
              <p:nvPr/>
            </p:nvSpPr>
            <p:spPr>
              <a:xfrm flipV="1">
                <a:off x="2496" y="1776"/>
                <a:ext cx="0"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68974" name="组合 168973"/>
              <p:cNvGrpSpPr/>
              <p:nvPr/>
            </p:nvGrpSpPr>
            <p:grpSpPr>
              <a:xfrm>
                <a:off x="2208" y="1776"/>
                <a:ext cx="864" cy="816"/>
                <a:chOff x="2208" y="1776"/>
                <a:chExt cx="864" cy="816"/>
              </a:xfrm>
            </p:grpSpPr>
            <p:sp>
              <p:nvSpPr>
                <p:cNvPr id="168975" name="直接连接符 168974"/>
                <p:cNvSpPr/>
                <p:nvPr/>
              </p:nvSpPr>
              <p:spPr>
                <a:xfrm>
                  <a:off x="2208" y="2592"/>
                  <a:ext cx="86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76" name="直接连接符 168975"/>
                <p:cNvSpPr/>
                <p:nvPr/>
              </p:nvSpPr>
              <p:spPr>
                <a:xfrm flipV="1">
                  <a:off x="3072" y="1776"/>
                  <a:ext cx="0" cy="81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77" name="直接连接符 168976"/>
                <p:cNvSpPr/>
                <p:nvPr/>
              </p:nvSpPr>
              <p:spPr>
                <a:xfrm>
                  <a:off x="2784" y="1776"/>
                  <a:ext cx="0"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78" name="直接连接符 168977"/>
                <p:cNvSpPr/>
                <p:nvPr/>
              </p:nvSpPr>
              <p:spPr>
                <a:xfrm flipH="1">
                  <a:off x="2496" y="2016"/>
                  <a:ext cx="2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79" name="直接连接符 168978"/>
                <p:cNvSpPr/>
                <p:nvPr/>
              </p:nvSpPr>
              <p:spPr>
                <a:xfrm flipH="1">
                  <a:off x="2208" y="1776"/>
                  <a:ext cx="2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0" name="直接连接符 168979"/>
                <p:cNvSpPr/>
                <p:nvPr/>
              </p:nvSpPr>
              <p:spPr>
                <a:xfrm>
                  <a:off x="2208" y="1776"/>
                  <a:ext cx="0" cy="81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1" name="直接连接符 168980"/>
                <p:cNvSpPr/>
                <p:nvPr/>
              </p:nvSpPr>
              <p:spPr>
                <a:xfrm>
                  <a:off x="2208" y="2352"/>
                  <a:ext cx="86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2" name="直接连接符 168981"/>
                <p:cNvSpPr/>
                <p:nvPr/>
              </p:nvSpPr>
              <p:spPr>
                <a:xfrm flipH="1">
                  <a:off x="2784" y="1776"/>
                  <a:ext cx="2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grpSp>
          <p:nvGrpSpPr>
            <p:cNvPr id="168983" name="组合 168982"/>
            <p:cNvGrpSpPr/>
            <p:nvPr/>
          </p:nvGrpSpPr>
          <p:grpSpPr>
            <a:xfrm>
              <a:off x="624" y="2208"/>
              <a:ext cx="1488" cy="768"/>
              <a:chOff x="192" y="3072"/>
              <a:chExt cx="1488" cy="768"/>
            </a:xfrm>
          </p:grpSpPr>
          <p:sp>
            <p:nvSpPr>
              <p:cNvPr id="168984" name="直接连接符 168983"/>
              <p:cNvSpPr/>
              <p:nvPr/>
            </p:nvSpPr>
            <p:spPr>
              <a:xfrm flipV="1">
                <a:off x="1680" y="3072"/>
                <a:ext cx="0" cy="768"/>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68985" name="组合 168984"/>
              <p:cNvGrpSpPr/>
              <p:nvPr/>
            </p:nvGrpSpPr>
            <p:grpSpPr>
              <a:xfrm>
                <a:off x="192" y="3072"/>
                <a:ext cx="1488" cy="768"/>
                <a:chOff x="192" y="3072"/>
                <a:chExt cx="1488" cy="768"/>
              </a:xfrm>
            </p:grpSpPr>
            <p:sp>
              <p:nvSpPr>
                <p:cNvPr id="168986" name="直接连接符 168985"/>
                <p:cNvSpPr/>
                <p:nvPr/>
              </p:nvSpPr>
              <p:spPr>
                <a:xfrm>
                  <a:off x="192" y="3840"/>
                  <a:ext cx="14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7" name="直接连接符 168986"/>
                <p:cNvSpPr/>
                <p:nvPr/>
              </p:nvSpPr>
              <p:spPr>
                <a:xfrm flipH="1">
                  <a:off x="192" y="3072"/>
                  <a:ext cx="14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8" name="直接连接符 168987"/>
                <p:cNvSpPr/>
                <p:nvPr/>
              </p:nvSpPr>
              <p:spPr>
                <a:xfrm>
                  <a:off x="192" y="3072"/>
                  <a:ext cx="0" cy="76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89" name="直接连接符 168988"/>
                <p:cNvSpPr/>
                <p:nvPr/>
              </p:nvSpPr>
              <p:spPr>
                <a:xfrm flipH="1">
                  <a:off x="528" y="3312"/>
                  <a:ext cx="115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0" name="直接连接符 168989"/>
                <p:cNvSpPr/>
                <p:nvPr/>
              </p:nvSpPr>
              <p:spPr>
                <a:xfrm>
                  <a:off x="528" y="3312"/>
                  <a:ext cx="0" cy="2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1" name="直接连接符 168990"/>
                <p:cNvSpPr/>
                <p:nvPr/>
              </p:nvSpPr>
              <p:spPr>
                <a:xfrm>
                  <a:off x="528" y="3600"/>
                  <a:ext cx="115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2" name="直接连接符 168991"/>
                <p:cNvSpPr/>
                <p:nvPr/>
              </p:nvSpPr>
              <p:spPr>
                <a:xfrm>
                  <a:off x="768" y="3072"/>
                  <a:ext cx="0"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3" name="直接连接符 168992"/>
                <p:cNvSpPr/>
                <p:nvPr/>
              </p:nvSpPr>
              <p:spPr>
                <a:xfrm flipV="1">
                  <a:off x="768" y="3600"/>
                  <a:ext cx="0"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grpSp>
          <p:nvGrpSpPr>
            <p:cNvPr id="168994" name="组合 168993"/>
            <p:cNvGrpSpPr/>
            <p:nvPr/>
          </p:nvGrpSpPr>
          <p:grpSpPr>
            <a:xfrm>
              <a:off x="624" y="912"/>
              <a:ext cx="1488" cy="816"/>
              <a:chOff x="624" y="912"/>
              <a:chExt cx="1488" cy="816"/>
            </a:xfrm>
          </p:grpSpPr>
          <p:sp>
            <p:nvSpPr>
              <p:cNvPr id="168995" name="直接连接符 168994"/>
              <p:cNvSpPr/>
              <p:nvPr/>
            </p:nvSpPr>
            <p:spPr>
              <a:xfrm>
                <a:off x="624" y="1728"/>
                <a:ext cx="1488"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6" name="直接连接符 168995"/>
              <p:cNvSpPr/>
              <p:nvPr/>
            </p:nvSpPr>
            <p:spPr>
              <a:xfrm flipV="1">
                <a:off x="2112" y="912"/>
                <a:ext cx="0" cy="81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7" name="直接连接符 168996"/>
              <p:cNvSpPr/>
              <p:nvPr/>
            </p:nvSpPr>
            <p:spPr>
              <a:xfrm flipH="1">
                <a:off x="1200" y="912"/>
                <a:ext cx="91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8" name="直接连接符 168997"/>
              <p:cNvSpPr/>
              <p:nvPr/>
            </p:nvSpPr>
            <p:spPr>
              <a:xfrm flipH="1">
                <a:off x="624" y="912"/>
                <a:ext cx="576" cy="576"/>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8999" name="直接连接符 168998"/>
              <p:cNvSpPr/>
              <p:nvPr/>
            </p:nvSpPr>
            <p:spPr>
              <a:xfrm>
                <a:off x="624" y="1488"/>
                <a:ext cx="0" cy="24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69000" name="直接连接符 168999"/>
              <p:cNvSpPr/>
              <p:nvPr/>
            </p:nvSpPr>
            <p:spPr>
              <a:xfrm flipH="1">
                <a:off x="1872" y="1152"/>
                <a:ext cx="240"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sp>
            <p:nvSpPr>
              <p:cNvPr id="169001" name="直接连接符 169000"/>
              <p:cNvSpPr/>
              <p:nvPr/>
            </p:nvSpPr>
            <p:spPr>
              <a:xfrm flipH="1">
                <a:off x="1584" y="1152"/>
                <a:ext cx="240"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sp>
            <p:nvSpPr>
              <p:cNvPr id="169002" name="直接连接符 169001"/>
              <p:cNvSpPr/>
              <p:nvPr/>
            </p:nvSpPr>
            <p:spPr>
              <a:xfrm flipH="1">
                <a:off x="1296" y="1152"/>
                <a:ext cx="240"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sp>
            <p:nvSpPr>
              <p:cNvPr id="169003" name="直接连接符 169002"/>
              <p:cNvSpPr/>
              <p:nvPr/>
            </p:nvSpPr>
            <p:spPr>
              <a:xfrm flipH="1">
                <a:off x="960" y="1152"/>
                <a:ext cx="288"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grpSp>
      </p:grpSp>
      <p:sp>
        <p:nvSpPr>
          <p:cNvPr id="169004" name="文本框 169003"/>
          <p:cNvSpPr txBox="1"/>
          <p:nvPr/>
        </p:nvSpPr>
        <p:spPr>
          <a:xfrm>
            <a:off x="7548563" y="4648200"/>
            <a:ext cx="692150" cy="641350"/>
          </a:xfrm>
          <a:prstGeom prst="rect">
            <a:avLst/>
          </a:prstGeom>
          <a:noFill/>
          <a:ln w="19050">
            <a:noFill/>
            <a:miter/>
          </a:ln>
        </p:spPr>
        <p:txBody>
          <a:bodyPr wrap="none" anchor="t">
            <a:spAutoFit/>
          </a:bodyPr>
          <a:lstStyle/>
          <a:p>
            <a:pPr lvl="0" algn="ctr"/>
            <a:r>
              <a:rPr lang="en-US" altLang="zh-CN" sz="3600" b="1">
                <a:solidFill>
                  <a:srgbClr val="FF0000"/>
                </a:solidFill>
                <a:latin typeface="Times New Roman" pitchFamily="18" charset="0"/>
                <a:ea typeface="宋体" pitchFamily="2" charset="-122"/>
              </a:rPr>
              <a:t>Q</a:t>
            </a:r>
            <a:r>
              <a:rPr lang="en-US" altLang="zh-CN" sz="3600" b="1" baseline="-25000">
                <a:solidFill>
                  <a:srgbClr val="FF0000"/>
                </a:solidFill>
                <a:latin typeface="Times New Roman" pitchFamily="18" charset="0"/>
                <a:ea typeface="宋体" pitchFamily="2" charset="-122"/>
              </a:rPr>
              <a:t>1</a:t>
            </a:r>
            <a:endParaRPr lang="en-US" altLang="zh-CN" sz="2800" b="1">
              <a:solidFill>
                <a:schemeClr val="tx1"/>
              </a:solidFill>
              <a:latin typeface="Times New Roman" pitchFamily="18" charset="0"/>
              <a:ea typeface="宋体" pitchFamily="2" charset="-122"/>
            </a:endParaRPr>
          </a:p>
        </p:txBody>
      </p:sp>
      <p:grpSp>
        <p:nvGrpSpPr>
          <p:cNvPr id="169005" name="组合 169004"/>
          <p:cNvGrpSpPr/>
          <p:nvPr/>
        </p:nvGrpSpPr>
        <p:grpSpPr>
          <a:xfrm rot="-775023">
            <a:off x="4652963" y="2971800"/>
            <a:ext cx="762000" cy="1066800"/>
            <a:chOff x="3792" y="1776"/>
            <a:chExt cx="480" cy="672"/>
          </a:xfrm>
        </p:grpSpPr>
        <p:sp>
          <p:nvSpPr>
            <p:cNvPr id="169006" name="文本框 169005"/>
            <p:cNvSpPr txBox="1"/>
            <p:nvPr/>
          </p:nvSpPr>
          <p:spPr>
            <a:xfrm>
              <a:off x="3792" y="1776"/>
              <a:ext cx="436" cy="404"/>
            </a:xfrm>
            <a:prstGeom prst="rect">
              <a:avLst/>
            </a:prstGeom>
            <a:noFill/>
            <a:ln w="19050">
              <a:noFill/>
              <a:miter/>
            </a:ln>
          </p:spPr>
          <p:txBody>
            <a:bodyPr wrap="none" anchor="t">
              <a:spAutoFit/>
            </a:bodyPr>
            <a:lstStyle/>
            <a:p>
              <a:pPr lvl="0" algn="ctr"/>
              <a:r>
                <a:rPr lang="en-US" altLang="zh-CN" sz="3600" b="1">
                  <a:solidFill>
                    <a:srgbClr val="FF0000"/>
                  </a:solidFill>
                  <a:latin typeface="Times New Roman" pitchFamily="18" charset="0"/>
                  <a:ea typeface="宋体" pitchFamily="2" charset="-122"/>
                </a:rPr>
                <a:t>Q</a:t>
              </a:r>
              <a:r>
                <a:rPr lang="en-US" altLang="zh-CN" sz="3600" b="1" baseline="-25000">
                  <a:solidFill>
                    <a:srgbClr val="FF0000"/>
                  </a:solidFill>
                  <a:latin typeface="Times New Roman" pitchFamily="18" charset="0"/>
                  <a:ea typeface="宋体" pitchFamily="2" charset="-122"/>
                </a:rPr>
                <a:t>2</a:t>
              </a:r>
              <a:endParaRPr lang="en-US" altLang="zh-CN" sz="2800" b="1">
                <a:solidFill>
                  <a:srgbClr val="FF0000"/>
                </a:solidFill>
                <a:latin typeface="Times New Roman" pitchFamily="18" charset="0"/>
                <a:ea typeface="宋体" pitchFamily="2" charset="-122"/>
              </a:endParaRPr>
            </a:p>
          </p:txBody>
        </p:sp>
        <p:sp>
          <p:nvSpPr>
            <p:cNvPr id="169007" name="直接连接符 169006"/>
            <p:cNvSpPr/>
            <p:nvPr/>
          </p:nvSpPr>
          <p:spPr>
            <a:xfrm>
              <a:off x="4080" y="2160"/>
              <a:ext cx="192" cy="288"/>
            </a:xfrm>
            <a:prstGeom prst="line">
              <a:avLst/>
            </a:prstGeom>
            <a:ln w="28575" cap="flat" cmpd="sng">
              <a:solidFill>
                <a:srgbClr val="FF0000"/>
              </a:solidFill>
              <a:prstDash val="solid"/>
              <a:headEnd type="none" w="med" len="med"/>
              <a:tailEnd type="triangle" w="sm" len="lg"/>
            </a:ln>
          </p:spPr>
          <p:txBody>
            <a:bodyPr/>
            <a:lstStyle/>
            <a:p>
              <a:endParaRPr lang="zh-CN" altLang="en-US"/>
            </a:p>
          </p:txBody>
        </p:sp>
      </p:grpSp>
      <p:grpSp>
        <p:nvGrpSpPr>
          <p:cNvPr id="169008" name="组合 169007"/>
          <p:cNvGrpSpPr/>
          <p:nvPr/>
        </p:nvGrpSpPr>
        <p:grpSpPr>
          <a:xfrm>
            <a:off x="6786563" y="2743200"/>
            <a:ext cx="1225550" cy="1250950"/>
            <a:chOff x="4416" y="2112"/>
            <a:chExt cx="772" cy="788"/>
          </a:xfrm>
        </p:grpSpPr>
        <p:sp>
          <p:nvSpPr>
            <p:cNvPr id="169009" name="文本框 169008"/>
            <p:cNvSpPr txBox="1"/>
            <p:nvPr/>
          </p:nvSpPr>
          <p:spPr>
            <a:xfrm>
              <a:off x="4800" y="2496"/>
              <a:ext cx="388" cy="404"/>
            </a:xfrm>
            <a:prstGeom prst="rect">
              <a:avLst/>
            </a:prstGeom>
            <a:noFill/>
            <a:ln w="19050">
              <a:noFill/>
              <a:miter/>
            </a:ln>
          </p:spPr>
          <p:txBody>
            <a:bodyPr wrap="none" anchor="t">
              <a:spAutoFit/>
            </a:bodyPr>
            <a:lstStyle/>
            <a:p>
              <a:pPr lvl="0" algn="ctr"/>
              <a:r>
                <a:rPr lang="en-US" altLang="zh-CN" sz="3600" b="1">
                  <a:solidFill>
                    <a:srgbClr val="0000FF"/>
                  </a:solidFill>
                  <a:latin typeface="Times New Roman" pitchFamily="18" charset="0"/>
                  <a:ea typeface="宋体" pitchFamily="2" charset="-122"/>
                </a:rPr>
                <a:t>P</a:t>
              </a:r>
              <a:r>
                <a:rPr lang="en-US" altLang="zh-CN" sz="3600" b="1" baseline="-25000">
                  <a:solidFill>
                    <a:srgbClr val="0000FF"/>
                  </a:solidFill>
                  <a:latin typeface="Times New Roman" pitchFamily="18" charset="0"/>
                  <a:ea typeface="宋体" pitchFamily="2" charset="-122"/>
                </a:rPr>
                <a:t>1</a:t>
              </a:r>
              <a:endParaRPr lang="en-US" altLang="zh-CN" sz="3600" b="1">
                <a:solidFill>
                  <a:srgbClr val="0000FF"/>
                </a:solidFill>
                <a:latin typeface="Times New Roman" pitchFamily="18" charset="0"/>
                <a:ea typeface="宋体" pitchFamily="2" charset="-122"/>
              </a:endParaRPr>
            </a:p>
          </p:txBody>
        </p:sp>
        <p:sp>
          <p:nvSpPr>
            <p:cNvPr id="169010" name="文本框 169009"/>
            <p:cNvSpPr txBox="1"/>
            <p:nvPr/>
          </p:nvSpPr>
          <p:spPr>
            <a:xfrm>
              <a:off x="4416" y="2112"/>
              <a:ext cx="388" cy="404"/>
            </a:xfrm>
            <a:prstGeom prst="rect">
              <a:avLst/>
            </a:prstGeom>
            <a:noFill/>
            <a:ln w="19050">
              <a:noFill/>
              <a:miter/>
            </a:ln>
          </p:spPr>
          <p:txBody>
            <a:bodyPr wrap="none" anchor="t">
              <a:spAutoFit/>
            </a:bodyPr>
            <a:lstStyle/>
            <a:p>
              <a:pPr lvl="0" algn="ctr"/>
              <a:r>
                <a:rPr lang="en-US" altLang="zh-CN" sz="3600" b="1">
                  <a:solidFill>
                    <a:srgbClr val="0000FF"/>
                  </a:solidFill>
                  <a:latin typeface="Times New Roman" pitchFamily="18" charset="0"/>
                  <a:ea typeface="宋体" pitchFamily="2" charset="-122"/>
                </a:rPr>
                <a:t>P</a:t>
              </a:r>
              <a:r>
                <a:rPr lang="en-US" altLang="zh-CN" sz="3600" b="1" baseline="-25000">
                  <a:solidFill>
                    <a:srgbClr val="0000FF"/>
                  </a:solidFill>
                  <a:latin typeface="Times New Roman" pitchFamily="18" charset="0"/>
                  <a:ea typeface="宋体" pitchFamily="2" charset="-122"/>
                </a:rPr>
                <a:t>2</a:t>
              </a:r>
              <a:endParaRPr lang="en-US" altLang="zh-CN" sz="3600" b="1">
                <a:solidFill>
                  <a:srgbClr val="0000FF"/>
                </a:solidFill>
                <a:latin typeface="Times New Roman" pitchFamily="18" charset="0"/>
                <a:ea typeface="宋体" pitchFamily="2" charset="-122"/>
              </a:endParaRPr>
            </a:p>
          </p:txBody>
        </p:sp>
      </p:grpSp>
      <p:sp>
        <p:nvSpPr>
          <p:cNvPr id="169011" name="文本框 169010"/>
          <p:cNvSpPr txBox="1"/>
          <p:nvPr/>
        </p:nvSpPr>
        <p:spPr>
          <a:xfrm>
            <a:off x="6176963" y="3810000"/>
            <a:ext cx="514350" cy="641350"/>
          </a:xfrm>
          <a:prstGeom prst="rect">
            <a:avLst/>
          </a:prstGeom>
          <a:noFill/>
          <a:ln w="19050">
            <a:noFill/>
            <a:miter/>
          </a:ln>
        </p:spPr>
        <p:txBody>
          <a:bodyPr wrap="none" anchor="t">
            <a:spAutoFit/>
          </a:bodyPr>
          <a:lstStyle/>
          <a:p>
            <a:pPr lvl="0" algn="ctr"/>
            <a:r>
              <a:rPr lang="en-US" altLang="zh-CN" sz="3600" b="1">
                <a:solidFill>
                  <a:schemeClr val="tx1"/>
                </a:solidFill>
                <a:latin typeface="Times New Roman" pitchFamily="18" charset="0"/>
                <a:ea typeface="宋体" pitchFamily="2" charset="-122"/>
              </a:rPr>
              <a:t>R</a:t>
            </a:r>
            <a:endParaRPr lang="en-US" altLang="zh-CN" sz="3600" b="1">
              <a:solidFill>
                <a:srgbClr val="FF0000"/>
              </a:solidFill>
              <a:latin typeface="Times New Roman" pitchFamily="18" charset="0"/>
              <a:ea typeface="宋体" pitchFamily="2" charset="-122"/>
            </a:endParaRPr>
          </a:p>
        </p:txBody>
      </p:sp>
      <p:sp>
        <p:nvSpPr>
          <p:cNvPr id="169012" name="直接连接符 169011"/>
          <p:cNvSpPr/>
          <p:nvPr/>
        </p:nvSpPr>
        <p:spPr>
          <a:xfrm>
            <a:off x="385763" y="5638800"/>
            <a:ext cx="2952750" cy="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69013" name="直接连接符 169012"/>
          <p:cNvSpPr/>
          <p:nvPr/>
        </p:nvSpPr>
        <p:spPr>
          <a:xfrm flipV="1">
            <a:off x="6100763" y="762000"/>
            <a:ext cx="0" cy="1928813"/>
          </a:xfrm>
          <a:prstGeom prst="line">
            <a:avLst/>
          </a:prstGeom>
          <a:ln w="57150" cap="flat" cmpd="sng">
            <a:solidFill>
              <a:srgbClr val="FF0000"/>
            </a:solidFill>
            <a:prstDash val="solid"/>
            <a:headEnd type="none" w="med" len="med"/>
            <a:tailEnd type="none" w="med" len="med"/>
          </a:ln>
        </p:spPr>
        <p:txBody>
          <a:bodyPr/>
          <a:lstStyle/>
          <a:p>
            <a:endParaRPr lang="zh-CN" altLang="en-US"/>
          </a:p>
        </p:txBody>
      </p:sp>
      <p:grpSp>
        <p:nvGrpSpPr>
          <p:cNvPr id="169014" name="组合 169013"/>
          <p:cNvGrpSpPr/>
          <p:nvPr/>
        </p:nvGrpSpPr>
        <p:grpSpPr>
          <a:xfrm>
            <a:off x="385763" y="762000"/>
            <a:ext cx="2952750" cy="1928813"/>
            <a:chOff x="240" y="480"/>
            <a:chExt cx="1860" cy="1215"/>
          </a:xfrm>
        </p:grpSpPr>
        <p:sp>
          <p:nvSpPr>
            <p:cNvPr id="169015" name="直接连接符 169014"/>
            <p:cNvSpPr/>
            <p:nvPr/>
          </p:nvSpPr>
          <p:spPr>
            <a:xfrm>
              <a:off x="240" y="1695"/>
              <a:ext cx="1860" cy="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69016" name="直接连接符 169015"/>
            <p:cNvSpPr/>
            <p:nvPr/>
          </p:nvSpPr>
          <p:spPr>
            <a:xfrm flipH="1">
              <a:off x="945" y="480"/>
              <a:ext cx="1152" cy="0"/>
            </a:xfrm>
            <a:prstGeom prst="line">
              <a:avLst/>
            </a:prstGeom>
            <a:ln w="57150" cap="flat" cmpd="sng">
              <a:solidFill>
                <a:srgbClr val="FF0000"/>
              </a:solidFill>
              <a:prstDash val="solid"/>
              <a:headEnd type="none" w="med" len="med"/>
              <a:tailEnd type="none" w="med" len="med"/>
            </a:ln>
          </p:spPr>
          <p:txBody>
            <a:bodyPr/>
            <a:lstStyle/>
            <a:p>
              <a:endParaRPr lang="zh-CN" altLang="en-US"/>
            </a:p>
          </p:txBody>
        </p:sp>
      </p:grpSp>
      <p:grpSp>
        <p:nvGrpSpPr>
          <p:cNvPr id="169017" name="组合 169016"/>
          <p:cNvGrpSpPr/>
          <p:nvPr/>
        </p:nvGrpSpPr>
        <p:grpSpPr>
          <a:xfrm>
            <a:off x="385763" y="762000"/>
            <a:ext cx="2952750" cy="1928813"/>
            <a:chOff x="480" y="1104"/>
            <a:chExt cx="1488" cy="816"/>
          </a:xfrm>
        </p:grpSpPr>
        <p:sp>
          <p:nvSpPr>
            <p:cNvPr id="169018" name="直接连接符 169017"/>
            <p:cNvSpPr/>
            <p:nvPr/>
          </p:nvSpPr>
          <p:spPr>
            <a:xfrm flipV="1">
              <a:off x="1968" y="1104"/>
              <a:ext cx="0" cy="816"/>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69019" name="直接连接符 169018"/>
            <p:cNvSpPr/>
            <p:nvPr/>
          </p:nvSpPr>
          <p:spPr>
            <a:xfrm>
              <a:off x="480" y="1680"/>
              <a:ext cx="0" cy="24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69020" name="直接连接符 169019"/>
            <p:cNvSpPr/>
            <p:nvPr/>
          </p:nvSpPr>
          <p:spPr>
            <a:xfrm flipV="1">
              <a:off x="480" y="1104"/>
              <a:ext cx="576" cy="576"/>
            </a:xfrm>
            <a:prstGeom prst="line">
              <a:avLst/>
            </a:prstGeom>
            <a:ln w="57150" cap="flat" cmpd="sng">
              <a:solidFill>
                <a:srgbClr val="FF0000"/>
              </a:solidFill>
              <a:prstDash val="solid"/>
              <a:headEnd type="none" w="med" len="med"/>
              <a:tailEnd type="none" w="med" len="med"/>
            </a:ln>
          </p:spPr>
          <p:txBody>
            <a:bodyPr/>
            <a:lstStyle/>
            <a:p>
              <a:endParaRPr lang="zh-CN" altLang="en-US"/>
            </a:p>
          </p:txBody>
        </p:sp>
      </p:grpSp>
      <p:sp>
        <p:nvSpPr>
          <p:cNvPr id="169021" name="直接连接符 169020"/>
          <p:cNvSpPr/>
          <p:nvPr/>
        </p:nvSpPr>
        <p:spPr>
          <a:xfrm flipH="1">
            <a:off x="1522413" y="762000"/>
            <a:ext cx="1828800"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grpSp>
        <p:nvGrpSpPr>
          <p:cNvPr id="169022" name="组合 169021"/>
          <p:cNvGrpSpPr/>
          <p:nvPr/>
        </p:nvGrpSpPr>
        <p:grpSpPr>
          <a:xfrm>
            <a:off x="4386263" y="762000"/>
            <a:ext cx="1714500" cy="0"/>
            <a:chOff x="2496" y="1104"/>
            <a:chExt cx="864" cy="0"/>
          </a:xfrm>
        </p:grpSpPr>
        <p:sp>
          <p:nvSpPr>
            <p:cNvPr id="169023" name="直接连接符 169022"/>
            <p:cNvSpPr/>
            <p:nvPr/>
          </p:nvSpPr>
          <p:spPr>
            <a:xfrm>
              <a:off x="2496" y="1104"/>
              <a:ext cx="288"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69024" name="直接连接符 169023"/>
            <p:cNvSpPr/>
            <p:nvPr/>
          </p:nvSpPr>
          <p:spPr>
            <a:xfrm>
              <a:off x="3072" y="1104"/>
              <a:ext cx="288"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grpSp>
      <p:grpSp>
        <p:nvGrpSpPr>
          <p:cNvPr id="169025" name="组合 169024"/>
          <p:cNvGrpSpPr/>
          <p:nvPr/>
        </p:nvGrpSpPr>
        <p:grpSpPr>
          <a:xfrm>
            <a:off x="1528763" y="3824288"/>
            <a:ext cx="1809750" cy="1814512"/>
            <a:chOff x="1056" y="2400"/>
            <a:chExt cx="912" cy="768"/>
          </a:xfrm>
        </p:grpSpPr>
        <p:sp>
          <p:nvSpPr>
            <p:cNvPr id="169026" name="直接连接符 169025"/>
            <p:cNvSpPr/>
            <p:nvPr/>
          </p:nvSpPr>
          <p:spPr>
            <a:xfrm>
              <a:off x="1056" y="2400"/>
              <a:ext cx="0" cy="24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69027" name="直接连接符 169026"/>
            <p:cNvSpPr/>
            <p:nvPr/>
          </p:nvSpPr>
          <p:spPr>
            <a:xfrm>
              <a:off x="1056" y="2928"/>
              <a:ext cx="0" cy="24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69028" name="直接连接符 169027"/>
            <p:cNvSpPr/>
            <p:nvPr/>
          </p:nvSpPr>
          <p:spPr>
            <a:xfrm>
              <a:off x="1968" y="2400"/>
              <a:ext cx="0" cy="24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69029" name="直接连接符 169028"/>
            <p:cNvSpPr/>
            <p:nvPr/>
          </p:nvSpPr>
          <p:spPr>
            <a:xfrm>
              <a:off x="1968" y="2928"/>
              <a:ext cx="0" cy="24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grpSp>
      <p:grpSp>
        <p:nvGrpSpPr>
          <p:cNvPr id="169030" name="组合 169029"/>
          <p:cNvGrpSpPr/>
          <p:nvPr/>
        </p:nvGrpSpPr>
        <p:grpSpPr>
          <a:xfrm>
            <a:off x="1528763" y="3824288"/>
            <a:ext cx="1809750" cy="1814512"/>
            <a:chOff x="1056" y="2400"/>
            <a:chExt cx="912" cy="768"/>
          </a:xfrm>
        </p:grpSpPr>
        <p:sp>
          <p:nvSpPr>
            <p:cNvPr id="169031" name="直接连接符 169030"/>
            <p:cNvSpPr/>
            <p:nvPr/>
          </p:nvSpPr>
          <p:spPr>
            <a:xfrm flipH="1">
              <a:off x="1056" y="2400"/>
              <a:ext cx="912"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69032" name="直接连接符 169031"/>
            <p:cNvSpPr/>
            <p:nvPr/>
          </p:nvSpPr>
          <p:spPr>
            <a:xfrm flipH="1">
              <a:off x="1056" y="2640"/>
              <a:ext cx="912"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69033" name="直接连接符 169032"/>
            <p:cNvSpPr/>
            <p:nvPr/>
          </p:nvSpPr>
          <p:spPr>
            <a:xfrm flipH="1">
              <a:off x="1056" y="2928"/>
              <a:ext cx="912"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169034" name="直接连接符 169033"/>
            <p:cNvSpPr/>
            <p:nvPr/>
          </p:nvSpPr>
          <p:spPr>
            <a:xfrm flipH="1">
              <a:off x="1056" y="3168"/>
              <a:ext cx="912"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grpSp>
      <p:grpSp>
        <p:nvGrpSpPr>
          <p:cNvPr id="169035" name="组合 169034"/>
          <p:cNvGrpSpPr/>
          <p:nvPr/>
        </p:nvGrpSpPr>
        <p:grpSpPr>
          <a:xfrm>
            <a:off x="1052513" y="1328738"/>
            <a:ext cx="2286000" cy="0"/>
            <a:chOff x="816" y="1344"/>
            <a:chExt cx="1152" cy="0"/>
          </a:xfrm>
        </p:grpSpPr>
        <p:sp>
          <p:nvSpPr>
            <p:cNvPr id="169036" name="直接连接符 169035"/>
            <p:cNvSpPr/>
            <p:nvPr/>
          </p:nvSpPr>
          <p:spPr>
            <a:xfrm>
              <a:off x="816" y="1344"/>
              <a:ext cx="240" cy="0"/>
            </a:xfrm>
            <a:prstGeom prst="line">
              <a:avLst/>
            </a:prstGeom>
            <a:ln w="38100" cap="flat" cmpd="sng">
              <a:solidFill>
                <a:srgbClr val="FF33CC"/>
              </a:solidFill>
              <a:prstDash val="solid"/>
              <a:headEnd type="none" w="med" len="med"/>
              <a:tailEnd type="none" w="med" len="med"/>
            </a:ln>
          </p:spPr>
          <p:txBody>
            <a:bodyPr/>
            <a:lstStyle/>
            <a:p>
              <a:endParaRPr lang="zh-CN" altLang="en-US"/>
            </a:p>
          </p:txBody>
        </p:sp>
        <p:sp>
          <p:nvSpPr>
            <p:cNvPr id="169037" name="直接连接符 169036"/>
            <p:cNvSpPr/>
            <p:nvPr/>
          </p:nvSpPr>
          <p:spPr>
            <a:xfrm flipH="1">
              <a:off x="1200" y="1344"/>
              <a:ext cx="192" cy="0"/>
            </a:xfrm>
            <a:prstGeom prst="line">
              <a:avLst/>
            </a:prstGeom>
            <a:ln w="38100" cap="flat" cmpd="sng">
              <a:solidFill>
                <a:srgbClr val="FF33CC"/>
              </a:solidFill>
              <a:prstDash val="solid"/>
              <a:headEnd type="none" w="med" len="med"/>
              <a:tailEnd type="none" w="med" len="med"/>
            </a:ln>
          </p:spPr>
          <p:txBody>
            <a:bodyPr/>
            <a:lstStyle/>
            <a:p>
              <a:endParaRPr lang="zh-CN" altLang="en-US"/>
            </a:p>
          </p:txBody>
        </p:sp>
        <p:sp>
          <p:nvSpPr>
            <p:cNvPr id="169038" name="直接连接符 169037"/>
            <p:cNvSpPr/>
            <p:nvPr/>
          </p:nvSpPr>
          <p:spPr>
            <a:xfrm flipH="1">
              <a:off x="1488" y="1344"/>
              <a:ext cx="192" cy="0"/>
            </a:xfrm>
            <a:prstGeom prst="line">
              <a:avLst/>
            </a:prstGeom>
            <a:ln w="38100" cap="flat" cmpd="sng">
              <a:solidFill>
                <a:srgbClr val="FF33CC"/>
              </a:solidFill>
              <a:prstDash val="solid"/>
              <a:headEnd type="none" w="med" len="med"/>
              <a:tailEnd type="none" w="med" len="med"/>
            </a:ln>
          </p:spPr>
          <p:txBody>
            <a:bodyPr/>
            <a:lstStyle/>
            <a:p>
              <a:endParaRPr lang="zh-CN" altLang="en-US"/>
            </a:p>
          </p:txBody>
        </p:sp>
        <p:sp>
          <p:nvSpPr>
            <p:cNvPr id="169039" name="直接连接符 169038"/>
            <p:cNvSpPr/>
            <p:nvPr/>
          </p:nvSpPr>
          <p:spPr>
            <a:xfrm flipH="1">
              <a:off x="1776" y="1344"/>
              <a:ext cx="192" cy="0"/>
            </a:xfrm>
            <a:prstGeom prst="line">
              <a:avLst/>
            </a:prstGeom>
            <a:ln w="38100" cap="flat" cmpd="sng">
              <a:solidFill>
                <a:srgbClr val="FF33CC"/>
              </a:solidFill>
              <a:prstDash val="solid"/>
              <a:headEnd type="none" w="med" len="med"/>
              <a:tailEnd type="none" w="med" len="med"/>
            </a:ln>
          </p:spPr>
          <p:txBody>
            <a:bodyPr/>
            <a:lstStyle/>
            <a:p>
              <a:endParaRPr lang="zh-CN" altLang="en-US"/>
            </a:p>
          </p:txBody>
        </p:sp>
      </p:grpSp>
      <p:sp>
        <p:nvSpPr>
          <p:cNvPr id="169040" name="直接连接符 169039"/>
          <p:cNvSpPr/>
          <p:nvPr/>
        </p:nvSpPr>
        <p:spPr>
          <a:xfrm flipH="1">
            <a:off x="385763" y="762000"/>
            <a:ext cx="1143000" cy="1360488"/>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41" name="文本框 169040"/>
          <p:cNvSpPr txBox="1"/>
          <p:nvPr/>
        </p:nvSpPr>
        <p:spPr>
          <a:xfrm>
            <a:off x="6186488" y="4768850"/>
            <a:ext cx="438150" cy="641350"/>
          </a:xfrm>
          <a:prstGeom prst="rect">
            <a:avLst/>
          </a:prstGeom>
          <a:noFill/>
          <a:ln w="19050">
            <a:noFill/>
            <a:miter/>
          </a:ln>
        </p:spPr>
        <p:txBody>
          <a:bodyPr wrap="none" anchor="t">
            <a:spAutoFit/>
          </a:bodyPr>
          <a:lstStyle/>
          <a:p>
            <a:pPr lvl="0" algn="ctr"/>
            <a:r>
              <a:rPr lang="en-US" altLang="zh-CN" sz="3600" b="1">
                <a:solidFill>
                  <a:schemeClr val="tx1"/>
                </a:solidFill>
                <a:latin typeface="Times New Roman" pitchFamily="18" charset="0"/>
                <a:ea typeface="宋体" pitchFamily="2" charset="-122"/>
              </a:rPr>
              <a:t>S</a:t>
            </a:r>
            <a:endParaRPr lang="en-US" altLang="zh-CN" sz="3600" b="1">
              <a:solidFill>
                <a:srgbClr val="FF0000"/>
              </a:solidFill>
              <a:latin typeface="Times New Roman" pitchFamily="18" charset="0"/>
              <a:ea typeface="宋体" pitchFamily="2" charset="-122"/>
            </a:endParaRPr>
          </a:p>
        </p:txBody>
      </p:sp>
      <p:sp>
        <p:nvSpPr>
          <p:cNvPr id="169042" name="直接连接符 169041"/>
          <p:cNvSpPr/>
          <p:nvPr/>
        </p:nvSpPr>
        <p:spPr>
          <a:xfrm>
            <a:off x="4957763" y="1330325"/>
            <a:ext cx="571500" cy="0"/>
          </a:xfrm>
          <a:prstGeom prst="line">
            <a:avLst/>
          </a:prstGeom>
          <a:ln w="57150" cap="flat" cmpd="sng">
            <a:solidFill>
              <a:srgbClr val="FF33CC"/>
            </a:solidFill>
            <a:prstDash val="solid"/>
            <a:headEnd type="none" w="med" len="med"/>
            <a:tailEnd type="none" w="med" len="med"/>
          </a:ln>
        </p:spPr>
        <p:txBody>
          <a:bodyPr/>
          <a:lstStyle/>
          <a:p>
            <a:endParaRPr lang="zh-CN" altLang="en-US"/>
          </a:p>
        </p:txBody>
      </p:sp>
      <p:grpSp>
        <p:nvGrpSpPr>
          <p:cNvPr id="169043" name="组合 169042"/>
          <p:cNvGrpSpPr/>
          <p:nvPr/>
        </p:nvGrpSpPr>
        <p:grpSpPr>
          <a:xfrm>
            <a:off x="1071563" y="4383088"/>
            <a:ext cx="2286000" cy="681037"/>
            <a:chOff x="816" y="2640"/>
            <a:chExt cx="1152" cy="288"/>
          </a:xfrm>
        </p:grpSpPr>
        <p:sp>
          <p:nvSpPr>
            <p:cNvPr id="169044" name="直接连接符 169043"/>
            <p:cNvSpPr/>
            <p:nvPr/>
          </p:nvSpPr>
          <p:spPr>
            <a:xfrm>
              <a:off x="816" y="2640"/>
              <a:ext cx="1152" cy="0"/>
            </a:xfrm>
            <a:prstGeom prst="line">
              <a:avLst/>
            </a:prstGeom>
            <a:ln w="57150" cap="flat" cmpd="sng">
              <a:solidFill>
                <a:srgbClr val="FF33CC"/>
              </a:solidFill>
              <a:prstDash val="solid"/>
              <a:headEnd type="none" w="med" len="med"/>
              <a:tailEnd type="none" w="med" len="med"/>
            </a:ln>
          </p:spPr>
          <p:txBody>
            <a:bodyPr/>
            <a:lstStyle/>
            <a:p>
              <a:endParaRPr lang="zh-CN" altLang="en-US"/>
            </a:p>
          </p:txBody>
        </p:sp>
        <p:sp>
          <p:nvSpPr>
            <p:cNvPr id="169045" name="直接连接符 169044"/>
            <p:cNvSpPr/>
            <p:nvPr/>
          </p:nvSpPr>
          <p:spPr>
            <a:xfrm>
              <a:off x="816" y="2928"/>
              <a:ext cx="1152" cy="0"/>
            </a:xfrm>
            <a:prstGeom prst="line">
              <a:avLst/>
            </a:prstGeom>
            <a:ln w="57150" cap="flat" cmpd="sng">
              <a:solidFill>
                <a:srgbClr val="FF33CC"/>
              </a:solidFill>
              <a:prstDash val="solid"/>
              <a:headEnd type="none" w="med" len="med"/>
              <a:tailEnd type="none" w="med" len="med"/>
            </a:ln>
          </p:spPr>
          <p:txBody>
            <a:bodyPr/>
            <a:lstStyle/>
            <a:p>
              <a:endParaRPr lang="zh-CN" altLang="en-US"/>
            </a:p>
          </p:txBody>
        </p:sp>
      </p:grpSp>
      <p:grpSp>
        <p:nvGrpSpPr>
          <p:cNvPr id="169046" name="组合 169045"/>
          <p:cNvGrpSpPr/>
          <p:nvPr/>
        </p:nvGrpSpPr>
        <p:grpSpPr>
          <a:xfrm>
            <a:off x="1071563" y="4419600"/>
            <a:ext cx="2286000" cy="681038"/>
            <a:chOff x="816" y="2640"/>
            <a:chExt cx="1152" cy="288"/>
          </a:xfrm>
        </p:grpSpPr>
        <p:sp>
          <p:nvSpPr>
            <p:cNvPr id="169047" name="直接连接符 169046"/>
            <p:cNvSpPr/>
            <p:nvPr/>
          </p:nvSpPr>
          <p:spPr>
            <a:xfrm>
              <a:off x="816" y="2640"/>
              <a:ext cx="0" cy="288"/>
            </a:xfrm>
            <a:prstGeom prst="line">
              <a:avLst/>
            </a:prstGeom>
            <a:ln w="57150" cap="flat" cmpd="sng">
              <a:solidFill>
                <a:srgbClr val="FF33CC"/>
              </a:solidFill>
              <a:prstDash val="solid"/>
              <a:headEnd type="none" w="med" len="med"/>
              <a:tailEnd type="none" w="med" len="med"/>
            </a:ln>
          </p:spPr>
          <p:txBody>
            <a:bodyPr/>
            <a:lstStyle/>
            <a:p>
              <a:endParaRPr lang="zh-CN" altLang="en-US"/>
            </a:p>
          </p:txBody>
        </p:sp>
        <p:sp>
          <p:nvSpPr>
            <p:cNvPr id="169048" name="直接连接符 169047"/>
            <p:cNvSpPr/>
            <p:nvPr/>
          </p:nvSpPr>
          <p:spPr>
            <a:xfrm>
              <a:off x="1968" y="2640"/>
              <a:ext cx="0" cy="288"/>
            </a:xfrm>
            <a:prstGeom prst="line">
              <a:avLst/>
            </a:prstGeom>
            <a:ln w="57150" cap="flat" cmpd="sng">
              <a:solidFill>
                <a:srgbClr val="FF33CC"/>
              </a:solidFill>
              <a:prstDash val="solid"/>
              <a:headEnd type="none" w="med" len="med"/>
              <a:tailEnd type="none" w="med" len="med"/>
            </a:ln>
          </p:spPr>
          <p:txBody>
            <a:bodyPr/>
            <a:lstStyle/>
            <a:p>
              <a:endParaRPr lang="zh-CN" altLang="en-US"/>
            </a:p>
          </p:txBody>
        </p:sp>
      </p:grpSp>
      <p:grpSp>
        <p:nvGrpSpPr>
          <p:cNvPr id="169049" name="组合 169048"/>
          <p:cNvGrpSpPr/>
          <p:nvPr/>
        </p:nvGrpSpPr>
        <p:grpSpPr>
          <a:xfrm>
            <a:off x="385763" y="3810000"/>
            <a:ext cx="1143000" cy="1814513"/>
            <a:chOff x="480" y="2400"/>
            <a:chExt cx="576" cy="768"/>
          </a:xfrm>
        </p:grpSpPr>
        <p:sp>
          <p:nvSpPr>
            <p:cNvPr id="169050" name="直接连接符 169049"/>
            <p:cNvSpPr/>
            <p:nvPr/>
          </p:nvSpPr>
          <p:spPr>
            <a:xfrm flipH="1">
              <a:off x="480" y="3168"/>
              <a:ext cx="576"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1" name="直接连接符 169050"/>
            <p:cNvSpPr/>
            <p:nvPr/>
          </p:nvSpPr>
          <p:spPr>
            <a:xfrm flipV="1">
              <a:off x="480" y="2400"/>
              <a:ext cx="0" cy="768"/>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2" name="直接连接符 169051"/>
            <p:cNvSpPr/>
            <p:nvPr/>
          </p:nvSpPr>
          <p:spPr>
            <a:xfrm>
              <a:off x="480" y="2400"/>
              <a:ext cx="576"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3" name="直接连接符 169052"/>
            <p:cNvSpPr/>
            <p:nvPr/>
          </p:nvSpPr>
          <p:spPr>
            <a:xfrm>
              <a:off x="1056" y="2400"/>
              <a:ext cx="0" cy="24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4" name="直接连接符 169053"/>
            <p:cNvSpPr/>
            <p:nvPr/>
          </p:nvSpPr>
          <p:spPr>
            <a:xfrm flipH="1">
              <a:off x="816" y="2640"/>
              <a:ext cx="24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5" name="直接连接符 169054"/>
            <p:cNvSpPr/>
            <p:nvPr/>
          </p:nvSpPr>
          <p:spPr>
            <a:xfrm>
              <a:off x="816" y="2640"/>
              <a:ext cx="0" cy="288"/>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6" name="直接连接符 169055"/>
            <p:cNvSpPr/>
            <p:nvPr/>
          </p:nvSpPr>
          <p:spPr>
            <a:xfrm>
              <a:off x="816" y="2928"/>
              <a:ext cx="24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57" name="直接连接符 169056"/>
            <p:cNvSpPr/>
            <p:nvPr/>
          </p:nvSpPr>
          <p:spPr>
            <a:xfrm>
              <a:off x="1056" y="2928"/>
              <a:ext cx="0" cy="240"/>
            </a:xfrm>
            <a:prstGeom prst="line">
              <a:avLst/>
            </a:prstGeom>
            <a:ln w="57150" cap="flat" cmpd="sng">
              <a:solidFill>
                <a:srgbClr val="FF9900"/>
              </a:solidFill>
              <a:prstDash val="solid"/>
              <a:headEnd type="none" w="med" len="med"/>
              <a:tailEnd type="none" w="med" len="med"/>
            </a:ln>
          </p:spPr>
          <p:txBody>
            <a:bodyPr/>
            <a:lstStyle/>
            <a:p>
              <a:endParaRPr lang="zh-CN" altLang="en-US"/>
            </a:p>
          </p:txBody>
        </p:sp>
      </p:grpSp>
      <p:grpSp>
        <p:nvGrpSpPr>
          <p:cNvPr id="169058" name="组合 169057"/>
          <p:cNvGrpSpPr/>
          <p:nvPr/>
        </p:nvGrpSpPr>
        <p:grpSpPr>
          <a:xfrm>
            <a:off x="4383088" y="762000"/>
            <a:ext cx="1714500" cy="1360488"/>
            <a:chOff x="2758" y="480"/>
            <a:chExt cx="1080" cy="857"/>
          </a:xfrm>
        </p:grpSpPr>
        <p:sp>
          <p:nvSpPr>
            <p:cNvPr id="169059" name="直接连接符 169058"/>
            <p:cNvSpPr/>
            <p:nvPr/>
          </p:nvSpPr>
          <p:spPr>
            <a:xfrm flipV="1">
              <a:off x="3478" y="480"/>
              <a:ext cx="0" cy="357"/>
            </a:xfrm>
            <a:prstGeom prst="line">
              <a:avLst/>
            </a:prstGeom>
            <a:ln w="57150" cap="flat" cmpd="sng">
              <a:solidFill>
                <a:srgbClr val="FF9900"/>
              </a:solidFill>
              <a:prstDash val="solid"/>
              <a:headEnd type="none" w="med" len="med"/>
              <a:tailEnd type="none" w="med" len="med"/>
            </a:ln>
          </p:spPr>
          <p:txBody>
            <a:bodyPr/>
            <a:lstStyle/>
            <a:p>
              <a:endParaRPr lang="zh-CN" altLang="en-US"/>
            </a:p>
          </p:txBody>
        </p:sp>
        <p:grpSp>
          <p:nvGrpSpPr>
            <p:cNvPr id="169060" name="组合 169059"/>
            <p:cNvGrpSpPr/>
            <p:nvPr/>
          </p:nvGrpSpPr>
          <p:grpSpPr>
            <a:xfrm>
              <a:off x="2758" y="480"/>
              <a:ext cx="1080" cy="857"/>
              <a:chOff x="2758" y="480"/>
              <a:chExt cx="1080" cy="857"/>
            </a:xfrm>
          </p:grpSpPr>
          <p:sp>
            <p:nvSpPr>
              <p:cNvPr id="169061" name="直接连接符 169060"/>
              <p:cNvSpPr/>
              <p:nvPr/>
            </p:nvSpPr>
            <p:spPr>
              <a:xfrm>
                <a:off x="2758" y="480"/>
                <a:ext cx="36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2" name="直接连接符 169061"/>
              <p:cNvSpPr/>
              <p:nvPr/>
            </p:nvSpPr>
            <p:spPr>
              <a:xfrm>
                <a:off x="3118" y="480"/>
                <a:ext cx="0" cy="357"/>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3" name="直接连接符 169062"/>
              <p:cNvSpPr/>
              <p:nvPr/>
            </p:nvSpPr>
            <p:spPr>
              <a:xfrm>
                <a:off x="3478" y="480"/>
                <a:ext cx="36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4" name="直接连接符 169063"/>
              <p:cNvSpPr/>
              <p:nvPr/>
            </p:nvSpPr>
            <p:spPr>
              <a:xfrm>
                <a:off x="3838" y="480"/>
                <a:ext cx="0" cy="857"/>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5" name="直接连接符 169064"/>
              <p:cNvSpPr/>
              <p:nvPr/>
            </p:nvSpPr>
            <p:spPr>
              <a:xfrm flipH="1">
                <a:off x="2758" y="1337"/>
                <a:ext cx="108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6" name="直接连接符 169065"/>
              <p:cNvSpPr/>
              <p:nvPr/>
            </p:nvSpPr>
            <p:spPr>
              <a:xfrm flipV="1">
                <a:off x="2758" y="480"/>
                <a:ext cx="0" cy="857"/>
              </a:xfrm>
              <a:prstGeom prst="line">
                <a:avLst/>
              </a:prstGeom>
              <a:ln w="57150" cap="flat" cmpd="sng">
                <a:solidFill>
                  <a:srgbClr val="FF9900"/>
                </a:solidFill>
                <a:prstDash val="solid"/>
                <a:headEnd type="none" w="med" len="med"/>
                <a:tailEnd type="none" w="med" len="med"/>
              </a:ln>
            </p:spPr>
            <p:txBody>
              <a:bodyPr/>
              <a:lstStyle/>
              <a:p>
                <a:endParaRPr lang="zh-CN" altLang="en-US"/>
              </a:p>
            </p:txBody>
          </p:sp>
          <p:sp>
            <p:nvSpPr>
              <p:cNvPr id="169067" name="直接连接符 169066"/>
              <p:cNvSpPr/>
              <p:nvPr/>
            </p:nvSpPr>
            <p:spPr>
              <a:xfrm>
                <a:off x="3120" y="838"/>
                <a:ext cx="360" cy="0"/>
              </a:xfrm>
              <a:prstGeom prst="line">
                <a:avLst/>
              </a:prstGeom>
              <a:ln w="57150" cap="flat" cmpd="sng">
                <a:solidFill>
                  <a:srgbClr val="FF9900"/>
                </a:solidFill>
                <a:prstDash val="solid"/>
                <a:headEnd type="none" w="med" len="med"/>
                <a:tailEnd type="none" w="med" len="med"/>
              </a:ln>
            </p:spPr>
            <p:txBody>
              <a:bodyPr/>
              <a:lstStyle/>
              <a:p>
                <a:endParaRPr lang="zh-CN" altLang="en-US"/>
              </a:p>
            </p:txBody>
          </p:sp>
        </p:grpSp>
      </p:grpSp>
      <p:sp>
        <p:nvSpPr>
          <p:cNvPr id="169069" name="矩形 169068"/>
          <p:cNvSpPr/>
          <p:nvPr/>
        </p:nvSpPr>
        <p:spPr>
          <a:xfrm>
            <a:off x="8710613" y="6521450"/>
            <a:ext cx="438150" cy="336550"/>
          </a:xfrm>
          <a:prstGeom prst="rect">
            <a:avLst/>
          </a:prstGeom>
          <a:noFill/>
          <a:ln w="9525">
            <a:noFill/>
            <a:miter/>
          </a:ln>
        </p:spPr>
        <p:txBody>
          <a:bodyPr wrap="none" anchor="ctr">
            <a:spAutoFit/>
          </a:bodyPr>
          <a:lstStyle/>
          <a:p>
            <a:pPr lvl="0" algn="ctr"/>
            <a:r>
              <a:rPr lang="en-US" altLang="zh-CN" sz="1600" b="1" dirty="0">
                <a:solidFill>
                  <a:schemeClr val="folHlink"/>
                </a:solidFill>
                <a:latin typeface="Times New Roman" pitchFamily="18" charset="0"/>
                <a:ea typeface="宋体" pitchFamily="2" charset="-122"/>
              </a:rPr>
              <a:t> </a:t>
            </a:r>
            <a:r>
              <a:rPr lang="zh-CN" altLang="en-US" sz="1600" b="1" dirty="0">
                <a:solidFill>
                  <a:schemeClr val="folHlink"/>
                </a:solidFill>
                <a:latin typeface="Times New Roman" pitchFamily="18" charset="0"/>
                <a:ea typeface="宋体" pitchFamily="2" charset="-122"/>
              </a:rPr>
              <a:t>例</a:t>
            </a:r>
            <a:endParaRPr lang="zh-CN" altLang="en-US" sz="1600" b="1">
              <a:solidFill>
                <a:schemeClr val="folHlink"/>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9012"/>
                                        </p:tgtEl>
                                        <p:attrNameLst>
                                          <p:attrName>style.visibility</p:attrName>
                                        </p:attrNameLst>
                                      </p:cBhvr>
                                      <p:to>
                                        <p:strVal val="visible"/>
                                      </p:to>
                                    </p:set>
                                    <p:animEffect transition="in" filter="wipe(left)">
                                      <p:cBhvr>
                                        <p:cTn id="7" dur="500"/>
                                        <p:tgtEl>
                                          <p:spTgt spid="1690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9013"/>
                                        </p:tgtEl>
                                        <p:attrNameLst>
                                          <p:attrName>style.visibility</p:attrName>
                                        </p:attrNameLst>
                                      </p:cBhvr>
                                      <p:to>
                                        <p:strVal val="visible"/>
                                      </p:to>
                                    </p:set>
                                    <p:anim calcmode="lin" valueType="num">
                                      <p:cBhvr additive="base">
                                        <p:cTn id="12" dur="500" fill="hold"/>
                                        <p:tgtEl>
                                          <p:spTgt spid="169013"/>
                                        </p:tgtEl>
                                        <p:attrNameLst>
                                          <p:attrName>ppt_x</p:attrName>
                                        </p:attrNameLst>
                                      </p:cBhvr>
                                      <p:tavLst>
                                        <p:tav tm="0">
                                          <p:val>
                                            <p:strVal val="#ppt_x"/>
                                          </p:val>
                                        </p:tav>
                                        <p:tav tm="100000">
                                          <p:val>
                                            <p:strVal val="#ppt_x"/>
                                          </p:val>
                                        </p:tav>
                                      </p:tavLst>
                                    </p:anim>
                                    <p:anim calcmode="lin" valueType="num">
                                      <p:cBhvr additive="base">
                                        <p:cTn id="13" dur="500" fill="hold"/>
                                        <p:tgtEl>
                                          <p:spTgt spid="1690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69014"/>
                                        </p:tgtEl>
                                        <p:attrNameLst>
                                          <p:attrName>style.visibility</p:attrName>
                                        </p:attrNameLst>
                                      </p:cBhvr>
                                      <p:to>
                                        <p:strVal val="visible"/>
                                      </p:to>
                                    </p:set>
                                    <p:anim calcmode="lin" valueType="num">
                                      <p:cBhvr additive="base">
                                        <p:cTn id="18" dur="500" fill="hold"/>
                                        <p:tgtEl>
                                          <p:spTgt spid="169014"/>
                                        </p:tgtEl>
                                        <p:attrNameLst>
                                          <p:attrName>ppt_x</p:attrName>
                                        </p:attrNameLst>
                                      </p:cBhvr>
                                      <p:tavLst>
                                        <p:tav tm="0">
                                          <p:val>
                                            <p:strVal val="0-#ppt_w/2"/>
                                          </p:val>
                                        </p:tav>
                                        <p:tav tm="100000">
                                          <p:val>
                                            <p:strVal val="#ppt_x"/>
                                          </p:val>
                                        </p:tav>
                                      </p:tavLst>
                                    </p:anim>
                                    <p:anim calcmode="lin" valueType="num">
                                      <p:cBhvr additive="base">
                                        <p:cTn id="19" dur="500" fill="hold"/>
                                        <p:tgtEl>
                                          <p:spTgt spid="1690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9017"/>
                                        </p:tgtEl>
                                        <p:attrNameLst>
                                          <p:attrName>style.visibility</p:attrName>
                                        </p:attrNameLst>
                                      </p:cBhvr>
                                      <p:to>
                                        <p:strVal val="visible"/>
                                      </p:to>
                                    </p:set>
                                    <p:anim calcmode="lin" valueType="num">
                                      <p:cBhvr additive="base">
                                        <p:cTn id="24" dur="500" fill="hold"/>
                                        <p:tgtEl>
                                          <p:spTgt spid="169017"/>
                                        </p:tgtEl>
                                        <p:attrNameLst>
                                          <p:attrName>ppt_x</p:attrName>
                                        </p:attrNameLst>
                                      </p:cBhvr>
                                      <p:tavLst>
                                        <p:tav tm="0">
                                          <p:val>
                                            <p:strVal val="#ppt_x"/>
                                          </p:val>
                                        </p:tav>
                                        <p:tav tm="100000">
                                          <p:val>
                                            <p:strVal val="#ppt_x"/>
                                          </p:val>
                                        </p:tav>
                                      </p:tavLst>
                                    </p:anim>
                                    <p:anim calcmode="lin" valueType="num">
                                      <p:cBhvr additive="base">
                                        <p:cTn id="25" dur="500" fill="hold"/>
                                        <p:tgtEl>
                                          <p:spTgt spid="1690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69004">
                                            <p:txEl>
                                              <p:pRg st="0" end="0"/>
                                            </p:txEl>
                                          </p:spTgt>
                                        </p:tgtEl>
                                        <p:attrNameLst>
                                          <p:attrName>style.visibility</p:attrName>
                                        </p:attrNameLst>
                                      </p:cBhvr>
                                      <p:to>
                                        <p:strVal val="visible"/>
                                      </p:to>
                                    </p:set>
                                    <p:animEffect transition="in" filter="box(out)">
                                      <p:cBhvr>
                                        <p:cTn id="30" dur="500"/>
                                        <p:tgtEl>
                                          <p:spTgt spid="169004">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69005"/>
                                        </p:tgtEl>
                                        <p:attrNameLst>
                                          <p:attrName>style.visibility</p:attrName>
                                        </p:attrNameLst>
                                      </p:cBhvr>
                                      <p:to>
                                        <p:strVal val="visible"/>
                                      </p:to>
                                    </p:set>
                                    <p:animEffect transition="in" filter="box(out)">
                                      <p:cBhvr>
                                        <p:cTn id="35" dur="500"/>
                                        <p:tgtEl>
                                          <p:spTgt spid="169005"/>
                                        </p:tgtEl>
                                      </p:cBhvr>
                                    </p:animEffect>
                                  </p:childTnLst>
                                  <p:subTnLst>
                                    <p:audio>
                                      <p:cMediaNode>
                                        <p:cTn display="0" masterRel="sameClick">
                                          <p:stCondLst>
                                            <p:cond evt="begin" delay="0">
                                              <p:tn val="33"/>
                                            </p:cond>
                                          </p:stCondLst>
                                          <p:endCondLst>
                                            <p:cond evt="onStopAudio" delay="0">
                                              <p:tgtEl>
                                                <p:sldTgt/>
                                              </p:tgtEl>
                                            </p:cond>
                                          </p:endCondLst>
                                        </p:cTn>
                                        <p:tgtEl>
                                          <p:sndTgt r:embed="rId4"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9021"/>
                                        </p:tgtEl>
                                        <p:attrNameLst>
                                          <p:attrName>style.visibility</p:attrName>
                                        </p:attrNameLst>
                                      </p:cBhvr>
                                      <p:to>
                                        <p:strVal val="visible"/>
                                      </p:to>
                                    </p:set>
                                    <p:animEffect transition="in" filter="wipe(left)">
                                      <p:cBhvr>
                                        <p:cTn id="40" dur="500"/>
                                        <p:tgtEl>
                                          <p:spTgt spid="16902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69022"/>
                                        </p:tgtEl>
                                        <p:attrNameLst>
                                          <p:attrName>style.visibility</p:attrName>
                                        </p:attrNameLst>
                                      </p:cBhvr>
                                      <p:to>
                                        <p:strVal val="visible"/>
                                      </p:to>
                                    </p:set>
                                    <p:anim calcmode="lin" valueType="num">
                                      <p:cBhvr additive="base">
                                        <p:cTn id="45" dur="500" fill="hold"/>
                                        <p:tgtEl>
                                          <p:spTgt spid="169022"/>
                                        </p:tgtEl>
                                        <p:attrNameLst>
                                          <p:attrName>ppt_x</p:attrName>
                                        </p:attrNameLst>
                                      </p:cBhvr>
                                      <p:tavLst>
                                        <p:tav tm="0">
                                          <p:val>
                                            <p:strVal val="0-#ppt_w/2"/>
                                          </p:val>
                                        </p:tav>
                                        <p:tav tm="100000">
                                          <p:val>
                                            <p:strVal val="#ppt_x"/>
                                          </p:val>
                                        </p:tav>
                                      </p:tavLst>
                                    </p:anim>
                                    <p:anim calcmode="lin" valueType="num">
                                      <p:cBhvr additive="base">
                                        <p:cTn id="46" dur="500" fill="hold"/>
                                        <p:tgtEl>
                                          <p:spTgt spid="16902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169025"/>
                                        </p:tgtEl>
                                        <p:attrNameLst>
                                          <p:attrName>style.visibility</p:attrName>
                                        </p:attrNameLst>
                                      </p:cBhvr>
                                      <p:to>
                                        <p:strVal val="visible"/>
                                      </p:to>
                                    </p:set>
                                    <p:anim calcmode="lin" valueType="num">
                                      <p:cBhvr additive="base">
                                        <p:cTn id="51" dur="500" fill="hold"/>
                                        <p:tgtEl>
                                          <p:spTgt spid="169025"/>
                                        </p:tgtEl>
                                        <p:attrNameLst>
                                          <p:attrName>ppt_x</p:attrName>
                                        </p:attrNameLst>
                                      </p:cBhvr>
                                      <p:tavLst>
                                        <p:tav tm="0">
                                          <p:val>
                                            <p:strVal val="#ppt_x"/>
                                          </p:val>
                                        </p:tav>
                                        <p:tav tm="100000">
                                          <p:val>
                                            <p:strVal val="#ppt_x"/>
                                          </p:val>
                                        </p:tav>
                                      </p:tavLst>
                                    </p:anim>
                                    <p:anim calcmode="lin" valueType="num">
                                      <p:cBhvr additive="base">
                                        <p:cTn id="52" dur="500" fill="hold"/>
                                        <p:tgtEl>
                                          <p:spTgt spid="169025"/>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69030"/>
                                        </p:tgtEl>
                                        <p:attrNameLst>
                                          <p:attrName>style.visibility</p:attrName>
                                        </p:attrNameLst>
                                      </p:cBhvr>
                                      <p:to>
                                        <p:strVal val="visible"/>
                                      </p:to>
                                    </p:set>
                                    <p:anim calcmode="lin" valueType="num">
                                      <p:cBhvr additive="base">
                                        <p:cTn id="57" dur="500" fill="hold"/>
                                        <p:tgtEl>
                                          <p:spTgt spid="169030"/>
                                        </p:tgtEl>
                                        <p:attrNameLst>
                                          <p:attrName>ppt_x</p:attrName>
                                        </p:attrNameLst>
                                      </p:cBhvr>
                                      <p:tavLst>
                                        <p:tav tm="0">
                                          <p:val>
                                            <p:strVal val="1+#ppt_w/2"/>
                                          </p:val>
                                        </p:tav>
                                        <p:tav tm="100000">
                                          <p:val>
                                            <p:strVal val="#ppt_x"/>
                                          </p:val>
                                        </p:tav>
                                      </p:tavLst>
                                    </p:anim>
                                    <p:anim calcmode="lin" valueType="num">
                                      <p:cBhvr additive="base">
                                        <p:cTn id="58" dur="500" fill="hold"/>
                                        <p:tgtEl>
                                          <p:spTgt spid="16903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169008"/>
                                        </p:tgtEl>
                                        <p:attrNameLst>
                                          <p:attrName>style.visibility</p:attrName>
                                        </p:attrNameLst>
                                      </p:cBhvr>
                                      <p:to>
                                        <p:strVal val="visible"/>
                                      </p:to>
                                    </p:set>
                                    <p:animEffect transition="in" filter="box(out)">
                                      <p:cBhvr>
                                        <p:cTn id="63" dur="500"/>
                                        <p:tgtEl>
                                          <p:spTgt spid="169008"/>
                                        </p:tgtEl>
                                      </p:cBhvr>
                                    </p:animEffect>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69035"/>
                                        </p:tgtEl>
                                        <p:attrNameLst>
                                          <p:attrName>style.visibility</p:attrName>
                                        </p:attrNameLst>
                                      </p:cBhvr>
                                      <p:to>
                                        <p:strVal val="visible"/>
                                      </p:to>
                                    </p:set>
                                    <p:anim calcmode="lin" valueType="num">
                                      <p:cBhvr additive="base">
                                        <p:cTn id="68" dur="500" fill="hold"/>
                                        <p:tgtEl>
                                          <p:spTgt spid="169035"/>
                                        </p:tgtEl>
                                        <p:attrNameLst>
                                          <p:attrName>ppt_x</p:attrName>
                                        </p:attrNameLst>
                                      </p:cBhvr>
                                      <p:tavLst>
                                        <p:tav tm="0">
                                          <p:val>
                                            <p:strVal val="0-#ppt_w/2"/>
                                          </p:val>
                                        </p:tav>
                                        <p:tav tm="100000">
                                          <p:val>
                                            <p:strVal val="#ppt_x"/>
                                          </p:val>
                                        </p:tav>
                                      </p:tavLst>
                                    </p:anim>
                                    <p:anim calcmode="lin" valueType="num">
                                      <p:cBhvr additive="base">
                                        <p:cTn id="69" dur="500" fill="hold"/>
                                        <p:tgtEl>
                                          <p:spTgt spid="169035"/>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169042"/>
                                        </p:tgtEl>
                                        <p:attrNameLst>
                                          <p:attrName>style.visibility</p:attrName>
                                        </p:attrNameLst>
                                      </p:cBhvr>
                                      <p:to>
                                        <p:strVal val="visible"/>
                                      </p:to>
                                    </p:set>
                                    <p:anim calcmode="lin" valueType="num">
                                      <p:cBhvr additive="base">
                                        <p:cTn id="74" dur="500" fill="hold"/>
                                        <p:tgtEl>
                                          <p:spTgt spid="169042"/>
                                        </p:tgtEl>
                                        <p:attrNameLst>
                                          <p:attrName>ppt_x</p:attrName>
                                        </p:attrNameLst>
                                      </p:cBhvr>
                                      <p:tavLst>
                                        <p:tav tm="0">
                                          <p:val>
                                            <p:strVal val="0-#ppt_w/2"/>
                                          </p:val>
                                        </p:tav>
                                        <p:tav tm="100000">
                                          <p:val>
                                            <p:strVal val="#ppt_x"/>
                                          </p:val>
                                        </p:tav>
                                      </p:tavLst>
                                    </p:anim>
                                    <p:anim calcmode="lin" valueType="num">
                                      <p:cBhvr additive="base">
                                        <p:cTn id="75" dur="500" fill="hold"/>
                                        <p:tgtEl>
                                          <p:spTgt spid="16904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nodeType="clickEffect">
                                  <p:stCondLst>
                                    <p:cond delay="0"/>
                                  </p:stCondLst>
                                  <p:childTnLst>
                                    <p:set>
                                      <p:cBhvr>
                                        <p:cTn id="79" dur="1" fill="hold">
                                          <p:stCondLst>
                                            <p:cond delay="0"/>
                                          </p:stCondLst>
                                        </p:cTn>
                                        <p:tgtEl>
                                          <p:spTgt spid="169046"/>
                                        </p:tgtEl>
                                        <p:attrNameLst>
                                          <p:attrName>style.visibility</p:attrName>
                                        </p:attrNameLst>
                                      </p:cBhvr>
                                      <p:to>
                                        <p:strVal val="visible"/>
                                      </p:to>
                                    </p:set>
                                    <p:anim calcmode="lin" valueType="num">
                                      <p:cBhvr additive="base">
                                        <p:cTn id="80" dur="500" fill="hold"/>
                                        <p:tgtEl>
                                          <p:spTgt spid="169046"/>
                                        </p:tgtEl>
                                        <p:attrNameLst>
                                          <p:attrName>ppt_x</p:attrName>
                                        </p:attrNameLst>
                                      </p:cBhvr>
                                      <p:tavLst>
                                        <p:tav tm="0">
                                          <p:val>
                                            <p:strVal val="#ppt_x"/>
                                          </p:val>
                                        </p:tav>
                                        <p:tav tm="100000">
                                          <p:val>
                                            <p:strVal val="#ppt_x"/>
                                          </p:val>
                                        </p:tav>
                                      </p:tavLst>
                                    </p:anim>
                                    <p:anim calcmode="lin" valueType="num">
                                      <p:cBhvr additive="base">
                                        <p:cTn id="81" dur="500" fill="hold"/>
                                        <p:tgtEl>
                                          <p:spTgt spid="169046"/>
                                        </p:tgtEl>
                                        <p:attrNameLst>
                                          <p:attrName>ppt_y</p:attrName>
                                        </p:attrNameLst>
                                      </p:cBhvr>
                                      <p:tavLst>
                                        <p:tav tm="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nodeType="clickEffect">
                                  <p:stCondLst>
                                    <p:cond delay="0"/>
                                  </p:stCondLst>
                                  <p:childTnLst>
                                    <p:set>
                                      <p:cBhvr>
                                        <p:cTn id="85" dur="1" fill="hold">
                                          <p:stCondLst>
                                            <p:cond delay="0"/>
                                          </p:stCondLst>
                                        </p:cTn>
                                        <p:tgtEl>
                                          <p:spTgt spid="169043"/>
                                        </p:tgtEl>
                                        <p:attrNameLst>
                                          <p:attrName>style.visibility</p:attrName>
                                        </p:attrNameLst>
                                      </p:cBhvr>
                                      <p:to>
                                        <p:strVal val="visible"/>
                                      </p:to>
                                    </p:set>
                                    <p:anim calcmode="lin" valueType="num">
                                      <p:cBhvr additive="base">
                                        <p:cTn id="86" dur="500" fill="hold"/>
                                        <p:tgtEl>
                                          <p:spTgt spid="169043"/>
                                        </p:tgtEl>
                                        <p:attrNameLst>
                                          <p:attrName>ppt_x</p:attrName>
                                        </p:attrNameLst>
                                      </p:cBhvr>
                                      <p:tavLst>
                                        <p:tav tm="0">
                                          <p:val>
                                            <p:strVal val="1+#ppt_w/2"/>
                                          </p:val>
                                        </p:tav>
                                        <p:tav tm="100000">
                                          <p:val>
                                            <p:strVal val="#ppt_x"/>
                                          </p:val>
                                        </p:tav>
                                      </p:tavLst>
                                    </p:anim>
                                    <p:anim calcmode="lin" valueType="num">
                                      <p:cBhvr additive="base">
                                        <p:cTn id="87" dur="500" fill="hold"/>
                                        <p:tgtEl>
                                          <p:spTgt spid="169043"/>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69011"/>
                                        </p:tgtEl>
                                        <p:attrNameLst>
                                          <p:attrName>style.visibility</p:attrName>
                                        </p:attrNameLst>
                                      </p:cBhvr>
                                      <p:to>
                                        <p:strVal val="visible"/>
                                      </p:to>
                                    </p:set>
                                    <p:animEffect transition="in" filter="box(out)">
                                      <p:cBhvr>
                                        <p:cTn id="92" dur="500"/>
                                        <p:tgtEl>
                                          <p:spTgt spid="169011"/>
                                        </p:tgtEl>
                                      </p:cBhvr>
                                    </p:animEffect>
                                  </p:childTnLst>
                                  <p:subTnLst>
                                    <p:audio>
                                      <p:cMediaNode>
                                        <p:cTn display="0" masterRel="sameClick">
                                          <p:stCondLst>
                                            <p:cond evt="begin" delay="0">
                                              <p:tn val="90"/>
                                            </p:cond>
                                          </p:stCondLst>
                                          <p:endCondLst>
                                            <p:cond evt="onStopAudio" delay="0">
                                              <p:tgtEl>
                                                <p:sldTgt/>
                                              </p:tgtEl>
                                            </p:cond>
                                          </p:endCondLst>
                                        </p:cTn>
                                        <p:tgtEl>
                                          <p:sndTgt r:embed="rId4"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169040"/>
                                        </p:tgtEl>
                                        <p:attrNameLst>
                                          <p:attrName>style.visibility</p:attrName>
                                        </p:attrNameLst>
                                      </p:cBhvr>
                                      <p:to>
                                        <p:strVal val="visible"/>
                                      </p:to>
                                    </p:set>
                                    <p:anim calcmode="lin" valueType="num">
                                      <p:cBhvr additive="base">
                                        <p:cTn id="97" dur="500" fill="hold"/>
                                        <p:tgtEl>
                                          <p:spTgt spid="169040"/>
                                        </p:tgtEl>
                                        <p:attrNameLst>
                                          <p:attrName>ppt_x</p:attrName>
                                        </p:attrNameLst>
                                      </p:cBhvr>
                                      <p:tavLst>
                                        <p:tav tm="0">
                                          <p:val>
                                            <p:strVal val="#ppt_x"/>
                                          </p:val>
                                        </p:tav>
                                        <p:tav tm="100000">
                                          <p:val>
                                            <p:strVal val="#ppt_x"/>
                                          </p:val>
                                        </p:tav>
                                      </p:tavLst>
                                    </p:anim>
                                    <p:anim calcmode="lin" valueType="num">
                                      <p:cBhvr additive="base">
                                        <p:cTn id="98" dur="500" fill="hold"/>
                                        <p:tgtEl>
                                          <p:spTgt spid="169040"/>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69058"/>
                                        </p:tgtEl>
                                        <p:attrNameLst>
                                          <p:attrName>style.visibility</p:attrName>
                                        </p:attrNameLst>
                                      </p:cBhvr>
                                      <p:to>
                                        <p:strVal val="visible"/>
                                      </p:to>
                                    </p:set>
                                    <p:anim calcmode="lin" valueType="num">
                                      <p:cBhvr additive="base">
                                        <p:cTn id="103" dur="500" fill="hold"/>
                                        <p:tgtEl>
                                          <p:spTgt spid="169058"/>
                                        </p:tgtEl>
                                        <p:attrNameLst>
                                          <p:attrName>ppt_x</p:attrName>
                                        </p:attrNameLst>
                                      </p:cBhvr>
                                      <p:tavLst>
                                        <p:tav tm="0">
                                          <p:val>
                                            <p:strVal val="0-#ppt_w/2"/>
                                          </p:val>
                                        </p:tav>
                                        <p:tav tm="100000">
                                          <p:val>
                                            <p:strVal val="#ppt_x"/>
                                          </p:val>
                                        </p:tav>
                                      </p:tavLst>
                                    </p:anim>
                                    <p:anim calcmode="lin" valueType="num">
                                      <p:cBhvr additive="base">
                                        <p:cTn id="104" dur="500" fill="hold"/>
                                        <p:tgtEl>
                                          <p:spTgt spid="1690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169049"/>
                                        </p:tgtEl>
                                        <p:attrNameLst>
                                          <p:attrName>style.visibility</p:attrName>
                                        </p:attrNameLst>
                                      </p:cBhvr>
                                      <p:to>
                                        <p:strVal val="visible"/>
                                      </p:to>
                                    </p:set>
                                    <p:anim calcmode="lin" valueType="num">
                                      <p:cBhvr additive="base">
                                        <p:cTn id="109" dur="500" fill="hold"/>
                                        <p:tgtEl>
                                          <p:spTgt spid="169049"/>
                                        </p:tgtEl>
                                        <p:attrNameLst>
                                          <p:attrName>ppt_x</p:attrName>
                                        </p:attrNameLst>
                                      </p:cBhvr>
                                      <p:tavLst>
                                        <p:tav tm="0">
                                          <p:val>
                                            <p:strVal val="#ppt_x"/>
                                          </p:val>
                                        </p:tav>
                                        <p:tav tm="100000">
                                          <p:val>
                                            <p:strVal val="#ppt_x"/>
                                          </p:val>
                                        </p:tav>
                                      </p:tavLst>
                                    </p:anim>
                                    <p:anim calcmode="lin" valueType="num">
                                      <p:cBhvr additive="base">
                                        <p:cTn id="110" dur="500" fill="hold"/>
                                        <p:tgtEl>
                                          <p:spTgt spid="169049"/>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169041">
                                            <p:txEl>
                                              <p:pRg st="0" end="0"/>
                                            </p:txEl>
                                          </p:spTgt>
                                        </p:tgtEl>
                                        <p:attrNameLst>
                                          <p:attrName>style.visibility</p:attrName>
                                        </p:attrNameLst>
                                      </p:cBhvr>
                                      <p:to>
                                        <p:strVal val="visible"/>
                                      </p:to>
                                    </p:set>
                                    <p:animEffect transition="in" filter="box(out)">
                                      <p:cBhvr>
                                        <p:cTn id="115" dur="500"/>
                                        <p:tgtEl>
                                          <p:spTgt spid="169041">
                                            <p:txEl>
                                              <p:pRg st="0" end="0"/>
                                            </p:txEl>
                                          </p:spTgt>
                                        </p:tgtEl>
                                      </p:cBhvr>
                                    </p:animEffect>
                                  </p:childTnLst>
                                  <p:subTnLst>
                                    <p:audio>
                                      <p:cMediaNode>
                                        <p:cTn display="0" masterRel="sameClick">
                                          <p:stCondLst>
                                            <p:cond evt="begin" delay="0">
                                              <p:tn val="11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04" grpId="0" build="p"/>
      <p:bldP spid="169011" grpId="0"/>
      <p:bldP spid="16904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704" name="图片 195703"/>
          <p:cNvPicPr>
            <a:picLocks noChangeAspect="1"/>
          </p:cNvPicPr>
          <p:nvPr/>
        </p:nvPicPr>
        <p:blipFill>
          <a:blip r:embed="rId3"/>
          <a:stretch>
            <a:fillRect/>
          </a:stretch>
        </p:blipFill>
        <p:spPr>
          <a:xfrm>
            <a:off x="6861175" y="4778375"/>
            <a:ext cx="2263775" cy="1768475"/>
          </a:xfrm>
          <a:prstGeom prst="rect">
            <a:avLst/>
          </a:prstGeom>
          <a:noFill/>
          <a:ln w="9525">
            <a:noFill/>
            <a:miter/>
          </a:ln>
        </p:spPr>
      </p:pic>
      <p:sp>
        <p:nvSpPr>
          <p:cNvPr id="195587" name="文本框 195586"/>
          <p:cNvSpPr txBox="1"/>
          <p:nvPr/>
        </p:nvSpPr>
        <p:spPr>
          <a:xfrm>
            <a:off x="-19050" y="0"/>
            <a:ext cx="9124950" cy="944880"/>
          </a:xfrm>
          <a:prstGeom prst="rect">
            <a:avLst/>
          </a:prstGeom>
          <a:noFill/>
          <a:ln w="19050">
            <a:noFill/>
            <a:miter/>
          </a:ln>
        </p:spPr>
        <p:txBody>
          <a:bodyPr wrap="square">
            <a:spAutoFit/>
          </a:bodyPr>
          <a:lstStyle/>
          <a:p>
            <a:pPr lvl="0"/>
            <a:r>
              <a:rPr lang="zh-CN" altLang="en-US" sz="2800" dirty="0">
                <a:solidFill>
                  <a:srgbClr val="0000FF"/>
                </a:solidFill>
                <a:latin typeface="黑体" pitchFamily="2" charset="-122"/>
                <a:ea typeface="黑体" pitchFamily="2" charset="-122"/>
              </a:rPr>
              <a:t>例</a:t>
            </a:r>
            <a:r>
              <a:rPr lang="zh-CN" altLang="en-US" sz="2800" dirty="0">
                <a:solidFill>
                  <a:schemeClr val="tx1"/>
                </a:solidFill>
                <a:latin typeface="黑体" pitchFamily="2" charset="-122"/>
                <a:ea typeface="黑体" pitchFamily="2" charset="-122"/>
              </a:rPr>
              <a:t> 补画俯视图，注全平面的另两个投影，并填写平面的空间位置</a:t>
            </a:r>
          </a:p>
        </p:txBody>
      </p:sp>
      <p:sp>
        <p:nvSpPr>
          <p:cNvPr id="195588" name="文本框 195587"/>
          <p:cNvSpPr txBox="1"/>
          <p:nvPr/>
        </p:nvSpPr>
        <p:spPr>
          <a:xfrm>
            <a:off x="2915920" y="908368"/>
            <a:ext cx="539750" cy="519112"/>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R'</a:t>
            </a:r>
          </a:p>
        </p:txBody>
      </p:sp>
      <p:grpSp>
        <p:nvGrpSpPr>
          <p:cNvPr id="195709" name="组合 195708"/>
          <p:cNvGrpSpPr/>
          <p:nvPr/>
        </p:nvGrpSpPr>
        <p:grpSpPr>
          <a:xfrm>
            <a:off x="6983413" y="5094288"/>
            <a:ext cx="1436687" cy="1014412"/>
            <a:chOff x="4411" y="3209"/>
            <a:chExt cx="905" cy="639"/>
          </a:xfrm>
        </p:grpSpPr>
        <p:sp>
          <p:nvSpPr>
            <p:cNvPr id="195590" name="文本框 195589"/>
            <p:cNvSpPr txBox="1"/>
            <p:nvPr/>
          </p:nvSpPr>
          <p:spPr>
            <a:xfrm>
              <a:off x="4893" y="3209"/>
              <a:ext cx="278" cy="327"/>
            </a:xfrm>
            <a:prstGeom prst="rect">
              <a:avLst/>
            </a:prstGeom>
            <a:noFill/>
            <a:ln w="9525">
              <a:noFill/>
              <a:miter/>
            </a:ln>
          </p:spPr>
          <p:txBody>
            <a:bodyPr wrap="none" anchor="t">
              <a:spAutoFit/>
            </a:bodyPr>
            <a:lstStyle/>
            <a:p>
              <a:pPr lvl="0" algn="ctr"/>
              <a:r>
                <a:rPr lang="en-US" altLang="zh-CN" sz="2800" b="1">
                  <a:solidFill>
                    <a:schemeClr val="bg1"/>
                  </a:solidFill>
                  <a:latin typeface="Times New Roman" pitchFamily="18" charset="0"/>
                  <a:ea typeface="宋体" pitchFamily="2" charset="-122"/>
                </a:rPr>
                <a:t>R</a:t>
              </a:r>
            </a:p>
          </p:txBody>
        </p:sp>
        <p:sp>
          <p:nvSpPr>
            <p:cNvPr id="195591" name="文本框 195590"/>
            <p:cNvSpPr txBox="1"/>
            <p:nvPr/>
          </p:nvSpPr>
          <p:spPr>
            <a:xfrm>
              <a:off x="5063" y="3521"/>
              <a:ext cx="253" cy="327"/>
            </a:xfrm>
            <a:prstGeom prst="rect">
              <a:avLst/>
            </a:prstGeom>
            <a:noFill/>
            <a:ln w="9525">
              <a:noFill/>
              <a:miter/>
            </a:ln>
          </p:spPr>
          <p:txBody>
            <a:bodyPr wrap="none" anchor="t">
              <a:spAutoFit/>
            </a:bodyPr>
            <a:lstStyle/>
            <a:p>
              <a:pPr lvl="0" algn="ctr"/>
              <a:r>
                <a:rPr lang="en-US" altLang="zh-CN" sz="2800" b="1">
                  <a:solidFill>
                    <a:schemeClr val="bg1"/>
                  </a:solidFill>
                  <a:latin typeface="Times New Roman" pitchFamily="18" charset="0"/>
                  <a:ea typeface="宋体" pitchFamily="2" charset="-122"/>
                </a:rPr>
                <a:t>P</a:t>
              </a:r>
            </a:p>
          </p:txBody>
        </p:sp>
        <p:sp>
          <p:nvSpPr>
            <p:cNvPr id="195592" name="文本框 195591"/>
            <p:cNvSpPr txBox="1"/>
            <p:nvPr/>
          </p:nvSpPr>
          <p:spPr>
            <a:xfrm>
              <a:off x="4411" y="3464"/>
              <a:ext cx="290" cy="327"/>
            </a:xfrm>
            <a:prstGeom prst="rect">
              <a:avLst/>
            </a:prstGeom>
            <a:noFill/>
            <a:ln w="9525">
              <a:noFill/>
              <a:miter/>
            </a:ln>
          </p:spPr>
          <p:txBody>
            <a:bodyPr wrap="none" anchor="t">
              <a:spAutoFit/>
            </a:bodyPr>
            <a:lstStyle/>
            <a:p>
              <a:pPr lvl="0" algn="ctr"/>
              <a:r>
                <a:rPr lang="en-US" altLang="zh-CN" sz="2800" b="1">
                  <a:solidFill>
                    <a:schemeClr val="bg1"/>
                  </a:solidFill>
                  <a:latin typeface="Times New Roman" pitchFamily="18" charset="0"/>
                  <a:ea typeface="宋体" pitchFamily="2" charset="-122"/>
                </a:rPr>
                <a:t>Q</a:t>
              </a:r>
            </a:p>
          </p:txBody>
        </p:sp>
      </p:grpSp>
      <p:grpSp>
        <p:nvGrpSpPr>
          <p:cNvPr id="195615" name="组合 195614"/>
          <p:cNvGrpSpPr/>
          <p:nvPr/>
        </p:nvGrpSpPr>
        <p:grpSpPr>
          <a:xfrm>
            <a:off x="1428750" y="3694113"/>
            <a:ext cx="2540000" cy="1692275"/>
            <a:chOff x="912" y="2385"/>
            <a:chExt cx="1600" cy="1066"/>
          </a:xfrm>
        </p:grpSpPr>
        <p:sp>
          <p:nvSpPr>
            <p:cNvPr id="195616" name="直接连接符 195615"/>
            <p:cNvSpPr/>
            <p:nvPr/>
          </p:nvSpPr>
          <p:spPr>
            <a:xfrm>
              <a:off x="912" y="3450"/>
              <a:ext cx="1586"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17" name="直接连接符 195616"/>
            <p:cNvSpPr/>
            <p:nvPr/>
          </p:nvSpPr>
          <p:spPr>
            <a:xfrm>
              <a:off x="912" y="2751"/>
              <a:ext cx="529"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18" name="直接连接符 195617"/>
            <p:cNvSpPr/>
            <p:nvPr/>
          </p:nvSpPr>
          <p:spPr>
            <a:xfrm flipH="1">
              <a:off x="912" y="2385"/>
              <a:ext cx="529"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19" name="直接连接符 195618"/>
            <p:cNvSpPr/>
            <p:nvPr/>
          </p:nvSpPr>
          <p:spPr>
            <a:xfrm flipV="1">
              <a:off x="912" y="2751"/>
              <a:ext cx="1" cy="699"/>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0" name="直接连接符 195619"/>
            <p:cNvSpPr/>
            <p:nvPr/>
          </p:nvSpPr>
          <p:spPr>
            <a:xfrm>
              <a:off x="912" y="3450"/>
              <a:ext cx="1"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1" name="直接连接符 195620"/>
            <p:cNvSpPr/>
            <p:nvPr/>
          </p:nvSpPr>
          <p:spPr>
            <a:xfrm>
              <a:off x="912" y="3450"/>
              <a:ext cx="3"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2" name="直接连接符 195621"/>
            <p:cNvSpPr/>
            <p:nvPr/>
          </p:nvSpPr>
          <p:spPr>
            <a:xfrm>
              <a:off x="912" y="2385"/>
              <a:ext cx="1" cy="366"/>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3" name="直接连接符 195622"/>
            <p:cNvSpPr/>
            <p:nvPr/>
          </p:nvSpPr>
          <p:spPr>
            <a:xfrm>
              <a:off x="1970" y="3051"/>
              <a:ext cx="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24" name="直接连接符 195623"/>
            <p:cNvSpPr/>
            <p:nvPr/>
          </p:nvSpPr>
          <p:spPr>
            <a:xfrm flipH="1">
              <a:off x="1970" y="2385"/>
              <a:ext cx="528"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5" name="直接连接符 195624"/>
            <p:cNvSpPr/>
            <p:nvPr/>
          </p:nvSpPr>
          <p:spPr>
            <a:xfrm>
              <a:off x="1970" y="2751"/>
              <a:ext cx="528"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6" name="直接连接符 195625"/>
            <p:cNvSpPr/>
            <p:nvPr/>
          </p:nvSpPr>
          <p:spPr>
            <a:xfrm flipV="1">
              <a:off x="1970" y="2751"/>
              <a:ext cx="1" cy="300"/>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7" name="直接连接符 195626"/>
            <p:cNvSpPr/>
            <p:nvPr/>
          </p:nvSpPr>
          <p:spPr>
            <a:xfrm>
              <a:off x="1441" y="2751"/>
              <a:ext cx="1" cy="300"/>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8" name="直接连接符 195627"/>
            <p:cNvSpPr/>
            <p:nvPr/>
          </p:nvSpPr>
          <p:spPr>
            <a:xfrm>
              <a:off x="1441" y="3051"/>
              <a:ext cx="529"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29" name="直接连接符 195628"/>
            <p:cNvSpPr/>
            <p:nvPr/>
          </p:nvSpPr>
          <p:spPr>
            <a:xfrm>
              <a:off x="1441" y="2385"/>
              <a:ext cx="529" cy="2"/>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30" name="直接连接符 195629"/>
            <p:cNvSpPr/>
            <p:nvPr/>
          </p:nvSpPr>
          <p:spPr>
            <a:xfrm flipV="1">
              <a:off x="1441" y="2385"/>
              <a:ext cx="1" cy="366"/>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31" name="直接连接符 195630"/>
            <p:cNvSpPr/>
            <p:nvPr/>
          </p:nvSpPr>
          <p:spPr>
            <a:xfrm>
              <a:off x="1970" y="2385"/>
              <a:ext cx="1" cy="366"/>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32" name="直接连接符 195631"/>
            <p:cNvSpPr/>
            <p:nvPr/>
          </p:nvSpPr>
          <p:spPr>
            <a:xfrm>
              <a:off x="2498" y="2751"/>
              <a:ext cx="2" cy="699"/>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33" name="直接连接符 195632"/>
            <p:cNvSpPr/>
            <p:nvPr/>
          </p:nvSpPr>
          <p:spPr>
            <a:xfrm>
              <a:off x="2511" y="2385"/>
              <a:ext cx="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34" name="直接连接符 195633"/>
            <p:cNvSpPr/>
            <p:nvPr/>
          </p:nvSpPr>
          <p:spPr>
            <a:xfrm>
              <a:off x="2498" y="2385"/>
              <a:ext cx="2"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35" name="直接连接符 195634"/>
            <p:cNvSpPr/>
            <p:nvPr/>
          </p:nvSpPr>
          <p:spPr>
            <a:xfrm>
              <a:off x="2498" y="2751"/>
              <a:ext cx="2"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36" name="直接连接符 195635"/>
            <p:cNvSpPr/>
            <p:nvPr/>
          </p:nvSpPr>
          <p:spPr>
            <a:xfrm flipV="1">
              <a:off x="2498" y="2385"/>
              <a:ext cx="2" cy="366"/>
            </a:xfrm>
            <a:prstGeom prst="line">
              <a:avLst/>
            </a:prstGeom>
            <a:ln w="57150" cap="flat" cmpd="sng">
              <a:solidFill>
                <a:srgbClr val="000000"/>
              </a:solidFill>
              <a:prstDash val="solid"/>
              <a:headEnd type="none" w="med" len="med"/>
              <a:tailEnd type="none" w="med" len="med"/>
            </a:ln>
          </p:spPr>
          <p:txBody>
            <a:bodyPr/>
            <a:lstStyle/>
            <a:p>
              <a:endParaRPr lang="zh-CN" altLang="en-US"/>
            </a:p>
          </p:txBody>
        </p:sp>
      </p:grpSp>
      <p:grpSp>
        <p:nvGrpSpPr>
          <p:cNvPr id="195710" name="组合 195709"/>
          <p:cNvGrpSpPr/>
          <p:nvPr/>
        </p:nvGrpSpPr>
        <p:grpSpPr>
          <a:xfrm>
            <a:off x="3128963" y="593725"/>
            <a:ext cx="3348037" cy="4160838"/>
            <a:chOff x="1983" y="374"/>
            <a:chExt cx="2109" cy="2621"/>
          </a:xfrm>
        </p:grpSpPr>
        <p:grpSp>
          <p:nvGrpSpPr>
            <p:cNvPr id="195594" name="组合 195593"/>
            <p:cNvGrpSpPr/>
            <p:nvPr/>
          </p:nvGrpSpPr>
          <p:grpSpPr>
            <a:xfrm>
              <a:off x="1983" y="374"/>
              <a:ext cx="2109" cy="2621"/>
              <a:chOff x="1983" y="432"/>
              <a:chExt cx="2109" cy="2621"/>
            </a:xfrm>
          </p:grpSpPr>
          <p:grpSp>
            <p:nvGrpSpPr>
              <p:cNvPr id="195595" name="组合 195594"/>
              <p:cNvGrpSpPr/>
              <p:nvPr/>
            </p:nvGrpSpPr>
            <p:grpSpPr>
              <a:xfrm>
                <a:off x="1983" y="2385"/>
                <a:ext cx="1031" cy="668"/>
                <a:chOff x="1983" y="2385"/>
                <a:chExt cx="1031" cy="668"/>
              </a:xfrm>
            </p:grpSpPr>
            <p:sp>
              <p:nvSpPr>
                <p:cNvPr id="195596" name="直接连接符 195595"/>
                <p:cNvSpPr/>
                <p:nvPr/>
              </p:nvSpPr>
              <p:spPr>
                <a:xfrm>
                  <a:off x="2524" y="2385"/>
                  <a:ext cx="490"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597" name="直接连接符 195596"/>
                <p:cNvSpPr/>
                <p:nvPr/>
              </p:nvSpPr>
              <p:spPr>
                <a:xfrm>
                  <a:off x="1983" y="3051"/>
                  <a:ext cx="103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598" name="直接连接符 195597"/>
                <p:cNvSpPr/>
                <p:nvPr/>
              </p:nvSpPr>
              <p:spPr>
                <a:xfrm>
                  <a:off x="2961" y="2419"/>
                  <a:ext cx="1" cy="598"/>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599" name="任意多边形 195598"/>
                <p:cNvSpPr/>
                <p:nvPr/>
              </p:nvSpPr>
              <p:spPr>
                <a:xfrm>
                  <a:off x="2956" y="2385"/>
                  <a:ext cx="10" cy="34"/>
                </a:xfrm>
                <a:custGeom>
                  <a:avLst/>
                  <a:gdLst/>
                  <a:ahLst/>
                  <a:cxnLst/>
                  <a:rect l="0" t="0" r="0" b="0"/>
                  <a:pathLst>
                    <a:path w="48" h="147">
                      <a:moveTo>
                        <a:pt x="0" y="147"/>
                      </a:moveTo>
                      <a:lnTo>
                        <a:pt x="48" y="147"/>
                      </a:lnTo>
                      <a:lnTo>
                        <a:pt x="25" y="0"/>
                      </a:lnTo>
                      <a:lnTo>
                        <a:pt x="0" y="147"/>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00" name="任意多边形 195599"/>
                <p:cNvSpPr/>
                <p:nvPr/>
              </p:nvSpPr>
              <p:spPr>
                <a:xfrm>
                  <a:off x="2956" y="2385"/>
                  <a:ext cx="10" cy="34"/>
                </a:xfrm>
                <a:custGeom>
                  <a:avLst/>
                  <a:gdLst/>
                  <a:ahLst/>
                  <a:cxnLst/>
                  <a:rect l="0" t="0" r="0" b="0"/>
                  <a:pathLst>
                    <a:path w="48" h="147">
                      <a:moveTo>
                        <a:pt x="0" y="147"/>
                      </a:moveTo>
                      <a:lnTo>
                        <a:pt x="48" y="147"/>
                      </a:lnTo>
                      <a:lnTo>
                        <a:pt x="25" y="0"/>
                      </a:lnTo>
                      <a:lnTo>
                        <a:pt x="0" y="147"/>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01" name="任意多边形 195600"/>
                <p:cNvSpPr/>
                <p:nvPr/>
              </p:nvSpPr>
              <p:spPr>
                <a:xfrm>
                  <a:off x="2956" y="3017"/>
                  <a:ext cx="10" cy="34"/>
                </a:xfrm>
                <a:custGeom>
                  <a:avLst/>
                  <a:gdLst/>
                  <a:ahLst/>
                  <a:cxnLst/>
                  <a:rect l="0" t="0" r="0" b="0"/>
                  <a:pathLst>
                    <a:path w="48" h="146">
                      <a:moveTo>
                        <a:pt x="0" y="0"/>
                      </a:moveTo>
                      <a:lnTo>
                        <a:pt x="48" y="0"/>
                      </a:lnTo>
                      <a:lnTo>
                        <a:pt x="25" y="146"/>
                      </a:lnTo>
                      <a:lnTo>
                        <a:pt x="0"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02" name="矩形 195601"/>
                <p:cNvSpPr/>
                <p:nvPr/>
              </p:nvSpPr>
              <p:spPr>
                <a:xfrm rot="16200000">
                  <a:off x="2800" y="2591"/>
                  <a:ext cx="160" cy="192"/>
                </a:xfrm>
                <a:prstGeom prst="rect">
                  <a:avLst/>
                </a:prstGeom>
                <a:noFill/>
                <a:ln w="28575">
                  <a:noFill/>
                  <a:miter/>
                </a:ln>
              </p:spPr>
              <p:txBody>
                <a:bodyPr wrap="none" lIns="0" tIns="0" rIns="0" bIns="0">
                  <a:spAutoFit/>
                </a:bodyPr>
                <a:lstStyle/>
                <a:p>
                  <a:pPr lvl="0" algn="ctr"/>
                  <a:r>
                    <a:rPr lang="en-US" altLang="zh-CN" sz="2000" b="1">
                      <a:solidFill>
                        <a:srgbClr val="FF3300"/>
                      </a:solidFill>
                      <a:latin typeface="宋体" pitchFamily="2" charset="-122"/>
                      <a:ea typeface="宋体" pitchFamily="2" charset="-122"/>
                    </a:rPr>
                    <a:t>Y2</a:t>
                  </a:r>
                  <a:endParaRPr lang="en-US" altLang="zh-CN" sz="2400" b="1">
                    <a:solidFill>
                      <a:srgbClr val="FF3300"/>
                    </a:solidFill>
                    <a:latin typeface="Times New Roman" pitchFamily="18" charset="0"/>
                    <a:ea typeface="宋体" pitchFamily="2" charset="-122"/>
                  </a:endParaRPr>
                </a:p>
              </p:txBody>
            </p:sp>
            <p:sp>
              <p:nvSpPr>
                <p:cNvPr id="195603" name="任意多边形 195602"/>
                <p:cNvSpPr/>
                <p:nvPr/>
              </p:nvSpPr>
              <p:spPr>
                <a:xfrm>
                  <a:off x="2956" y="3017"/>
                  <a:ext cx="10" cy="34"/>
                </a:xfrm>
                <a:custGeom>
                  <a:avLst/>
                  <a:gdLst/>
                  <a:ahLst/>
                  <a:cxnLst/>
                  <a:rect l="0" t="0" r="0" b="0"/>
                  <a:pathLst>
                    <a:path w="48" h="146">
                      <a:moveTo>
                        <a:pt x="0" y="0"/>
                      </a:moveTo>
                      <a:lnTo>
                        <a:pt x="48" y="0"/>
                      </a:lnTo>
                      <a:lnTo>
                        <a:pt x="25" y="146"/>
                      </a:lnTo>
                      <a:lnTo>
                        <a:pt x="0"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04" name="直接连接符 195603"/>
                <p:cNvSpPr/>
                <p:nvPr/>
              </p:nvSpPr>
              <p:spPr>
                <a:xfrm>
                  <a:off x="2961" y="3051"/>
                  <a:ext cx="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grpSp>
            <p:nvGrpSpPr>
              <p:cNvPr id="195605" name="组合 195604"/>
              <p:cNvGrpSpPr/>
              <p:nvPr/>
            </p:nvGrpSpPr>
            <p:grpSpPr>
              <a:xfrm>
                <a:off x="3430" y="432"/>
                <a:ext cx="662" cy="849"/>
                <a:chOff x="3430" y="432"/>
                <a:chExt cx="662" cy="849"/>
              </a:xfrm>
            </p:grpSpPr>
            <p:sp>
              <p:nvSpPr>
                <p:cNvPr id="195606" name="直接连接符 195605"/>
                <p:cNvSpPr/>
                <p:nvPr/>
              </p:nvSpPr>
              <p:spPr>
                <a:xfrm>
                  <a:off x="3463" y="647"/>
                  <a:ext cx="595"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07" name="直接连接符 195606"/>
                <p:cNvSpPr/>
                <p:nvPr/>
              </p:nvSpPr>
              <p:spPr>
                <a:xfrm flipV="1">
                  <a:off x="3430" y="594"/>
                  <a:ext cx="2" cy="687"/>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08" name="直接连接符 195607"/>
                <p:cNvSpPr/>
                <p:nvPr/>
              </p:nvSpPr>
              <p:spPr>
                <a:xfrm flipV="1">
                  <a:off x="4090" y="594"/>
                  <a:ext cx="2" cy="687"/>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09" name="任意多边形 195608"/>
                <p:cNvSpPr/>
                <p:nvPr/>
              </p:nvSpPr>
              <p:spPr>
                <a:xfrm>
                  <a:off x="3430" y="641"/>
                  <a:ext cx="33" cy="11"/>
                </a:xfrm>
                <a:custGeom>
                  <a:avLst/>
                  <a:gdLst/>
                  <a:ahLst/>
                  <a:cxnLst/>
                  <a:rect l="0" t="0" r="0" b="0"/>
                  <a:pathLst>
                    <a:path w="146" h="48">
                      <a:moveTo>
                        <a:pt x="146" y="0"/>
                      </a:moveTo>
                      <a:lnTo>
                        <a:pt x="146" y="48"/>
                      </a:lnTo>
                      <a:lnTo>
                        <a:pt x="0" y="24"/>
                      </a:lnTo>
                      <a:lnTo>
                        <a:pt x="146"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10" name="任意多边形 195609"/>
                <p:cNvSpPr/>
                <p:nvPr/>
              </p:nvSpPr>
              <p:spPr>
                <a:xfrm>
                  <a:off x="3430" y="641"/>
                  <a:ext cx="33" cy="11"/>
                </a:xfrm>
                <a:custGeom>
                  <a:avLst/>
                  <a:gdLst/>
                  <a:ahLst/>
                  <a:cxnLst/>
                  <a:rect l="0" t="0" r="0" b="0"/>
                  <a:pathLst>
                    <a:path w="146" h="48">
                      <a:moveTo>
                        <a:pt x="146" y="0"/>
                      </a:moveTo>
                      <a:lnTo>
                        <a:pt x="146" y="48"/>
                      </a:lnTo>
                      <a:lnTo>
                        <a:pt x="0" y="24"/>
                      </a:lnTo>
                      <a:lnTo>
                        <a:pt x="146"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11" name="任意多边形 195610"/>
                <p:cNvSpPr/>
                <p:nvPr/>
              </p:nvSpPr>
              <p:spPr>
                <a:xfrm>
                  <a:off x="4058" y="641"/>
                  <a:ext cx="32" cy="11"/>
                </a:xfrm>
                <a:custGeom>
                  <a:avLst/>
                  <a:gdLst/>
                  <a:ahLst/>
                  <a:cxnLst/>
                  <a:rect l="0" t="0" r="0" b="0"/>
                  <a:pathLst>
                    <a:path w="146" h="48">
                      <a:moveTo>
                        <a:pt x="0" y="0"/>
                      </a:moveTo>
                      <a:lnTo>
                        <a:pt x="0" y="48"/>
                      </a:lnTo>
                      <a:lnTo>
                        <a:pt x="146" y="24"/>
                      </a:lnTo>
                      <a:lnTo>
                        <a:pt x="0"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12" name="矩形 195611"/>
                <p:cNvSpPr/>
                <p:nvPr/>
              </p:nvSpPr>
              <p:spPr>
                <a:xfrm>
                  <a:off x="3704" y="432"/>
                  <a:ext cx="160" cy="192"/>
                </a:xfrm>
                <a:prstGeom prst="rect">
                  <a:avLst/>
                </a:prstGeom>
                <a:noFill/>
                <a:ln w="28575">
                  <a:noFill/>
                  <a:miter/>
                </a:ln>
              </p:spPr>
              <p:txBody>
                <a:bodyPr wrap="none" lIns="0" tIns="0" rIns="0" bIns="0">
                  <a:spAutoFit/>
                </a:bodyPr>
                <a:lstStyle/>
                <a:p>
                  <a:pPr lvl="0" algn="ctr"/>
                  <a:r>
                    <a:rPr lang="en-US" altLang="zh-CN" sz="2000" b="1">
                      <a:solidFill>
                        <a:srgbClr val="FF3300"/>
                      </a:solidFill>
                      <a:latin typeface="宋体" pitchFamily="2" charset="-122"/>
                      <a:ea typeface="宋体" pitchFamily="2" charset="-122"/>
                    </a:rPr>
                    <a:t>Y2</a:t>
                  </a:r>
                  <a:endParaRPr lang="en-US" altLang="zh-CN" sz="2000" b="1">
                    <a:solidFill>
                      <a:srgbClr val="FF3300"/>
                    </a:solidFill>
                    <a:latin typeface="Times New Roman" pitchFamily="18" charset="0"/>
                    <a:ea typeface="宋体" pitchFamily="2" charset="-122"/>
                  </a:endParaRPr>
                </a:p>
              </p:txBody>
            </p:sp>
            <p:sp>
              <p:nvSpPr>
                <p:cNvPr id="195613" name="任意多边形 195612"/>
                <p:cNvSpPr/>
                <p:nvPr/>
              </p:nvSpPr>
              <p:spPr>
                <a:xfrm>
                  <a:off x="4058" y="641"/>
                  <a:ext cx="32" cy="11"/>
                </a:xfrm>
                <a:custGeom>
                  <a:avLst/>
                  <a:gdLst/>
                  <a:ahLst/>
                  <a:cxnLst/>
                  <a:rect l="0" t="0" r="0" b="0"/>
                  <a:pathLst>
                    <a:path w="146" h="48">
                      <a:moveTo>
                        <a:pt x="0" y="0"/>
                      </a:moveTo>
                      <a:lnTo>
                        <a:pt x="0" y="48"/>
                      </a:lnTo>
                      <a:lnTo>
                        <a:pt x="146" y="24"/>
                      </a:lnTo>
                      <a:lnTo>
                        <a:pt x="0"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14" name="直接连接符 195613"/>
                <p:cNvSpPr/>
                <p:nvPr/>
              </p:nvSpPr>
              <p:spPr>
                <a:xfrm>
                  <a:off x="4090" y="647"/>
                  <a:ext cx="2"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grpSp>
        <p:grpSp>
          <p:nvGrpSpPr>
            <p:cNvPr id="195637" name="组合 195636"/>
            <p:cNvGrpSpPr/>
            <p:nvPr/>
          </p:nvGrpSpPr>
          <p:grpSpPr>
            <a:xfrm>
              <a:off x="2511" y="537"/>
              <a:ext cx="1283" cy="2157"/>
              <a:chOff x="2511" y="595"/>
              <a:chExt cx="1283" cy="2157"/>
            </a:xfrm>
          </p:grpSpPr>
          <p:sp>
            <p:nvSpPr>
              <p:cNvPr id="195638" name="直接连接符 195637"/>
              <p:cNvSpPr/>
              <p:nvPr/>
            </p:nvSpPr>
            <p:spPr>
              <a:xfrm>
                <a:off x="2511" y="2385"/>
                <a:ext cx="31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39" name="直接连接符 195638"/>
              <p:cNvSpPr/>
              <p:nvPr/>
            </p:nvSpPr>
            <p:spPr>
              <a:xfrm>
                <a:off x="2511" y="2751"/>
                <a:ext cx="311"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40" name="直接连接符 195639"/>
              <p:cNvSpPr/>
              <p:nvPr/>
            </p:nvSpPr>
            <p:spPr>
              <a:xfrm>
                <a:off x="2769" y="2419"/>
                <a:ext cx="1" cy="299"/>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41" name="任意多边形 195640"/>
              <p:cNvSpPr/>
              <p:nvPr/>
            </p:nvSpPr>
            <p:spPr>
              <a:xfrm>
                <a:off x="2764" y="2385"/>
                <a:ext cx="10" cy="34"/>
              </a:xfrm>
              <a:custGeom>
                <a:avLst/>
                <a:gdLst/>
                <a:ahLst/>
                <a:cxnLst/>
                <a:rect l="0" t="0" r="0" b="0"/>
                <a:pathLst>
                  <a:path w="49" h="147">
                    <a:moveTo>
                      <a:pt x="0" y="147"/>
                    </a:moveTo>
                    <a:lnTo>
                      <a:pt x="49" y="147"/>
                    </a:lnTo>
                    <a:lnTo>
                      <a:pt x="25" y="0"/>
                    </a:lnTo>
                    <a:lnTo>
                      <a:pt x="0" y="147"/>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42" name="任意多边形 195641"/>
              <p:cNvSpPr/>
              <p:nvPr/>
            </p:nvSpPr>
            <p:spPr>
              <a:xfrm>
                <a:off x="2764" y="2385"/>
                <a:ext cx="10" cy="34"/>
              </a:xfrm>
              <a:custGeom>
                <a:avLst/>
                <a:gdLst/>
                <a:ahLst/>
                <a:cxnLst/>
                <a:rect l="0" t="0" r="0" b="0"/>
                <a:pathLst>
                  <a:path w="49" h="147">
                    <a:moveTo>
                      <a:pt x="0" y="147"/>
                    </a:moveTo>
                    <a:lnTo>
                      <a:pt x="49" y="147"/>
                    </a:lnTo>
                    <a:lnTo>
                      <a:pt x="25" y="0"/>
                    </a:lnTo>
                    <a:lnTo>
                      <a:pt x="0" y="147"/>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43" name="任意多边形 195642"/>
              <p:cNvSpPr/>
              <p:nvPr/>
            </p:nvSpPr>
            <p:spPr>
              <a:xfrm>
                <a:off x="2764" y="2718"/>
                <a:ext cx="10" cy="33"/>
              </a:xfrm>
              <a:custGeom>
                <a:avLst/>
                <a:gdLst/>
                <a:ahLst/>
                <a:cxnLst/>
                <a:rect l="0" t="0" r="0" b="0"/>
                <a:pathLst>
                  <a:path w="49" h="147">
                    <a:moveTo>
                      <a:pt x="0" y="0"/>
                    </a:moveTo>
                    <a:lnTo>
                      <a:pt x="49" y="0"/>
                    </a:lnTo>
                    <a:lnTo>
                      <a:pt x="25" y="147"/>
                    </a:lnTo>
                    <a:lnTo>
                      <a:pt x="0"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44" name="矩形 195643"/>
              <p:cNvSpPr/>
              <p:nvPr/>
            </p:nvSpPr>
            <p:spPr>
              <a:xfrm rot="16200000">
                <a:off x="2559" y="2439"/>
                <a:ext cx="160" cy="192"/>
              </a:xfrm>
              <a:prstGeom prst="rect">
                <a:avLst/>
              </a:prstGeom>
              <a:noFill/>
              <a:ln w="28575">
                <a:noFill/>
                <a:miter/>
              </a:ln>
            </p:spPr>
            <p:txBody>
              <a:bodyPr wrap="none" lIns="0" tIns="0" rIns="0" bIns="0">
                <a:spAutoFit/>
              </a:bodyPr>
              <a:lstStyle/>
              <a:p>
                <a:pPr lvl="0" algn="ctr"/>
                <a:r>
                  <a:rPr lang="en-US" altLang="zh-CN" sz="2000" b="1">
                    <a:solidFill>
                      <a:srgbClr val="FF3300"/>
                    </a:solidFill>
                    <a:latin typeface="宋体" pitchFamily="2" charset="-122"/>
                    <a:ea typeface="宋体" pitchFamily="2" charset="-122"/>
                  </a:rPr>
                  <a:t>Y1</a:t>
                </a:r>
                <a:endParaRPr lang="en-US" altLang="zh-CN" sz="2000" b="1">
                  <a:solidFill>
                    <a:srgbClr val="FF3300"/>
                  </a:solidFill>
                  <a:latin typeface="Times New Roman" pitchFamily="18" charset="0"/>
                  <a:ea typeface="宋体" pitchFamily="2" charset="-122"/>
                </a:endParaRPr>
              </a:p>
            </p:txBody>
          </p:sp>
          <p:sp>
            <p:nvSpPr>
              <p:cNvPr id="195645" name="任意多边形 195644"/>
              <p:cNvSpPr/>
              <p:nvPr/>
            </p:nvSpPr>
            <p:spPr>
              <a:xfrm>
                <a:off x="2764" y="2718"/>
                <a:ext cx="10" cy="33"/>
              </a:xfrm>
              <a:custGeom>
                <a:avLst/>
                <a:gdLst/>
                <a:ahLst/>
                <a:cxnLst/>
                <a:rect l="0" t="0" r="0" b="0"/>
                <a:pathLst>
                  <a:path w="49" h="147">
                    <a:moveTo>
                      <a:pt x="0" y="0"/>
                    </a:moveTo>
                    <a:lnTo>
                      <a:pt x="49" y="0"/>
                    </a:lnTo>
                    <a:lnTo>
                      <a:pt x="25" y="147"/>
                    </a:lnTo>
                    <a:lnTo>
                      <a:pt x="0"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46" name="直接连接符 195645"/>
              <p:cNvSpPr/>
              <p:nvPr/>
            </p:nvSpPr>
            <p:spPr>
              <a:xfrm>
                <a:off x="2769" y="2751"/>
                <a:ext cx="1"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nvGrpSpPr>
              <p:cNvPr id="195647" name="组合 195646"/>
              <p:cNvGrpSpPr/>
              <p:nvPr/>
            </p:nvGrpSpPr>
            <p:grpSpPr>
              <a:xfrm>
                <a:off x="3430" y="595"/>
                <a:ext cx="364" cy="302"/>
                <a:chOff x="3430" y="595"/>
                <a:chExt cx="364" cy="302"/>
              </a:xfrm>
            </p:grpSpPr>
            <p:sp>
              <p:nvSpPr>
                <p:cNvPr id="195648" name="直接连接符 195647"/>
                <p:cNvSpPr/>
                <p:nvPr/>
              </p:nvSpPr>
              <p:spPr>
                <a:xfrm flipV="1">
                  <a:off x="3430" y="716"/>
                  <a:ext cx="2" cy="18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49" name="直接连接符 195648"/>
                <p:cNvSpPr/>
                <p:nvPr/>
              </p:nvSpPr>
              <p:spPr>
                <a:xfrm flipV="1">
                  <a:off x="3793" y="716"/>
                  <a:ext cx="1" cy="18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50" name="直接连接符 195649"/>
                <p:cNvSpPr/>
                <p:nvPr/>
              </p:nvSpPr>
              <p:spPr>
                <a:xfrm>
                  <a:off x="3463" y="770"/>
                  <a:ext cx="297"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51" name="任意多边形 195650"/>
                <p:cNvSpPr/>
                <p:nvPr/>
              </p:nvSpPr>
              <p:spPr>
                <a:xfrm>
                  <a:off x="3430" y="764"/>
                  <a:ext cx="33" cy="12"/>
                </a:xfrm>
                <a:custGeom>
                  <a:avLst/>
                  <a:gdLst/>
                  <a:ahLst/>
                  <a:cxnLst/>
                  <a:rect l="0" t="0" r="0" b="0"/>
                  <a:pathLst>
                    <a:path w="146" h="50">
                      <a:moveTo>
                        <a:pt x="146" y="0"/>
                      </a:moveTo>
                      <a:lnTo>
                        <a:pt x="146" y="50"/>
                      </a:lnTo>
                      <a:lnTo>
                        <a:pt x="0" y="25"/>
                      </a:lnTo>
                      <a:lnTo>
                        <a:pt x="146"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52" name="任意多边形 195651"/>
                <p:cNvSpPr/>
                <p:nvPr/>
              </p:nvSpPr>
              <p:spPr>
                <a:xfrm>
                  <a:off x="3430" y="764"/>
                  <a:ext cx="33" cy="12"/>
                </a:xfrm>
                <a:custGeom>
                  <a:avLst/>
                  <a:gdLst/>
                  <a:ahLst/>
                  <a:cxnLst/>
                  <a:rect l="0" t="0" r="0" b="0"/>
                  <a:pathLst>
                    <a:path w="146" h="50">
                      <a:moveTo>
                        <a:pt x="146" y="0"/>
                      </a:moveTo>
                      <a:lnTo>
                        <a:pt x="146" y="50"/>
                      </a:lnTo>
                      <a:lnTo>
                        <a:pt x="0" y="25"/>
                      </a:lnTo>
                      <a:lnTo>
                        <a:pt x="146"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53" name="任意多边形 195652"/>
                <p:cNvSpPr/>
                <p:nvPr/>
              </p:nvSpPr>
              <p:spPr>
                <a:xfrm>
                  <a:off x="3760" y="764"/>
                  <a:ext cx="33" cy="12"/>
                </a:xfrm>
                <a:custGeom>
                  <a:avLst/>
                  <a:gdLst/>
                  <a:ahLst/>
                  <a:cxnLst/>
                  <a:rect l="0" t="0" r="0" b="0"/>
                  <a:pathLst>
                    <a:path w="147" h="50">
                      <a:moveTo>
                        <a:pt x="0" y="0"/>
                      </a:moveTo>
                      <a:lnTo>
                        <a:pt x="0" y="50"/>
                      </a:lnTo>
                      <a:lnTo>
                        <a:pt x="147" y="25"/>
                      </a:lnTo>
                      <a:lnTo>
                        <a:pt x="0" y="0"/>
                      </a:lnTo>
                      <a:close/>
                    </a:path>
                  </a:pathLst>
                </a:custGeom>
                <a:solidFill>
                  <a:srgbClr val="0000FF"/>
                </a:solidFill>
                <a:ln w="28575" cap="flat" cmpd="sng">
                  <a:solidFill>
                    <a:srgbClr val="000000"/>
                  </a:solidFill>
                  <a:prstDash val="solid"/>
                  <a:headEnd type="none" w="med" len="med"/>
                  <a:tailEnd type="none" w="med" len="med"/>
                </a:ln>
              </p:spPr>
              <p:txBody>
                <a:bodyPr/>
                <a:lstStyle/>
                <a:p>
                  <a:endParaRPr lang="zh-CN" altLang="en-US"/>
                </a:p>
              </p:txBody>
            </p:sp>
            <p:sp>
              <p:nvSpPr>
                <p:cNvPr id="195654" name="矩形 195653"/>
                <p:cNvSpPr/>
                <p:nvPr/>
              </p:nvSpPr>
              <p:spPr>
                <a:xfrm>
                  <a:off x="3566" y="595"/>
                  <a:ext cx="144" cy="173"/>
                </a:xfrm>
                <a:prstGeom prst="rect">
                  <a:avLst/>
                </a:prstGeom>
                <a:noFill/>
                <a:ln w="28575">
                  <a:noFill/>
                  <a:miter/>
                </a:ln>
              </p:spPr>
              <p:txBody>
                <a:bodyPr wrap="none" lIns="0" tIns="0" rIns="0" bIns="0">
                  <a:spAutoFit/>
                </a:bodyPr>
                <a:lstStyle/>
                <a:p>
                  <a:pPr lvl="0" algn="ctr"/>
                  <a:r>
                    <a:rPr lang="en-US" altLang="zh-CN" sz="1800" b="1">
                      <a:solidFill>
                        <a:srgbClr val="FF3300"/>
                      </a:solidFill>
                      <a:latin typeface="宋体" pitchFamily="2" charset="-122"/>
                      <a:ea typeface="宋体" pitchFamily="2" charset="-122"/>
                    </a:rPr>
                    <a:t>Y1</a:t>
                  </a:r>
                  <a:endParaRPr lang="en-US" altLang="zh-CN" sz="2000" b="1">
                    <a:solidFill>
                      <a:srgbClr val="FF3300"/>
                    </a:solidFill>
                    <a:latin typeface="Times New Roman" pitchFamily="18" charset="0"/>
                    <a:ea typeface="宋体" pitchFamily="2" charset="-122"/>
                  </a:endParaRPr>
                </a:p>
              </p:txBody>
            </p:sp>
            <p:sp>
              <p:nvSpPr>
                <p:cNvPr id="195655" name="任意多边形 195654"/>
                <p:cNvSpPr/>
                <p:nvPr/>
              </p:nvSpPr>
              <p:spPr>
                <a:xfrm>
                  <a:off x="3760" y="764"/>
                  <a:ext cx="33" cy="12"/>
                </a:xfrm>
                <a:custGeom>
                  <a:avLst/>
                  <a:gdLst/>
                  <a:ahLst/>
                  <a:cxnLst/>
                  <a:rect l="0" t="0" r="0" b="0"/>
                  <a:pathLst>
                    <a:path w="147" h="50">
                      <a:moveTo>
                        <a:pt x="0" y="0"/>
                      </a:moveTo>
                      <a:lnTo>
                        <a:pt x="0" y="50"/>
                      </a:lnTo>
                      <a:lnTo>
                        <a:pt x="147" y="25"/>
                      </a:lnTo>
                      <a:lnTo>
                        <a:pt x="0" y="0"/>
                      </a:lnTo>
                    </a:path>
                  </a:pathLst>
                </a:custGeom>
                <a:noFill/>
                <a:ln w="28575" cap="flat" cmpd="sng">
                  <a:solidFill>
                    <a:srgbClr val="0000FF"/>
                  </a:solidFill>
                  <a:prstDash val="solid"/>
                  <a:headEnd type="none" w="med" len="med"/>
                  <a:tailEnd type="none" w="med" len="med"/>
                </a:ln>
              </p:spPr>
              <p:txBody>
                <a:bodyPr/>
                <a:lstStyle/>
                <a:p>
                  <a:endParaRPr lang="zh-CN" altLang="en-US"/>
                </a:p>
              </p:txBody>
            </p:sp>
            <p:sp>
              <p:nvSpPr>
                <p:cNvPr id="195656" name="直接连接符 195655"/>
                <p:cNvSpPr/>
                <p:nvPr/>
              </p:nvSpPr>
              <p:spPr>
                <a:xfrm>
                  <a:off x="3793" y="770"/>
                  <a:ext cx="1" cy="2"/>
                </a:xfrm>
                <a:prstGeom prst="line">
                  <a:avLst/>
                </a:prstGeom>
                <a:ln w="28575" cap="flat" cmpd="sng">
                  <a:solidFill>
                    <a:srgbClr val="0000FF"/>
                  </a:solidFill>
                  <a:prstDash val="solid"/>
                  <a:headEnd type="none" w="med" len="med"/>
                  <a:tailEnd type="none" w="med" len="med"/>
                </a:ln>
              </p:spPr>
              <p:txBody>
                <a:bodyPr/>
                <a:lstStyle/>
                <a:p>
                  <a:endParaRPr lang="zh-CN" altLang="en-US"/>
                </a:p>
              </p:txBody>
            </p:sp>
          </p:grpSp>
        </p:grpSp>
      </p:grpSp>
      <p:grpSp>
        <p:nvGrpSpPr>
          <p:cNvPr id="195657" name="组合 195656"/>
          <p:cNvGrpSpPr/>
          <p:nvPr/>
        </p:nvGrpSpPr>
        <p:grpSpPr>
          <a:xfrm>
            <a:off x="1475740" y="1484313"/>
            <a:ext cx="5676900" cy="1479550"/>
            <a:chOff x="912" y="897"/>
            <a:chExt cx="3576" cy="932"/>
          </a:xfrm>
        </p:grpSpPr>
        <p:sp>
          <p:nvSpPr>
            <p:cNvPr id="195658" name="直接连接符 195657"/>
            <p:cNvSpPr/>
            <p:nvPr/>
          </p:nvSpPr>
          <p:spPr>
            <a:xfrm>
              <a:off x="912" y="897"/>
              <a:ext cx="529"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59" name="直接连接符 195658"/>
            <p:cNvSpPr/>
            <p:nvPr/>
          </p:nvSpPr>
          <p:spPr>
            <a:xfrm>
              <a:off x="912" y="1828"/>
              <a:ext cx="1586"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0" name="直接连接符 195659"/>
            <p:cNvSpPr/>
            <p:nvPr/>
          </p:nvSpPr>
          <p:spPr>
            <a:xfrm flipV="1">
              <a:off x="912" y="897"/>
              <a:ext cx="1" cy="9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1" name="直接连接符 195660"/>
            <p:cNvSpPr/>
            <p:nvPr/>
          </p:nvSpPr>
          <p:spPr>
            <a:xfrm>
              <a:off x="912" y="1828"/>
              <a:ext cx="3"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2" name="直接连接符 195661"/>
            <p:cNvSpPr/>
            <p:nvPr/>
          </p:nvSpPr>
          <p:spPr>
            <a:xfrm flipV="1">
              <a:off x="912" y="1823"/>
              <a:ext cx="1" cy="5"/>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3" name="直接连接符 195662"/>
            <p:cNvSpPr/>
            <p:nvPr/>
          </p:nvSpPr>
          <p:spPr>
            <a:xfrm>
              <a:off x="1441" y="897"/>
              <a:ext cx="1" cy="39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4" name="直接连接符 195663"/>
            <p:cNvSpPr/>
            <p:nvPr/>
          </p:nvSpPr>
          <p:spPr>
            <a:xfrm flipV="1">
              <a:off x="1970" y="897"/>
              <a:ext cx="1" cy="398"/>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5" name="直接连接符 195664"/>
            <p:cNvSpPr/>
            <p:nvPr/>
          </p:nvSpPr>
          <p:spPr>
            <a:xfrm>
              <a:off x="2498" y="897"/>
              <a:ext cx="2" cy="9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6" name="直接连接符 195665"/>
            <p:cNvSpPr/>
            <p:nvPr/>
          </p:nvSpPr>
          <p:spPr>
            <a:xfrm>
              <a:off x="1441" y="1295"/>
              <a:ext cx="529"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7" name="直接连接符 195666"/>
            <p:cNvSpPr/>
            <p:nvPr/>
          </p:nvSpPr>
          <p:spPr>
            <a:xfrm>
              <a:off x="1970" y="897"/>
              <a:ext cx="528"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68" name="直接连接符 195667"/>
            <p:cNvSpPr/>
            <p:nvPr/>
          </p:nvSpPr>
          <p:spPr>
            <a:xfrm>
              <a:off x="3430" y="1295"/>
              <a:ext cx="2"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69" name="直接连接符 195668"/>
            <p:cNvSpPr/>
            <p:nvPr/>
          </p:nvSpPr>
          <p:spPr>
            <a:xfrm>
              <a:off x="4090" y="1295"/>
              <a:ext cx="2"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70" name="直接连接符 195669"/>
            <p:cNvSpPr/>
            <p:nvPr/>
          </p:nvSpPr>
          <p:spPr>
            <a:xfrm>
              <a:off x="3430" y="897"/>
              <a:ext cx="2" cy="9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71" name="直接连接符 195670"/>
            <p:cNvSpPr/>
            <p:nvPr/>
          </p:nvSpPr>
          <p:spPr>
            <a:xfrm flipH="1" flipV="1">
              <a:off x="3793" y="897"/>
              <a:ext cx="694" cy="93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72" name="直接连接符 195671"/>
            <p:cNvSpPr/>
            <p:nvPr/>
          </p:nvSpPr>
          <p:spPr>
            <a:xfrm>
              <a:off x="3430" y="1295"/>
              <a:ext cx="125" cy="1"/>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195673" name="直接连接符 195672"/>
            <p:cNvSpPr/>
            <p:nvPr/>
          </p:nvSpPr>
          <p:spPr>
            <a:xfrm>
              <a:off x="3613" y="1295"/>
              <a:ext cx="118" cy="1"/>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195674" name="直接连接符 195673"/>
            <p:cNvSpPr/>
            <p:nvPr/>
          </p:nvSpPr>
          <p:spPr>
            <a:xfrm>
              <a:off x="3790" y="1295"/>
              <a:ext cx="116" cy="1"/>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195675" name="直接连接符 195674"/>
            <p:cNvSpPr/>
            <p:nvPr/>
          </p:nvSpPr>
          <p:spPr>
            <a:xfrm>
              <a:off x="3966" y="1295"/>
              <a:ext cx="124" cy="1"/>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195676" name="直接连接符 195675"/>
            <p:cNvSpPr/>
            <p:nvPr/>
          </p:nvSpPr>
          <p:spPr>
            <a:xfrm>
              <a:off x="3430" y="1828"/>
              <a:ext cx="1057"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77" name="直接连接符 195676"/>
            <p:cNvSpPr/>
            <p:nvPr/>
          </p:nvSpPr>
          <p:spPr>
            <a:xfrm flipV="1">
              <a:off x="4487" y="1823"/>
              <a:ext cx="1" cy="5"/>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78" name="直接连接符 195677"/>
            <p:cNvSpPr/>
            <p:nvPr/>
          </p:nvSpPr>
          <p:spPr>
            <a:xfrm>
              <a:off x="4487" y="1828"/>
              <a:ext cx="1" cy="1"/>
            </a:xfrm>
            <a:prstGeom prst="line">
              <a:avLst/>
            </a:prstGeom>
            <a:ln w="57150" cap="flat" cmpd="sng">
              <a:solidFill>
                <a:srgbClr val="000000"/>
              </a:solidFill>
              <a:prstDash val="solid"/>
              <a:headEnd type="none" w="med" len="med"/>
              <a:tailEnd type="none" w="med" len="med"/>
            </a:ln>
          </p:spPr>
          <p:txBody>
            <a:bodyPr/>
            <a:lstStyle/>
            <a:p>
              <a:endParaRPr lang="zh-CN" altLang="en-US"/>
            </a:p>
          </p:txBody>
        </p:sp>
        <p:sp>
          <p:nvSpPr>
            <p:cNvPr id="195679" name="直接连接符 195678"/>
            <p:cNvSpPr/>
            <p:nvPr/>
          </p:nvSpPr>
          <p:spPr>
            <a:xfrm>
              <a:off x="3430" y="897"/>
              <a:ext cx="2"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80" name="直接连接符 195679"/>
            <p:cNvSpPr/>
            <p:nvPr/>
          </p:nvSpPr>
          <p:spPr>
            <a:xfrm>
              <a:off x="3793" y="897"/>
              <a:ext cx="1" cy="1"/>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195681" name="直接连接符 195680"/>
            <p:cNvSpPr/>
            <p:nvPr/>
          </p:nvSpPr>
          <p:spPr>
            <a:xfrm>
              <a:off x="3430" y="897"/>
              <a:ext cx="363" cy="1"/>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sp>
        <p:nvSpPr>
          <p:cNvPr id="195682" name="直接连接符 195681"/>
          <p:cNvSpPr/>
          <p:nvPr/>
        </p:nvSpPr>
        <p:spPr>
          <a:xfrm flipV="1">
            <a:off x="2339975" y="1340485"/>
            <a:ext cx="506095" cy="813435"/>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83" name="直接连接符 195682"/>
          <p:cNvSpPr/>
          <p:nvPr/>
        </p:nvSpPr>
        <p:spPr>
          <a:xfrm>
            <a:off x="2844165" y="1340485"/>
            <a:ext cx="685800" cy="0"/>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84" name="文本框 195683"/>
          <p:cNvSpPr txBox="1"/>
          <p:nvPr/>
        </p:nvSpPr>
        <p:spPr>
          <a:xfrm>
            <a:off x="2592388" y="2041525"/>
            <a:ext cx="500062" cy="519113"/>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P'</a:t>
            </a:r>
          </a:p>
        </p:txBody>
      </p:sp>
      <p:sp>
        <p:nvSpPr>
          <p:cNvPr id="195693" name="文本框 195692"/>
          <p:cNvSpPr txBox="1"/>
          <p:nvPr/>
        </p:nvSpPr>
        <p:spPr>
          <a:xfrm>
            <a:off x="361950" y="1279525"/>
            <a:ext cx="685800" cy="519113"/>
          </a:xfrm>
          <a:prstGeom prst="rect">
            <a:avLst/>
          </a:prstGeom>
          <a:noFill/>
          <a:ln w="9525">
            <a:noFill/>
            <a:miter/>
          </a:ln>
        </p:spPr>
        <p:txBody>
          <a:bodyPr>
            <a:spAutoFit/>
          </a:bodyPr>
          <a:lstStyle/>
          <a:p>
            <a:pPr lvl="0" algn="ctr"/>
            <a:r>
              <a:rPr lang="en-US" altLang="zh-CN" sz="2800" b="1">
                <a:solidFill>
                  <a:srgbClr val="FF3300"/>
                </a:solidFill>
                <a:latin typeface="Times New Roman" pitchFamily="18" charset="0"/>
                <a:ea typeface="宋体" pitchFamily="2" charset="-122"/>
              </a:rPr>
              <a:t>Q'</a:t>
            </a:r>
          </a:p>
        </p:txBody>
      </p:sp>
      <p:sp>
        <p:nvSpPr>
          <p:cNvPr id="195694" name="直接连接符 195693"/>
          <p:cNvSpPr/>
          <p:nvPr/>
        </p:nvSpPr>
        <p:spPr>
          <a:xfrm flipH="1" flipV="1">
            <a:off x="1047750" y="1812925"/>
            <a:ext cx="381000" cy="609600"/>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95" name="直接连接符 195694"/>
          <p:cNvSpPr/>
          <p:nvPr/>
        </p:nvSpPr>
        <p:spPr>
          <a:xfrm flipH="1">
            <a:off x="361950" y="1812925"/>
            <a:ext cx="685800" cy="0"/>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nvGrpSpPr>
          <p:cNvPr id="195713" name="组合 195712"/>
          <p:cNvGrpSpPr/>
          <p:nvPr/>
        </p:nvGrpSpPr>
        <p:grpSpPr>
          <a:xfrm>
            <a:off x="438150" y="898525"/>
            <a:ext cx="7315200" cy="4419600"/>
            <a:chOff x="276" y="566"/>
            <a:chExt cx="4608" cy="2784"/>
          </a:xfrm>
        </p:grpSpPr>
        <p:sp>
          <p:nvSpPr>
            <p:cNvPr id="195685" name="文本框 195684"/>
            <p:cNvSpPr txBox="1"/>
            <p:nvPr/>
          </p:nvSpPr>
          <p:spPr>
            <a:xfrm>
              <a:off x="3599" y="1334"/>
              <a:ext cx="414"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Q"</a:t>
              </a:r>
            </a:p>
          </p:txBody>
        </p:sp>
        <p:sp>
          <p:nvSpPr>
            <p:cNvPr id="195687" name="文本框 195686"/>
            <p:cNvSpPr txBox="1"/>
            <p:nvPr/>
          </p:nvSpPr>
          <p:spPr>
            <a:xfrm>
              <a:off x="1524" y="3023"/>
              <a:ext cx="253"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P</a:t>
              </a:r>
            </a:p>
          </p:txBody>
        </p:sp>
        <p:sp>
          <p:nvSpPr>
            <p:cNvPr id="195688" name="文本框 195687"/>
            <p:cNvSpPr txBox="1"/>
            <p:nvPr/>
          </p:nvSpPr>
          <p:spPr>
            <a:xfrm>
              <a:off x="1555" y="2438"/>
              <a:ext cx="278"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R</a:t>
              </a:r>
            </a:p>
          </p:txBody>
        </p:sp>
        <p:grpSp>
          <p:nvGrpSpPr>
            <p:cNvPr id="195708" name="组合 195707"/>
            <p:cNvGrpSpPr/>
            <p:nvPr/>
          </p:nvGrpSpPr>
          <p:grpSpPr>
            <a:xfrm>
              <a:off x="4164" y="662"/>
              <a:ext cx="720" cy="720"/>
              <a:chOff x="4176" y="662"/>
              <a:chExt cx="720" cy="720"/>
            </a:xfrm>
          </p:grpSpPr>
          <p:sp>
            <p:nvSpPr>
              <p:cNvPr id="195689" name="文本框 195688"/>
              <p:cNvSpPr txBox="1"/>
              <p:nvPr/>
            </p:nvSpPr>
            <p:spPr>
              <a:xfrm>
                <a:off x="4446" y="662"/>
                <a:ext cx="377"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P"</a:t>
                </a:r>
              </a:p>
            </p:txBody>
          </p:sp>
          <p:sp>
            <p:nvSpPr>
              <p:cNvPr id="195690" name="直接连接符 195689"/>
              <p:cNvSpPr/>
              <p:nvPr/>
            </p:nvSpPr>
            <p:spPr>
              <a:xfrm flipV="1">
                <a:off x="4176" y="998"/>
                <a:ext cx="240" cy="384"/>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91" name="直接连接符 195690"/>
              <p:cNvSpPr/>
              <p:nvPr/>
            </p:nvSpPr>
            <p:spPr>
              <a:xfrm>
                <a:off x="4416" y="998"/>
                <a:ext cx="480" cy="0"/>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grpSp>
          <p:nvGrpSpPr>
            <p:cNvPr id="195711" name="组合 195710"/>
            <p:cNvGrpSpPr/>
            <p:nvPr/>
          </p:nvGrpSpPr>
          <p:grpSpPr>
            <a:xfrm>
              <a:off x="276" y="2294"/>
              <a:ext cx="624" cy="624"/>
              <a:chOff x="288" y="2294"/>
              <a:chExt cx="624" cy="624"/>
            </a:xfrm>
          </p:grpSpPr>
          <p:sp>
            <p:nvSpPr>
              <p:cNvPr id="195692" name="文本框 195691"/>
              <p:cNvSpPr txBox="1"/>
              <p:nvPr/>
            </p:nvSpPr>
            <p:spPr>
              <a:xfrm>
                <a:off x="361" y="2294"/>
                <a:ext cx="290"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Q</a:t>
                </a:r>
              </a:p>
            </p:txBody>
          </p:sp>
          <p:sp>
            <p:nvSpPr>
              <p:cNvPr id="195696" name="直接连接符 195695"/>
              <p:cNvSpPr/>
              <p:nvPr/>
            </p:nvSpPr>
            <p:spPr>
              <a:xfrm flipH="1" flipV="1">
                <a:off x="624" y="2630"/>
                <a:ext cx="288" cy="288"/>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97" name="直接连接符 195696"/>
              <p:cNvSpPr/>
              <p:nvPr/>
            </p:nvSpPr>
            <p:spPr>
              <a:xfrm flipH="1">
                <a:off x="288" y="2630"/>
                <a:ext cx="336" cy="0"/>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grpSp>
          <p:nvGrpSpPr>
            <p:cNvPr id="195707" name="组合 195706"/>
            <p:cNvGrpSpPr/>
            <p:nvPr/>
          </p:nvGrpSpPr>
          <p:grpSpPr>
            <a:xfrm>
              <a:off x="2789" y="566"/>
              <a:ext cx="895" cy="672"/>
              <a:chOff x="2801" y="566"/>
              <a:chExt cx="895" cy="672"/>
            </a:xfrm>
          </p:grpSpPr>
          <p:sp>
            <p:nvSpPr>
              <p:cNvPr id="195698" name="直接连接符 195697"/>
              <p:cNvSpPr/>
              <p:nvPr/>
            </p:nvSpPr>
            <p:spPr>
              <a:xfrm flipH="1" flipV="1">
                <a:off x="3120" y="902"/>
                <a:ext cx="576" cy="336"/>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699" name="直接连接符 195698"/>
              <p:cNvSpPr/>
              <p:nvPr/>
            </p:nvSpPr>
            <p:spPr>
              <a:xfrm flipH="1">
                <a:off x="2832" y="902"/>
                <a:ext cx="288" cy="0"/>
              </a:xfrm>
              <a:prstGeom prst="line">
                <a:avLst/>
              </a:prstGeom>
              <a:ln w="28575" cap="flat" cmpd="sng">
                <a:solidFill>
                  <a:srgbClr val="FF3300"/>
                </a:solidFill>
                <a:prstDash val="solid"/>
                <a:headEnd type="none" w="med" len="med"/>
                <a:tailEnd type="none" w="med" len="med"/>
              </a:ln>
            </p:spPr>
            <p:txBody>
              <a:bodyPr/>
              <a:lstStyle/>
              <a:p>
                <a:endParaRPr lang="zh-CN" altLang="en-US"/>
              </a:p>
            </p:txBody>
          </p:sp>
          <p:sp>
            <p:nvSpPr>
              <p:cNvPr id="195700" name="文本框 195699"/>
              <p:cNvSpPr txBox="1"/>
              <p:nvPr/>
            </p:nvSpPr>
            <p:spPr>
              <a:xfrm>
                <a:off x="2801" y="566"/>
                <a:ext cx="402" cy="327"/>
              </a:xfrm>
              <a:prstGeom prst="rect">
                <a:avLst/>
              </a:prstGeom>
              <a:noFill/>
              <a:ln w="9525">
                <a:noFill/>
                <a:miter/>
              </a:ln>
            </p:spPr>
            <p:txBody>
              <a:bodyPr wrap="none" anchor="t">
                <a:spAutoFit/>
              </a:bodyPr>
              <a:lstStyle/>
              <a:p>
                <a:pPr lvl="0" algn="ctr"/>
                <a:r>
                  <a:rPr lang="en-US" altLang="zh-CN" sz="2800" b="1">
                    <a:solidFill>
                      <a:srgbClr val="FF3300"/>
                    </a:solidFill>
                    <a:latin typeface="Times New Roman" pitchFamily="18" charset="0"/>
                    <a:ea typeface="宋体" pitchFamily="2" charset="-122"/>
                  </a:rPr>
                  <a:t>R"</a:t>
                </a:r>
              </a:p>
            </p:txBody>
          </p:sp>
        </p:grpSp>
      </p:grpSp>
      <p:pic>
        <p:nvPicPr>
          <p:cNvPr id="195703" name="图片 195702"/>
          <p:cNvPicPr>
            <a:picLocks noChangeAspect="1"/>
          </p:cNvPicPr>
          <p:nvPr/>
        </p:nvPicPr>
        <p:blipFill>
          <a:blip r:embed="rId4"/>
          <a:stretch>
            <a:fillRect/>
          </a:stretch>
        </p:blipFill>
        <p:spPr>
          <a:xfrm>
            <a:off x="5678488" y="3036888"/>
            <a:ext cx="2249487" cy="1754187"/>
          </a:xfrm>
          <a:prstGeom prst="rect">
            <a:avLst/>
          </a:prstGeom>
          <a:noFill/>
          <a:ln w="9525">
            <a:noFill/>
            <a:miter/>
          </a:ln>
        </p:spPr>
      </p:pic>
      <p:pic>
        <p:nvPicPr>
          <p:cNvPr id="195706" name="图片 195705"/>
          <p:cNvPicPr>
            <a:picLocks noChangeAspect="1"/>
          </p:cNvPicPr>
          <p:nvPr/>
        </p:nvPicPr>
        <p:blipFill>
          <a:blip r:embed="rId5"/>
          <a:stretch>
            <a:fillRect/>
          </a:stretch>
        </p:blipFill>
        <p:spPr>
          <a:xfrm>
            <a:off x="4508500" y="4959350"/>
            <a:ext cx="2246313" cy="1712913"/>
          </a:xfrm>
          <a:prstGeom prst="rect">
            <a:avLst/>
          </a:prstGeom>
          <a:noFill/>
          <a:ln w="9525">
            <a:noFill/>
            <a:miter/>
          </a:ln>
        </p:spPr>
      </p:pic>
      <p:sp>
        <p:nvSpPr>
          <p:cNvPr id="195712" name="矩形 195711"/>
          <p:cNvSpPr/>
          <p:nvPr/>
        </p:nvSpPr>
        <p:spPr>
          <a:xfrm>
            <a:off x="8710613" y="6521450"/>
            <a:ext cx="438150" cy="336550"/>
          </a:xfrm>
          <a:prstGeom prst="rect">
            <a:avLst/>
          </a:prstGeom>
          <a:noFill/>
          <a:ln w="9525">
            <a:noFill/>
            <a:miter/>
          </a:ln>
        </p:spPr>
        <p:txBody>
          <a:bodyPr wrap="none" anchor="ctr">
            <a:spAutoFit/>
          </a:bodyPr>
          <a:lstStyle/>
          <a:p>
            <a:pPr lvl="0" algn="ctr"/>
            <a:r>
              <a:rPr lang="en-US" altLang="zh-CN" sz="1600" b="1" dirty="0">
                <a:solidFill>
                  <a:schemeClr val="folHlink"/>
                </a:solidFill>
                <a:latin typeface="Times New Roman" pitchFamily="18" charset="0"/>
                <a:ea typeface="宋体" pitchFamily="2" charset="-122"/>
              </a:rPr>
              <a:t> </a:t>
            </a:r>
            <a:r>
              <a:rPr lang="zh-CN" altLang="en-US" sz="1600" b="1" dirty="0">
                <a:solidFill>
                  <a:schemeClr val="folHlink"/>
                </a:solidFill>
                <a:latin typeface="Times New Roman" pitchFamily="18" charset="0"/>
                <a:ea typeface="宋体" pitchFamily="2" charset="-122"/>
              </a:rPr>
              <a:t>例</a:t>
            </a:r>
            <a:endParaRPr lang="zh-CN" altLang="en-US" sz="1600" b="1">
              <a:solidFill>
                <a:schemeClr val="folHlink"/>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5703"/>
                                        </p:tgtEl>
                                        <p:attrNameLst>
                                          <p:attrName>style.visibility</p:attrName>
                                        </p:attrNameLst>
                                      </p:cBhvr>
                                      <p:to>
                                        <p:strVal val="visible"/>
                                      </p:to>
                                    </p:set>
                                    <p:anim calcmode="lin" valueType="num">
                                      <p:cBhvr additive="base">
                                        <p:cTn id="7" dur="500" fill="hold"/>
                                        <p:tgtEl>
                                          <p:spTgt spid="195703"/>
                                        </p:tgtEl>
                                        <p:attrNameLst>
                                          <p:attrName>ppt_x</p:attrName>
                                        </p:attrNameLst>
                                      </p:cBhvr>
                                      <p:tavLst>
                                        <p:tav tm="0">
                                          <p:val>
                                            <p:strVal val="1+#ppt_w/2"/>
                                          </p:val>
                                        </p:tav>
                                        <p:tav tm="100000">
                                          <p:val>
                                            <p:strVal val="#ppt_x"/>
                                          </p:val>
                                        </p:tav>
                                      </p:tavLst>
                                    </p:anim>
                                    <p:anim calcmode="lin" valueType="num">
                                      <p:cBhvr additive="base">
                                        <p:cTn id="8" dur="500" fill="hold"/>
                                        <p:tgtEl>
                                          <p:spTgt spid="1957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5706"/>
                                        </p:tgtEl>
                                        <p:attrNameLst>
                                          <p:attrName>style.visibility</p:attrName>
                                        </p:attrNameLst>
                                      </p:cBhvr>
                                      <p:to>
                                        <p:strVal val="visible"/>
                                      </p:to>
                                    </p:set>
                                    <p:anim calcmode="lin" valueType="num">
                                      <p:cBhvr additive="base">
                                        <p:cTn id="13" dur="500" fill="hold"/>
                                        <p:tgtEl>
                                          <p:spTgt spid="195706"/>
                                        </p:tgtEl>
                                        <p:attrNameLst>
                                          <p:attrName>ppt_x</p:attrName>
                                        </p:attrNameLst>
                                      </p:cBhvr>
                                      <p:tavLst>
                                        <p:tav tm="0">
                                          <p:val>
                                            <p:strVal val="#ppt_x"/>
                                          </p:val>
                                        </p:tav>
                                        <p:tav tm="100000">
                                          <p:val>
                                            <p:strVal val="#ppt_x"/>
                                          </p:val>
                                        </p:tav>
                                      </p:tavLst>
                                    </p:anim>
                                    <p:anim calcmode="lin" valueType="num">
                                      <p:cBhvr additive="base">
                                        <p:cTn id="14" dur="500" fill="hold"/>
                                        <p:tgtEl>
                                          <p:spTgt spid="1957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95704"/>
                                        </p:tgtEl>
                                        <p:attrNameLst>
                                          <p:attrName>style.visibility</p:attrName>
                                        </p:attrNameLst>
                                      </p:cBhvr>
                                      <p:to>
                                        <p:strVal val="visible"/>
                                      </p:to>
                                    </p:set>
                                    <p:animEffect transition="in" filter="wipe(down)">
                                      <p:cBhvr>
                                        <p:cTn id="19" dur="500"/>
                                        <p:tgtEl>
                                          <p:spTgt spid="19570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95615"/>
                                        </p:tgtEl>
                                        <p:attrNameLst>
                                          <p:attrName>style.visibility</p:attrName>
                                        </p:attrNameLst>
                                      </p:cBhvr>
                                      <p:to>
                                        <p:strVal val="visible"/>
                                      </p:to>
                                    </p:set>
                                    <p:anim calcmode="lin" valueType="num">
                                      <p:cBhvr additive="base">
                                        <p:cTn id="24" dur="500" fill="hold"/>
                                        <p:tgtEl>
                                          <p:spTgt spid="195615"/>
                                        </p:tgtEl>
                                        <p:attrNameLst>
                                          <p:attrName>ppt_x</p:attrName>
                                        </p:attrNameLst>
                                      </p:cBhvr>
                                      <p:tavLst>
                                        <p:tav tm="0">
                                          <p:val>
                                            <p:strVal val="#ppt_x"/>
                                          </p:val>
                                        </p:tav>
                                        <p:tav tm="100000">
                                          <p:val>
                                            <p:strVal val="#ppt_x"/>
                                          </p:val>
                                        </p:tav>
                                      </p:tavLst>
                                    </p:anim>
                                    <p:anim calcmode="lin" valueType="num">
                                      <p:cBhvr additive="base">
                                        <p:cTn id="25" dur="500" fill="hold"/>
                                        <p:tgtEl>
                                          <p:spTgt spid="19561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95710"/>
                                        </p:tgtEl>
                                        <p:attrNameLst>
                                          <p:attrName>style.visibility</p:attrName>
                                        </p:attrNameLst>
                                      </p:cBhvr>
                                      <p:to>
                                        <p:strVal val="visible"/>
                                      </p:to>
                                    </p:set>
                                    <p:animEffect transition="in" filter="box(in)">
                                      <p:cBhvr>
                                        <p:cTn id="30" dur="500"/>
                                        <p:tgtEl>
                                          <p:spTgt spid="1957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5709"/>
                                        </p:tgtEl>
                                        <p:attrNameLst>
                                          <p:attrName>style.visibility</p:attrName>
                                        </p:attrNameLst>
                                      </p:cBhvr>
                                      <p:to>
                                        <p:strVal val="visible"/>
                                      </p:to>
                                    </p:set>
                                    <p:anim calcmode="lin" valueType="num">
                                      <p:cBhvr additive="base">
                                        <p:cTn id="35" dur="500" fill="hold"/>
                                        <p:tgtEl>
                                          <p:spTgt spid="195709"/>
                                        </p:tgtEl>
                                        <p:attrNameLst>
                                          <p:attrName>ppt_x</p:attrName>
                                        </p:attrNameLst>
                                      </p:cBhvr>
                                      <p:tavLst>
                                        <p:tav tm="0">
                                          <p:val>
                                            <p:strVal val="#ppt_x"/>
                                          </p:val>
                                        </p:tav>
                                        <p:tav tm="100000">
                                          <p:val>
                                            <p:strVal val="#ppt_x"/>
                                          </p:val>
                                        </p:tav>
                                      </p:tavLst>
                                    </p:anim>
                                    <p:anim calcmode="lin" valueType="num">
                                      <p:cBhvr additive="base">
                                        <p:cTn id="36" dur="500" fill="hold"/>
                                        <p:tgtEl>
                                          <p:spTgt spid="19570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5713"/>
                                        </p:tgtEl>
                                        <p:attrNameLst>
                                          <p:attrName>style.visibility</p:attrName>
                                        </p:attrNameLst>
                                      </p:cBhvr>
                                      <p:to>
                                        <p:strVal val="visible"/>
                                      </p:to>
                                    </p:set>
                                    <p:animEffect transition="in" filter="wipe(down)">
                                      <p:cBhvr>
                                        <p:cTn id="41" dur="500"/>
                                        <p:tgtEl>
                                          <p:spTgt spid="195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986" name="组合 164985"/>
          <p:cNvGrpSpPr/>
          <p:nvPr/>
        </p:nvGrpSpPr>
        <p:grpSpPr>
          <a:xfrm>
            <a:off x="-36512" y="0"/>
            <a:ext cx="8932863" cy="6607175"/>
            <a:chOff x="-34" y="0"/>
            <a:chExt cx="5627" cy="4162"/>
          </a:xfrm>
        </p:grpSpPr>
        <p:sp>
          <p:nvSpPr>
            <p:cNvPr id="164866" name="文本框 164865"/>
            <p:cNvSpPr txBox="1"/>
            <p:nvPr/>
          </p:nvSpPr>
          <p:spPr>
            <a:xfrm>
              <a:off x="-34" y="391"/>
              <a:ext cx="3107" cy="1056"/>
            </a:xfrm>
            <a:prstGeom prst="rect">
              <a:avLst/>
            </a:prstGeom>
            <a:noFill/>
            <a:ln w="38100">
              <a:noFill/>
              <a:miter/>
            </a:ln>
          </p:spPr>
          <p:txBody>
            <a:bodyPr anchor="ctr">
              <a:spAutoFit/>
            </a:bodyPr>
            <a:lstStyle/>
            <a:p>
              <a:pPr lvl="0" algn="l" eaLnBrk="0" fontAlgn="b" hangingPunct="0"/>
              <a:r>
                <a:rPr lang="zh-CN" altLang="en-US" sz="2400" dirty="0">
                  <a:solidFill>
                    <a:schemeClr val="tx1"/>
                  </a:solidFill>
                  <a:latin typeface="黑体" pitchFamily="2" charset="-122"/>
                  <a:ea typeface="黑体" pitchFamily="2" charset="-122"/>
                </a:rPr>
                <a:t>（</a:t>
              </a:r>
              <a:r>
                <a:rPr lang="en-US" altLang="zh-CN" sz="2400" dirty="0">
                  <a:solidFill>
                    <a:schemeClr val="tx1"/>
                  </a:solidFill>
                  <a:latin typeface="黑体" pitchFamily="2" charset="-122"/>
                  <a:ea typeface="黑体" pitchFamily="2" charset="-122"/>
                </a:rPr>
                <a:t>1</a:t>
              </a:r>
              <a:r>
                <a:rPr lang="zh-CN" altLang="en-US" sz="2400" dirty="0">
                  <a:solidFill>
                    <a:schemeClr val="tx1"/>
                  </a:solidFill>
                  <a:latin typeface="黑体" pitchFamily="2" charset="-122"/>
                  <a:ea typeface="黑体" pitchFamily="2" charset="-122"/>
                </a:rPr>
                <a:t>）点的两个投影的连线必垂直于相应的投影轴。</a:t>
              </a:r>
            </a:p>
            <a:p>
              <a:pPr lvl="0" algn="l" eaLnBrk="0" fontAlgn="b" hangingPunct="0"/>
              <a:r>
                <a:rPr lang="zh-CN" altLang="en-US" sz="2400" dirty="0">
                  <a:solidFill>
                    <a:srgbClr val="0000FF"/>
                  </a:solidFill>
                  <a:latin typeface="黑体" pitchFamily="2" charset="-122"/>
                  <a:ea typeface="黑体" pitchFamily="2" charset="-122"/>
                </a:rPr>
                <a:t>（</a:t>
              </a:r>
              <a:r>
                <a:rPr lang="en-US" altLang="zh-CN" sz="2400" dirty="0">
                  <a:solidFill>
                    <a:srgbClr val="0000FF"/>
                  </a:solidFill>
                  <a:latin typeface="黑体" pitchFamily="2" charset="-122"/>
                  <a:ea typeface="黑体" pitchFamily="2" charset="-122"/>
                </a:rPr>
                <a:t>2</a:t>
              </a:r>
              <a:r>
                <a:rPr lang="zh-CN" altLang="en-US" sz="2400" dirty="0">
                  <a:solidFill>
                    <a:srgbClr val="0000FF"/>
                  </a:solidFill>
                  <a:latin typeface="黑体" pitchFamily="2" charset="-122"/>
                  <a:ea typeface="黑体" pitchFamily="2" charset="-122"/>
                </a:rPr>
                <a:t>）点的投影到相应投影轴的距离，反映空间点到相应投影面的距离</a:t>
              </a:r>
              <a:r>
                <a:rPr lang="en-US" altLang="zh-CN" sz="2400">
                  <a:solidFill>
                    <a:srgbClr val="0000FF"/>
                  </a:solidFill>
                  <a:latin typeface="黑体" pitchFamily="2" charset="-122"/>
                  <a:ea typeface="黑体" pitchFamily="2" charset="-122"/>
                </a:rPr>
                <a:t>.</a:t>
              </a:r>
              <a:r>
                <a:rPr lang="en-US" altLang="zh-CN" sz="3200" b="1">
                  <a:solidFill>
                    <a:schemeClr val="accent2"/>
                  </a:solidFill>
                  <a:latin typeface="黑体" pitchFamily="2" charset="-122"/>
                  <a:ea typeface="黑体" pitchFamily="2" charset="-122"/>
                </a:rPr>
                <a:t> </a:t>
              </a:r>
            </a:p>
          </p:txBody>
        </p:sp>
        <p:grpSp>
          <p:nvGrpSpPr>
            <p:cNvPr id="164867" name="组合 164866"/>
            <p:cNvGrpSpPr/>
            <p:nvPr/>
          </p:nvGrpSpPr>
          <p:grpSpPr>
            <a:xfrm>
              <a:off x="192" y="1776"/>
              <a:ext cx="2400" cy="2384"/>
              <a:chOff x="2208" y="675"/>
              <a:chExt cx="3264" cy="3309"/>
            </a:xfrm>
          </p:grpSpPr>
          <p:grpSp>
            <p:nvGrpSpPr>
              <p:cNvPr id="164868" name="组合 164867"/>
              <p:cNvGrpSpPr/>
              <p:nvPr/>
            </p:nvGrpSpPr>
            <p:grpSpPr>
              <a:xfrm>
                <a:off x="2885" y="1450"/>
                <a:ext cx="553" cy="771"/>
                <a:chOff x="768" y="2544"/>
                <a:chExt cx="432" cy="480"/>
              </a:xfrm>
            </p:grpSpPr>
            <p:sp>
              <p:nvSpPr>
                <p:cNvPr id="164869" name="直接连接符 164868"/>
                <p:cNvSpPr/>
                <p:nvPr/>
              </p:nvSpPr>
              <p:spPr>
                <a:xfrm flipH="1" flipV="1">
                  <a:off x="912" y="2688"/>
                  <a:ext cx="288" cy="336"/>
                </a:xfrm>
                <a:prstGeom prst="line">
                  <a:avLst/>
                </a:prstGeom>
                <a:ln w="38100" cap="flat" cmpd="sng">
                  <a:solidFill>
                    <a:srgbClr val="FF3300"/>
                  </a:solidFill>
                  <a:prstDash val="solid"/>
                  <a:headEnd type="none" w="med" len="med"/>
                  <a:tailEnd type="triangle" w="sm" len="lg"/>
                </a:ln>
              </p:spPr>
              <p:txBody>
                <a:bodyPr/>
                <a:lstStyle/>
                <a:p>
                  <a:endParaRPr lang="zh-CN" altLang="en-US"/>
                </a:p>
              </p:txBody>
            </p:sp>
            <p:sp>
              <p:nvSpPr>
                <p:cNvPr id="164870" name="直接连接符 164869"/>
                <p:cNvSpPr/>
                <p:nvPr/>
              </p:nvSpPr>
              <p:spPr>
                <a:xfrm flipH="1" flipV="1">
                  <a:off x="768" y="2544"/>
                  <a:ext cx="144" cy="144"/>
                </a:xfrm>
                <a:prstGeom prst="line">
                  <a:avLst/>
                </a:prstGeom>
                <a:ln w="38100" cap="flat" cmpd="sng">
                  <a:solidFill>
                    <a:srgbClr val="FF3300"/>
                  </a:solidFill>
                  <a:prstDash val="solid"/>
                  <a:headEnd type="none" w="med" len="med"/>
                  <a:tailEnd type="none" w="sm" len="lg"/>
                </a:ln>
              </p:spPr>
              <p:txBody>
                <a:bodyPr/>
                <a:lstStyle/>
                <a:p>
                  <a:endParaRPr lang="zh-CN" altLang="en-US"/>
                </a:p>
              </p:txBody>
            </p:sp>
          </p:grpSp>
          <p:grpSp>
            <p:nvGrpSpPr>
              <p:cNvPr id="164871" name="组合 164870"/>
              <p:cNvGrpSpPr/>
              <p:nvPr/>
            </p:nvGrpSpPr>
            <p:grpSpPr>
              <a:xfrm>
                <a:off x="3438" y="2221"/>
                <a:ext cx="1541" cy="0"/>
                <a:chOff x="1200" y="3024"/>
                <a:chExt cx="1200" cy="0"/>
              </a:xfrm>
            </p:grpSpPr>
            <p:sp>
              <p:nvSpPr>
                <p:cNvPr id="164872" name="直接连接符 164871"/>
                <p:cNvSpPr/>
                <p:nvPr/>
              </p:nvSpPr>
              <p:spPr>
                <a:xfrm>
                  <a:off x="1200" y="3024"/>
                  <a:ext cx="864" cy="0"/>
                </a:xfrm>
                <a:prstGeom prst="line">
                  <a:avLst/>
                </a:prstGeom>
                <a:ln w="38100" cap="flat" cmpd="sng">
                  <a:solidFill>
                    <a:srgbClr val="FF3300"/>
                  </a:solidFill>
                  <a:prstDash val="solid"/>
                  <a:headEnd type="none" w="med" len="med"/>
                  <a:tailEnd type="triangle" w="sm" len="lg"/>
                </a:ln>
              </p:spPr>
              <p:txBody>
                <a:bodyPr/>
                <a:lstStyle/>
                <a:p>
                  <a:endParaRPr lang="zh-CN" altLang="en-US"/>
                </a:p>
              </p:txBody>
            </p:sp>
            <p:sp>
              <p:nvSpPr>
                <p:cNvPr id="164873" name="直接连接符 164872"/>
                <p:cNvSpPr/>
                <p:nvPr/>
              </p:nvSpPr>
              <p:spPr>
                <a:xfrm>
                  <a:off x="2064" y="3024"/>
                  <a:ext cx="336" cy="0"/>
                </a:xfrm>
                <a:prstGeom prst="line">
                  <a:avLst/>
                </a:prstGeom>
                <a:ln w="38100" cap="flat" cmpd="sng">
                  <a:solidFill>
                    <a:srgbClr val="FF3300"/>
                  </a:solidFill>
                  <a:prstDash val="solid"/>
                  <a:headEnd type="none" w="med" len="med"/>
                  <a:tailEnd type="none" w="sm" len="lg"/>
                </a:ln>
              </p:spPr>
              <p:txBody>
                <a:bodyPr/>
                <a:lstStyle/>
                <a:p>
                  <a:endParaRPr lang="zh-CN" altLang="en-US"/>
                </a:p>
              </p:txBody>
            </p:sp>
          </p:grpSp>
          <p:grpSp>
            <p:nvGrpSpPr>
              <p:cNvPr id="164874" name="组合 164873"/>
              <p:cNvGrpSpPr/>
              <p:nvPr/>
            </p:nvGrpSpPr>
            <p:grpSpPr>
              <a:xfrm>
                <a:off x="3438" y="2221"/>
                <a:ext cx="0" cy="1275"/>
                <a:chOff x="1200" y="3024"/>
                <a:chExt cx="0" cy="793"/>
              </a:xfrm>
            </p:grpSpPr>
            <p:sp>
              <p:nvSpPr>
                <p:cNvPr id="164875" name="直接连接符 164874"/>
                <p:cNvSpPr/>
                <p:nvPr/>
              </p:nvSpPr>
              <p:spPr>
                <a:xfrm>
                  <a:off x="1200" y="3024"/>
                  <a:ext cx="0" cy="528"/>
                </a:xfrm>
                <a:prstGeom prst="line">
                  <a:avLst/>
                </a:prstGeom>
                <a:ln w="38100" cap="flat" cmpd="sng">
                  <a:solidFill>
                    <a:srgbClr val="FF3300"/>
                  </a:solidFill>
                  <a:prstDash val="solid"/>
                  <a:headEnd type="none" w="med" len="med"/>
                  <a:tailEnd type="triangle" w="sm" len="lg"/>
                </a:ln>
              </p:spPr>
              <p:txBody>
                <a:bodyPr/>
                <a:lstStyle/>
                <a:p>
                  <a:endParaRPr lang="zh-CN" altLang="en-US"/>
                </a:p>
              </p:txBody>
            </p:sp>
            <p:sp>
              <p:nvSpPr>
                <p:cNvPr id="164876" name="直接连接符 164875"/>
                <p:cNvSpPr/>
                <p:nvPr/>
              </p:nvSpPr>
              <p:spPr>
                <a:xfrm>
                  <a:off x="1200" y="3529"/>
                  <a:ext cx="0" cy="288"/>
                </a:xfrm>
                <a:prstGeom prst="line">
                  <a:avLst/>
                </a:prstGeom>
                <a:ln w="38100" cap="flat" cmpd="sng">
                  <a:solidFill>
                    <a:srgbClr val="FF3300"/>
                  </a:solidFill>
                  <a:prstDash val="solid"/>
                  <a:headEnd type="none" w="med" len="med"/>
                  <a:tailEnd type="none" w="sm" len="lg"/>
                </a:ln>
              </p:spPr>
              <p:txBody>
                <a:bodyPr/>
                <a:lstStyle/>
                <a:p>
                  <a:endParaRPr lang="zh-CN" altLang="en-US"/>
                </a:p>
              </p:txBody>
            </p:sp>
          </p:grpSp>
          <p:grpSp>
            <p:nvGrpSpPr>
              <p:cNvPr id="164877" name="组合 164876"/>
              <p:cNvGrpSpPr/>
              <p:nvPr/>
            </p:nvGrpSpPr>
            <p:grpSpPr>
              <a:xfrm>
                <a:off x="3131" y="1945"/>
                <a:ext cx="379" cy="454"/>
                <a:chOff x="959" y="2852"/>
                <a:chExt cx="296" cy="282"/>
              </a:xfrm>
            </p:grpSpPr>
            <p:sp>
              <p:nvSpPr>
                <p:cNvPr id="164878" name="椭圆 164877"/>
                <p:cNvSpPr/>
                <p:nvPr/>
              </p:nvSpPr>
              <p:spPr>
                <a:xfrm>
                  <a:off x="1174" y="2999"/>
                  <a:ext cx="48" cy="48"/>
                </a:xfrm>
                <a:prstGeom prst="ellipse">
                  <a:avLst/>
                </a:prstGeom>
                <a:solidFill>
                  <a:srgbClr val="FF0000"/>
                </a:solidFill>
                <a:ln w="38100" cap="flat" cmpd="sng">
                  <a:solidFill>
                    <a:srgbClr val="FF3300"/>
                  </a:solidFill>
                  <a:prstDash val="solid"/>
                  <a:headEnd type="none" w="med" len="med"/>
                  <a:tailEnd type="none" w="med" len="med"/>
                </a:ln>
              </p:spPr>
              <p:txBody>
                <a:bodyPr/>
                <a:lstStyle/>
                <a:p>
                  <a:endParaRPr lang="zh-CN" altLang="en-US"/>
                </a:p>
              </p:txBody>
            </p:sp>
            <p:sp>
              <p:nvSpPr>
                <p:cNvPr id="164879" name="文本框 164878"/>
                <p:cNvSpPr txBox="1"/>
                <p:nvPr/>
              </p:nvSpPr>
              <p:spPr>
                <a:xfrm>
                  <a:off x="959" y="2852"/>
                  <a:ext cx="296" cy="282"/>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A</a:t>
                  </a:r>
                </a:p>
              </p:txBody>
            </p:sp>
          </p:grpSp>
          <p:grpSp>
            <p:nvGrpSpPr>
              <p:cNvPr id="164880" name="组合 164879"/>
              <p:cNvGrpSpPr/>
              <p:nvPr/>
            </p:nvGrpSpPr>
            <p:grpSpPr>
              <a:xfrm>
                <a:off x="2208" y="675"/>
                <a:ext cx="3264" cy="3309"/>
                <a:chOff x="240" y="2062"/>
                <a:chExt cx="2544" cy="2058"/>
              </a:xfrm>
            </p:grpSpPr>
            <p:sp>
              <p:nvSpPr>
                <p:cNvPr id="164881" name="直接连接符 164880"/>
                <p:cNvSpPr/>
                <p:nvPr/>
              </p:nvSpPr>
              <p:spPr>
                <a:xfrm>
                  <a:off x="1970" y="2152"/>
                  <a:ext cx="0" cy="1208"/>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nvGrpSpPr>
                <p:cNvPr id="164882" name="组合 164881"/>
                <p:cNvGrpSpPr/>
                <p:nvPr/>
              </p:nvGrpSpPr>
              <p:grpSpPr>
                <a:xfrm>
                  <a:off x="240" y="2062"/>
                  <a:ext cx="2544" cy="2058"/>
                  <a:chOff x="240" y="2062"/>
                  <a:chExt cx="2544" cy="2058"/>
                </a:xfrm>
              </p:grpSpPr>
              <p:sp>
                <p:nvSpPr>
                  <p:cNvPr id="164883" name="直接连接符 164882"/>
                  <p:cNvSpPr/>
                  <p:nvPr/>
                </p:nvSpPr>
                <p:spPr>
                  <a:xfrm flipV="1">
                    <a:off x="240" y="2160"/>
                    <a:ext cx="0" cy="120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4" name="直接连接符 164883"/>
                  <p:cNvSpPr/>
                  <p:nvPr/>
                </p:nvSpPr>
                <p:spPr>
                  <a:xfrm>
                    <a:off x="240" y="2160"/>
                    <a:ext cx="173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5" name="直接连接符 164884"/>
                  <p:cNvSpPr/>
                  <p:nvPr/>
                </p:nvSpPr>
                <p:spPr>
                  <a:xfrm>
                    <a:off x="240" y="3360"/>
                    <a:ext cx="173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6" name="直接连接符 164885"/>
                  <p:cNvSpPr/>
                  <p:nvPr/>
                </p:nvSpPr>
                <p:spPr>
                  <a:xfrm>
                    <a:off x="1970" y="3360"/>
                    <a:ext cx="718" cy="76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7" name="直接连接符 164886"/>
                  <p:cNvSpPr/>
                  <p:nvPr/>
                </p:nvSpPr>
                <p:spPr>
                  <a:xfrm>
                    <a:off x="240" y="3360"/>
                    <a:ext cx="718" cy="76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8" name="直接连接符 164887"/>
                  <p:cNvSpPr/>
                  <p:nvPr/>
                </p:nvSpPr>
                <p:spPr>
                  <a:xfrm>
                    <a:off x="958" y="4120"/>
                    <a:ext cx="173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89" name="直接连接符 164888"/>
                  <p:cNvSpPr/>
                  <p:nvPr/>
                </p:nvSpPr>
                <p:spPr>
                  <a:xfrm>
                    <a:off x="1970" y="2152"/>
                    <a:ext cx="718" cy="76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90" name="直接连接符 164889"/>
                  <p:cNvSpPr/>
                  <p:nvPr/>
                </p:nvSpPr>
                <p:spPr>
                  <a:xfrm>
                    <a:off x="2688" y="2912"/>
                    <a:ext cx="0" cy="120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64891" name="文本框 164890"/>
                  <p:cNvSpPr txBox="1"/>
                  <p:nvPr/>
                </p:nvSpPr>
                <p:spPr>
                  <a:xfrm>
                    <a:off x="1959" y="3117"/>
                    <a:ext cx="307" cy="282"/>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O</a:t>
                    </a:r>
                  </a:p>
                </p:txBody>
              </p:sp>
              <p:sp>
                <p:nvSpPr>
                  <p:cNvPr id="164892" name="文本框 164891"/>
                  <p:cNvSpPr txBox="1"/>
                  <p:nvPr/>
                </p:nvSpPr>
                <p:spPr>
                  <a:xfrm>
                    <a:off x="279" y="3070"/>
                    <a:ext cx="295" cy="283"/>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X</a:t>
                    </a:r>
                  </a:p>
                </p:txBody>
              </p:sp>
              <p:sp>
                <p:nvSpPr>
                  <p:cNvPr id="164893" name="文本框 164892"/>
                  <p:cNvSpPr txBox="1"/>
                  <p:nvPr/>
                </p:nvSpPr>
                <p:spPr>
                  <a:xfrm>
                    <a:off x="1776" y="2084"/>
                    <a:ext cx="281" cy="282"/>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Z</a:t>
                    </a:r>
                  </a:p>
                </p:txBody>
              </p:sp>
              <p:sp>
                <p:nvSpPr>
                  <p:cNvPr id="164894" name="文本框 164893"/>
                  <p:cNvSpPr txBox="1"/>
                  <p:nvPr/>
                </p:nvSpPr>
                <p:spPr>
                  <a:xfrm>
                    <a:off x="2448" y="3736"/>
                    <a:ext cx="336" cy="282"/>
                  </a:xfrm>
                  <a:prstGeom prst="rect">
                    <a:avLst/>
                  </a:prstGeom>
                  <a:noFill/>
                  <a:ln w="38100">
                    <a:noFill/>
                    <a:miter/>
                  </a:ln>
                </p:spPr>
                <p:txBody>
                  <a:bodyPr>
                    <a:spAutoFit/>
                  </a:bodyPr>
                  <a:lstStyle/>
                  <a:p>
                    <a:pPr lvl="0" eaLnBrk="0" hangingPunct="0"/>
                    <a:r>
                      <a:rPr lang="en-US" altLang="zh-CN" sz="2800" b="1">
                        <a:solidFill>
                          <a:srgbClr val="FF3300"/>
                        </a:solidFill>
                        <a:latin typeface="Times New Roman" pitchFamily="18" charset="0"/>
                        <a:ea typeface="宋体" pitchFamily="2" charset="-122"/>
                      </a:rPr>
                      <a:t>Y</a:t>
                    </a:r>
                  </a:p>
                </p:txBody>
              </p:sp>
              <p:sp>
                <p:nvSpPr>
                  <p:cNvPr id="164895" name="文本框 164894"/>
                  <p:cNvSpPr txBox="1"/>
                  <p:nvPr/>
                </p:nvSpPr>
                <p:spPr>
                  <a:xfrm>
                    <a:off x="279" y="2062"/>
                    <a:ext cx="295" cy="282"/>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V</a:t>
                    </a:r>
                  </a:p>
                </p:txBody>
              </p:sp>
              <p:sp>
                <p:nvSpPr>
                  <p:cNvPr id="164896" name="文本框 164895"/>
                  <p:cNvSpPr txBox="1"/>
                  <p:nvPr/>
                </p:nvSpPr>
                <p:spPr>
                  <a:xfrm>
                    <a:off x="903" y="3830"/>
                    <a:ext cx="307" cy="283"/>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H</a:t>
                    </a:r>
                  </a:p>
                </p:txBody>
              </p:sp>
            </p:grpSp>
            <p:sp>
              <p:nvSpPr>
                <p:cNvPr id="164897" name="文本框 164896"/>
                <p:cNvSpPr txBox="1"/>
                <p:nvPr/>
              </p:nvSpPr>
              <p:spPr>
                <a:xfrm>
                  <a:off x="1920" y="2276"/>
                  <a:ext cx="361" cy="282"/>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W</a:t>
                  </a:r>
                </a:p>
              </p:txBody>
            </p:sp>
          </p:grpSp>
          <p:sp>
            <p:nvSpPr>
              <p:cNvPr id="164898" name="文本框 164897"/>
              <p:cNvSpPr txBox="1"/>
              <p:nvPr/>
            </p:nvSpPr>
            <p:spPr>
              <a:xfrm>
                <a:off x="2566" y="982"/>
                <a:ext cx="394" cy="454"/>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a'</a:t>
                </a:r>
              </a:p>
            </p:txBody>
          </p:sp>
          <p:sp>
            <p:nvSpPr>
              <p:cNvPr id="164899" name="文本框 164898"/>
              <p:cNvSpPr txBox="1"/>
              <p:nvPr/>
            </p:nvSpPr>
            <p:spPr>
              <a:xfrm>
                <a:off x="3427" y="3376"/>
                <a:ext cx="310" cy="454"/>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a</a:t>
                </a:r>
              </a:p>
            </p:txBody>
          </p:sp>
          <p:sp>
            <p:nvSpPr>
              <p:cNvPr id="164900" name="文本框 164899"/>
              <p:cNvSpPr txBox="1"/>
              <p:nvPr/>
            </p:nvSpPr>
            <p:spPr>
              <a:xfrm>
                <a:off x="4966" y="1912"/>
                <a:ext cx="479" cy="454"/>
              </a:xfrm>
              <a:prstGeom prst="rect">
                <a:avLst/>
              </a:prstGeom>
              <a:noFill/>
              <a:ln w="38100">
                <a:noFill/>
                <a:miter/>
              </a:ln>
            </p:spPr>
            <p:txBody>
              <a:bodyPr wrap="none" anchor="t">
                <a:spAutoFit/>
              </a:bodyPr>
              <a:lstStyle/>
              <a:p>
                <a:pPr lvl="0" eaLnBrk="0" hangingPunct="0"/>
                <a:r>
                  <a:rPr lang="en-US" altLang="zh-CN" sz="2800" b="1">
                    <a:solidFill>
                      <a:srgbClr val="FF3300"/>
                    </a:solidFill>
                    <a:latin typeface="Times New Roman" pitchFamily="18" charset="0"/>
                    <a:ea typeface="宋体" pitchFamily="2" charset="-122"/>
                  </a:rPr>
                  <a:t>a"</a:t>
                </a:r>
              </a:p>
            </p:txBody>
          </p:sp>
          <p:grpSp>
            <p:nvGrpSpPr>
              <p:cNvPr id="164901" name="组合 164900"/>
              <p:cNvGrpSpPr/>
              <p:nvPr/>
            </p:nvGrpSpPr>
            <p:grpSpPr>
              <a:xfrm>
                <a:off x="2885" y="1450"/>
                <a:ext cx="2094" cy="2084"/>
                <a:chOff x="768" y="2544"/>
                <a:chExt cx="1632" cy="1296"/>
              </a:xfrm>
            </p:grpSpPr>
            <p:sp>
              <p:nvSpPr>
                <p:cNvPr id="164902" name="直接连接符 164901"/>
                <p:cNvSpPr/>
                <p:nvPr/>
              </p:nvSpPr>
              <p:spPr>
                <a:xfrm flipV="1">
                  <a:off x="2400" y="3024"/>
                  <a:ext cx="0" cy="816"/>
                </a:xfrm>
                <a:prstGeom prst="line">
                  <a:avLst/>
                </a:prstGeom>
                <a:ln w="38100" cap="flat" cmpd="sng">
                  <a:solidFill>
                    <a:schemeClr val="tx1"/>
                  </a:solidFill>
                  <a:prstDash val="solid"/>
                  <a:headEnd type="none" w="med" len="med"/>
                  <a:tailEnd type="none" w="sm" len="lg"/>
                </a:ln>
              </p:spPr>
              <p:txBody>
                <a:bodyPr/>
                <a:lstStyle/>
                <a:p>
                  <a:endParaRPr lang="zh-CN" altLang="en-US"/>
                </a:p>
              </p:txBody>
            </p:sp>
            <p:grpSp>
              <p:nvGrpSpPr>
                <p:cNvPr id="164903" name="组合 164902"/>
                <p:cNvGrpSpPr/>
                <p:nvPr/>
              </p:nvGrpSpPr>
              <p:grpSpPr>
                <a:xfrm>
                  <a:off x="768" y="2544"/>
                  <a:ext cx="1632" cy="1296"/>
                  <a:chOff x="768" y="2544"/>
                  <a:chExt cx="1632" cy="1296"/>
                </a:xfrm>
              </p:grpSpPr>
              <p:sp>
                <p:nvSpPr>
                  <p:cNvPr id="164904" name="直接连接符 164903"/>
                  <p:cNvSpPr/>
                  <p:nvPr/>
                </p:nvSpPr>
                <p:spPr>
                  <a:xfrm>
                    <a:off x="1200" y="3815"/>
                    <a:ext cx="1200"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05" name="直接连接符 164904"/>
                  <p:cNvSpPr/>
                  <p:nvPr/>
                </p:nvSpPr>
                <p:spPr>
                  <a:xfrm flipV="1">
                    <a:off x="768" y="2544"/>
                    <a:ext cx="0" cy="816"/>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06" name="直接连接符 164905"/>
                  <p:cNvSpPr/>
                  <p:nvPr/>
                </p:nvSpPr>
                <p:spPr>
                  <a:xfrm>
                    <a:off x="768" y="2544"/>
                    <a:ext cx="1200"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07" name="直接连接符 164906"/>
                  <p:cNvSpPr/>
                  <p:nvPr/>
                </p:nvSpPr>
                <p:spPr>
                  <a:xfrm>
                    <a:off x="1968" y="2544"/>
                    <a:ext cx="432" cy="48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08" name="直接连接符 164907"/>
                  <p:cNvSpPr/>
                  <p:nvPr/>
                </p:nvSpPr>
                <p:spPr>
                  <a:xfrm rot="21540000">
                    <a:off x="768" y="3360"/>
                    <a:ext cx="432" cy="480"/>
                  </a:xfrm>
                  <a:prstGeom prst="line">
                    <a:avLst/>
                  </a:prstGeom>
                  <a:ln w="38100" cap="flat" cmpd="sng">
                    <a:solidFill>
                      <a:schemeClr val="tx1"/>
                    </a:solidFill>
                    <a:prstDash val="solid"/>
                    <a:headEnd type="none" w="med" len="med"/>
                    <a:tailEnd type="none" w="sm" len="lg"/>
                  </a:ln>
                </p:spPr>
                <p:txBody>
                  <a:bodyPr/>
                  <a:lstStyle/>
                  <a:p>
                    <a:endParaRPr lang="zh-CN" altLang="en-US"/>
                  </a:p>
                </p:txBody>
              </p:sp>
            </p:grpSp>
          </p:grpSp>
          <p:grpSp>
            <p:nvGrpSpPr>
              <p:cNvPr id="164909" name="组合 164908"/>
              <p:cNvGrpSpPr/>
              <p:nvPr/>
            </p:nvGrpSpPr>
            <p:grpSpPr>
              <a:xfrm>
                <a:off x="2701" y="1450"/>
                <a:ext cx="2339" cy="2125"/>
                <a:chOff x="624" y="2544"/>
                <a:chExt cx="1824" cy="1322"/>
              </a:xfrm>
            </p:grpSpPr>
            <p:sp>
              <p:nvSpPr>
                <p:cNvPr id="164910" name="直接连接符 164909"/>
                <p:cNvSpPr/>
                <p:nvPr/>
              </p:nvSpPr>
              <p:spPr>
                <a:xfrm>
                  <a:off x="768" y="3264"/>
                  <a:ext cx="96" cy="0"/>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1" name="直接连接符 164910"/>
                <p:cNvSpPr/>
                <p:nvPr/>
              </p:nvSpPr>
              <p:spPr>
                <a:xfrm>
                  <a:off x="864" y="3264"/>
                  <a:ext cx="0" cy="96"/>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2" name="直接连接符 164911"/>
                <p:cNvSpPr/>
                <p:nvPr/>
              </p:nvSpPr>
              <p:spPr>
                <a:xfrm>
                  <a:off x="624" y="3360"/>
                  <a:ext cx="48" cy="48"/>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3" name="直接连接符 164912"/>
                <p:cNvSpPr/>
                <p:nvPr/>
              </p:nvSpPr>
              <p:spPr>
                <a:xfrm>
                  <a:off x="672" y="3408"/>
                  <a:ext cx="144" cy="0"/>
                </a:xfrm>
                <a:prstGeom prst="line">
                  <a:avLst/>
                </a:prstGeom>
                <a:ln w="38100" cap="flat" cmpd="sng">
                  <a:solidFill>
                    <a:schemeClr val="accent2"/>
                  </a:solidFill>
                  <a:prstDash val="solid"/>
                  <a:headEnd type="none" w="med" len="med"/>
                  <a:tailEnd type="none" w="sm" len="lg"/>
                </a:ln>
              </p:spPr>
              <p:txBody>
                <a:bodyPr/>
                <a:lstStyle/>
                <a:p>
                  <a:endParaRPr lang="zh-CN" altLang="en-US"/>
                </a:p>
              </p:txBody>
            </p:sp>
            <p:grpSp>
              <p:nvGrpSpPr>
                <p:cNvPr id="164914" name="组合 164913"/>
                <p:cNvGrpSpPr/>
                <p:nvPr/>
              </p:nvGrpSpPr>
              <p:grpSpPr>
                <a:xfrm>
                  <a:off x="2400" y="3722"/>
                  <a:ext cx="48" cy="144"/>
                  <a:chOff x="2400" y="3744"/>
                  <a:chExt cx="48" cy="144"/>
                </a:xfrm>
              </p:grpSpPr>
              <p:sp>
                <p:nvSpPr>
                  <p:cNvPr id="164915" name="直接连接符 164914"/>
                  <p:cNvSpPr/>
                  <p:nvPr/>
                </p:nvSpPr>
                <p:spPr>
                  <a:xfrm>
                    <a:off x="2400" y="3744"/>
                    <a:ext cx="48" cy="48"/>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6" name="直接连接符 164915"/>
                  <p:cNvSpPr/>
                  <p:nvPr/>
                </p:nvSpPr>
                <p:spPr>
                  <a:xfrm>
                    <a:off x="2448" y="3792"/>
                    <a:ext cx="0" cy="96"/>
                  </a:xfrm>
                  <a:prstGeom prst="line">
                    <a:avLst/>
                  </a:prstGeom>
                  <a:ln w="38100" cap="flat" cmpd="sng">
                    <a:solidFill>
                      <a:schemeClr val="accent2"/>
                    </a:solidFill>
                    <a:prstDash val="solid"/>
                    <a:headEnd type="none" w="med" len="med"/>
                    <a:tailEnd type="none" w="sm" len="lg"/>
                  </a:ln>
                </p:spPr>
                <p:txBody>
                  <a:bodyPr/>
                  <a:lstStyle/>
                  <a:p>
                    <a:endParaRPr lang="zh-CN" altLang="en-US"/>
                  </a:p>
                </p:txBody>
              </p:sp>
            </p:grpSp>
            <p:sp>
              <p:nvSpPr>
                <p:cNvPr id="164917" name="直接连接符 164916"/>
                <p:cNvSpPr/>
                <p:nvPr/>
              </p:nvSpPr>
              <p:spPr>
                <a:xfrm>
                  <a:off x="1872" y="2544"/>
                  <a:ext cx="0" cy="96"/>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8" name="直接连接符 164917"/>
                <p:cNvSpPr/>
                <p:nvPr/>
              </p:nvSpPr>
              <p:spPr>
                <a:xfrm>
                  <a:off x="1872" y="2640"/>
                  <a:ext cx="96" cy="0"/>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19" name="直接连接符 164918"/>
                <p:cNvSpPr/>
                <p:nvPr/>
              </p:nvSpPr>
              <p:spPr>
                <a:xfrm>
                  <a:off x="1968" y="2640"/>
                  <a:ext cx="48" cy="48"/>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20" name="直接连接符 164919"/>
                <p:cNvSpPr/>
                <p:nvPr/>
              </p:nvSpPr>
              <p:spPr>
                <a:xfrm flipV="1">
                  <a:off x="2016" y="2592"/>
                  <a:ext cx="0" cy="96"/>
                </a:xfrm>
                <a:prstGeom prst="line">
                  <a:avLst/>
                </a:prstGeom>
                <a:ln w="38100" cap="flat" cmpd="sng">
                  <a:solidFill>
                    <a:schemeClr val="accent2"/>
                  </a:solidFill>
                  <a:prstDash val="solid"/>
                  <a:headEnd type="none" w="med" len="med"/>
                  <a:tailEnd type="none" w="sm" len="lg"/>
                </a:ln>
              </p:spPr>
              <p:txBody>
                <a:bodyPr/>
                <a:lstStyle/>
                <a:p>
                  <a:endParaRPr lang="zh-CN" altLang="en-US"/>
                </a:p>
              </p:txBody>
            </p:sp>
            <p:grpSp>
              <p:nvGrpSpPr>
                <p:cNvPr id="164921" name="组合 164920"/>
                <p:cNvGrpSpPr/>
                <p:nvPr/>
              </p:nvGrpSpPr>
              <p:grpSpPr>
                <a:xfrm>
                  <a:off x="2253" y="3767"/>
                  <a:ext cx="96" cy="48"/>
                  <a:chOff x="2208" y="3744"/>
                  <a:chExt cx="96" cy="48"/>
                </a:xfrm>
              </p:grpSpPr>
              <p:sp>
                <p:nvSpPr>
                  <p:cNvPr id="164922" name="直接连接符 164921"/>
                  <p:cNvSpPr/>
                  <p:nvPr/>
                </p:nvSpPr>
                <p:spPr>
                  <a:xfrm flipH="1">
                    <a:off x="2208" y="3744"/>
                    <a:ext cx="96" cy="0"/>
                  </a:xfrm>
                  <a:prstGeom prst="line">
                    <a:avLst/>
                  </a:prstGeom>
                  <a:ln w="38100" cap="flat" cmpd="sng">
                    <a:solidFill>
                      <a:schemeClr val="accent2"/>
                    </a:solidFill>
                    <a:prstDash val="solid"/>
                    <a:headEnd type="none" w="med" len="med"/>
                    <a:tailEnd type="none" w="sm" len="lg"/>
                  </a:ln>
                </p:spPr>
                <p:txBody>
                  <a:bodyPr/>
                  <a:lstStyle/>
                  <a:p>
                    <a:endParaRPr lang="zh-CN" altLang="en-US"/>
                  </a:p>
                </p:txBody>
              </p:sp>
              <p:sp>
                <p:nvSpPr>
                  <p:cNvPr id="164923" name="直接连接符 164922"/>
                  <p:cNvSpPr/>
                  <p:nvPr/>
                </p:nvSpPr>
                <p:spPr>
                  <a:xfrm>
                    <a:off x="2208" y="3744"/>
                    <a:ext cx="48" cy="48"/>
                  </a:xfrm>
                  <a:prstGeom prst="line">
                    <a:avLst/>
                  </a:prstGeom>
                  <a:ln w="38100" cap="flat" cmpd="sng">
                    <a:solidFill>
                      <a:schemeClr val="accent2"/>
                    </a:solidFill>
                    <a:prstDash val="solid"/>
                    <a:headEnd type="none" w="med" len="med"/>
                    <a:tailEnd type="none" w="sm" len="lg"/>
                  </a:ln>
                </p:spPr>
                <p:txBody>
                  <a:bodyPr/>
                  <a:lstStyle/>
                  <a:p>
                    <a:endParaRPr lang="zh-CN" altLang="en-US"/>
                  </a:p>
                </p:txBody>
              </p:sp>
            </p:grpSp>
          </p:grpSp>
        </p:grpSp>
        <p:grpSp>
          <p:nvGrpSpPr>
            <p:cNvPr id="164924" name="组合 164923"/>
            <p:cNvGrpSpPr/>
            <p:nvPr/>
          </p:nvGrpSpPr>
          <p:grpSpPr>
            <a:xfrm>
              <a:off x="3024" y="0"/>
              <a:ext cx="2569" cy="2178"/>
              <a:chOff x="96" y="432"/>
              <a:chExt cx="2569" cy="2178"/>
            </a:xfrm>
          </p:grpSpPr>
          <p:sp>
            <p:nvSpPr>
              <p:cNvPr id="164925" name="直接连接符 164924"/>
              <p:cNvSpPr/>
              <p:nvPr/>
            </p:nvSpPr>
            <p:spPr>
              <a:xfrm>
                <a:off x="154" y="1619"/>
                <a:ext cx="2446"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26" name="直接连接符 164925"/>
              <p:cNvSpPr/>
              <p:nvPr/>
            </p:nvSpPr>
            <p:spPr>
              <a:xfrm>
                <a:off x="2600" y="493"/>
                <a:ext cx="0" cy="1126"/>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27" name="直接连接符 164926"/>
              <p:cNvSpPr/>
              <p:nvPr/>
            </p:nvSpPr>
            <p:spPr>
              <a:xfrm flipH="1">
                <a:off x="154" y="493"/>
                <a:ext cx="2446"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28" name="直接连接符 164927"/>
              <p:cNvSpPr/>
              <p:nvPr/>
            </p:nvSpPr>
            <p:spPr>
              <a:xfrm>
                <a:off x="154" y="2549"/>
                <a:ext cx="1419"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29" name="直接连接符 164928"/>
              <p:cNvSpPr/>
              <p:nvPr/>
            </p:nvSpPr>
            <p:spPr>
              <a:xfrm flipV="1">
                <a:off x="1573" y="493"/>
                <a:ext cx="0" cy="2056"/>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0" name="直接连接符 164929"/>
              <p:cNvSpPr/>
              <p:nvPr/>
            </p:nvSpPr>
            <p:spPr>
              <a:xfrm flipV="1">
                <a:off x="154" y="493"/>
                <a:ext cx="0" cy="2056"/>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1" name="直接连接符 164930"/>
              <p:cNvSpPr/>
              <p:nvPr/>
            </p:nvSpPr>
            <p:spPr>
              <a:xfrm>
                <a:off x="545" y="853"/>
                <a:ext cx="0" cy="1337"/>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2" name="直接连接符 164931"/>
              <p:cNvSpPr/>
              <p:nvPr/>
            </p:nvSpPr>
            <p:spPr>
              <a:xfrm>
                <a:off x="545" y="853"/>
                <a:ext cx="1663"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3" name="直接连接符 164932"/>
              <p:cNvSpPr/>
              <p:nvPr/>
            </p:nvSpPr>
            <p:spPr>
              <a:xfrm>
                <a:off x="543" y="2188"/>
                <a:ext cx="1029"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4" name="直接连接符 164933"/>
              <p:cNvSpPr/>
              <p:nvPr/>
            </p:nvSpPr>
            <p:spPr>
              <a:xfrm>
                <a:off x="2208" y="853"/>
                <a:ext cx="0" cy="771"/>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5" name="直接连接符 164934"/>
              <p:cNvSpPr/>
              <p:nvPr/>
            </p:nvSpPr>
            <p:spPr>
              <a:xfrm>
                <a:off x="545" y="1470"/>
                <a:ext cx="147"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6" name="直接连接符 164935"/>
              <p:cNvSpPr/>
              <p:nvPr/>
            </p:nvSpPr>
            <p:spPr>
              <a:xfrm>
                <a:off x="692" y="1470"/>
                <a:ext cx="0" cy="154"/>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7" name="直接连接符 164936"/>
              <p:cNvSpPr/>
              <p:nvPr/>
            </p:nvSpPr>
            <p:spPr>
              <a:xfrm flipH="1">
                <a:off x="1426" y="2035"/>
                <a:ext cx="147"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8" name="直接连接符 164937"/>
              <p:cNvSpPr/>
              <p:nvPr/>
            </p:nvSpPr>
            <p:spPr>
              <a:xfrm>
                <a:off x="1426" y="2035"/>
                <a:ext cx="0" cy="155"/>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39" name="直接连接符 164938"/>
              <p:cNvSpPr/>
              <p:nvPr/>
            </p:nvSpPr>
            <p:spPr>
              <a:xfrm>
                <a:off x="1426" y="853"/>
                <a:ext cx="0" cy="154"/>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40" name="直接连接符 164939"/>
              <p:cNvSpPr/>
              <p:nvPr/>
            </p:nvSpPr>
            <p:spPr>
              <a:xfrm>
                <a:off x="1426" y="1007"/>
                <a:ext cx="147"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41" name="文本框 164940"/>
              <p:cNvSpPr txBox="1"/>
              <p:nvPr/>
            </p:nvSpPr>
            <p:spPr>
              <a:xfrm>
                <a:off x="145" y="483"/>
                <a:ext cx="278" cy="327"/>
              </a:xfrm>
              <a:prstGeom prst="rect">
                <a:avLst/>
              </a:prstGeom>
              <a:noFill/>
              <a:ln w="38100">
                <a:noFill/>
                <a:miter/>
              </a:ln>
            </p:spPr>
            <p:txBody>
              <a:bodyPr wrap="none" anchor="ctr">
                <a:spAutoFit/>
              </a:bodyPr>
              <a:lstStyle/>
              <a:p>
                <a:pPr lvl="0" algn="ctr" eaLnBrk="0" hangingPunct="0"/>
                <a:r>
                  <a:rPr lang="en-US" altLang="zh-CN" sz="2800" b="1">
                    <a:solidFill>
                      <a:schemeClr val="tx1"/>
                    </a:solidFill>
                    <a:latin typeface="Times New Roman" pitchFamily="18" charset="0"/>
                    <a:ea typeface="宋体" pitchFamily="2" charset="-122"/>
                  </a:rPr>
                  <a:t>V</a:t>
                </a:r>
                <a:endParaRPr lang="en-US" altLang="zh-CN" sz="2800" b="1">
                  <a:solidFill>
                    <a:srgbClr val="FF3300"/>
                  </a:solidFill>
                  <a:latin typeface="Times New Roman" pitchFamily="18" charset="0"/>
                  <a:ea typeface="宋体" pitchFamily="2" charset="-122"/>
                </a:endParaRPr>
              </a:p>
            </p:txBody>
          </p:sp>
          <p:sp>
            <p:nvSpPr>
              <p:cNvPr id="164942" name="文本框 164941"/>
              <p:cNvSpPr txBox="1"/>
              <p:nvPr/>
            </p:nvSpPr>
            <p:spPr>
              <a:xfrm>
                <a:off x="107" y="2283"/>
                <a:ext cx="290" cy="327"/>
              </a:xfrm>
              <a:prstGeom prst="rect">
                <a:avLst/>
              </a:prstGeom>
              <a:noFill/>
              <a:ln w="38100">
                <a:noFill/>
                <a:miter/>
              </a:ln>
            </p:spPr>
            <p:txBody>
              <a:bodyPr wrap="none" anchor="ctr">
                <a:spAutoFit/>
              </a:bodyPr>
              <a:lstStyle/>
              <a:p>
                <a:pPr lvl="0" algn="ctr" eaLnBrk="0" hangingPunct="0"/>
                <a:r>
                  <a:rPr lang="en-US" altLang="zh-CN" sz="2800" b="1">
                    <a:solidFill>
                      <a:schemeClr val="tx1"/>
                    </a:solidFill>
                    <a:latin typeface="Times New Roman" pitchFamily="18" charset="0"/>
                    <a:ea typeface="宋体" pitchFamily="2" charset="-122"/>
                  </a:rPr>
                  <a:t>H</a:t>
                </a:r>
              </a:p>
            </p:txBody>
          </p:sp>
          <p:sp>
            <p:nvSpPr>
              <p:cNvPr id="164943" name="文本框 164942"/>
              <p:cNvSpPr txBox="1"/>
              <p:nvPr/>
            </p:nvSpPr>
            <p:spPr>
              <a:xfrm>
                <a:off x="2239" y="432"/>
                <a:ext cx="340" cy="327"/>
              </a:xfrm>
              <a:prstGeom prst="rect">
                <a:avLst/>
              </a:prstGeom>
              <a:noFill/>
              <a:ln w="38100">
                <a:noFill/>
                <a:miter/>
              </a:ln>
            </p:spPr>
            <p:txBody>
              <a:bodyPr wrap="none" anchor="ctr">
                <a:spAutoFit/>
              </a:bodyPr>
              <a:lstStyle/>
              <a:p>
                <a:pPr lvl="0" algn="ctr" eaLnBrk="0" hangingPunct="0"/>
                <a:r>
                  <a:rPr lang="en-US" altLang="zh-CN" sz="2800" b="1">
                    <a:solidFill>
                      <a:schemeClr val="tx1"/>
                    </a:solidFill>
                    <a:latin typeface="Times New Roman" pitchFamily="18" charset="0"/>
                    <a:ea typeface="宋体" pitchFamily="2" charset="-122"/>
                  </a:rPr>
                  <a:t>W</a:t>
                </a:r>
              </a:p>
            </p:txBody>
          </p:sp>
          <p:sp>
            <p:nvSpPr>
              <p:cNvPr id="164944" name="文本框 164943"/>
              <p:cNvSpPr txBox="1"/>
              <p:nvPr/>
            </p:nvSpPr>
            <p:spPr>
              <a:xfrm>
                <a:off x="1362" y="1359"/>
                <a:ext cx="29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O</a:t>
                </a:r>
              </a:p>
            </p:txBody>
          </p:sp>
          <p:sp>
            <p:nvSpPr>
              <p:cNvPr id="164945" name="文本框 164944"/>
              <p:cNvSpPr txBox="1"/>
              <p:nvPr/>
            </p:nvSpPr>
            <p:spPr>
              <a:xfrm>
                <a:off x="96" y="1359"/>
                <a:ext cx="278"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X</a:t>
                </a:r>
              </a:p>
            </p:txBody>
          </p:sp>
          <p:sp>
            <p:nvSpPr>
              <p:cNvPr id="164946" name="文本框 164945"/>
              <p:cNvSpPr txBox="1"/>
              <p:nvPr/>
            </p:nvSpPr>
            <p:spPr>
              <a:xfrm>
                <a:off x="1152" y="2208"/>
                <a:ext cx="449" cy="327"/>
              </a:xfrm>
              <a:prstGeom prst="rect">
                <a:avLst/>
              </a:prstGeom>
              <a:noFill/>
              <a:ln w="38100">
                <a:noFill/>
                <a:miter/>
              </a:ln>
            </p:spPr>
            <p:txBody>
              <a:bodyPr anchor="ctr">
                <a:spAutoFit/>
              </a:bodyPr>
              <a:lstStyle/>
              <a:p>
                <a:pPr lvl="0" algn="ctr" eaLnBrk="0" hangingPunct="0"/>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H</a:t>
                </a:r>
                <a:endParaRPr lang="en-US" altLang="zh-CN" sz="2800" b="1">
                  <a:solidFill>
                    <a:srgbClr val="FF3300"/>
                  </a:solidFill>
                  <a:latin typeface="Times New Roman" pitchFamily="18" charset="0"/>
                  <a:ea typeface="宋体" pitchFamily="2" charset="-122"/>
                </a:endParaRPr>
              </a:p>
            </p:txBody>
          </p:sp>
          <p:sp>
            <p:nvSpPr>
              <p:cNvPr id="164947" name="文本框 164946"/>
              <p:cNvSpPr txBox="1"/>
              <p:nvPr/>
            </p:nvSpPr>
            <p:spPr>
              <a:xfrm>
                <a:off x="1343" y="432"/>
                <a:ext cx="265"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Z</a:t>
                </a:r>
              </a:p>
            </p:txBody>
          </p:sp>
          <p:sp>
            <p:nvSpPr>
              <p:cNvPr id="164948" name="直接连接符 164947"/>
              <p:cNvSpPr/>
              <p:nvPr/>
            </p:nvSpPr>
            <p:spPr>
              <a:xfrm flipV="1">
                <a:off x="2062" y="1470"/>
                <a:ext cx="0" cy="154"/>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49" name="直接连接符 164948"/>
              <p:cNvSpPr/>
              <p:nvPr/>
            </p:nvSpPr>
            <p:spPr>
              <a:xfrm>
                <a:off x="2062" y="1470"/>
                <a:ext cx="146"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50" name="文本框 164949"/>
              <p:cNvSpPr txBox="1"/>
              <p:nvPr/>
            </p:nvSpPr>
            <p:spPr>
              <a:xfrm>
                <a:off x="2235" y="1306"/>
                <a:ext cx="43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W</a:t>
                </a:r>
                <a:endParaRPr lang="en-US" altLang="zh-CN" sz="2800" b="1">
                  <a:solidFill>
                    <a:srgbClr val="FF3300"/>
                  </a:solidFill>
                  <a:latin typeface="Times New Roman" pitchFamily="18" charset="0"/>
                  <a:ea typeface="宋体" pitchFamily="2" charset="-122"/>
                </a:endParaRPr>
              </a:p>
            </p:txBody>
          </p:sp>
          <p:sp>
            <p:nvSpPr>
              <p:cNvPr id="164951" name="文本框 164950"/>
              <p:cNvSpPr txBox="1"/>
              <p:nvPr/>
            </p:nvSpPr>
            <p:spPr>
              <a:xfrm>
                <a:off x="304" y="639"/>
                <a:ext cx="29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sp>
            <p:nvSpPr>
              <p:cNvPr id="164952" name="文本框 164951"/>
              <p:cNvSpPr txBox="1"/>
              <p:nvPr/>
            </p:nvSpPr>
            <p:spPr>
              <a:xfrm>
                <a:off x="339" y="2026"/>
                <a:ext cx="228"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sp>
            <p:nvSpPr>
              <p:cNvPr id="164953" name="文本框 164952"/>
              <p:cNvSpPr txBox="1"/>
              <p:nvPr/>
            </p:nvSpPr>
            <p:spPr>
              <a:xfrm>
                <a:off x="2209" y="741"/>
                <a:ext cx="392" cy="327"/>
              </a:xfrm>
              <a:prstGeom prst="rect">
                <a:avLst/>
              </a:prstGeom>
              <a:noFill/>
              <a:ln w="38100">
                <a:noFill/>
                <a:miter/>
              </a:ln>
            </p:spPr>
            <p:txBody>
              <a:bodyPr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grpSp>
        <p:sp>
          <p:nvSpPr>
            <p:cNvPr id="164954" name="直接连接符 164953"/>
            <p:cNvSpPr/>
            <p:nvPr/>
          </p:nvSpPr>
          <p:spPr>
            <a:xfrm>
              <a:off x="4951" y="3168"/>
              <a:ext cx="0" cy="528"/>
            </a:xfrm>
            <a:prstGeom prst="line">
              <a:avLst/>
            </a:prstGeom>
            <a:ln w="38100" cap="flat" cmpd="sng">
              <a:solidFill>
                <a:srgbClr val="FF3300"/>
              </a:solidFill>
              <a:prstDash val="solid"/>
              <a:headEnd type="none" w="med" len="med"/>
              <a:tailEnd type="none" w="sm" len="lg"/>
            </a:ln>
          </p:spPr>
          <p:txBody>
            <a:bodyPr/>
            <a:lstStyle/>
            <a:p>
              <a:endParaRPr lang="zh-CN" altLang="en-US"/>
            </a:p>
          </p:txBody>
        </p:sp>
        <p:sp>
          <p:nvSpPr>
            <p:cNvPr id="164955" name="直接连接符 164954"/>
            <p:cNvSpPr/>
            <p:nvPr/>
          </p:nvSpPr>
          <p:spPr>
            <a:xfrm>
              <a:off x="4327" y="3696"/>
              <a:ext cx="624" cy="0"/>
            </a:xfrm>
            <a:prstGeom prst="line">
              <a:avLst/>
            </a:prstGeom>
            <a:ln w="38100" cap="flat" cmpd="sng">
              <a:solidFill>
                <a:srgbClr val="FF3300"/>
              </a:solidFill>
              <a:prstDash val="solid"/>
              <a:headEnd type="none" w="med" len="med"/>
              <a:tailEnd type="none" w="sm" len="lg"/>
            </a:ln>
          </p:spPr>
          <p:txBody>
            <a:bodyPr/>
            <a:lstStyle/>
            <a:p>
              <a:endParaRPr lang="zh-CN" altLang="en-US"/>
            </a:p>
          </p:txBody>
        </p:sp>
        <p:grpSp>
          <p:nvGrpSpPr>
            <p:cNvPr id="164956" name="组合 164955"/>
            <p:cNvGrpSpPr/>
            <p:nvPr/>
          </p:nvGrpSpPr>
          <p:grpSpPr>
            <a:xfrm>
              <a:off x="4368" y="3168"/>
              <a:ext cx="818" cy="720"/>
              <a:chOff x="4368" y="3168"/>
              <a:chExt cx="818" cy="720"/>
            </a:xfrm>
          </p:grpSpPr>
          <p:sp>
            <p:nvSpPr>
              <p:cNvPr id="164957" name="直接连接符 164956"/>
              <p:cNvSpPr/>
              <p:nvPr/>
            </p:nvSpPr>
            <p:spPr>
              <a:xfrm>
                <a:off x="4370" y="3168"/>
                <a:ext cx="816" cy="72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58" name="任意多边形 164957"/>
              <p:cNvSpPr/>
              <p:nvPr/>
            </p:nvSpPr>
            <p:spPr>
              <a:xfrm flipV="1">
                <a:off x="4368" y="3360"/>
                <a:ext cx="240"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38100" cap="flat" cmpd="sng">
                <a:solidFill>
                  <a:srgbClr val="FF3300"/>
                </a:solidFill>
                <a:prstDash val="solid"/>
                <a:headEnd type="none" w="med" len="med"/>
                <a:tailEnd type="none" w="sm" len="lg"/>
              </a:ln>
            </p:spPr>
            <p:txBody>
              <a:bodyPr/>
              <a:lstStyle/>
              <a:p>
                <a:endParaRPr lang="zh-CN" altLang="en-US"/>
              </a:p>
            </p:txBody>
          </p:sp>
          <p:sp>
            <p:nvSpPr>
              <p:cNvPr id="164959" name="文本框 164958"/>
              <p:cNvSpPr txBox="1"/>
              <p:nvPr/>
            </p:nvSpPr>
            <p:spPr>
              <a:xfrm>
                <a:off x="4368" y="3456"/>
                <a:ext cx="432" cy="327"/>
              </a:xfrm>
              <a:prstGeom prst="rect">
                <a:avLst/>
              </a:prstGeom>
              <a:noFill/>
              <a:ln w="38100">
                <a:noFill/>
                <a:miter/>
              </a:ln>
            </p:spPr>
            <p:txBody>
              <a:bodyPr anchor="ctr">
                <a:spAutoFit/>
              </a:bodyPr>
              <a:lstStyle/>
              <a:p>
                <a:pPr lvl="0" algn="ctr" eaLnBrk="0" hangingPunct="0"/>
                <a:r>
                  <a:rPr lang="en-US" altLang="zh-CN" sz="2800" b="1">
                    <a:solidFill>
                      <a:srgbClr val="FF3300"/>
                    </a:solidFill>
                    <a:latin typeface="Times New Roman" pitchFamily="18" charset="0"/>
                    <a:ea typeface="宋体" pitchFamily="2" charset="-122"/>
                  </a:rPr>
                  <a:t>45</a:t>
                </a:r>
                <a:r>
                  <a:rPr lang="en-US" altLang="zh-CN" sz="2800" b="1" baseline="30000">
                    <a:solidFill>
                      <a:srgbClr val="FF3300"/>
                    </a:solidFill>
                    <a:latin typeface="Times New Roman" pitchFamily="18" charset="0"/>
                    <a:ea typeface="宋体" pitchFamily="2" charset="-122"/>
                  </a:rPr>
                  <a:t>0</a:t>
                </a:r>
                <a:endParaRPr lang="en-US" altLang="zh-CN" sz="2800" b="1">
                  <a:solidFill>
                    <a:srgbClr val="FF3300"/>
                  </a:solidFill>
                  <a:latin typeface="Times New Roman" pitchFamily="18" charset="0"/>
                  <a:ea typeface="宋体" pitchFamily="2" charset="-122"/>
                </a:endParaRPr>
              </a:p>
            </p:txBody>
          </p:sp>
        </p:grpSp>
        <p:grpSp>
          <p:nvGrpSpPr>
            <p:cNvPr id="164960" name="组合 164959"/>
            <p:cNvGrpSpPr/>
            <p:nvPr/>
          </p:nvGrpSpPr>
          <p:grpSpPr>
            <a:xfrm>
              <a:off x="2880" y="2064"/>
              <a:ext cx="2688" cy="2098"/>
              <a:chOff x="2832" y="144"/>
              <a:chExt cx="2688" cy="2098"/>
            </a:xfrm>
          </p:grpSpPr>
          <p:sp>
            <p:nvSpPr>
              <p:cNvPr id="164961" name="直接连接符 164960"/>
              <p:cNvSpPr/>
              <p:nvPr/>
            </p:nvSpPr>
            <p:spPr>
              <a:xfrm>
                <a:off x="2889" y="1252"/>
                <a:ext cx="2475"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2" name="直接连接符 164961"/>
              <p:cNvSpPr/>
              <p:nvPr/>
            </p:nvSpPr>
            <p:spPr>
              <a:xfrm flipV="1">
                <a:off x="4324" y="211"/>
                <a:ext cx="0" cy="1902"/>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3" name="直接连接符 164962"/>
              <p:cNvSpPr/>
              <p:nvPr/>
            </p:nvSpPr>
            <p:spPr>
              <a:xfrm>
                <a:off x="3285" y="544"/>
                <a:ext cx="0" cy="1236"/>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4" name="直接连接符 164963"/>
              <p:cNvSpPr/>
              <p:nvPr/>
            </p:nvSpPr>
            <p:spPr>
              <a:xfrm>
                <a:off x="3288" y="1776"/>
                <a:ext cx="1040"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5" name="直接连接符 164964"/>
              <p:cNvSpPr/>
              <p:nvPr/>
            </p:nvSpPr>
            <p:spPr>
              <a:xfrm>
                <a:off x="4896" y="528"/>
                <a:ext cx="0" cy="713"/>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6" name="直接连接符 164965"/>
              <p:cNvSpPr/>
              <p:nvPr/>
            </p:nvSpPr>
            <p:spPr>
              <a:xfrm>
                <a:off x="3285" y="1115"/>
                <a:ext cx="148"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7" name="直接连接符 164966"/>
              <p:cNvSpPr/>
              <p:nvPr/>
            </p:nvSpPr>
            <p:spPr>
              <a:xfrm>
                <a:off x="3433" y="1115"/>
                <a:ext cx="0" cy="142"/>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8" name="直接连接符 164967"/>
              <p:cNvSpPr/>
              <p:nvPr/>
            </p:nvSpPr>
            <p:spPr>
              <a:xfrm flipH="1">
                <a:off x="4176" y="1638"/>
                <a:ext cx="148"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69" name="直接连接符 164968"/>
              <p:cNvSpPr/>
              <p:nvPr/>
            </p:nvSpPr>
            <p:spPr>
              <a:xfrm>
                <a:off x="4176" y="1638"/>
                <a:ext cx="0" cy="142"/>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70" name="直接连接符 164969"/>
              <p:cNvSpPr/>
              <p:nvPr/>
            </p:nvSpPr>
            <p:spPr>
              <a:xfrm>
                <a:off x="4176" y="544"/>
                <a:ext cx="0" cy="143"/>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71" name="直接连接符 164970"/>
              <p:cNvSpPr/>
              <p:nvPr/>
            </p:nvSpPr>
            <p:spPr>
              <a:xfrm>
                <a:off x="4176" y="687"/>
                <a:ext cx="148"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72" name="文本框 164971"/>
              <p:cNvSpPr txBox="1"/>
              <p:nvPr/>
            </p:nvSpPr>
            <p:spPr>
              <a:xfrm>
                <a:off x="4113" y="1000"/>
                <a:ext cx="29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O</a:t>
                </a:r>
              </a:p>
            </p:txBody>
          </p:sp>
          <p:sp>
            <p:nvSpPr>
              <p:cNvPr id="164973" name="文本框 164972"/>
              <p:cNvSpPr txBox="1"/>
              <p:nvPr/>
            </p:nvSpPr>
            <p:spPr>
              <a:xfrm>
                <a:off x="2832" y="1000"/>
                <a:ext cx="278"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X</a:t>
                </a:r>
              </a:p>
            </p:txBody>
          </p:sp>
          <p:sp>
            <p:nvSpPr>
              <p:cNvPr id="164974" name="文本框 164973"/>
              <p:cNvSpPr txBox="1"/>
              <p:nvPr/>
            </p:nvSpPr>
            <p:spPr>
              <a:xfrm>
                <a:off x="3936" y="1915"/>
                <a:ext cx="480" cy="327"/>
              </a:xfrm>
              <a:prstGeom prst="rect">
                <a:avLst/>
              </a:prstGeom>
              <a:noFill/>
              <a:ln w="38100">
                <a:noFill/>
                <a:miter/>
              </a:ln>
            </p:spPr>
            <p:txBody>
              <a:bodyPr anchor="ctr">
                <a:spAutoFit/>
              </a:bodyPr>
              <a:lstStyle/>
              <a:p>
                <a:pPr lvl="0" algn="ctr" eaLnBrk="0" hangingPunct="0"/>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H</a:t>
                </a:r>
                <a:endParaRPr lang="en-US" altLang="zh-CN" sz="2800" b="1">
                  <a:solidFill>
                    <a:srgbClr val="FF3300"/>
                  </a:solidFill>
                  <a:latin typeface="Times New Roman" pitchFamily="18" charset="0"/>
                  <a:ea typeface="宋体" pitchFamily="2" charset="-122"/>
                </a:endParaRPr>
              </a:p>
            </p:txBody>
          </p:sp>
          <p:sp>
            <p:nvSpPr>
              <p:cNvPr id="164975" name="文本框 164974"/>
              <p:cNvSpPr txBox="1"/>
              <p:nvPr/>
            </p:nvSpPr>
            <p:spPr>
              <a:xfrm>
                <a:off x="4093" y="144"/>
                <a:ext cx="265"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Z</a:t>
                </a:r>
              </a:p>
            </p:txBody>
          </p:sp>
          <p:sp>
            <p:nvSpPr>
              <p:cNvPr id="164976" name="直接连接符 164975"/>
              <p:cNvSpPr/>
              <p:nvPr/>
            </p:nvSpPr>
            <p:spPr>
              <a:xfrm flipV="1">
                <a:off x="4752" y="1104"/>
                <a:ext cx="0" cy="142"/>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77" name="直接连接符 164976"/>
              <p:cNvSpPr/>
              <p:nvPr/>
            </p:nvSpPr>
            <p:spPr>
              <a:xfrm>
                <a:off x="4752" y="1104"/>
                <a:ext cx="148" cy="0"/>
              </a:xfrm>
              <a:prstGeom prst="line">
                <a:avLst/>
              </a:prstGeom>
              <a:ln w="38100" cap="flat" cmpd="sng">
                <a:solidFill>
                  <a:schemeClr val="tx1"/>
                </a:solidFill>
                <a:prstDash val="solid"/>
                <a:headEnd type="none" w="med" len="med"/>
                <a:tailEnd type="none" w="sm" len="lg"/>
              </a:ln>
            </p:spPr>
            <p:txBody>
              <a:bodyPr/>
              <a:lstStyle/>
              <a:p>
                <a:endParaRPr lang="zh-CN" altLang="en-US"/>
              </a:p>
            </p:txBody>
          </p:sp>
          <p:sp>
            <p:nvSpPr>
              <p:cNvPr id="164978" name="文本框 164977"/>
              <p:cNvSpPr txBox="1"/>
              <p:nvPr/>
            </p:nvSpPr>
            <p:spPr>
              <a:xfrm>
                <a:off x="4997" y="952"/>
                <a:ext cx="43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Y</a:t>
                </a:r>
                <a:r>
                  <a:rPr lang="en-US" altLang="zh-CN" sz="2800" b="1" baseline="-25000">
                    <a:solidFill>
                      <a:srgbClr val="FF3300"/>
                    </a:solidFill>
                    <a:latin typeface="Times New Roman" pitchFamily="18" charset="0"/>
                    <a:ea typeface="宋体" pitchFamily="2" charset="-122"/>
                  </a:rPr>
                  <a:t>W</a:t>
                </a:r>
                <a:endParaRPr lang="en-US" altLang="zh-CN" sz="2800" b="1">
                  <a:solidFill>
                    <a:srgbClr val="FF3300"/>
                  </a:solidFill>
                  <a:latin typeface="Times New Roman" pitchFamily="18" charset="0"/>
                  <a:ea typeface="宋体" pitchFamily="2" charset="-122"/>
                </a:endParaRPr>
              </a:p>
            </p:txBody>
          </p:sp>
          <p:sp>
            <p:nvSpPr>
              <p:cNvPr id="164979" name="文本框 164978"/>
              <p:cNvSpPr txBox="1"/>
              <p:nvPr/>
            </p:nvSpPr>
            <p:spPr>
              <a:xfrm>
                <a:off x="3042" y="334"/>
                <a:ext cx="290"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sp>
            <p:nvSpPr>
              <p:cNvPr id="164980" name="文本框 164979"/>
              <p:cNvSpPr txBox="1"/>
              <p:nvPr/>
            </p:nvSpPr>
            <p:spPr>
              <a:xfrm>
                <a:off x="3077" y="1618"/>
                <a:ext cx="228" cy="327"/>
              </a:xfrm>
              <a:prstGeom prst="rect">
                <a:avLst/>
              </a:prstGeom>
              <a:noFill/>
              <a:ln w="38100">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sp>
            <p:nvSpPr>
              <p:cNvPr id="164981" name="文本框 164980"/>
              <p:cNvSpPr txBox="1"/>
              <p:nvPr/>
            </p:nvSpPr>
            <p:spPr>
              <a:xfrm>
                <a:off x="4968" y="428"/>
                <a:ext cx="552" cy="327"/>
              </a:xfrm>
              <a:prstGeom prst="rect">
                <a:avLst/>
              </a:prstGeom>
              <a:noFill/>
              <a:ln w="38100">
                <a:noFill/>
                <a:miter/>
              </a:ln>
            </p:spPr>
            <p:txBody>
              <a:bodyPr anchor="ctr">
                <a:spAutoFit/>
              </a:bodyPr>
              <a:lstStyle/>
              <a:p>
                <a:pPr lvl="0" algn="ctr" eaLnBrk="0" hangingPunct="0"/>
                <a:r>
                  <a:rPr lang="en-US" altLang="zh-CN" sz="2800" b="1">
                    <a:solidFill>
                      <a:srgbClr val="FF3300"/>
                    </a:solidFill>
                    <a:latin typeface="Times New Roman" pitchFamily="18" charset="0"/>
                    <a:ea typeface="宋体" pitchFamily="2" charset="-122"/>
                  </a:rPr>
                  <a:t>a"</a:t>
                </a:r>
              </a:p>
            </p:txBody>
          </p:sp>
          <p:sp>
            <p:nvSpPr>
              <p:cNvPr id="164982" name="直接连接符 164981"/>
              <p:cNvSpPr/>
              <p:nvPr/>
            </p:nvSpPr>
            <p:spPr>
              <a:xfrm>
                <a:off x="3312" y="528"/>
                <a:ext cx="1584" cy="0"/>
              </a:xfrm>
              <a:prstGeom prst="line">
                <a:avLst/>
              </a:prstGeom>
              <a:ln w="38100" cap="flat" cmpd="sng">
                <a:solidFill>
                  <a:srgbClr val="000000"/>
                </a:solidFill>
                <a:prstDash val="solid"/>
                <a:headEnd type="none" w="med" len="med"/>
                <a:tailEnd type="none" w="med" len="med"/>
              </a:ln>
            </p:spPr>
            <p:txBody>
              <a:bodyPr/>
              <a:lstStyle/>
              <a:p>
                <a:endParaRPr lang="zh-CN" altLang="en-US"/>
              </a:p>
            </p:txBody>
          </p:sp>
        </p:grpSp>
        <p:sp>
          <p:nvSpPr>
            <p:cNvPr id="164984" name="矩形 164983"/>
            <p:cNvSpPr/>
            <p:nvPr/>
          </p:nvSpPr>
          <p:spPr>
            <a:xfrm>
              <a:off x="1429" y="0"/>
              <a:ext cx="1459" cy="326"/>
            </a:xfrm>
            <a:prstGeom prst="rect">
              <a:avLst/>
            </a:prstGeom>
            <a:noFill/>
            <a:ln w="9525">
              <a:noFill/>
              <a:miter/>
            </a:ln>
          </p:spPr>
          <p:txBody>
            <a:bodyPr wrap="none" anchor="t">
              <a:spAutoFit/>
            </a:bodyPr>
            <a:lstStyle/>
            <a:p>
              <a:pPr lvl="0"/>
              <a:r>
                <a:rPr lang="zh-CN" altLang="en-US" sz="2800" dirty="0">
                  <a:solidFill>
                    <a:srgbClr val="0000FF"/>
                  </a:solidFill>
                  <a:latin typeface="Romantic" pitchFamily="2" charset="2"/>
                  <a:ea typeface="黑体" pitchFamily="2" charset="-122"/>
                </a:rPr>
                <a:t>点的投影规律</a:t>
              </a:r>
            </a:p>
          </p:txBody>
        </p:sp>
        <p:sp>
          <p:nvSpPr>
            <p:cNvPr id="164985" name="矩形 164984"/>
            <p:cNvSpPr/>
            <p:nvPr/>
          </p:nvSpPr>
          <p:spPr>
            <a:xfrm>
              <a:off x="-23" y="0"/>
              <a:ext cx="1347" cy="326"/>
            </a:xfrm>
            <a:prstGeom prst="rect">
              <a:avLst/>
            </a:prstGeom>
            <a:noFill/>
            <a:ln w="9525">
              <a:noFill/>
              <a:miter/>
            </a:ln>
          </p:spPr>
          <p:txBody>
            <a:bodyPr wrap="none" anchor="t">
              <a:spAutoFit/>
            </a:bodyPr>
            <a:lstStyle/>
            <a:p>
              <a:pPr lvl="0"/>
              <a:r>
                <a:rPr lang="zh-CN" altLang="en-US" sz="2800" dirty="0">
                  <a:solidFill>
                    <a:srgbClr val="FF3300"/>
                  </a:solidFill>
                  <a:latin typeface="黑体" pitchFamily="2" charset="-122"/>
                  <a:ea typeface="黑体" pitchFamily="2" charset="-122"/>
                </a:rPr>
                <a:t>一 点的投影</a:t>
              </a:r>
            </a:p>
          </p:txBody>
        </p:sp>
      </p:grpSp>
      <p:sp>
        <p:nvSpPr>
          <p:cNvPr id="164987" name="矩形 164986"/>
          <p:cNvSpPr/>
          <p:nvPr/>
        </p:nvSpPr>
        <p:spPr>
          <a:xfrm>
            <a:off x="8210550" y="6461125"/>
            <a:ext cx="950913" cy="396875"/>
          </a:xfrm>
          <a:prstGeom prst="rect">
            <a:avLst/>
          </a:prstGeom>
          <a:noFill/>
          <a:ln w="9525">
            <a:noFill/>
            <a:miter/>
          </a:ln>
        </p:spPr>
        <p:txBody>
          <a:bodyPr wrap="none" anchor="t">
            <a:spAutoFit/>
          </a:bodyPr>
          <a:lstStyle/>
          <a:p>
            <a:pPr lvl="0"/>
            <a:r>
              <a:rPr lang="zh-CN" altLang="en-US" sz="2000" b="1" dirty="0">
                <a:solidFill>
                  <a:schemeClr val="folHlink"/>
                </a:solidFill>
                <a:latin typeface="Romantic" pitchFamily="2" charset="2"/>
                <a:ea typeface="宋体" pitchFamily="2" charset="-122"/>
              </a:rPr>
              <a:t>重影点</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文本框 201729"/>
          <p:cNvSpPr txBox="1"/>
          <p:nvPr/>
        </p:nvSpPr>
        <p:spPr>
          <a:xfrm>
            <a:off x="-36195" y="30480"/>
            <a:ext cx="9177020" cy="1005840"/>
          </a:xfrm>
          <a:prstGeom prst="rect">
            <a:avLst/>
          </a:prstGeom>
          <a:noFill/>
          <a:ln w="28575">
            <a:noFill/>
            <a:miter/>
          </a:ln>
        </p:spPr>
        <p:txBody>
          <a:bodyPr wrap="square" anchor="ctr">
            <a:spAutoFit/>
          </a:bodyPr>
          <a:lstStyle/>
          <a:p>
            <a:pPr lvl="0" eaLnBrk="0" fontAlgn="ctr" hangingPunct="0"/>
            <a:r>
              <a:rPr lang="en-US" altLang="zh-CN" sz="3200" b="1" dirty="0">
                <a:solidFill>
                  <a:schemeClr val="tx1"/>
                </a:solidFill>
                <a:latin typeface="黑体" pitchFamily="2" charset="-122"/>
                <a:ea typeface="黑体" pitchFamily="2" charset="-122"/>
              </a:rPr>
              <a:t> </a:t>
            </a:r>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2</a:t>
            </a:r>
            <a:r>
              <a:rPr lang="zh-CN" altLang="en-US" sz="28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重影点</a:t>
            </a:r>
            <a:r>
              <a:rPr lang="zh-CN" altLang="en-US" sz="2800" dirty="0">
                <a:solidFill>
                  <a:schemeClr val="tx1"/>
                </a:solidFill>
                <a:latin typeface="黑体" pitchFamily="2" charset="-122"/>
                <a:ea typeface="黑体" pitchFamily="2" charset="-122"/>
              </a:rPr>
              <a:t>  点的同面投影重合一点，该重合投影称为</a:t>
            </a:r>
            <a:r>
              <a:rPr lang="zh-CN" altLang="en-US" sz="2800" dirty="0">
                <a:solidFill>
                  <a:srgbClr val="FF3300"/>
                </a:solidFill>
                <a:latin typeface="黑体" pitchFamily="2" charset="-122"/>
                <a:ea typeface="黑体" pitchFamily="2" charset="-122"/>
              </a:rPr>
              <a:t>重影点</a:t>
            </a:r>
            <a:r>
              <a:rPr lang="zh-CN" altLang="en-US" sz="2800" dirty="0">
                <a:solidFill>
                  <a:schemeClr val="tx1"/>
                </a:solidFill>
                <a:latin typeface="黑体" pitchFamily="2" charset="-122"/>
                <a:ea typeface="黑体" pitchFamily="2" charset="-122"/>
              </a:rPr>
              <a:t>。</a:t>
            </a:r>
          </a:p>
        </p:txBody>
      </p:sp>
      <p:sp>
        <p:nvSpPr>
          <p:cNvPr id="201731" name="直接连接符 201730"/>
          <p:cNvSpPr/>
          <p:nvPr/>
        </p:nvSpPr>
        <p:spPr>
          <a:xfrm>
            <a:off x="1987550" y="3021013"/>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32" name="直接连接符 201731"/>
          <p:cNvSpPr/>
          <p:nvPr/>
        </p:nvSpPr>
        <p:spPr>
          <a:xfrm>
            <a:off x="5483225" y="1309688"/>
            <a:ext cx="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33" name="文本框 201732"/>
          <p:cNvSpPr txBox="1"/>
          <p:nvPr/>
        </p:nvSpPr>
        <p:spPr>
          <a:xfrm>
            <a:off x="6343650" y="1739900"/>
            <a:ext cx="184150" cy="336550"/>
          </a:xfrm>
          <a:prstGeom prst="rect">
            <a:avLst/>
          </a:prstGeom>
          <a:noFill/>
          <a:ln w="28575">
            <a:noFill/>
            <a:miter/>
          </a:ln>
        </p:spPr>
        <p:txBody>
          <a:bodyPr wrap="none" anchor="ctr">
            <a:spAutoFit/>
          </a:bodyPr>
          <a:lstStyle/>
          <a:p>
            <a:pPr lvl="0" algn="ctr" eaLnBrk="0" hangingPunct="0"/>
            <a:endParaRPr sz="2400" b="1" baseline="-25000" dirty="0">
              <a:solidFill>
                <a:schemeClr val="tx1"/>
              </a:solidFill>
              <a:latin typeface="Times New Roman" pitchFamily="18" charset="0"/>
              <a:ea typeface="宋体" pitchFamily="2" charset="-122"/>
            </a:endParaRPr>
          </a:p>
        </p:txBody>
      </p:sp>
      <p:sp>
        <p:nvSpPr>
          <p:cNvPr id="201734" name="文本框 201733"/>
          <p:cNvSpPr txBox="1"/>
          <p:nvPr/>
        </p:nvSpPr>
        <p:spPr>
          <a:xfrm>
            <a:off x="6083300" y="1403350"/>
            <a:ext cx="819150" cy="641350"/>
          </a:xfrm>
          <a:prstGeom prst="rect">
            <a:avLst/>
          </a:prstGeom>
          <a:noFill/>
          <a:ln w="28575">
            <a:noFill/>
            <a:miter/>
          </a:ln>
        </p:spPr>
        <p:txBody>
          <a:bodyPr wrap="none" anchor="ctr">
            <a:spAutoFit/>
          </a:bodyPr>
          <a:lstStyle/>
          <a:p>
            <a:pPr lvl="0" algn="ctr" eaLnBrk="0" hangingPunct="0"/>
            <a:r>
              <a:rPr lang="en-US" altLang="zh-CN" sz="3600" b="1">
                <a:solidFill>
                  <a:srgbClr val="FF0000"/>
                </a:solidFill>
                <a:latin typeface="Times New Roman" pitchFamily="18" charset="0"/>
                <a:ea typeface="宋体" pitchFamily="2" charset="-122"/>
              </a:rPr>
              <a:t>(c')</a:t>
            </a:r>
            <a:endParaRPr lang="en-US" altLang="zh-CN" sz="3200" b="0">
              <a:solidFill>
                <a:srgbClr val="FF0000"/>
              </a:solidFill>
              <a:latin typeface="Times New Roman" pitchFamily="18" charset="0"/>
              <a:ea typeface="宋体" pitchFamily="2" charset="-122"/>
            </a:endParaRPr>
          </a:p>
        </p:txBody>
      </p:sp>
      <p:grpSp>
        <p:nvGrpSpPr>
          <p:cNvPr id="201735" name="组合 201734"/>
          <p:cNvGrpSpPr/>
          <p:nvPr/>
        </p:nvGrpSpPr>
        <p:grpSpPr>
          <a:xfrm>
            <a:off x="1455738" y="3394075"/>
            <a:ext cx="2244725" cy="1584325"/>
            <a:chOff x="782" y="2562"/>
            <a:chExt cx="1357" cy="889"/>
          </a:xfrm>
        </p:grpSpPr>
        <p:sp>
          <p:nvSpPr>
            <p:cNvPr id="201736" name="文本框 201735"/>
            <p:cNvSpPr txBox="1"/>
            <p:nvPr/>
          </p:nvSpPr>
          <p:spPr>
            <a:xfrm>
              <a:off x="1872" y="2562"/>
              <a:ext cx="267" cy="292"/>
            </a:xfrm>
            <a:prstGeom prst="rect">
              <a:avLst/>
            </a:prstGeom>
            <a:noFill/>
            <a:ln w="28575">
              <a:noFill/>
              <a:miter/>
            </a:ln>
          </p:spPr>
          <p:txBody>
            <a:bodyPr wrap="none" anchor="t">
              <a:spAutoFit/>
            </a:bodyPr>
            <a:lstStyle/>
            <a:p>
              <a:pPr lvl="0" eaLnBrk="0" hangingPunct="0"/>
              <a:r>
                <a:rPr lang="en-US" altLang="zh-CN" sz="2800" b="1">
                  <a:solidFill>
                    <a:srgbClr val="FF0000"/>
                  </a:solidFill>
                  <a:latin typeface="Times New Roman" pitchFamily="18" charset="0"/>
                  <a:ea typeface="宋体" pitchFamily="2" charset="-122"/>
                </a:rPr>
                <a:t>A</a:t>
              </a:r>
              <a:endParaRPr lang="en-US" altLang="zh-CN" sz="2400" b="0">
                <a:solidFill>
                  <a:schemeClr val="tx1"/>
                </a:solidFill>
                <a:latin typeface="Times New Roman" pitchFamily="18" charset="0"/>
                <a:ea typeface="宋体" pitchFamily="2" charset="-122"/>
              </a:endParaRPr>
            </a:p>
          </p:txBody>
        </p:sp>
        <p:sp>
          <p:nvSpPr>
            <p:cNvPr id="201737" name="文本框 201736"/>
            <p:cNvSpPr txBox="1"/>
            <p:nvPr/>
          </p:nvSpPr>
          <p:spPr>
            <a:xfrm>
              <a:off x="782" y="3160"/>
              <a:ext cx="255" cy="291"/>
            </a:xfrm>
            <a:prstGeom prst="rect">
              <a:avLst/>
            </a:prstGeom>
            <a:noFill/>
            <a:ln w="28575">
              <a:noFill/>
              <a:miter/>
            </a:ln>
          </p:spPr>
          <p:txBody>
            <a:bodyPr wrap="none" anchor="ctr">
              <a:spAutoFit/>
            </a:bodyPr>
            <a:lstStyle/>
            <a:p>
              <a:pPr lvl="0" algn="ctr" eaLnBrk="0" hangingPunct="0"/>
              <a:r>
                <a:rPr lang="en-US" altLang="zh-CN" sz="2800" b="1">
                  <a:solidFill>
                    <a:srgbClr val="FF0000"/>
                  </a:solidFill>
                  <a:latin typeface="Times New Roman" pitchFamily="18" charset="0"/>
                  <a:ea typeface="宋体" pitchFamily="2" charset="-122"/>
                </a:rPr>
                <a:t>B</a:t>
              </a:r>
              <a:endParaRPr lang="en-US" altLang="zh-CN" sz="2400" b="0">
                <a:solidFill>
                  <a:schemeClr val="tx1"/>
                </a:solidFill>
                <a:latin typeface="Times New Roman" pitchFamily="18" charset="0"/>
                <a:ea typeface="宋体" pitchFamily="2" charset="-122"/>
              </a:endParaRPr>
            </a:p>
          </p:txBody>
        </p:sp>
      </p:grpSp>
      <p:sp>
        <p:nvSpPr>
          <p:cNvPr id="201738" name="直接连接符 201737"/>
          <p:cNvSpPr/>
          <p:nvPr/>
        </p:nvSpPr>
        <p:spPr>
          <a:xfrm flipV="1">
            <a:off x="6437313" y="1993900"/>
            <a:ext cx="0" cy="3078163"/>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39" name="直接连接符 201738"/>
          <p:cNvSpPr/>
          <p:nvPr/>
        </p:nvSpPr>
        <p:spPr>
          <a:xfrm>
            <a:off x="5167313" y="4473575"/>
            <a:ext cx="2144712" cy="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0" name="直接连接符 201739"/>
          <p:cNvSpPr/>
          <p:nvPr/>
        </p:nvSpPr>
        <p:spPr>
          <a:xfrm flipV="1">
            <a:off x="7312025" y="3619500"/>
            <a:ext cx="0" cy="854075"/>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1" name="直接连接符 201740"/>
          <p:cNvSpPr/>
          <p:nvPr/>
        </p:nvSpPr>
        <p:spPr>
          <a:xfrm>
            <a:off x="5167313" y="3619500"/>
            <a:ext cx="0" cy="855663"/>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2" name="直接连接符 201741"/>
          <p:cNvSpPr/>
          <p:nvPr/>
        </p:nvSpPr>
        <p:spPr>
          <a:xfrm flipV="1">
            <a:off x="7947025" y="1993900"/>
            <a:ext cx="0" cy="307975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3" name="直接连接符 201742"/>
          <p:cNvSpPr/>
          <p:nvPr/>
        </p:nvSpPr>
        <p:spPr>
          <a:xfrm>
            <a:off x="6913563" y="1309688"/>
            <a:ext cx="0" cy="4875212"/>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4" name="直接连接符 201743"/>
          <p:cNvSpPr/>
          <p:nvPr/>
        </p:nvSpPr>
        <p:spPr>
          <a:xfrm rot="60000">
            <a:off x="6875463" y="4132263"/>
            <a:ext cx="1747837" cy="1538287"/>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5" name="直接连接符 201744"/>
          <p:cNvSpPr/>
          <p:nvPr/>
        </p:nvSpPr>
        <p:spPr>
          <a:xfrm>
            <a:off x="4768850" y="4132263"/>
            <a:ext cx="4130675" cy="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46" name="文本框 201745"/>
          <p:cNvSpPr txBox="1"/>
          <p:nvPr/>
        </p:nvSpPr>
        <p:spPr>
          <a:xfrm>
            <a:off x="6580188" y="3697288"/>
            <a:ext cx="420687" cy="457200"/>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O</a:t>
            </a:r>
            <a:endParaRPr lang="en-US" altLang="zh-CN" sz="2400" b="0">
              <a:solidFill>
                <a:schemeClr val="tx1"/>
              </a:solidFill>
              <a:latin typeface="Times New Roman" pitchFamily="18" charset="0"/>
              <a:ea typeface="宋体" pitchFamily="2" charset="-122"/>
            </a:endParaRPr>
          </a:p>
        </p:txBody>
      </p:sp>
      <p:sp>
        <p:nvSpPr>
          <p:cNvPr id="201747" name="文本框 201746"/>
          <p:cNvSpPr txBox="1"/>
          <p:nvPr/>
        </p:nvSpPr>
        <p:spPr>
          <a:xfrm>
            <a:off x="4521200" y="3781425"/>
            <a:ext cx="404813" cy="457200"/>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X</a:t>
            </a:r>
          </a:p>
        </p:txBody>
      </p:sp>
      <p:sp>
        <p:nvSpPr>
          <p:cNvPr id="201748" name="文本框 201747"/>
          <p:cNvSpPr txBox="1"/>
          <p:nvPr/>
        </p:nvSpPr>
        <p:spPr>
          <a:xfrm>
            <a:off x="8516938" y="3643313"/>
            <a:ext cx="608012" cy="457200"/>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Y</a:t>
            </a:r>
            <a:r>
              <a:rPr lang="en-US" altLang="zh-CN" sz="2400" b="1" baseline="-25000">
                <a:solidFill>
                  <a:schemeClr val="tx1"/>
                </a:solidFill>
                <a:latin typeface="Times New Roman" pitchFamily="18" charset="0"/>
                <a:ea typeface="宋体" pitchFamily="2" charset="-122"/>
              </a:rPr>
              <a:t>W</a:t>
            </a:r>
            <a:endParaRPr lang="en-US" altLang="zh-CN" sz="2400" b="1">
              <a:solidFill>
                <a:schemeClr val="tx1"/>
              </a:solidFill>
              <a:latin typeface="Times New Roman" pitchFamily="18" charset="0"/>
              <a:ea typeface="宋体" pitchFamily="2" charset="-122"/>
            </a:endParaRPr>
          </a:p>
        </p:txBody>
      </p:sp>
      <p:sp>
        <p:nvSpPr>
          <p:cNvPr id="201749" name="文本框 201748"/>
          <p:cNvSpPr txBox="1"/>
          <p:nvPr/>
        </p:nvSpPr>
        <p:spPr>
          <a:xfrm>
            <a:off x="6970713" y="5748338"/>
            <a:ext cx="563562" cy="457200"/>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Y</a:t>
            </a:r>
            <a:r>
              <a:rPr lang="en-US" altLang="zh-CN" sz="2400" b="1" baseline="-25000">
                <a:solidFill>
                  <a:schemeClr val="tx1"/>
                </a:solidFill>
                <a:latin typeface="Times New Roman" pitchFamily="18" charset="0"/>
                <a:ea typeface="宋体" pitchFamily="2" charset="-122"/>
              </a:rPr>
              <a:t>H</a:t>
            </a:r>
            <a:endParaRPr lang="en-US" altLang="zh-CN" sz="2400" b="1">
              <a:solidFill>
                <a:schemeClr val="tx1"/>
              </a:solidFill>
              <a:latin typeface="Times New Roman" pitchFamily="18" charset="0"/>
              <a:ea typeface="宋体" pitchFamily="2" charset="-122"/>
            </a:endParaRPr>
          </a:p>
        </p:txBody>
      </p:sp>
      <p:sp>
        <p:nvSpPr>
          <p:cNvPr id="201750" name="文本框 201749"/>
          <p:cNvSpPr txBox="1"/>
          <p:nvPr/>
        </p:nvSpPr>
        <p:spPr>
          <a:xfrm>
            <a:off x="6913563" y="1219200"/>
            <a:ext cx="317500" cy="457200"/>
          </a:xfrm>
          <a:prstGeom prst="rect">
            <a:avLst/>
          </a:prstGeom>
          <a:noFill/>
          <a:ln w="28575">
            <a:noFill/>
            <a:miter/>
          </a:ln>
        </p:spPr>
        <p:txBody>
          <a:bodyPr anchor="ctr">
            <a:spAutoFit/>
          </a:bodyPr>
          <a:lstStyle/>
          <a:p>
            <a:pPr lvl="0" algn="ctr" eaLnBrk="0" hangingPunct="0"/>
            <a:r>
              <a:rPr lang="en-US" altLang="zh-CN" sz="2400" b="1">
                <a:solidFill>
                  <a:schemeClr val="tx1"/>
                </a:solidFill>
                <a:latin typeface="Times New Roman" pitchFamily="18" charset="0"/>
                <a:ea typeface="宋体" pitchFamily="2" charset="-122"/>
              </a:rPr>
              <a:t>Z</a:t>
            </a:r>
          </a:p>
        </p:txBody>
      </p:sp>
      <p:sp>
        <p:nvSpPr>
          <p:cNvPr id="201751" name="直接连接符 201750"/>
          <p:cNvSpPr/>
          <p:nvPr/>
        </p:nvSpPr>
        <p:spPr>
          <a:xfrm flipH="1">
            <a:off x="5167313" y="3617913"/>
            <a:ext cx="2144712" cy="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52" name="直接连接符 201751"/>
          <p:cNvSpPr/>
          <p:nvPr/>
        </p:nvSpPr>
        <p:spPr>
          <a:xfrm>
            <a:off x="6437313" y="5072063"/>
            <a:ext cx="1509712" cy="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53" name="直接连接符 201752"/>
          <p:cNvSpPr/>
          <p:nvPr/>
        </p:nvSpPr>
        <p:spPr>
          <a:xfrm flipH="1">
            <a:off x="6437313" y="1993900"/>
            <a:ext cx="1509712" cy="0"/>
          </a:xfrm>
          <a:prstGeom prst="line">
            <a:avLst/>
          </a:prstGeom>
          <a:ln w="28575" cap="flat" cmpd="sng">
            <a:solidFill>
              <a:schemeClr val="tx1"/>
            </a:solidFill>
            <a:prstDash val="solid"/>
            <a:headEnd type="none" w="sm" len="lg"/>
            <a:tailEnd type="none" w="sm" len="lg"/>
          </a:ln>
        </p:spPr>
        <p:txBody>
          <a:bodyPr/>
          <a:lstStyle/>
          <a:p>
            <a:endParaRPr lang="zh-CN" altLang="en-US"/>
          </a:p>
        </p:txBody>
      </p:sp>
      <p:sp>
        <p:nvSpPr>
          <p:cNvPr id="201754" name="文本框 201753"/>
          <p:cNvSpPr txBox="1"/>
          <p:nvPr/>
        </p:nvSpPr>
        <p:spPr>
          <a:xfrm>
            <a:off x="7867650" y="1647825"/>
            <a:ext cx="839788" cy="519113"/>
          </a:xfrm>
          <a:prstGeom prst="rect">
            <a:avLst/>
          </a:prstGeom>
          <a:noFill/>
          <a:ln w="28575">
            <a:noFill/>
            <a:miter/>
          </a:ln>
        </p:spPr>
        <p:txBody>
          <a:bodyPr anchor="ctr">
            <a:spAutoFit/>
          </a:bodyPr>
          <a:lstStyle/>
          <a:p>
            <a:pPr lvl="0" algn="ctr" eaLnBrk="0" hangingPunct="0"/>
            <a:r>
              <a:rPr lang="en-US" altLang="zh-CN" sz="2800" b="1">
                <a:solidFill>
                  <a:schemeClr val="tx1"/>
                </a:solidFill>
                <a:latin typeface="Times New Roman" pitchFamily="18" charset="0"/>
                <a:ea typeface="宋体" pitchFamily="2" charset="-122"/>
              </a:rPr>
              <a:t>a"</a:t>
            </a:r>
            <a:endParaRPr lang="en-US" altLang="zh-CN" sz="2800" b="0">
              <a:solidFill>
                <a:schemeClr val="tx1"/>
              </a:solidFill>
              <a:latin typeface="Times New Roman" pitchFamily="18" charset="0"/>
              <a:ea typeface="宋体" pitchFamily="2" charset="-122"/>
            </a:endParaRPr>
          </a:p>
        </p:txBody>
      </p:sp>
      <p:sp>
        <p:nvSpPr>
          <p:cNvPr id="201755" name="文本框 201754"/>
          <p:cNvSpPr txBox="1"/>
          <p:nvPr/>
        </p:nvSpPr>
        <p:spPr>
          <a:xfrm>
            <a:off x="5813425" y="1854200"/>
            <a:ext cx="611188" cy="579438"/>
          </a:xfrm>
          <a:prstGeom prst="rect">
            <a:avLst/>
          </a:prstGeom>
          <a:noFill/>
          <a:ln w="28575">
            <a:noFill/>
            <a:miter/>
          </a:ln>
        </p:spPr>
        <p:txBody>
          <a:bodyPr anchor="ctr">
            <a:spAutoFit/>
          </a:bodyPr>
          <a:lstStyle/>
          <a:p>
            <a:pPr lvl="0" algn="ctr" eaLnBrk="0" hangingPunct="0"/>
            <a:r>
              <a:rPr lang="en-US" altLang="zh-CN" sz="3200" b="1">
                <a:solidFill>
                  <a:schemeClr val="tx1"/>
                </a:solidFill>
                <a:latin typeface="Times New Roman" pitchFamily="18" charset="0"/>
                <a:ea typeface="宋体" pitchFamily="2" charset="-122"/>
              </a:rPr>
              <a:t>a'</a:t>
            </a:r>
          </a:p>
        </p:txBody>
      </p:sp>
      <p:sp>
        <p:nvSpPr>
          <p:cNvPr id="201756" name="文本框 201755"/>
          <p:cNvSpPr txBox="1"/>
          <p:nvPr/>
        </p:nvSpPr>
        <p:spPr>
          <a:xfrm>
            <a:off x="4664075" y="3360738"/>
            <a:ext cx="481013" cy="519112"/>
          </a:xfrm>
          <a:prstGeom prst="rect">
            <a:avLst/>
          </a:prstGeom>
          <a:noFill/>
          <a:ln w="28575">
            <a:noFill/>
            <a:miter/>
          </a:ln>
        </p:spPr>
        <p:txBody>
          <a:bodyPr wrap="none" anchor="ctr">
            <a:spAutoFit/>
          </a:bodyPr>
          <a:lstStyle/>
          <a:p>
            <a:pPr lvl="0" algn="ctr" eaLnBrk="0" hangingPunct="0"/>
            <a:r>
              <a:rPr lang="en-US" altLang="zh-CN" sz="2800" b="1">
                <a:solidFill>
                  <a:srgbClr val="0000FF"/>
                </a:solidFill>
                <a:latin typeface="Times New Roman" pitchFamily="18" charset="0"/>
                <a:ea typeface="宋体" pitchFamily="2" charset="-122"/>
              </a:rPr>
              <a:t>b'</a:t>
            </a:r>
            <a:endParaRPr lang="en-US" altLang="zh-CN" sz="2800" b="0">
              <a:solidFill>
                <a:srgbClr val="0000FF"/>
              </a:solidFill>
              <a:latin typeface="Times New Roman" pitchFamily="18" charset="0"/>
              <a:ea typeface="宋体" pitchFamily="2" charset="-122"/>
            </a:endParaRPr>
          </a:p>
        </p:txBody>
      </p:sp>
      <p:sp>
        <p:nvSpPr>
          <p:cNvPr id="201757" name="文本框 201756"/>
          <p:cNvSpPr txBox="1"/>
          <p:nvPr/>
        </p:nvSpPr>
        <p:spPr>
          <a:xfrm>
            <a:off x="4751388" y="4214813"/>
            <a:ext cx="382587" cy="519112"/>
          </a:xfrm>
          <a:prstGeom prst="rect">
            <a:avLst/>
          </a:prstGeom>
          <a:noFill/>
          <a:ln w="28575">
            <a:noFill/>
            <a:miter/>
          </a:ln>
        </p:spPr>
        <p:txBody>
          <a:bodyPr wrap="none" anchor="ctr">
            <a:spAutoFit/>
          </a:bodyPr>
          <a:lstStyle/>
          <a:p>
            <a:pPr lvl="0" algn="ctr" eaLnBrk="0" hangingPunct="0"/>
            <a:r>
              <a:rPr lang="en-US" altLang="zh-CN" sz="2800" b="1">
                <a:solidFill>
                  <a:srgbClr val="0000FF"/>
                </a:solidFill>
                <a:latin typeface="Times New Roman" pitchFamily="18" charset="0"/>
                <a:ea typeface="宋体" pitchFamily="2" charset="-122"/>
              </a:rPr>
              <a:t>b</a:t>
            </a:r>
            <a:endParaRPr lang="en-US" altLang="zh-CN" sz="2800" b="0">
              <a:solidFill>
                <a:srgbClr val="0000FF"/>
              </a:solidFill>
              <a:latin typeface="Times New Roman" pitchFamily="18" charset="0"/>
              <a:ea typeface="宋体" pitchFamily="2" charset="-122"/>
            </a:endParaRPr>
          </a:p>
        </p:txBody>
      </p:sp>
      <p:sp>
        <p:nvSpPr>
          <p:cNvPr id="201758" name="文本框 201757"/>
          <p:cNvSpPr txBox="1"/>
          <p:nvPr/>
        </p:nvSpPr>
        <p:spPr>
          <a:xfrm>
            <a:off x="7296150" y="3224213"/>
            <a:ext cx="579438" cy="519112"/>
          </a:xfrm>
          <a:prstGeom prst="rect">
            <a:avLst/>
          </a:prstGeom>
          <a:noFill/>
          <a:ln w="28575">
            <a:noFill/>
            <a:miter/>
          </a:ln>
        </p:spPr>
        <p:txBody>
          <a:bodyPr wrap="none" anchor="ctr">
            <a:spAutoFit/>
          </a:bodyPr>
          <a:lstStyle/>
          <a:p>
            <a:pPr lvl="0" algn="ctr" eaLnBrk="0" hangingPunct="0"/>
            <a:r>
              <a:rPr lang="en-US" altLang="zh-CN" sz="2800" b="1">
                <a:solidFill>
                  <a:srgbClr val="0000FF"/>
                </a:solidFill>
                <a:latin typeface="Times New Roman" pitchFamily="18" charset="0"/>
                <a:ea typeface="宋体" pitchFamily="2" charset="-122"/>
              </a:rPr>
              <a:t>b"</a:t>
            </a:r>
          </a:p>
        </p:txBody>
      </p:sp>
      <p:sp>
        <p:nvSpPr>
          <p:cNvPr id="201759" name="文本框 201758"/>
          <p:cNvSpPr txBox="1"/>
          <p:nvPr/>
        </p:nvSpPr>
        <p:spPr>
          <a:xfrm>
            <a:off x="6186488" y="4979988"/>
            <a:ext cx="361950" cy="519112"/>
          </a:xfrm>
          <a:prstGeom prst="rect">
            <a:avLst/>
          </a:prstGeom>
          <a:noFill/>
          <a:ln w="28575">
            <a:noFill/>
            <a:miter/>
          </a:ln>
        </p:spPr>
        <p:txBody>
          <a:bodyPr wrap="none" anchor="ctr">
            <a:spAutoFit/>
          </a:bodyPr>
          <a:lstStyle/>
          <a:p>
            <a:pPr lvl="0" algn="ctr" eaLnBrk="0" hangingPunct="0"/>
            <a:r>
              <a:rPr lang="en-US" altLang="zh-CN" sz="2800" b="1">
                <a:solidFill>
                  <a:schemeClr val="tx1"/>
                </a:solidFill>
                <a:latin typeface="Times New Roman" pitchFamily="18" charset="0"/>
                <a:ea typeface="宋体" pitchFamily="2" charset="-122"/>
              </a:rPr>
              <a:t>a</a:t>
            </a:r>
            <a:endParaRPr lang="en-US" altLang="zh-CN" sz="2400" b="0">
              <a:solidFill>
                <a:schemeClr val="tx1"/>
              </a:solidFill>
              <a:latin typeface="Times New Roman" pitchFamily="18" charset="0"/>
              <a:ea typeface="宋体" pitchFamily="2" charset="-122"/>
            </a:endParaRPr>
          </a:p>
        </p:txBody>
      </p:sp>
      <p:grpSp>
        <p:nvGrpSpPr>
          <p:cNvPr id="201760" name="组合 201759"/>
          <p:cNvGrpSpPr/>
          <p:nvPr/>
        </p:nvGrpSpPr>
        <p:grpSpPr>
          <a:xfrm>
            <a:off x="477838" y="1566863"/>
            <a:ext cx="3971925" cy="4589462"/>
            <a:chOff x="192" y="1536"/>
            <a:chExt cx="2400" cy="2576"/>
          </a:xfrm>
        </p:grpSpPr>
        <p:grpSp>
          <p:nvGrpSpPr>
            <p:cNvPr id="201761" name="组合 201760"/>
            <p:cNvGrpSpPr/>
            <p:nvPr/>
          </p:nvGrpSpPr>
          <p:grpSpPr>
            <a:xfrm>
              <a:off x="192" y="1536"/>
              <a:ext cx="2400" cy="2533"/>
              <a:chOff x="278" y="986"/>
              <a:chExt cx="2362" cy="2669"/>
            </a:xfrm>
          </p:grpSpPr>
          <p:grpSp>
            <p:nvGrpSpPr>
              <p:cNvPr id="201762" name="组合 201761"/>
              <p:cNvGrpSpPr/>
              <p:nvPr/>
            </p:nvGrpSpPr>
            <p:grpSpPr>
              <a:xfrm>
                <a:off x="288" y="1056"/>
                <a:ext cx="2352" cy="2592"/>
                <a:chOff x="288" y="1056"/>
                <a:chExt cx="3120" cy="3120"/>
              </a:xfrm>
            </p:grpSpPr>
            <p:grpSp>
              <p:nvGrpSpPr>
                <p:cNvPr id="201763" name="组合 201762"/>
                <p:cNvGrpSpPr/>
                <p:nvPr/>
              </p:nvGrpSpPr>
              <p:grpSpPr>
                <a:xfrm>
                  <a:off x="288" y="1056"/>
                  <a:ext cx="3120" cy="3120"/>
                  <a:chOff x="288" y="1056"/>
                  <a:chExt cx="3120" cy="3120"/>
                </a:xfrm>
              </p:grpSpPr>
              <p:sp>
                <p:nvSpPr>
                  <p:cNvPr id="201764" name="直接连接符 201763"/>
                  <p:cNvSpPr/>
                  <p:nvPr/>
                </p:nvSpPr>
                <p:spPr>
                  <a:xfrm flipV="1">
                    <a:off x="576" y="2256"/>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65" name="直接连接符 201764"/>
                  <p:cNvSpPr/>
                  <p:nvPr/>
                </p:nvSpPr>
                <p:spPr>
                  <a:xfrm>
                    <a:off x="576" y="2256"/>
                    <a:ext cx="9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201766" name="组合 201765"/>
                  <p:cNvGrpSpPr/>
                  <p:nvPr/>
                </p:nvGrpSpPr>
                <p:grpSpPr>
                  <a:xfrm>
                    <a:off x="288" y="1056"/>
                    <a:ext cx="3120" cy="3120"/>
                    <a:chOff x="288" y="1056"/>
                    <a:chExt cx="3120" cy="3120"/>
                  </a:xfrm>
                </p:grpSpPr>
                <p:grpSp>
                  <p:nvGrpSpPr>
                    <p:cNvPr id="201767" name="组合 201766"/>
                    <p:cNvGrpSpPr/>
                    <p:nvPr/>
                  </p:nvGrpSpPr>
                  <p:grpSpPr>
                    <a:xfrm>
                      <a:off x="1344" y="1056"/>
                      <a:ext cx="2064" cy="3120"/>
                      <a:chOff x="1344" y="1056"/>
                      <a:chExt cx="2064" cy="3120"/>
                    </a:xfrm>
                  </p:grpSpPr>
                  <p:grpSp>
                    <p:nvGrpSpPr>
                      <p:cNvPr id="201768" name="组合 201767"/>
                      <p:cNvGrpSpPr/>
                      <p:nvPr/>
                    </p:nvGrpSpPr>
                    <p:grpSpPr>
                      <a:xfrm>
                        <a:off x="1344" y="2208"/>
                        <a:ext cx="1152" cy="1200"/>
                        <a:chOff x="1344" y="2208"/>
                        <a:chExt cx="1152" cy="1200"/>
                      </a:xfrm>
                    </p:grpSpPr>
                    <p:sp>
                      <p:nvSpPr>
                        <p:cNvPr id="201769" name="任意多边形 201768"/>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rgbClr val="00CC99"/>
                        </a:solidFill>
                        <a:ln w="28575" cap="flat" cmpd="sng">
                          <a:solidFill>
                            <a:schemeClr val="tx1"/>
                          </a:solidFill>
                          <a:prstDash val="solid"/>
                          <a:headEnd type="none" w="med" len="med"/>
                          <a:tailEnd type="none" w="med" len="med"/>
                        </a:ln>
                      </p:spPr>
                      <p:txBody>
                        <a:bodyPr/>
                        <a:lstStyle/>
                        <a:p>
                          <a:endParaRPr lang="zh-CN" altLang="en-US"/>
                        </a:p>
                      </p:txBody>
                    </p:sp>
                    <p:sp>
                      <p:nvSpPr>
                        <p:cNvPr id="201770" name="任意多边形 201769"/>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0000"/>
                        </a:solidFill>
                        <a:ln w="28575" cap="flat" cmpd="sng">
                          <a:solidFill>
                            <a:schemeClr val="tx1"/>
                          </a:solidFill>
                          <a:prstDash val="solid"/>
                          <a:headEnd type="none" w="med" len="med"/>
                          <a:tailEnd type="none" w="med" len="med"/>
                        </a:ln>
                      </p:spPr>
                      <p:txBody>
                        <a:bodyPr/>
                        <a:lstStyle/>
                        <a:p>
                          <a:endParaRPr lang="zh-CN" altLang="en-US"/>
                        </a:p>
                      </p:txBody>
                    </p:sp>
                    <p:sp>
                      <p:nvSpPr>
                        <p:cNvPr id="201771" name="任意多边形 201770"/>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rgbClr val="0000FF"/>
                        </a:solidFill>
                        <a:ln w="28575" cap="flat" cmpd="sng">
                          <a:solidFill>
                            <a:schemeClr val="tx1"/>
                          </a:solidFill>
                          <a:prstDash val="solid"/>
                          <a:headEnd type="none" w="med" len="med"/>
                          <a:tailEnd type="none" w="med" len="med"/>
                        </a:ln>
                      </p:spPr>
                      <p:txBody>
                        <a:bodyPr/>
                        <a:lstStyle/>
                        <a:p>
                          <a:endParaRPr lang="zh-CN" altLang="en-US"/>
                        </a:p>
                      </p:txBody>
                    </p:sp>
                    <p:sp>
                      <p:nvSpPr>
                        <p:cNvPr id="201772" name="任意多边形 20177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rgbClr val="FFFF00"/>
                        </a:solidFill>
                        <a:ln w="28575" cap="flat" cmpd="sng">
                          <a:solidFill>
                            <a:schemeClr val="tx1"/>
                          </a:solidFill>
                          <a:prstDash val="solid"/>
                          <a:headEnd type="none" w="med" len="med"/>
                          <a:tailEnd type="none" w="med" len="med"/>
                        </a:ln>
                      </p:spPr>
                      <p:txBody>
                        <a:bodyPr/>
                        <a:lstStyle/>
                        <a:p>
                          <a:endParaRPr lang="zh-CN" altLang="en-US"/>
                        </a:p>
                      </p:txBody>
                    </p:sp>
                  </p:grpSp>
                  <p:grpSp>
                    <p:nvGrpSpPr>
                      <p:cNvPr id="201773" name="组合 201772"/>
                      <p:cNvGrpSpPr/>
                      <p:nvPr/>
                    </p:nvGrpSpPr>
                    <p:grpSpPr>
                      <a:xfrm>
                        <a:off x="2208" y="1056"/>
                        <a:ext cx="1200" cy="3120"/>
                        <a:chOff x="2208" y="1056"/>
                        <a:chExt cx="1200" cy="3120"/>
                      </a:xfrm>
                    </p:grpSpPr>
                    <p:sp>
                      <p:nvSpPr>
                        <p:cNvPr id="201774" name="直接连接符 201773"/>
                        <p:cNvSpPr/>
                        <p:nvPr/>
                      </p:nvSpPr>
                      <p:spPr>
                        <a:xfrm flipV="1">
                          <a:off x="3168" y="2400"/>
                          <a:ext cx="0" cy="148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75" name="直接连接符 201774"/>
                        <p:cNvSpPr/>
                        <p:nvPr/>
                      </p:nvSpPr>
                      <p:spPr>
                        <a:xfrm>
                          <a:off x="2976" y="2208"/>
                          <a:ext cx="192" cy="19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76" name="直接连接符 201775"/>
                        <p:cNvSpPr/>
                        <p:nvPr/>
                      </p:nvSpPr>
                      <p:spPr>
                        <a:xfrm flipH="1" flipV="1">
                          <a:off x="2976" y="316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77" name="直接连接符 201776"/>
                        <p:cNvSpPr/>
                        <p:nvPr/>
                      </p:nvSpPr>
                      <p:spPr>
                        <a:xfrm>
                          <a:off x="2976" y="2208"/>
                          <a:ext cx="0"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78" name="直接连接符 201777"/>
                        <p:cNvSpPr/>
                        <p:nvPr/>
                      </p:nvSpPr>
                      <p:spPr>
                        <a:xfrm flipH="1" flipV="1">
                          <a:off x="2976" y="2640"/>
                          <a:ext cx="192" cy="19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79" name="直接连接符 201778"/>
                        <p:cNvSpPr/>
                        <p:nvPr/>
                      </p:nvSpPr>
                      <p:spPr>
                        <a:xfrm>
                          <a:off x="2976" y="316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0" name="直接连接符 201779"/>
                        <p:cNvSpPr/>
                        <p:nvPr/>
                      </p:nvSpPr>
                      <p:spPr>
                        <a:xfrm flipV="1">
                          <a:off x="3408" y="2304"/>
                          <a:ext cx="0" cy="187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1" name="直接连接符 201780"/>
                        <p:cNvSpPr/>
                        <p:nvPr/>
                      </p:nvSpPr>
                      <p:spPr>
                        <a:xfrm>
                          <a:off x="2208" y="1056"/>
                          <a:ext cx="1200" cy="124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201782" name="组合 201781"/>
                    <p:cNvGrpSpPr/>
                    <p:nvPr/>
                  </p:nvGrpSpPr>
                  <p:grpSpPr>
                    <a:xfrm>
                      <a:off x="288" y="1056"/>
                      <a:ext cx="3120" cy="3120"/>
                      <a:chOff x="288" y="1056"/>
                      <a:chExt cx="3120" cy="3120"/>
                    </a:xfrm>
                  </p:grpSpPr>
                  <p:sp>
                    <p:nvSpPr>
                      <p:cNvPr id="201783" name="直接连接符 201782"/>
                      <p:cNvSpPr/>
                      <p:nvPr/>
                    </p:nvSpPr>
                    <p:spPr>
                      <a:xfrm>
                        <a:off x="1536" y="340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4" name="直接连接符 201783"/>
                      <p:cNvSpPr/>
                      <p:nvPr/>
                    </p:nvSpPr>
                    <p:spPr>
                      <a:xfrm>
                        <a:off x="1344" y="316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5" name="直接连接符 201784"/>
                      <p:cNvSpPr/>
                      <p:nvPr/>
                    </p:nvSpPr>
                    <p:spPr>
                      <a:xfrm>
                        <a:off x="2304" y="2208"/>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6" name="直接连接符 201785"/>
                      <p:cNvSpPr/>
                      <p:nvPr/>
                    </p:nvSpPr>
                    <p:spPr>
                      <a:xfrm>
                        <a:off x="2016" y="2400"/>
                        <a:ext cx="0" cy="148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7" name="直接连接符 201786"/>
                      <p:cNvSpPr/>
                      <p:nvPr/>
                    </p:nvSpPr>
                    <p:spPr>
                      <a:xfrm>
                        <a:off x="2496" y="3408"/>
                        <a:ext cx="0" cy="4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8" name="直接连接符 201787"/>
                      <p:cNvSpPr/>
                      <p:nvPr/>
                    </p:nvSpPr>
                    <p:spPr>
                      <a:xfrm flipH="1" flipV="1">
                        <a:off x="230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89" name="直接连接符 201788"/>
                      <p:cNvSpPr/>
                      <p:nvPr/>
                    </p:nvSpPr>
                    <p:spPr>
                      <a:xfrm flipV="1">
                        <a:off x="2304" y="3408"/>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0" name="直接连接符 201789"/>
                      <p:cNvSpPr/>
                      <p:nvPr/>
                    </p:nvSpPr>
                    <p:spPr>
                      <a:xfrm flipV="1">
                        <a:off x="1824" y="3408"/>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1" name="直接连接符 201790"/>
                      <p:cNvSpPr/>
                      <p:nvPr/>
                    </p:nvSpPr>
                    <p:spPr>
                      <a:xfrm>
                        <a:off x="576" y="2736"/>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2" name="直接连接符 201791"/>
                      <p:cNvSpPr/>
                      <p:nvPr/>
                    </p:nvSpPr>
                    <p:spPr>
                      <a:xfrm>
                        <a:off x="1536" y="3888"/>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3" name="直接连接符 201792"/>
                      <p:cNvSpPr/>
                      <p:nvPr/>
                    </p:nvSpPr>
                    <p:spPr>
                      <a:xfrm>
                        <a:off x="2496" y="3408"/>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4" name="直接连接符 201793"/>
                      <p:cNvSpPr/>
                      <p:nvPr/>
                    </p:nvSpPr>
                    <p:spPr>
                      <a:xfrm>
                        <a:off x="1344" y="3648"/>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5" name="直接连接符 201794"/>
                      <p:cNvSpPr/>
                      <p:nvPr/>
                    </p:nvSpPr>
                    <p:spPr>
                      <a:xfrm flipH="1">
                        <a:off x="2496" y="316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6" name="直接连接符 201795"/>
                      <p:cNvSpPr/>
                      <p:nvPr/>
                    </p:nvSpPr>
                    <p:spPr>
                      <a:xfrm flipH="1" flipV="1">
                        <a:off x="182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7" name="直接连接符 201796"/>
                      <p:cNvSpPr/>
                      <p:nvPr/>
                    </p:nvSpPr>
                    <p:spPr>
                      <a:xfrm>
                        <a:off x="1344" y="3648"/>
                        <a:ext cx="9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8" name="直接连接符 201797"/>
                      <p:cNvSpPr/>
                      <p:nvPr/>
                    </p:nvSpPr>
                    <p:spPr>
                      <a:xfrm>
                        <a:off x="288" y="2736"/>
                        <a:ext cx="1152" cy="14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799" name="直接连接符 201798"/>
                      <p:cNvSpPr/>
                      <p:nvPr/>
                    </p:nvSpPr>
                    <p:spPr>
                      <a:xfrm flipH="1" flipV="1">
                        <a:off x="2496" y="3024"/>
                        <a:ext cx="912"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0" name="直接连接符 201799"/>
                      <p:cNvSpPr/>
                      <p:nvPr/>
                    </p:nvSpPr>
                    <p:spPr>
                      <a:xfrm>
                        <a:off x="1440" y="4176"/>
                        <a:ext cx="1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1" name="直接连接符 201800"/>
                      <p:cNvSpPr/>
                      <p:nvPr/>
                    </p:nvSpPr>
                    <p:spPr>
                      <a:xfrm>
                        <a:off x="1536" y="2832"/>
                        <a:ext cx="16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201802" name="组合 201801"/>
                      <p:cNvGrpSpPr/>
                      <p:nvPr/>
                    </p:nvGrpSpPr>
                    <p:grpSpPr>
                      <a:xfrm>
                        <a:off x="288" y="1056"/>
                        <a:ext cx="2016" cy="2352"/>
                        <a:chOff x="288" y="1056"/>
                        <a:chExt cx="2016" cy="2352"/>
                      </a:xfrm>
                    </p:grpSpPr>
                    <p:sp>
                      <p:nvSpPr>
                        <p:cNvPr id="201803" name="直接连接符 201802"/>
                        <p:cNvSpPr/>
                        <p:nvPr/>
                      </p:nvSpPr>
                      <p:spPr>
                        <a:xfrm flipH="1" flipV="1">
                          <a:off x="576" y="1680"/>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4" name="直接连接符 201803"/>
                        <p:cNvSpPr/>
                        <p:nvPr/>
                      </p:nvSpPr>
                      <p:spPr>
                        <a:xfrm flipH="1" flipV="1">
                          <a:off x="576" y="2256"/>
                          <a:ext cx="96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5" name="直接连接符 201804"/>
                        <p:cNvSpPr/>
                        <p:nvPr/>
                      </p:nvSpPr>
                      <p:spPr>
                        <a:xfrm flipH="1" flipV="1">
                          <a:off x="1008" y="1248"/>
                          <a:ext cx="816"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6" name="直接连接符 201805"/>
                        <p:cNvSpPr/>
                        <p:nvPr/>
                      </p:nvSpPr>
                      <p:spPr>
                        <a:xfrm flipH="1" flipV="1">
                          <a:off x="1488" y="1248"/>
                          <a:ext cx="816" cy="9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7" name="直接连接符 201806"/>
                        <p:cNvSpPr/>
                        <p:nvPr/>
                      </p:nvSpPr>
                      <p:spPr>
                        <a:xfrm>
                          <a:off x="1488" y="2256"/>
                          <a:ext cx="144"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8" name="直接连接符 201807"/>
                        <p:cNvSpPr/>
                        <p:nvPr/>
                      </p:nvSpPr>
                      <p:spPr>
                        <a:xfrm>
                          <a:off x="288" y="1056"/>
                          <a:ext cx="0" cy="168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09" name="直接连接符 201808"/>
                        <p:cNvSpPr/>
                        <p:nvPr/>
                      </p:nvSpPr>
                      <p:spPr>
                        <a:xfrm flipH="1">
                          <a:off x="288" y="1056"/>
                          <a:ext cx="1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0" name="直接连接符 201809"/>
                        <p:cNvSpPr/>
                        <p:nvPr/>
                      </p:nvSpPr>
                      <p:spPr>
                        <a:xfrm flipV="1">
                          <a:off x="576" y="1680"/>
                          <a:ext cx="0" cy="57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1" name="直接连接符 201810"/>
                        <p:cNvSpPr/>
                        <p:nvPr/>
                      </p:nvSpPr>
                      <p:spPr>
                        <a:xfrm flipV="1">
                          <a:off x="576" y="1248"/>
                          <a:ext cx="432" cy="43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2" name="直接连接符 201811"/>
                        <p:cNvSpPr/>
                        <p:nvPr/>
                      </p:nvSpPr>
                      <p:spPr>
                        <a:xfrm>
                          <a:off x="1008" y="124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3" name="直接连接符 201812"/>
                        <p:cNvSpPr/>
                        <p:nvPr/>
                      </p:nvSpPr>
                      <p:spPr>
                        <a:xfrm>
                          <a:off x="1488" y="1248"/>
                          <a:ext cx="0" cy="100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4" name="直接连接符 201813"/>
                        <p:cNvSpPr/>
                        <p:nvPr/>
                      </p:nvSpPr>
                      <p:spPr>
                        <a:xfrm>
                          <a:off x="2208" y="1056"/>
                          <a:ext cx="0" cy="115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5" name="直接连接符 201814"/>
                        <p:cNvSpPr/>
                        <p:nvPr/>
                      </p:nvSpPr>
                      <p:spPr>
                        <a:xfrm>
                          <a:off x="288" y="2736"/>
                          <a:ext cx="105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01816" name="直接连接符 201815"/>
                      <p:cNvSpPr/>
                      <p:nvPr/>
                    </p:nvSpPr>
                    <p:spPr>
                      <a:xfrm>
                        <a:off x="2496" y="2400"/>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sp>
              <p:nvSpPr>
                <p:cNvPr id="201817" name="直接连接符 201816"/>
                <p:cNvSpPr/>
                <p:nvPr/>
              </p:nvSpPr>
              <p:spPr>
                <a:xfrm>
                  <a:off x="1344" y="3648"/>
                  <a:ext cx="192"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8" name="直接连接符 201817"/>
                <p:cNvSpPr/>
                <p:nvPr/>
              </p:nvSpPr>
              <p:spPr>
                <a:xfrm>
                  <a:off x="1536" y="3888"/>
                  <a:ext cx="9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1819" name="直接连接符 201818"/>
                <p:cNvSpPr/>
                <p:nvPr/>
              </p:nvSpPr>
              <p:spPr>
                <a:xfrm>
                  <a:off x="3168" y="2400"/>
                  <a:ext cx="0" cy="1008"/>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201820" name="文本框 201819"/>
              <p:cNvSpPr txBox="1"/>
              <p:nvPr/>
            </p:nvSpPr>
            <p:spPr>
              <a:xfrm>
                <a:off x="278" y="986"/>
                <a:ext cx="241" cy="270"/>
              </a:xfrm>
              <a:prstGeom prst="rect">
                <a:avLst/>
              </a:prstGeom>
              <a:noFill/>
              <a:ln w="28575">
                <a:noFill/>
                <a:miter/>
              </a:ln>
            </p:spPr>
            <p:txBody>
              <a:bodyPr wrap="none" anchor="t">
                <a:spAutoFit/>
              </a:bodyPr>
              <a:lstStyle/>
              <a:p>
                <a:pPr lvl="0" eaLnBrk="0" hangingPunct="0"/>
                <a:r>
                  <a:rPr lang="en-US" altLang="zh-CN" sz="2400" b="1">
                    <a:solidFill>
                      <a:schemeClr val="tx1"/>
                    </a:solidFill>
                    <a:latin typeface="Times New Roman" pitchFamily="18" charset="0"/>
                    <a:ea typeface="宋体" pitchFamily="2" charset="-122"/>
                  </a:rPr>
                  <a:t>V</a:t>
                </a:r>
                <a:endParaRPr lang="en-US" altLang="zh-CN" sz="2400" b="0">
                  <a:solidFill>
                    <a:schemeClr val="tx1"/>
                  </a:solidFill>
                  <a:latin typeface="Times New Roman" pitchFamily="18" charset="0"/>
                  <a:ea typeface="宋体" pitchFamily="2" charset="-122"/>
                </a:endParaRPr>
              </a:p>
            </p:txBody>
          </p:sp>
          <p:sp>
            <p:nvSpPr>
              <p:cNvPr id="201821" name="文本框 201820"/>
              <p:cNvSpPr txBox="1"/>
              <p:nvPr/>
            </p:nvSpPr>
            <p:spPr>
              <a:xfrm>
                <a:off x="1188" y="3385"/>
                <a:ext cx="250" cy="270"/>
              </a:xfrm>
              <a:prstGeom prst="rect">
                <a:avLst/>
              </a:prstGeom>
              <a:noFill/>
              <a:ln w="28575">
                <a:noFill/>
                <a:miter/>
              </a:ln>
            </p:spPr>
            <p:txBody>
              <a:bodyPr wrap="none" anchor="t">
                <a:spAutoFit/>
              </a:bodyPr>
              <a:lstStyle/>
              <a:p>
                <a:pPr lvl="0" eaLnBrk="0" hangingPunct="0"/>
                <a:r>
                  <a:rPr lang="en-US" altLang="zh-CN" sz="2400" b="1">
                    <a:solidFill>
                      <a:schemeClr val="tx1"/>
                    </a:solidFill>
                    <a:latin typeface="Times New Roman" pitchFamily="18" charset="0"/>
                    <a:ea typeface="宋体" pitchFamily="2" charset="-122"/>
                  </a:rPr>
                  <a:t>H</a:t>
                </a:r>
                <a:endParaRPr lang="en-US" altLang="zh-CN" sz="2400" b="0">
                  <a:solidFill>
                    <a:schemeClr val="tx1"/>
                  </a:solidFill>
                  <a:latin typeface="Times New Roman" pitchFamily="18" charset="0"/>
                  <a:ea typeface="宋体" pitchFamily="2" charset="-122"/>
                </a:endParaRPr>
              </a:p>
            </p:txBody>
          </p:sp>
          <p:sp>
            <p:nvSpPr>
              <p:cNvPr id="201822" name="文本框 201821"/>
              <p:cNvSpPr txBox="1"/>
              <p:nvPr/>
            </p:nvSpPr>
            <p:spPr>
              <a:xfrm>
                <a:off x="1718" y="1227"/>
                <a:ext cx="290" cy="271"/>
              </a:xfrm>
              <a:prstGeom prst="rect">
                <a:avLst/>
              </a:prstGeom>
              <a:noFill/>
              <a:ln w="28575">
                <a:noFill/>
                <a:miter/>
              </a:ln>
            </p:spPr>
            <p:txBody>
              <a:bodyPr wrap="none" anchor="t">
                <a:spAutoFit/>
              </a:bodyPr>
              <a:lstStyle/>
              <a:p>
                <a:pPr lvl="0" eaLnBrk="0" hangingPunct="0"/>
                <a:r>
                  <a:rPr lang="en-US" altLang="zh-CN" sz="2400" b="1">
                    <a:solidFill>
                      <a:schemeClr val="tx1"/>
                    </a:solidFill>
                    <a:latin typeface="Times New Roman" pitchFamily="18" charset="0"/>
                    <a:ea typeface="宋体" pitchFamily="2" charset="-122"/>
                  </a:rPr>
                  <a:t>W</a:t>
                </a:r>
                <a:endParaRPr lang="en-US" altLang="zh-CN" sz="2400" b="0">
                  <a:solidFill>
                    <a:schemeClr val="tx1"/>
                  </a:solidFill>
                  <a:latin typeface="Times New Roman" pitchFamily="18" charset="0"/>
                  <a:ea typeface="宋体" pitchFamily="2" charset="-122"/>
                </a:endParaRPr>
              </a:p>
            </p:txBody>
          </p:sp>
          <p:sp>
            <p:nvSpPr>
              <p:cNvPr id="201823" name="文本框 201822"/>
              <p:cNvSpPr txBox="1"/>
              <p:nvPr/>
            </p:nvSpPr>
            <p:spPr>
              <a:xfrm>
                <a:off x="278" y="2139"/>
                <a:ext cx="241" cy="270"/>
              </a:xfrm>
              <a:prstGeom prst="rect">
                <a:avLst/>
              </a:prstGeom>
              <a:noFill/>
              <a:ln w="28575">
                <a:noFill/>
                <a:miter/>
              </a:ln>
            </p:spPr>
            <p:txBody>
              <a:bodyPr wrap="none" anchor="t">
                <a:spAutoFit/>
              </a:bodyPr>
              <a:lstStyle/>
              <a:p>
                <a:pPr lvl="0" eaLnBrk="0" hangingPunct="0"/>
                <a:r>
                  <a:rPr lang="en-US" altLang="zh-CN" sz="2400" b="1">
                    <a:solidFill>
                      <a:schemeClr val="tx1"/>
                    </a:solidFill>
                    <a:latin typeface="Times New Roman" pitchFamily="18" charset="0"/>
                    <a:ea typeface="宋体" pitchFamily="2" charset="-122"/>
                  </a:rPr>
                  <a:t>X</a:t>
                </a:r>
                <a:endParaRPr lang="en-US" altLang="zh-CN" sz="2400" b="0">
                  <a:solidFill>
                    <a:schemeClr val="tx1"/>
                  </a:solidFill>
                  <a:latin typeface="Times New Roman" pitchFamily="18" charset="0"/>
                  <a:ea typeface="宋体" pitchFamily="2" charset="-122"/>
                </a:endParaRPr>
              </a:p>
            </p:txBody>
          </p:sp>
        </p:grpSp>
        <p:sp>
          <p:nvSpPr>
            <p:cNvPr id="201824" name="文本框 201823"/>
            <p:cNvSpPr txBox="1"/>
            <p:nvPr/>
          </p:nvSpPr>
          <p:spPr>
            <a:xfrm>
              <a:off x="2260" y="3855"/>
              <a:ext cx="245" cy="257"/>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Y</a:t>
              </a:r>
              <a:endParaRPr lang="en-US" altLang="zh-CN" sz="2400" b="0">
                <a:solidFill>
                  <a:schemeClr val="tx1"/>
                </a:solidFill>
                <a:latin typeface="Times New Roman" pitchFamily="18" charset="0"/>
                <a:ea typeface="宋体" pitchFamily="2" charset="-122"/>
              </a:endParaRPr>
            </a:p>
          </p:txBody>
        </p:sp>
        <p:sp>
          <p:nvSpPr>
            <p:cNvPr id="201825" name="文本框 201824"/>
            <p:cNvSpPr txBox="1"/>
            <p:nvPr/>
          </p:nvSpPr>
          <p:spPr>
            <a:xfrm>
              <a:off x="1439" y="1550"/>
              <a:ext cx="234" cy="257"/>
            </a:xfrm>
            <a:prstGeom prst="rect">
              <a:avLst/>
            </a:prstGeom>
            <a:noFill/>
            <a:ln w="28575">
              <a:noFill/>
              <a:miter/>
            </a:ln>
          </p:spPr>
          <p:txBody>
            <a:bodyPr wrap="none" anchor="ctr">
              <a:spAutoFit/>
            </a:bodyPr>
            <a:lstStyle/>
            <a:p>
              <a:pPr lvl="0" algn="ctr" eaLnBrk="0" hangingPunct="0"/>
              <a:r>
                <a:rPr lang="en-US" altLang="zh-CN" sz="2400" b="1">
                  <a:solidFill>
                    <a:schemeClr val="tx1"/>
                  </a:solidFill>
                  <a:latin typeface="Times New Roman" pitchFamily="18" charset="0"/>
                  <a:ea typeface="宋体" pitchFamily="2" charset="-122"/>
                </a:rPr>
                <a:t>Z</a:t>
              </a:r>
              <a:endParaRPr lang="en-US" altLang="zh-CN" sz="2400" b="0">
                <a:solidFill>
                  <a:schemeClr val="tx1"/>
                </a:solidFill>
                <a:latin typeface="Times New Roman" pitchFamily="18" charset="0"/>
                <a:ea typeface="宋体" pitchFamily="2" charset="-122"/>
              </a:endParaRPr>
            </a:p>
          </p:txBody>
        </p:sp>
      </p:grpSp>
      <p:sp>
        <p:nvSpPr>
          <p:cNvPr id="201826" name="直接连接符 201825"/>
          <p:cNvSpPr/>
          <p:nvPr/>
        </p:nvSpPr>
        <p:spPr>
          <a:xfrm>
            <a:off x="6437313" y="1993900"/>
            <a:ext cx="0" cy="2481263"/>
          </a:xfrm>
          <a:prstGeom prst="line">
            <a:avLst/>
          </a:prstGeom>
          <a:ln w="28575" cap="flat" cmpd="sng">
            <a:solidFill>
              <a:srgbClr val="FF3300"/>
            </a:solidFill>
            <a:prstDash val="solid"/>
            <a:headEnd type="none" w="sm" len="lg"/>
            <a:tailEnd type="none" w="sm" len="lg"/>
          </a:ln>
        </p:spPr>
        <p:txBody>
          <a:bodyPr/>
          <a:lstStyle/>
          <a:p>
            <a:endParaRPr lang="zh-CN" altLang="en-US"/>
          </a:p>
        </p:txBody>
      </p:sp>
      <p:sp>
        <p:nvSpPr>
          <p:cNvPr id="201827" name="文本框 201826"/>
          <p:cNvSpPr txBox="1"/>
          <p:nvPr/>
        </p:nvSpPr>
        <p:spPr>
          <a:xfrm>
            <a:off x="2881313" y="2847975"/>
            <a:ext cx="441325" cy="519113"/>
          </a:xfrm>
          <a:prstGeom prst="rect">
            <a:avLst/>
          </a:prstGeom>
          <a:noFill/>
          <a:ln w="28575">
            <a:noFill/>
            <a:miter/>
          </a:ln>
        </p:spPr>
        <p:txBody>
          <a:bodyPr wrap="none" anchor="ctr">
            <a:spAutoFit/>
          </a:bodyPr>
          <a:lstStyle/>
          <a:p>
            <a:pPr lvl="0" algn="ctr" eaLnBrk="0" hangingPunct="0"/>
            <a:r>
              <a:rPr lang="en-US" altLang="zh-CN" sz="2800" b="1">
                <a:solidFill>
                  <a:srgbClr val="FF3300"/>
                </a:solidFill>
                <a:latin typeface="Times New Roman" pitchFamily="18" charset="0"/>
                <a:ea typeface="宋体" pitchFamily="2" charset="-122"/>
              </a:rPr>
              <a:t>C</a:t>
            </a:r>
            <a:endParaRPr lang="en-US" altLang="zh-CN" sz="2000" b="0">
              <a:solidFill>
                <a:schemeClr val="tx1"/>
              </a:solidFill>
              <a:latin typeface="Times New Roman" pitchFamily="18" charset="0"/>
              <a:ea typeface="宋体" pitchFamily="2" charset="-122"/>
            </a:endParaRPr>
          </a:p>
        </p:txBody>
      </p:sp>
      <p:grpSp>
        <p:nvGrpSpPr>
          <p:cNvPr id="201828" name="组合 201827"/>
          <p:cNvGrpSpPr/>
          <p:nvPr/>
        </p:nvGrpSpPr>
        <p:grpSpPr>
          <a:xfrm>
            <a:off x="6091238" y="4114800"/>
            <a:ext cx="647700" cy="850900"/>
            <a:chOff x="3849" y="2592"/>
            <a:chExt cx="408" cy="536"/>
          </a:xfrm>
        </p:grpSpPr>
        <p:sp>
          <p:nvSpPr>
            <p:cNvPr id="201829" name="文本框 201828"/>
            <p:cNvSpPr txBox="1"/>
            <p:nvPr/>
          </p:nvSpPr>
          <p:spPr>
            <a:xfrm>
              <a:off x="3849" y="2724"/>
              <a:ext cx="244" cy="404"/>
            </a:xfrm>
            <a:prstGeom prst="rect">
              <a:avLst/>
            </a:prstGeom>
            <a:noFill/>
            <a:ln w="28575">
              <a:noFill/>
              <a:miter/>
            </a:ln>
          </p:spPr>
          <p:txBody>
            <a:bodyPr wrap="none" anchor="ctr">
              <a:spAutoFit/>
            </a:bodyPr>
            <a:lstStyle/>
            <a:p>
              <a:pPr lvl="0" algn="ctr" eaLnBrk="0" hangingPunct="0"/>
              <a:r>
                <a:rPr lang="en-US" altLang="zh-CN" sz="3600" b="1">
                  <a:solidFill>
                    <a:srgbClr val="FF3300"/>
                  </a:solidFill>
                  <a:latin typeface="Times New Roman" pitchFamily="18" charset="0"/>
                  <a:ea typeface="宋体" pitchFamily="2" charset="-122"/>
                </a:rPr>
                <a:t>c</a:t>
              </a:r>
              <a:endParaRPr lang="en-US" altLang="zh-CN" sz="3200" b="0">
                <a:solidFill>
                  <a:schemeClr val="tx1"/>
                </a:solidFill>
                <a:latin typeface="Times New Roman" pitchFamily="18" charset="0"/>
                <a:ea typeface="宋体" pitchFamily="2" charset="-122"/>
              </a:endParaRPr>
            </a:p>
          </p:txBody>
        </p:sp>
        <p:sp>
          <p:nvSpPr>
            <p:cNvPr id="201830" name="矩形 201829"/>
            <p:cNvSpPr/>
            <p:nvPr/>
          </p:nvSpPr>
          <p:spPr>
            <a:xfrm>
              <a:off x="3936" y="2592"/>
              <a:ext cx="321" cy="404"/>
            </a:xfrm>
            <a:prstGeom prst="rect">
              <a:avLst/>
            </a:prstGeom>
            <a:noFill/>
            <a:ln w="28575">
              <a:noFill/>
              <a:miter/>
            </a:ln>
          </p:spPr>
          <p:txBody>
            <a:bodyPr wrap="none" anchor="ctr">
              <a:spAutoFit/>
            </a:bodyPr>
            <a:lstStyle/>
            <a:p>
              <a:pPr lvl="0" algn="ctr" eaLnBrk="0" hangingPunct="0"/>
              <a:r>
                <a:rPr lang="en-US" altLang="zh-CN" sz="3600" b="1" dirty="0">
                  <a:solidFill>
                    <a:srgbClr val="FF0000"/>
                  </a:solidFill>
                  <a:latin typeface="Times New Roman" pitchFamily="18" charset="0"/>
                  <a:ea typeface="宋体" pitchFamily="2" charset="-122"/>
                  <a:sym typeface="Symbol" pitchFamily="18" charset="2"/>
                </a:rPr>
                <a:t></a:t>
              </a:r>
              <a:r>
                <a:rPr lang="en-US" altLang="zh-CN" sz="3600" b="1" dirty="0">
                  <a:solidFill>
                    <a:schemeClr val="accent2"/>
                  </a:solidFill>
                  <a:latin typeface="Times New Roman" pitchFamily="18" charset="0"/>
                  <a:ea typeface="宋体" pitchFamily="2" charset="-122"/>
                  <a:sym typeface="Symbol" pitchFamily="18" charset="2"/>
                </a:rPr>
                <a:t> </a:t>
              </a:r>
            </a:p>
          </p:txBody>
        </p:sp>
      </p:grpSp>
      <p:grpSp>
        <p:nvGrpSpPr>
          <p:cNvPr id="201831" name="组合 201830"/>
          <p:cNvGrpSpPr/>
          <p:nvPr/>
        </p:nvGrpSpPr>
        <p:grpSpPr>
          <a:xfrm>
            <a:off x="6437313" y="1403350"/>
            <a:ext cx="1446212" cy="3071813"/>
            <a:chOff x="4067" y="884"/>
            <a:chExt cx="911" cy="1935"/>
          </a:xfrm>
        </p:grpSpPr>
        <p:grpSp>
          <p:nvGrpSpPr>
            <p:cNvPr id="201832" name="组合 201831"/>
            <p:cNvGrpSpPr/>
            <p:nvPr/>
          </p:nvGrpSpPr>
          <p:grpSpPr>
            <a:xfrm>
              <a:off x="4067" y="2819"/>
              <a:ext cx="550" cy="0"/>
              <a:chOff x="3792" y="3168"/>
              <a:chExt cx="528" cy="0"/>
            </a:xfrm>
          </p:grpSpPr>
          <p:sp>
            <p:nvSpPr>
              <p:cNvPr id="201833" name="直接连接符 201832"/>
              <p:cNvSpPr/>
              <p:nvPr/>
            </p:nvSpPr>
            <p:spPr>
              <a:xfrm>
                <a:off x="3792" y="3168"/>
                <a:ext cx="336" cy="0"/>
              </a:xfrm>
              <a:prstGeom prst="line">
                <a:avLst/>
              </a:prstGeom>
              <a:ln w="28575" cap="flat" cmpd="sng">
                <a:solidFill>
                  <a:srgbClr val="FF3300"/>
                </a:solidFill>
                <a:prstDash val="solid"/>
                <a:headEnd type="none" w="sm" len="lg"/>
                <a:tailEnd type="triangle" w="sm" len="lg"/>
              </a:ln>
            </p:spPr>
            <p:txBody>
              <a:bodyPr/>
              <a:lstStyle/>
              <a:p>
                <a:endParaRPr lang="zh-CN" altLang="en-US"/>
              </a:p>
            </p:txBody>
          </p:sp>
          <p:sp>
            <p:nvSpPr>
              <p:cNvPr id="201834" name="直接连接符 201833"/>
              <p:cNvSpPr/>
              <p:nvPr/>
            </p:nvSpPr>
            <p:spPr>
              <a:xfrm>
                <a:off x="4128" y="3168"/>
                <a:ext cx="192" cy="0"/>
              </a:xfrm>
              <a:prstGeom prst="line">
                <a:avLst/>
              </a:prstGeom>
              <a:ln w="28575" cap="flat" cmpd="sng">
                <a:solidFill>
                  <a:srgbClr val="FF3300"/>
                </a:solidFill>
                <a:prstDash val="solid"/>
                <a:headEnd type="none" w="sm" len="lg"/>
                <a:tailEnd type="none" w="sm" len="lg"/>
              </a:ln>
            </p:spPr>
            <p:txBody>
              <a:bodyPr/>
              <a:lstStyle/>
              <a:p>
                <a:endParaRPr lang="zh-CN" altLang="en-US"/>
              </a:p>
            </p:txBody>
          </p:sp>
        </p:grpSp>
        <p:grpSp>
          <p:nvGrpSpPr>
            <p:cNvPr id="201835" name="组合 201834"/>
            <p:cNvGrpSpPr/>
            <p:nvPr/>
          </p:nvGrpSpPr>
          <p:grpSpPr>
            <a:xfrm>
              <a:off x="4617" y="1256"/>
              <a:ext cx="0" cy="1563"/>
              <a:chOff x="4320" y="1776"/>
              <a:chExt cx="0" cy="1392"/>
            </a:xfrm>
          </p:grpSpPr>
          <p:sp>
            <p:nvSpPr>
              <p:cNvPr id="201836" name="直接连接符 201835"/>
              <p:cNvSpPr/>
              <p:nvPr/>
            </p:nvSpPr>
            <p:spPr>
              <a:xfrm flipV="1">
                <a:off x="4320" y="2256"/>
                <a:ext cx="0" cy="912"/>
              </a:xfrm>
              <a:prstGeom prst="line">
                <a:avLst/>
              </a:prstGeom>
              <a:ln w="28575" cap="flat" cmpd="sng">
                <a:solidFill>
                  <a:srgbClr val="FF3300"/>
                </a:solidFill>
                <a:prstDash val="solid"/>
                <a:headEnd type="none" w="sm" len="lg"/>
                <a:tailEnd type="triangle" w="sm" len="lg"/>
              </a:ln>
            </p:spPr>
            <p:txBody>
              <a:bodyPr/>
              <a:lstStyle/>
              <a:p>
                <a:endParaRPr lang="zh-CN" altLang="en-US"/>
              </a:p>
            </p:txBody>
          </p:sp>
          <p:sp>
            <p:nvSpPr>
              <p:cNvPr id="201837" name="直接连接符 201836"/>
              <p:cNvSpPr/>
              <p:nvPr/>
            </p:nvSpPr>
            <p:spPr>
              <a:xfrm flipV="1">
                <a:off x="4320" y="1776"/>
                <a:ext cx="0" cy="912"/>
              </a:xfrm>
              <a:prstGeom prst="line">
                <a:avLst/>
              </a:prstGeom>
              <a:ln w="28575" cap="flat" cmpd="sng">
                <a:solidFill>
                  <a:srgbClr val="FF3300"/>
                </a:solidFill>
                <a:prstDash val="solid"/>
                <a:headEnd type="none" w="sm" len="lg"/>
                <a:tailEnd type="none" w="sm" len="lg"/>
              </a:ln>
            </p:spPr>
            <p:txBody>
              <a:bodyPr/>
              <a:lstStyle/>
              <a:p>
                <a:endParaRPr lang="zh-CN" altLang="en-US"/>
              </a:p>
            </p:txBody>
          </p:sp>
        </p:grpSp>
        <p:sp>
          <p:nvSpPr>
            <p:cNvPr id="201838" name="文本框 201837"/>
            <p:cNvSpPr txBox="1"/>
            <p:nvPr/>
          </p:nvSpPr>
          <p:spPr>
            <a:xfrm>
              <a:off x="4574" y="884"/>
              <a:ext cx="404" cy="404"/>
            </a:xfrm>
            <a:prstGeom prst="rect">
              <a:avLst/>
            </a:prstGeom>
            <a:noFill/>
            <a:ln w="28575">
              <a:noFill/>
              <a:miter/>
            </a:ln>
          </p:spPr>
          <p:txBody>
            <a:bodyPr wrap="none" anchor="ctr">
              <a:spAutoFit/>
            </a:bodyPr>
            <a:lstStyle/>
            <a:p>
              <a:pPr lvl="0" algn="ctr" eaLnBrk="0" hangingPunct="0"/>
              <a:r>
                <a:rPr lang="en-US" altLang="zh-CN" sz="3600" b="1">
                  <a:solidFill>
                    <a:srgbClr val="FF3300"/>
                  </a:solidFill>
                  <a:latin typeface="Times New Roman" pitchFamily="18" charset="0"/>
                  <a:ea typeface="宋体" pitchFamily="2" charset="-122"/>
                </a:rPr>
                <a:t>c"</a:t>
              </a:r>
              <a:endParaRPr lang="en-US" altLang="zh-CN" sz="3600" b="0">
                <a:solidFill>
                  <a:schemeClr val="tx1"/>
                </a:solidFill>
                <a:latin typeface="Times New Roman" pitchFamily="18" charset="0"/>
                <a:ea typeface="宋体" pitchFamily="2" charset="-122"/>
              </a:endParaRPr>
            </a:p>
          </p:txBody>
        </p:sp>
        <p:sp>
          <p:nvSpPr>
            <p:cNvPr id="201839" name="矩形 201838"/>
            <p:cNvSpPr/>
            <p:nvPr/>
          </p:nvSpPr>
          <p:spPr>
            <a:xfrm>
              <a:off x="4472" y="1033"/>
              <a:ext cx="336" cy="404"/>
            </a:xfrm>
            <a:prstGeom prst="rect">
              <a:avLst/>
            </a:prstGeom>
            <a:noFill/>
            <a:ln w="28575">
              <a:noFill/>
              <a:miter/>
            </a:ln>
          </p:spPr>
          <p:txBody>
            <a:bodyPr anchor="ctr">
              <a:spAutoFit/>
            </a:bodyPr>
            <a:lstStyle/>
            <a:p>
              <a:pPr lvl="0" algn="ctr" eaLnBrk="0" hangingPunct="0"/>
              <a:r>
                <a:rPr lang="en-US" altLang="zh-CN" sz="3600" b="1" dirty="0">
                  <a:solidFill>
                    <a:srgbClr val="FF0000"/>
                  </a:solidFill>
                  <a:latin typeface="Times New Roman" pitchFamily="18" charset="0"/>
                  <a:ea typeface="宋体" pitchFamily="2" charset="-122"/>
                  <a:sym typeface="Symbol" pitchFamily="18" charset="2"/>
                </a:rPr>
                <a:t></a:t>
              </a:r>
              <a:r>
                <a:rPr lang="en-US" altLang="zh-CN" sz="3600" b="1" dirty="0">
                  <a:solidFill>
                    <a:schemeClr val="accent2"/>
                  </a:solidFill>
                  <a:latin typeface="Times New Roman" pitchFamily="18" charset="0"/>
                  <a:ea typeface="宋体" pitchFamily="2" charset="-122"/>
                  <a:sym typeface="Symbol" pitchFamily="18" charset="2"/>
                </a:rPr>
                <a:t> </a:t>
              </a:r>
            </a:p>
          </p:txBody>
        </p:sp>
      </p:grpSp>
      <p:sp>
        <p:nvSpPr>
          <p:cNvPr id="201841" name="矩形 201840"/>
          <p:cNvSpPr/>
          <p:nvPr/>
        </p:nvSpPr>
        <p:spPr>
          <a:xfrm>
            <a:off x="6308725" y="1708150"/>
            <a:ext cx="347663" cy="519113"/>
          </a:xfrm>
          <a:prstGeom prst="rect">
            <a:avLst/>
          </a:prstGeom>
          <a:noFill/>
          <a:ln w="9525">
            <a:noFill/>
            <a:miter/>
          </a:ln>
        </p:spPr>
        <p:txBody>
          <a:bodyPr wrap="none" anchor="t">
            <a:spAutoFit/>
          </a:bodyPr>
          <a:lstStyle/>
          <a:p>
            <a:pPr lvl="0"/>
            <a:r>
              <a:rPr lang="en-US" altLang="zh-CN" sz="2800" b="1" dirty="0">
                <a:solidFill>
                  <a:schemeClr val="tx1"/>
                </a:solidFill>
                <a:latin typeface="Romantic" pitchFamily="2" charset="2"/>
                <a:ea typeface="宋体" pitchFamily="2" charset="-122"/>
                <a:sym typeface="Symbol" pitchFamily="18" charset="2"/>
              </a:rPr>
              <a:t></a:t>
            </a:r>
          </a:p>
        </p:txBody>
      </p:sp>
      <p:sp>
        <p:nvSpPr>
          <p:cNvPr id="201842" name="矩形 201841"/>
          <p:cNvSpPr/>
          <p:nvPr/>
        </p:nvSpPr>
        <p:spPr>
          <a:xfrm>
            <a:off x="6262688" y="4778375"/>
            <a:ext cx="371475" cy="579438"/>
          </a:xfrm>
          <a:prstGeom prst="rect">
            <a:avLst/>
          </a:prstGeom>
          <a:noFill/>
          <a:ln w="9525">
            <a:noFill/>
            <a:miter/>
          </a:ln>
        </p:spPr>
        <p:txBody>
          <a:bodyPr wrap="none" anchor="t">
            <a:spAutoFit/>
          </a:bodyPr>
          <a:lstStyle/>
          <a:p>
            <a:pPr lvl="0"/>
            <a:r>
              <a:rPr lang="en-US" altLang="zh-CN" sz="3200" b="1" dirty="0">
                <a:solidFill>
                  <a:schemeClr val="tx1"/>
                </a:solidFill>
                <a:latin typeface="Romantic" pitchFamily="2" charset="2"/>
                <a:ea typeface="宋体" pitchFamily="2" charset="-122"/>
                <a:sym typeface="Symbol" pitchFamily="18" charset="2"/>
              </a:rPr>
              <a:t></a:t>
            </a:r>
          </a:p>
        </p:txBody>
      </p:sp>
      <p:sp>
        <p:nvSpPr>
          <p:cNvPr id="201843" name="矩形 201842"/>
          <p:cNvSpPr/>
          <p:nvPr/>
        </p:nvSpPr>
        <p:spPr>
          <a:xfrm>
            <a:off x="7748588" y="1673225"/>
            <a:ext cx="371475" cy="579438"/>
          </a:xfrm>
          <a:prstGeom prst="rect">
            <a:avLst/>
          </a:prstGeom>
          <a:noFill/>
          <a:ln w="9525">
            <a:noFill/>
            <a:miter/>
          </a:ln>
        </p:spPr>
        <p:txBody>
          <a:bodyPr wrap="none" anchor="t">
            <a:spAutoFit/>
          </a:bodyPr>
          <a:lstStyle/>
          <a:p>
            <a:pPr lvl="0"/>
            <a:r>
              <a:rPr lang="en-US" altLang="zh-CN" sz="3200" b="1" dirty="0">
                <a:solidFill>
                  <a:schemeClr val="tx1"/>
                </a:solidFill>
                <a:latin typeface="Romantic" pitchFamily="2" charset="2"/>
                <a:ea typeface="宋体" pitchFamily="2" charset="-122"/>
                <a:sym typeface="Symbol" pitchFamily="18" charset="2"/>
              </a:rPr>
              <a:t></a:t>
            </a:r>
          </a:p>
        </p:txBody>
      </p:sp>
      <p:sp>
        <p:nvSpPr>
          <p:cNvPr id="201844" name="矩形 201843"/>
          <p:cNvSpPr/>
          <p:nvPr/>
        </p:nvSpPr>
        <p:spPr>
          <a:xfrm>
            <a:off x="7118350" y="3294063"/>
            <a:ext cx="371475" cy="579437"/>
          </a:xfrm>
          <a:prstGeom prst="rect">
            <a:avLst/>
          </a:prstGeom>
          <a:noFill/>
          <a:ln w="9525">
            <a:noFill/>
            <a:miter/>
          </a:ln>
        </p:spPr>
        <p:txBody>
          <a:bodyPr wrap="none" anchor="t">
            <a:spAutoFit/>
          </a:bodyPr>
          <a:lstStyle/>
          <a:p>
            <a:pPr lvl="0"/>
            <a:r>
              <a:rPr lang="en-US" altLang="zh-CN" sz="3200" b="1" dirty="0">
                <a:solidFill>
                  <a:srgbClr val="0000FF"/>
                </a:solidFill>
                <a:latin typeface="Romantic" pitchFamily="2" charset="2"/>
                <a:ea typeface="宋体" pitchFamily="2" charset="-122"/>
                <a:sym typeface="Symbol" pitchFamily="18" charset="2"/>
              </a:rPr>
              <a:t></a:t>
            </a:r>
          </a:p>
        </p:txBody>
      </p:sp>
      <p:sp>
        <p:nvSpPr>
          <p:cNvPr id="201845" name="矩形 201844"/>
          <p:cNvSpPr/>
          <p:nvPr/>
        </p:nvSpPr>
        <p:spPr>
          <a:xfrm>
            <a:off x="5002213" y="3298825"/>
            <a:ext cx="371475" cy="579438"/>
          </a:xfrm>
          <a:prstGeom prst="rect">
            <a:avLst/>
          </a:prstGeom>
          <a:noFill/>
          <a:ln w="9525">
            <a:noFill/>
            <a:miter/>
          </a:ln>
        </p:spPr>
        <p:txBody>
          <a:bodyPr wrap="none" anchor="t">
            <a:spAutoFit/>
          </a:bodyPr>
          <a:lstStyle/>
          <a:p>
            <a:pPr lvl="0"/>
            <a:r>
              <a:rPr lang="en-US" altLang="zh-CN" sz="3200" b="1" dirty="0">
                <a:solidFill>
                  <a:srgbClr val="0000FF"/>
                </a:solidFill>
                <a:latin typeface="Romantic" pitchFamily="2" charset="2"/>
                <a:ea typeface="宋体" pitchFamily="2" charset="-122"/>
                <a:sym typeface="Symbol" pitchFamily="18" charset="2"/>
              </a:rPr>
              <a:t></a:t>
            </a:r>
          </a:p>
        </p:txBody>
      </p:sp>
      <p:sp>
        <p:nvSpPr>
          <p:cNvPr id="201846" name="矩形 201845"/>
          <p:cNvSpPr/>
          <p:nvPr/>
        </p:nvSpPr>
        <p:spPr>
          <a:xfrm>
            <a:off x="5002213" y="4149725"/>
            <a:ext cx="371475" cy="579438"/>
          </a:xfrm>
          <a:prstGeom prst="rect">
            <a:avLst/>
          </a:prstGeom>
          <a:noFill/>
          <a:ln w="9525">
            <a:noFill/>
            <a:miter/>
          </a:ln>
        </p:spPr>
        <p:txBody>
          <a:bodyPr wrap="none" anchor="t">
            <a:spAutoFit/>
          </a:bodyPr>
          <a:lstStyle/>
          <a:p>
            <a:pPr lvl="0"/>
            <a:r>
              <a:rPr lang="en-US" altLang="zh-CN" sz="3200" b="1" dirty="0">
                <a:solidFill>
                  <a:srgbClr val="0000FF"/>
                </a:solidFill>
                <a:latin typeface="Romantic" pitchFamily="2" charset="2"/>
                <a:ea typeface="宋体" pitchFamily="2" charset="-122"/>
                <a:sym typeface="Symbol" pitchFamily="18" charset="2"/>
              </a:rPr>
              <a:t></a:t>
            </a:r>
          </a:p>
        </p:txBody>
      </p:sp>
      <p:sp>
        <p:nvSpPr>
          <p:cNvPr id="201847" name="文本框 201846"/>
          <p:cNvSpPr txBox="1"/>
          <p:nvPr/>
        </p:nvSpPr>
        <p:spPr>
          <a:xfrm>
            <a:off x="7789863" y="6491288"/>
            <a:ext cx="1335087" cy="366712"/>
          </a:xfrm>
          <a:prstGeom prst="rect">
            <a:avLst/>
          </a:prstGeom>
          <a:noFill/>
          <a:ln w="38100">
            <a:noFill/>
            <a:miter/>
          </a:ln>
        </p:spPr>
        <p:txBody>
          <a:bodyPr wrap="none" anchor="ctr">
            <a:spAutoFit/>
          </a:bodyPr>
          <a:lstStyle/>
          <a:p>
            <a:pPr lvl="0" algn="ctr" eaLnBrk="0" hangingPunct="0"/>
            <a:r>
              <a:rPr lang="zh-CN" altLang="en-US" sz="1800" b="1" dirty="0">
                <a:solidFill>
                  <a:schemeClr val="folHlink"/>
                </a:solidFill>
                <a:latin typeface="Romantic" pitchFamily="2" charset="2"/>
                <a:ea typeface="宋体" pitchFamily="2" charset="-122"/>
              </a:rPr>
              <a:t>直线的投影</a:t>
            </a:r>
            <a:endParaRPr lang="zh-CN" altLang="en-US" sz="1600" b="1">
              <a:solidFill>
                <a:schemeClr val="folHlink"/>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1734"/>
                                        </p:tgtEl>
                                        <p:attrNameLst>
                                          <p:attrName>style.visibility</p:attrName>
                                        </p:attrNameLst>
                                      </p:cBhvr>
                                      <p:to>
                                        <p:strVal val="visible"/>
                                      </p:to>
                                    </p:set>
                                    <p:animEffect transition="in" filter="box(in)">
                                      <p:cBhvr>
                                        <p:cTn id="11" dur="500"/>
                                        <p:tgtEl>
                                          <p:spTgt spid="20173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01828"/>
                                        </p:tgtEl>
                                        <p:attrNameLst>
                                          <p:attrName>style.visibility</p:attrName>
                                        </p:attrNameLst>
                                      </p:cBhvr>
                                      <p:to>
                                        <p:strVal val="visible"/>
                                      </p:to>
                                    </p:set>
                                    <p:animEffect transition="in" filter="box(in)">
                                      <p:cBhvr>
                                        <p:cTn id="16" dur="500"/>
                                        <p:tgtEl>
                                          <p:spTgt spid="2018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01831"/>
                                        </p:tgtEl>
                                        <p:attrNameLst>
                                          <p:attrName>style.visibility</p:attrName>
                                        </p:attrNameLst>
                                      </p:cBhvr>
                                      <p:to>
                                        <p:strVal val="visible"/>
                                      </p:to>
                                    </p:set>
                                    <p:animEffect transition="in" filter="wipe(down)">
                                      <p:cBhvr>
                                        <p:cTn id="21" dur="500"/>
                                        <p:tgtEl>
                                          <p:spTgt spid="20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p:bldP spid="2018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文本框 224257"/>
          <p:cNvSpPr txBox="1"/>
          <p:nvPr/>
        </p:nvSpPr>
        <p:spPr>
          <a:xfrm>
            <a:off x="-19050" y="50800"/>
            <a:ext cx="9070340" cy="518160"/>
          </a:xfrm>
          <a:prstGeom prst="rect">
            <a:avLst/>
          </a:prstGeom>
          <a:noFill/>
          <a:ln w="9525">
            <a:noFill/>
            <a:miter/>
          </a:ln>
        </p:spPr>
        <p:txBody>
          <a:bodyPr wrap="square" anchor="t">
            <a:spAutoFit/>
          </a:bodyPr>
          <a:lstStyle/>
          <a:p>
            <a:pPr lvl="0"/>
            <a:r>
              <a:rPr lang="zh-CN" altLang="en-US" sz="2800" dirty="0">
                <a:solidFill>
                  <a:srgbClr val="FF0000"/>
                </a:solidFill>
                <a:latin typeface="黑体" charset="0"/>
                <a:ea typeface="黑体" charset="0"/>
              </a:rPr>
              <a:t>例 </a:t>
            </a:r>
            <a:r>
              <a:rPr lang="zh-CN" altLang="en-US" sz="2800" dirty="0">
                <a:solidFill>
                  <a:schemeClr val="tx1"/>
                </a:solidFill>
                <a:latin typeface="黑体" charset="0"/>
                <a:ea typeface="黑体" charset="0"/>
              </a:rPr>
              <a:t>不用第三面投影试判定直线</a:t>
            </a:r>
            <a:r>
              <a:rPr lang="en-US" altLang="zh-CN" sz="2800" dirty="0">
                <a:solidFill>
                  <a:schemeClr val="tx1"/>
                </a:solidFill>
                <a:latin typeface="黑体" charset="0"/>
                <a:ea typeface="黑体" charset="0"/>
              </a:rPr>
              <a:t>AB</a:t>
            </a:r>
            <a:r>
              <a:rPr lang="zh-CN" altLang="en-US" sz="2800" dirty="0">
                <a:solidFill>
                  <a:schemeClr val="tx1"/>
                </a:solidFill>
                <a:latin typeface="黑体" charset="0"/>
                <a:ea typeface="黑体" charset="0"/>
              </a:rPr>
              <a:t>和 </a:t>
            </a:r>
            <a:r>
              <a:rPr lang="en-US" altLang="zh-CN" sz="2800" dirty="0">
                <a:solidFill>
                  <a:schemeClr val="tx1"/>
                </a:solidFill>
                <a:latin typeface="黑体" charset="0"/>
                <a:ea typeface="黑体" charset="0"/>
              </a:rPr>
              <a:t>CD</a:t>
            </a:r>
            <a:r>
              <a:rPr lang="zh-CN" altLang="en-US" sz="2800" dirty="0">
                <a:solidFill>
                  <a:schemeClr val="tx1"/>
                </a:solidFill>
                <a:latin typeface="黑体" charset="0"/>
                <a:ea typeface="黑体" charset="0"/>
              </a:rPr>
              <a:t>是平行还是交叉。</a:t>
            </a:r>
            <a:endParaRPr lang="zh-CN" altLang="en-US" sz="2800">
              <a:solidFill>
                <a:schemeClr val="tx1"/>
              </a:solidFill>
              <a:latin typeface="黑体" charset="0"/>
              <a:ea typeface="黑体" charset="0"/>
            </a:endParaRPr>
          </a:p>
        </p:txBody>
      </p:sp>
      <p:sp>
        <p:nvSpPr>
          <p:cNvPr id="224259" name="直接连接符 224258"/>
          <p:cNvSpPr/>
          <p:nvPr/>
        </p:nvSpPr>
        <p:spPr>
          <a:xfrm>
            <a:off x="2460625" y="3597275"/>
            <a:ext cx="405606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4260" name="直接连接符 224259"/>
          <p:cNvSpPr/>
          <p:nvPr/>
        </p:nvSpPr>
        <p:spPr>
          <a:xfrm>
            <a:off x="3190875" y="1568450"/>
            <a:ext cx="0" cy="17033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4261" name="直接连接符 224260"/>
          <p:cNvSpPr/>
          <p:nvPr/>
        </p:nvSpPr>
        <p:spPr>
          <a:xfrm>
            <a:off x="3190875" y="4327525"/>
            <a:ext cx="0" cy="146050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24262" name="直接连接符 224261"/>
          <p:cNvSpPr/>
          <p:nvPr/>
        </p:nvSpPr>
        <p:spPr>
          <a:xfrm>
            <a:off x="5300663" y="1081088"/>
            <a:ext cx="0" cy="1703387"/>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224263" name="直接连接符 224262"/>
          <p:cNvSpPr/>
          <p:nvPr/>
        </p:nvSpPr>
        <p:spPr>
          <a:xfrm>
            <a:off x="5300663" y="4732338"/>
            <a:ext cx="0" cy="1785937"/>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224264" name="文本框 224263"/>
          <p:cNvSpPr txBox="1"/>
          <p:nvPr/>
        </p:nvSpPr>
        <p:spPr>
          <a:xfrm>
            <a:off x="6499225" y="3157538"/>
            <a:ext cx="539750" cy="641350"/>
          </a:xfrm>
          <a:prstGeom prst="rect">
            <a:avLst/>
          </a:prstGeom>
          <a:noFill/>
          <a:ln w="952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O</a:t>
            </a:r>
          </a:p>
        </p:txBody>
      </p:sp>
      <p:sp>
        <p:nvSpPr>
          <p:cNvPr id="224265" name="文本框 224264"/>
          <p:cNvSpPr txBox="1"/>
          <p:nvPr/>
        </p:nvSpPr>
        <p:spPr>
          <a:xfrm>
            <a:off x="2038350" y="3238500"/>
            <a:ext cx="514350" cy="641350"/>
          </a:xfrm>
          <a:prstGeom prst="rect">
            <a:avLst/>
          </a:prstGeom>
          <a:noFill/>
          <a:ln w="9525">
            <a:noFill/>
            <a:miter/>
          </a:ln>
        </p:spPr>
        <p:txBody>
          <a:bodyPr wrap="none" anchor="t">
            <a:spAutoFit/>
          </a:bodyPr>
          <a:lstStyle/>
          <a:p>
            <a:pPr lvl="0"/>
            <a:r>
              <a:rPr lang="en-US" altLang="zh-CN" sz="3600" b="1">
                <a:solidFill>
                  <a:schemeClr val="tx1"/>
                </a:solidFill>
                <a:latin typeface="Times New Roman" pitchFamily="18" charset="0"/>
                <a:ea typeface="宋体" pitchFamily="2" charset="-122"/>
              </a:rPr>
              <a:t>X</a:t>
            </a:r>
          </a:p>
        </p:txBody>
      </p:sp>
      <p:sp>
        <p:nvSpPr>
          <p:cNvPr id="224266" name="文本框 224265"/>
          <p:cNvSpPr txBox="1"/>
          <p:nvPr/>
        </p:nvSpPr>
        <p:spPr>
          <a:xfrm>
            <a:off x="2768600" y="863600"/>
            <a:ext cx="619125"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a'</a:t>
            </a:r>
          </a:p>
        </p:txBody>
      </p:sp>
      <p:sp>
        <p:nvSpPr>
          <p:cNvPr id="224267" name="文本框 224266"/>
          <p:cNvSpPr txBox="1"/>
          <p:nvPr/>
        </p:nvSpPr>
        <p:spPr>
          <a:xfrm>
            <a:off x="2362200" y="2566988"/>
            <a:ext cx="650875"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b'</a:t>
            </a:r>
          </a:p>
        </p:txBody>
      </p:sp>
      <p:sp>
        <p:nvSpPr>
          <p:cNvPr id="224268" name="文本框 224267"/>
          <p:cNvSpPr txBox="1"/>
          <p:nvPr/>
        </p:nvSpPr>
        <p:spPr>
          <a:xfrm>
            <a:off x="2768600" y="3621088"/>
            <a:ext cx="463550"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a</a:t>
            </a:r>
          </a:p>
        </p:txBody>
      </p:sp>
      <p:sp>
        <p:nvSpPr>
          <p:cNvPr id="224269" name="文本框 224268"/>
          <p:cNvSpPr txBox="1"/>
          <p:nvPr/>
        </p:nvSpPr>
        <p:spPr>
          <a:xfrm>
            <a:off x="2443163" y="5164138"/>
            <a:ext cx="852487" cy="762000"/>
          </a:xfrm>
          <a:prstGeom prst="rect">
            <a:avLst/>
          </a:prstGeom>
          <a:noFill/>
          <a:ln w="9525">
            <a:noFill/>
            <a:miter/>
          </a:ln>
        </p:spPr>
        <p:txBody>
          <a:bodyPr>
            <a:spAutoFit/>
          </a:bodyPr>
          <a:lstStyle/>
          <a:p>
            <a:pPr lvl="0"/>
            <a:r>
              <a:rPr lang="en-US" altLang="zh-CN" sz="4400" b="1">
                <a:solidFill>
                  <a:schemeClr val="tx1"/>
                </a:solidFill>
                <a:latin typeface="Times New Roman" pitchFamily="18" charset="0"/>
                <a:ea typeface="宋体" pitchFamily="2" charset="-122"/>
              </a:rPr>
              <a:t>b</a:t>
            </a:r>
          </a:p>
        </p:txBody>
      </p:sp>
      <p:sp>
        <p:nvSpPr>
          <p:cNvPr id="224270" name="文本框 224269"/>
          <p:cNvSpPr txBox="1"/>
          <p:nvPr/>
        </p:nvSpPr>
        <p:spPr>
          <a:xfrm>
            <a:off x="5445125" y="4027488"/>
            <a:ext cx="495300"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d</a:t>
            </a:r>
          </a:p>
        </p:txBody>
      </p:sp>
      <p:sp>
        <p:nvSpPr>
          <p:cNvPr id="224271" name="文本框 224270"/>
          <p:cNvSpPr txBox="1"/>
          <p:nvPr/>
        </p:nvSpPr>
        <p:spPr>
          <a:xfrm>
            <a:off x="5445125" y="5894388"/>
            <a:ext cx="431800"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c</a:t>
            </a:r>
          </a:p>
        </p:txBody>
      </p:sp>
      <p:sp>
        <p:nvSpPr>
          <p:cNvPr id="224272" name="文本框 224271"/>
          <p:cNvSpPr txBox="1"/>
          <p:nvPr/>
        </p:nvSpPr>
        <p:spPr>
          <a:xfrm>
            <a:off x="5467350" y="762000"/>
            <a:ext cx="587375"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c'</a:t>
            </a:r>
          </a:p>
        </p:txBody>
      </p:sp>
      <p:sp>
        <p:nvSpPr>
          <p:cNvPr id="224273" name="文本框 224272"/>
          <p:cNvSpPr txBox="1"/>
          <p:nvPr/>
        </p:nvSpPr>
        <p:spPr>
          <a:xfrm>
            <a:off x="5526088" y="2324100"/>
            <a:ext cx="650875" cy="762000"/>
          </a:xfrm>
          <a:prstGeom prst="rect">
            <a:avLst/>
          </a:prstGeom>
          <a:noFill/>
          <a:ln w="9525">
            <a:noFill/>
            <a:miter/>
          </a:ln>
        </p:spPr>
        <p:txBody>
          <a:bodyPr wrap="none" anchor="t">
            <a:spAutoFit/>
          </a:bodyPr>
          <a:lstStyle/>
          <a:p>
            <a:pPr lvl="0"/>
            <a:r>
              <a:rPr lang="en-US" altLang="zh-CN" sz="4400" b="1">
                <a:solidFill>
                  <a:schemeClr val="tx1"/>
                </a:solidFill>
                <a:latin typeface="Times New Roman" pitchFamily="18" charset="0"/>
                <a:ea typeface="宋体" pitchFamily="2" charset="-122"/>
              </a:rPr>
              <a:t>d'</a:t>
            </a:r>
          </a:p>
        </p:txBody>
      </p:sp>
      <p:sp>
        <p:nvSpPr>
          <p:cNvPr id="224274" name="直接连接符 224273"/>
          <p:cNvSpPr/>
          <p:nvPr/>
        </p:nvSpPr>
        <p:spPr>
          <a:xfrm>
            <a:off x="3190875" y="1568450"/>
            <a:ext cx="2109788" cy="12160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4275" name="直接连接符 224274"/>
          <p:cNvSpPr/>
          <p:nvPr/>
        </p:nvSpPr>
        <p:spPr>
          <a:xfrm flipV="1">
            <a:off x="3190875" y="1081088"/>
            <a:ext cx="2109788" cy="21907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4276" name="直接连接符 224275"/>
          <p:cNvSpPr/>
          <p:nvPr/>
        </p:nvSpPr>
        <p:spPr>
          <a:xfrm>
            <a:off x="3190875" y="4327525"/>
            <a:ext cx="2109788" cy="40481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4277" name="直接连接符 224276"/>
          <p:cNvSpPr/>
          <p:nvPr/>
        </p:nvSpPr>
        <p:spPr>
          <a:xfrm>
            <a:off x="3190875" y="5788025"/>
            <a:ext cx="2109788" cy="7302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24278" name="文本框 224277"/>
          <p:cNvSpPr txBox="1"/>
          <p:nvPr/>
        </p:nvSpPr>
        <p:spPr>
          <a:xfrm>
            <a:off x="7524750" y="1371600"/>
            <a:ext cx="894080" cy="518160"/>
          </a:xfrm>
          <a:prstGeom prst="rect">
            <a:avLst/>
          </a:prstGeom>
          <a:noFill/>
          <a:ln w="9525">
            <a:noFill/>
            <a:miter/>
          </a:ln>
        </p:spPr>
        <p:txBody>
          <a:bodyPr wrap="none" anchor="t">
            <a:spAutoFit/>
          </a:bodyPr>
          <a:lstStyle/>
          <a:p>
            <a:pPr lvl="0"/>
            <a:r>
              <a:rPr lang="zh-CN" altLang="en-US" sz="2800" dirty="0">
                <a:solidFill>
                  <a:srgbClr val="FF3300"/>
                </a:solidFill>
                <a:latin typeface="Times New Roman" pitchFamily="18" charset="0"/>
                <a:ea typeface="宋体" pitchFamily="2" charset="-122"/>
              </a:rPr>
              <a:t>交叉</a:t>
            </a:r>
            <a:endParaRPr lang="zh-CN" altLang="en-US" sz="2800">
              <a:solidFill>
                <a:schemeClr val="tx1"/>
              </a:solidFill>
              <a:latin typeface="Times New Roman" pitchFamily="18" charset="0"/>
              <a:ea typeface="宋体" pitchFamily="2" charset="-122"/>
            </a:endParaRPr>
          </a:p>
        </p:txBody>
      </p:sp>
      <p:sp>
        <p:nvSpPr>
          <p:cNvPr id="224279" name="文本框 224278"/>
          <p:cNvSpPr txBox="1"/>
          <p:nvPr/>
        </p:nvSpPr>
        <p:spPr>
          <a:xfrm>
            <a:off x="7648575" y="6461125"/>
            <a:ext cx="1441450" cy="366713"/>
          </a:xfrm>
          <a:prstGeom prst="rect">
            <a:avLst/>
          </a:prstGeom>
          <a:noFill/>
          <a:ln w="9525">
            <a:noFill/>
            <a:miter/>
          </a:ln>
        </p:spPr>
        <p:txBody>
          <a:bodyPr anchor="ctr">
            <a:spAutoFit/>
          </a:bodyPr>
          <a:lstStyle/>
          <a:p>
            <a:pPr lvl="0" algn="ctr"/>
            <a:r>
              <a:rPr lang="zh-CN" altLang="en-US" sz="1800" b="1" dirty="0">
                <a:solidFill>
                  <a:schemeClr val="folHlink"/>
                </a:solidFill>
                <a:latin typeface="Romantic" pitchFamily="2" charset="2"/>
                <a:ea typeface="宋体" pitchFamily="2" charset="-122"/>
              </a:rPr>
              <a:t>平面的投影</a:t>
            </a:r>
            <a:endParaRPr lang="zh-CN" altLang="en-US" sz="1600" b="1">
              <a:solidFill>
                <a:schemeClr val="folHlink"/>
              </a:solidFill>
              <a:latin typeface="Romantic" pitchFamily="2" charset="2"/>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24274"/>
                                        </p:tgtEl>
                                        <p:attrNameLst>
                                          <p:attrName>style.visibility</p:attrName>
                                        </p:attrNameLst>
                                      </p:cBhvr>
                                      <p:to>
                                        <p:strVal val="visible"/>
                                      </p:to>
                                    </p:set>
                                    <p:animEffect transition="in" filter="strips(downRight)">
                                      <p:cBhvr>
                                        <p:cTn id="7" dur="500"/>
                                        <p:tgtEl>
                                          <p:spTgt spid="2242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24275"/>
                                        </p:tgtEl>
                                        <p:attrNameLst>
                                          <p:attrName>style.visibility</p:attrName>
                                        </p:attrNameLst>
                                      </p:cBhvr>
                                      <p:to>
                                        <p:strVal val="visible"/>
                                      </p:to>
                                    </p:set>
                                    <p:animEffect transition="in" filter="strips(upRight)">
                                      <p:cBhvr>
                                        <p:cTn id="12" dur="500"/>
                                        <p:tgtEl>
                                          <p:spTgt spid="22427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4276"/>
                                        </p:tgtEl>
                                        <p:attrNameLst>
                                          <p:attrName>style.visibility</p:attrName>
                                        </p:attrNameLst>
                                      </p:cBhvr>
                                      <p:to>
                                        <p:strVal val="visible"/>
                                      </p:to>
                                    </p:set>
                                    <p:animEffect transition="in" filter="strips(downRight)">
                                      <p:cBhvr>
                                        <p:cTn id="17" dur="500"/>
                                        <p:tgtEl>
                                          <p:spTgt spid="22427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24277"/>
                                        </p:tgtEl>
                                        <p:attrNameLst>
                                          <p:attrName>style.visibility</p:attrName>
                                        </p:attrNameLst>
                                      </p:cBhvr>
                                      <p:to>
                                        <p:strVal val="visible"/>
                                      </p:to>
                                    </p:set>
                                    <p:animEffect transition="in" filter="strips(downRight)">
                                      <p:cBhvr>
                                        <p:cTn id="22" dur="500"/>
                                        <p:tgtEl>
                                          <p:spTgt spid="22427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24278"/>
                                        </p:tgtEl>
                                        <p:attrNameLst>
                                          <p:attrName>style.visibility</p:attrName>
                                        </p:attrNameLst>
                                      </p:cBhvr>
                                      <p:to>
                                        <p:strVal val="visible"/>
                                      </p:to>
                                    </p:set>
                                    <p:anim calcmode="lin" valueType="num">
                                      <p:cBhvr additive="base">
                                        <p:cTn id="27" dur="500" fill="hold"/>
                                        <p:tgtEl>
                                          <p:spTgt spid="224278"/>
                                        </p:tgtEl>
                                        <p:attrNameLst>
                                          <p:attrName>ppt_x</p:attrName>
                                        </p:attrNameLst>
                                      </p:cBhvr>
                                      <p:tavLst>
                                        <p:tav tm="0">
                                          <p:val>
                                            <p:strVal val="1+#ppt_w/2"/>
                                          </p:val>
                                        </p:tav>
                                        <p:tav tm="100000">
                                          <p:val>
                                            <p:strVal val="#ppt_x"/>
                                          </p:val>
                                        </p:tav>
                                      </p:tavLst>
                                    </p:anim>
                                    <p:anim calcmode="lin" valueType="num">
                                      <p:cBhvr additive="base">
                                        <p:cTn id="28" dur="500" fill="hold"/>
                                        <p:tgtEl>
                                          <p:spTgt spid="2242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4" name="组合 5453"/>
          <p:cNvGrpSpPr/>
          <p:nvPr/>
        </p:nvGrpSpPr>
        <p:grpSpPr>
          <a:xfrm>
            <a:off x="3905250" y="1962150"/>
            <a:ext cx="3455988" cy="2690813"/>
            <a:chOff x="2517" y="1071"/>
            <a:chExt cx="2177" cy="1695"/>
          </a:xfrm>
        </p:grpSpPr>
        <p:grpSp>
          <p:nvGrpSpPr>
            <p:cNvPr id="5399" name="组合 5398"/>
            <p:cNvGrpSpPr/>
            <p:nvPr/>
          </p:nvGrpSpPr>
          <p:grpSpPr>
            <a:xfrm>
              <a:off x="3697" y="1275"/>
              <a:ext cx="997" cy="368"/>
              <a:chOff x="4224" y="1194"/>
              <a:chExt cx="947" cy="347"/>
            </a:xfrm>
          </p:grpSpPr>
          <p:sp>
            <p:nvSpPr>
              <p:cNvPr id="5396" name="文本框 5395"/>
              <p:cNvSpPr txBox="1"/>
              <p:nvPr/>
            </p:nvSpPr>
            <p:spPr>
              <a:xfrm>
                <a:off x="4837" y="1194"/>
                <a:ext cx="334" cy="308"/>
              </a:xfrm>
              <a:prstGeom prst="rect">
                <a:avLst/>
              </a:prstGeom>
              <a:noFill/>
              <a:ln w="952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a:t>
                </a:r>
              </a:p>
            </p:txBody>
          </p:sp>
          <p:sp>
            <p:nvSpPr>
              <p:cNvPr id="5397" name="文本框 5396"/>
              <p:cNvSpPr txBox="1"/>
              <p:nvPr/>
            </p:nvSpPr>
            <p:spPr>
              <a:xfrm>
                <a:off x="4224" y="1233"/>
                <a:ext cx="347" cy="308"/>
              </a:xfrm>
              <a:prstGeom prst="rect">
                <a:avLst/>
              </a:prstGeom>
              <a:noFill/>
              <a:ln w="952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b"</a:t>
                </a:r>
              </a:p>
            </p:txBody>
          </p:sp>
        </p:grpSp>
        <p:grpSp>
          <p:nvGrpSpPr>
            <p:cNvPr id="5452" name="组合 5451"/>
            <p:cNvGrpSpPr/>
            <p:nvPr/>
          </p:nvGrpSpPr>
          <p:grpSpPr>
            <a:xfrm>
              <a:off x="2517" y="1071"/>
              <a:ext cx="1871" cy="1695"/>
              <a:chOff x="2881" y="816"/>
              <a:chExt cx="1871" cy="1695"/>
            </a:xfrm>
          </p:grpSpPr>
          <p:grpSp>
            <p:nvGrpSpPr>
              <p:cNvPr id="5349" name="组合 5348"/>
              <p:cNvGrpSpPr/>
              <p:nvPr/>
            </p:nvGrpSpPr>
            <p:grpSpPr>
              <a:xfrm>
                <a:off x="3084" y="816"/>
                <a:ext cx="1668" cy="1527"/>
                <a:chOff x="3168" y="1056"/>
                <a:chExt cx="1824" cy="1776"/>
              </a:xfrm>
            </p:grpSpPr>
            <p:sp>
              <p:nvSpPr>
                <p:cNvPr id="5337" name="任意多边形 5336"/>
                <p:cNvSpPr/>
                <p:nvPr/>
              </p:nvSpPr>
              <p:spPr>
                <a:xfrm>
                  <a:off x="3168" y="1056"/>
                  <a:ext cx="960" cy="1104"/>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338" name="任意多边形 5337"/>
                <p:cNvSpPr/>
                <p:nvPr/>
              </p:nvSpPr>
              <p:spPr>
                <a:xfrm>
                  <a:off x="4560" y="1056"/>
                  <a:ext cx="432" cy="1104"/>
                </a:xfrm>
                <a:custGeom>
                  <a:avLst/>
                  <a:gdLst/>
                  <a:ahLst/>
                  <a:cxnLst/>
                  <a:rect l="0" t="0" r="0" b="0"/>
                  <a:pathLst>
                    <a:path w="432" h="1104">
                      <a:moveTo>
                        <a:pt x="0" y="0"/>
                      </a:moveTo>
                      <a:lnTo>
                        <a:pt x="0" y="1104"/>
                      </a:lnTo>
                      <a:lnTo>
                        <a:pt x="432" y="1104"/>
                      </a:lnTo>
                      <a:lnTo>
                        <a:pt x="432"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340" name="直接连接符 5339"/>
                <p:cNvSpPr/>
                <p:nvPr/>
              </p:nvSpPr>
              <p:spPr>
                <a:xfrm>
                  <a:off x="4560" y="1536"/>
                  <a:ext cx="43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346" name="任意多边形 5345"/>
                <p:cNvSpPr/>
                <p:nvPr/>
              </p:nvSpPr>
              <p:spPr>
                <a:xfrm>
                  <a:off x="3168" y="2400"/>
                  <a:ext cx="960" cy="432"/>
                </a:xfrm>
                <a:custGeom>
                  <a:avLst/>
                  <a:gdLst/>
                  <a:ahLst/>
                  <a:cxnLst/>
                  <a:rect l="0" t="0" r="0" b="0"/>
                  <a:pathLst>
                    <a:path w="960" h="432">
                      <a:moveTo>
                        <a:pt x="0" y="0"/>
                      </a:moveTo>
                      <a:lnTo>
                        <a:pt x="0" y="432"/>
                      </a:lnTo>
                      <a:lnTo>
                        <a:pt x="960" y="432"/>
                      </a:lnTo>
                      <a:lnTo>
                        <a:pt x="960"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348" name="直接连接符 5347"/>
                <p:cNvSpPr/>
                <p:nvPr/>
              </p:nvSpPr>
              <p:spPr>
                <a:xfrm>
                  <a:off x="3600" y="240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sp>
            <p:nvSpPr>
              <p:cNvPr id="5350" name="文本框 5349"/>
              <p:cNvSpPr txBox="1"/>
              <p:nvPr/>
            </p:nvSpPr>
            <p:spPr>
              <a:xfrm>
                <a:off x="3376" y="1014"/>
                <a:ext cx="116" cy="365"/>
              </a:xfrm>
              <a:prstGeom prst="rect">
                <a:avLst/>
              </a:prstGeom>
              <a:noFill/>
              <a:ln w="9525">
                <a:noFill/>
                <a:miter/>
              </a:ln>
            </p:spPr>
            <p:txBody>
              <a:bodyPr wrap="none" anchor="t">
                <a:spAutoFit/>
              </a:bodyPr>
              <a:lstStyle/>
              <a:p>
                <a:pPr lvl="0"/>
                <a:endParaRPr sz="3200" b="1" dirty="0">
                  <a:solidFill>
                    <a:schemeClr val="tx1"/>
                  </a:solidFill>
                  <a:latin typeface="Times New Roman" pitchFamily="18" charset="0"/>
                  <a:ea typeface="宋体" pitchFamily="2" charset="-122"/>
                </a:endParaRPr>
              </a:p>
            </p:txBody>
          </p:sp>
          <p:grpSp>
            <p:nvGrpSpPr>
              <p:cNvPr id="5398" name="组合 5397"/>
              <p:cNvGrpSpPr/>
              <p:nvPr/>
            </p:nvGrpSpPr>
            <p:grpSpPr>
              <a:xfrm>
                <a:off x="2881" y="1716"/>
                <a:ext cx="268" cy="795"/>
                <a:chOff x="3024" y="1857"/>
                <a:chExt cx="254" cy="749"/>
              </a:xfrm>
            </p:grpSpPr>
            <p:sp>
              <p:nvSpPr>
                <p:cNvPr id="5394" name="文本框 5393"/>
                <p:cNvSpPr txBox="1"/>
                <p:nvPr/>
              </p:nvSpPr>
              <p:spPr>
                <a:xfrm>
                  <a:off x="3062" y="2298"/>
                  <a:ext cx="216" cy="308"/>
                </a:xfrm>
                <a:prstGeom prst="rect">
                  <a:avLst/>
                </a:prstGeom>
                <a:noFill/>
                <a:ln w="9525">
                  <a:noFill/>
                  <a:miter/>
                </a:ln>
              </p:spPr>
              <p:txBody>
                <a:bodyPr wrap="none" anchor="t">
                  <a:spAutoFit/>
                </a:bodyPr>
                <a:lstStyle/>
                <a:p>
                  <a:pPr lvl="0"/>
                  <a:r>
                    <a:rPr lang="en-US" altLang="zh-CN" sz="2800" b="1">
                      <a:solidFill>
                        <a:srgbClr val="FF0000"/>
                      </a:solidFill>
                      <a:latin typeface="Times New Roman" pitchFamily="18" charset="0"/>
                      <a:ea typeface="宋体" pitchFamily="2" charset="-122"/>
                    </a:rPr>
                    <a:t>a</a:t>
                  </a:r>
                </a:p>
              </p:txBody>
            </p:sp>
            <p:sp>
              <p:nvSpPr>
                <p:cNvPr id="5395" name="文本框 5394"/>
                <p:cNvSpPr txBox="1"/>
                <p:nvPr/>
              </p:nvSpPr>
              <p:spPr>
                <a:xfrm>
                  <a:off x="3024" y="1857"/>
                  <a:ext cx="228" cy="308"/>
                </a:xfrm>
                <a:prstGeom prst="rect">
                  <a:avLst/>
                </a:prstGeom>
                <a:noFill/>
                <a:ln w="9525">
                  <a:noFill/>
                  <a:miter/>
                </a:ln>
              </p:spPr>
              <p:txBody>
                <a:bodyPr wrap="none" anchor="t">
                  <a:spAutoFit/>
                </a:bodyPr>
                <a:lstStyle/>
                <a:p>
                  <a:pPr lvl="0"/>
                  <a:r>
                    <a:rPr lang="en-US" altLang="zh-CN" sz="2800" b="1">
                      <a:solidFill>
                        <a:srgbClr val="FF0000"/>
                      </a:solidFill>
                      <a:latin typeface="Times New Roman" pitchFamily="18" charset="0"/>
                      <a:ea typeface="宋体" pitchFamily="2" charset="-122"/>
                    </a:rPr>
                    <a:t>b</a:t>
                  </a:r>
                </a:p>
              </p:txBody>
            </p:sp>
          </p:grpSp>
          <p:sp>
            <p:nvSpPr>
              <p:cNvPr id="5420" name="直接连接符 5419"/>
              <p:cNvSpPr/>
              <p:nvPr/>
            </p:nvSpPr>
            <p:spPr>
              <a:xfrm>
                <a:off x="3084" y="1223"/>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5427" name="组合 5426"/>
              <p:cNvGrpSpPr/>
              <p:nvPr/>
            </p:nvGrpSpPr>
            <p:grpSpPr>
              <a:xfrm>
                <a:off x="3033" y="1106"/>
                <a:ext cx="728" cy="327"/>
                <a:chOff x="3168" y="1281"/>
                <a:chExt cx="691" cy="309"/>
              </a:xfrm>
            </p:grpSpPr>
            <p:sp>
              <p:nvSpPr>
                <p:cNvPr id="5393" name="文本框 5392"/>
                <p:cNvSpPr txBox="1"/>
                <p:nvPr/>
              </p:nvSpPr>
              <p:spPr>
                <a:xfrm>
                  <a:off x="3264" y="1281"/>
                  <a:ext cx="595" cy="309"/>
                </a:xfrm>
                <a:prstGeom prst="rect">
                  <a:avLst/>
                </a:prstGeom>
                <a:noFill/>
                <a:ln w="9525">
                  <a:noFill/>
                  <a:miter/>
                </a:ln>
              </p:spPr>
              <p:txBody>
                <a:bodyPr wrap="none" anchor="t">
                  <a:spAutoFit/>
                </a:bodyPr>
                <a:lstStyle/>
                <a:p>
                  <a:pPr lvl="0"/>
                  <a:r>
                    <a:rPr lang="en-US" altLang="zh-CN" sz="2800" b="1">
                      <a:solidFill>
                        <a:srgbClr val="FF0000"/>
                      </a:solidFill>
                      <a:latin typeface="Times New Roman" pitchFamily="18" charset="0"/>
                      <a:ea typeface="宋体" pitchFamily="2" charset="-122"/>
                    </a:rPr>
                    <a:t>a'(b')</a:t>
                  </a:r>
                </a:p>
              </p:txBody>
            </p:sp>
            <p:sp>
              <p:nvSpPr>
                <p:cNvPr id="5423" name="椭圆 5422"/>
                <p:cNvSpPr/>
                <p:nvPr/>
              </p:nvSpPr>
              <p:spPr>
                <a:xfrm>
                  <a:off x="3168" y="1344"/>
                  <a:ext cx="96" cy="96"/>
                </a:xfrm>
                <a:prstGeom prst="ellipse">
                  <a:avLst/>
                </a:prstGeom>
                <a:solidFill>
                  <a:schemeClr val="accent1"/>
                </a:solidFill>
                <a:ln w="9525" cap="flat" cmpd="sng">
                  <a:solidFill>
                    <a:srgbClr val="FF3300"/>
                  </a:solidFill>
                  <a:prstDash val="solid"/>
                  <a:headEnd type="none" w="med" len="med"/>
                  <a:tailEnd type="none" w="med" len="med"/>
                </a:ln>
              </p:spPr>
              <p:txBody>
                <a:bodyPr/>
                <a:lstStyle/>
                <a:p>
                  <a:endParaRPr lang="zh-CN" altLang="en-US"/>
                </a:p>
              </p:txBody>
            </p:sp>
          </p:grpSp>
          <p:sp>
            <p:nvSpPr>
              <p:cNvPr id="5424" name="直接连接符 5423"/>
              <p:cNvSpPr/>
              <p:nvPr/>
            </p:nvSpPr>
            <p:spPr>
              <a:xfrm flipV="1">
                <a:off x="3084" y="1987"/>
                <a:ext cx="0" cy="356"/>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5426" name="直接连接符 5425"/>
              <p:cNvSpPr/>
              <p:nvPr/>
            </p:nvSpPr>
            <p:spPr>
              <a:xfrm>
                <a:off x="4347" y="1223"/>
                <a:ext cx="405"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grpSp>
        <p:nvGrpSpPr>
          <p:cNvPr id="5449" name="组合 5448"/>
          <p:cNvGrpSpPr/>
          <p:nvPr/>
        </p:nvGrpSpPr>
        <p:grpSpPr>
          <a:xfrm>
            <a:off x="4868863" y="3571875"/>
            <a:ext cx="4292600" cy="3241675"/>
            <a:chOff x="2983" y="2124"/>
            <a:chExt cx="2704" cy="2042"/>
          </a:xfrm>
        </p:grpSpPr>
        <p:sp>
          <p:nvSpPr>
            <p:cNvPr id="5383" name="直接连接符 5382"/>
            <p:cNvSpPr/>
            <p:nvPr/>
          </p:nvSpPr>
          <p:spPr>
            <a:xfrm>
              <a:off x="3640" y="3565"/>
              <a:ext cx="0" cy="356"/>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5370" name="组合 5369"/>
            <p:cNvGrpSpPr/>
            <p:nvPr/>
          </p:nvGrpSpPr>
          <p:grpSpPr>
            <a:xfrm>
              <a:off x="2983" y="2124"/>
              <a:ext cx="2704" cy="2042"/>
              <a:chOff x="3110" y="2394"/>
              <a:chExt cx="2568" cy="1926"/>
            </a:xfrm>
          </p:grpSpPr>
          <p:sp>
            <p:nvSpPr>
              <p:cNvPr id="5360" name="直接连接符 5359"/>
              <p:cNvSpPr/>
              <p:nvPr/>
            </p:nvSpPr>
            <p:spPr>
              <a:xfrm>
                <a:off x="3264" y="3456"/>
                <a:ext cx="21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361" name="直接连接符 5360"/>
              <p:cNvSpPr/>
              <p:nvPr/>
            </p:nvSpPr>
            <p:spPr>
              <a:xfrm>
                <a:off x="4320" y="2640"/>
                <a:ext cx="0" cy="168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362" name="直接连接符 5361"/>
              <p:cNvSpPr/>
              <p:nvPr/>
            </p:nvSpPr>
            <p:spPr>
              <a:xfrm>
                <a:off x="4320" y="3456"/>
                <a:ext cx="768" cy="7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365" name="文本框 5364"/>
              <p:cNvSpPr txBox="1"/>
              <p:nvPr/>
            </p:nvSpPr>
            <p:spPr>
              <a:xfrm>
                <a:off x="4310" y="3264"/>
                <a:ext cx="116" cy="308"/>
              </a:xfrm>
              <a:prstGeom prst="rect">
                <a:avLst/>
              </a:prstGeom>
              <a:noFill/>
              <a:ln w="19050">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5366" name="文本框 5365"/>
              <p:cNvSpPr txBox="1"/>
              <p:nvPr/>
            </p:nvSpPr>
            <p:spPr>
              <a:xfrm>
                <a:off x="3110" y="3162"/>
                <a:ext cx="264"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5367" name="文本框 5366"/>
              <p:cNvSpPr txBox="1"/>
              <p:nvPr/>
            </p:nvSpPr>
            <p:spPr>
              <a:xfrm>
                <a:off x="4357" y="2394"/>
                <a:ext cx="252"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sp>
            <p:nvSpPr>
              <p:cNvPr id="5368" name="文本框 5367"/>
              <p:cNvSpPr txBox="1"/>
              <p:nvPr/>
            </p:nvSpPr>
            <p:spPr>
              <a:xfrm>
                <a:off x="4368" y="4007"/>
                <a:ext cx="376"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sp>
            <p:nvSpPr>
              <p:cNvPr id="5369" name="文本框 5368"/>
              <p:cNvSpPr txBox="1"/>
              <p:nvPr/>
            </p:nvSpPr>
            <p:spPr>
              <a:xfrm>
                <a:off x="5270" y="3114"/>
                <a:ext cx="408"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grpSp>
        <p:sp>
          <p:nvSpPr>
            <p:cNvPr id="5371" name="椭圆 5370"/>
            <p:cNvSpPr/>
            <p:nvPr/>
          </p:nvSpPr>
          <p:spPr>
            <a:xfrm>
              <a:off x="3589" y="2547"/>
              <a:ext cx="101" cy="101"/>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5387" name="直接连接符 5386"/>
            <p:cNvSpPr/>
            <p:nvPr/>
          </p:nvSpPr>
          <p:spPr>
            <a:xfrm>
              <a:off x="4600" y="2598"/>
              <a:ext cx="354"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388" name="文本框 5387"/>
            <p:cNvSpPr txBox="1"/>
            <p:nvPr/>
          </p:nvSpPr>
          <p:spPr>
            <a:xfrm>
              <a:off x="3680" y="2489"/>
              <a:ext cx="627" cy="327"/>
            </a:xfrm>
            <a:prstGeom prst="rect">
              <a:avLst/>
            </a:prstGeom>
            <a:noFill/>
            <a:ln w="190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a'(b')</a:t>
              </a:r>
            </a:p>
          </p:txBody>
        </p:sp>
        <p:grpSp>
          <p:nvGrpSpPr>
            <p:cNvPr id="5403" name="组合 5402"/>
            <p:cNvGrpSpPr/>
            <p:nvPr/>
          </p:nvGrpSpPr>
          <p:grpSpPr>
            <a:xfrm>
              <a:off x="3427" y="3355"/>
              <a:ext cx="241" cy="734"/>
              <a:chOff x="3542" y="3402"/>
              <a:chExt cx="229" cy="692"/>
            </a:xfrm>
          </p:grpSpPr>
          <p:sp>
            <p:nvSpPr>
              <p:cNvPr id="5389" name="文本框 5388"/>
              <p:cNvSpPr txBox="1"/>
              <p:nvPr/>
            </p:nvSpPr>
            <p:spPr>
              <a:xfrm>
                <a:off x="3542" y="3786"/>
                <a:ext cx="217"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390" name="文本框 5389"/>
              <p:cNvSpPr txBox="1"/>
              <p:nvPr/>
            </p:nvSpPr>
            <p:spPr>
              <a:xfrm>
                <a:off x="3542" y="3402"/>
                <a:ext cx="229" cy="308"/>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5444" name="组合 5443"/>
            <p:cNvGrpSpPr/>
            <p:nvPr/>
          </p:nvGrpSpPr>
          <p:grpSpPr>
            <a:xfrm>
              <a:off x="4398" y="2445"/>
              <a:ext cx="948" cy="419"/>
              <a:chOff x="4464" y="2490"/>
              <a:chExt cx="900" cy="395"/>
            </a:xfrm>
          </p:grpSpPr>
          <p:sp>
            <p:nvSpPr>
              <p:cNvPr id="5391" name="文本框 5390"/>
              <p:cNvSpPr txBox="1"/>
              <p:nvPr/>
            </p:nvSpPr>
            <p:spPr>
              <a:xfrm>
                <a:off x="5030" y="2490"/>
                <a:ext cx="334" cy="308"/>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5392" name="文本框 5391"/>
              <p:cNvSpPr txBox="1"/>
              <p:nvPr/>
            </p:nvSpPr>
            <p:spPr>
              <a:xfrm>
                <a:off x="4464" y="2577"/>
                <a:ext cx="347" cy="308"/>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b"</a:t>
                </a:r>
              </a:p>
            </p:txBody>
          </p:sp>
        </p:grpSp>
        <p:grpSp>
          <p:nvGrpSpPr>
            <p:cNvPr id="5430" name="组合 5429"/>
            <p:cNvGrpSpPr/>
            <p:nvPr/>
          </p:nvGrpSpPr>
          <p:grpSpPr>
            <a:xfrm>
              <a:off x="3640" y="2598"/>
              <a:ext cx="0" cy="967"/>
              <a:chOff x="3744" y="2688"/>
              <a:chExt cx="0" cy="912"/>
            </a:xfrm>
          </p:grpSpPr>
          <p:sp>
            <p:nvSpPr>
              <p:cNvPr id="5428" name="直接连接符 5427"/>
              <p:cNvSpPr/>
              <p:nvPr/>
            </p:nvSpPr>
            <p:spPr>
              <a:xfrm>
                <a:off x="3744" y="2688"/>
                <a:ext cx="0" cy="672"/>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29" name="直接连接符 5428"/>
              <p:cNvSpPr/>
              <p:nvPr/>
            </p:nvSpPr>
            <p:spPr>
              <a:xfrm>
                <a:off x="3744" y="3312"/>
                <a:ext cx="0"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435" name="组合 5434"/>
            <p:cNvGrpSpPr/>
            <p:nvPr/>
          </p:nvGrpSpPr>
          <p:grpSpPr>
            <a:xfrm>
              <a:off x="3640" y="3565"/>
              <a:ext cx="1314" cy="356"/>
              <a:chOff x="3744" y="3600"/>
              <a:chExt cx="1248" cy="336"/>
            </a:xfrm>
          </p:grpSpPr>
          <p:sp>
            <p:nvSpPr>
              <p:cNvPr id="5431" name="直接连接符 5430"/>
              <p:cNvSpPr/>
              <p:nvPr/>
            </p:nvSpPr>
            <p:spPr>
              <a:xfrm>
                <a:off x="3744" y="3600"/>
                <a:ext cx="67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32" name="直接连接符 5431"/>
              <p:cNvSpPr/>
              <p:nvPr/>
            </p:nvSpPr>
            <p:spPr>
              <a:xfrm>
                <a:off x="4416" y="3600"/>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33" name="直接连接符 5432"/>
              <p:cNvSpPr/>
              <p:nvPr/>
            </p:nvSpPr>
            <p:spPr>
              <a:xfrm>
                <a:off x="3744" y="3936"/>
                <a:ext cx="72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34" name="直接连接符 5433"/>
              <p:cNvSpPr/>
              <p:nvPr/>
            </p:nvSpPr>
            <p:spPr>
              <a:xfrm>
                <a:off x="4464" y="3936"/>
                <a:ext cx="52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440" name="组合 5439"/>
            <p:cNvGrpSpPr/>
            <p:nvPr/>
          </p:nvGrpSpPr>
          <p:grpSpPr>
            <a:xfrm>
              <a:off x="4600" y="2598"/>
              <a:ext cx="354" cy="1323"/>
              <a:chOff x="4656" y="2688"/>
              <a:chExt cx="336" cy="1248"/>
            </a:xfrm>
          </p:grpSpPr>
          <p:sp>
            <p:nvSpPr>
              <p:cNvPr id="5436" name="直接连接符 5435"/>
              <p:cNvSpPr/>
              <p:nvPr/>
            </p:nvSpPr>
            <p:spPr>
              <a:xfrm flipV="1">
                <a:off x="4656" y="3120"/>
                <a:ext cx="0" cy="48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37" name="直接连接符 5436"/>
              <p:cNvSpPr/>
              <p:nvPr/>
            </p:nvSpPr>
            <p:spPr>
              <a:xfrm flipV="1">
                <a:off x="4656" y="2688"/>
                <a:ext cx="0" cy="43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38" name="直接连接符 5437"/>
              <p:cNvSpPr/>
              <p:nvPr/>
            </p:nvSpPr>
            <p:spPr>
              <a:xfrm flipV="1">
                <a:off x="4992" y="3168"/>
                <a:ext cx="0" cy="768"/>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39" name="直接连接符 5438"/>
              <p:cNvSpPr/>
              <p:nvPr/>
            </p:nvSpPr>
            <p:spPr>
              <a:xfrm flipV="1">
                <a:off x="4992" y="2688"/>
                <a:ext cx="0" cy="48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443" name="组合 5442"/>
            <p:cNvGrpSpPr/>
            <p:nvPr/>
          </p:nvGrpSpPr>
          <p:grpSpPr>
            <a:xfrm>
              <a:off x="3640" y="2598"/>
              <a:ext cx="1011" cy="0"/>
              <a:chOff x="3744" y="2688"/>
              <a:chExt cx="960" cy="0"/>
            </a:xfrm>
          </p:grpSpPr>
          <p:sp>
            <p:nvSpPr>
              <p:cNvPr id="5441" name="直接连接符 5440"/>
              <p:cNvSpPr/>
              <p:nvPr/>
            </p:nvSpPr>
            <p:spPr>
              <a:xfrm>
                <a:off x="3744" y="2688"/>
                <a:ext cx="67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42" name="直接连接符 5441"/>
              <p:cNvSpPr/>
              <p:nvPr/>
            </p:nvSpPr>
            <p:spPr>
              <a:xfrm>
                <a:off x="4416" y="2688"/>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grpSp>
        <p:nvGrpSpPr>
          <p:cNvPr id="5451" name="组合 5450"/>
          <p:cNvGrpSpPr>
            <a:grpSpLocks noChangeAspect="1"/>
          </p:cNvGrpSpPr>
          <p:nvPr/>
        </p:nvGrpSpPr>
        <p:grpSpPr>
          <a:xfrm>
            <a:off x="231775" y="2393950"/>
            <a:ext cx="3943350" cy="4464050"/>
            <a:chOff x="0" y="1208"/>
            <a:chExt cx="2761" cy="3125"/>
          </a:xfrm>
        </p:grpSpPr>
        <p:sp>
          <p:nvSpPr>
            <p:cNvPr id="5412" name="直接连接符 5411"/>
            <p:cNvSpPr>
              <a:spLocks noChangeAspect="1"/>
            </p:cNvSpPr>
            <p:nvPr/>
          </p:nvSpPr>
          <p:spPr>
            <a:xfrm>
              <a:off x="859" y="2241"/>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182" name="直接连接符 5181"/>
            <p:cNvSpPr>
              <a:spLocks noChangeAspect="1"/>
            </p:cNvSpPr>
            <p:nvPr/>
          </p:nvSpPr>
          <p:spPr>
            <a:xfrm flipV="1">
              <a:off x="240" y="2405"/>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54" name="直接连接符 5253"/>
            <p:cNvSpPr>
              <a:spLocks noChangeAspect="1"/>
            </p:cNvSpPr>
            <p:nvPr/>
          </p:nvSpPr>
          <p:spPr>
            <a:xfrm>
              <a:off x="240" y="2405"/>
              <a:ext cx="724"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5302" name="组合 5301"/>
            <p:cNvGrpSpPr>
              <a:grpSpLocks noChangeAspect="1"/>
            </p:cNvGrpSpPr>
            <p:nvPr/>
          </p:nvGrpSpPr>
          <p:grpSpPr>
            <a:xfrm>
              <a:off x="849" y="2363"/>
              <a:ext cx="915" cy="1057"/>
              <a:chOff x="1344" y="2208"/>
              <a:chExt cx="1152" cy="1200"/>
            </a:xfrm>
          </p:grpSpPr>
          <p:sp>
            <p:nvSpPr>
              <p:cNvPr id="5204" name="任意多边形 5203"/>
              <p:cNvSpPr>
                <a:spLocks noChangeAspect="1"/>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5231" name="任意多边形 5230"/>
              <p:cNvSpPr>
                <a:spLocks noChangeAspect="1"/>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alpha val="100000"/>
                </a:srgbClr>
              </a:solidFill>
              <a:ln w="19050" cap="flat" cmpd="sng">
                <a:solidFill>
                  <a:schemeClr val="tx1"/>
                </a:solidFill>
                <a:prstDash val="solid"/>
                <a:headEnd type="none" w="med" len="med"/>
                <a:tailEnd type="none" w="med" len="med"/>
              </a:ln>
            </p:spPr>
            <p:txBody>
              <a:bodyPr/>
              <a:lstStyle/>
              <a:p>
                <a:endParaRPr lang="zh-CN" altLang="en-US"/>
              </a:p>
            </p:txBody>
          </p:sp>
          <p:sp>
            <p:nvSpPr>
              <p:cNvPr id="5232" name="任意多边形 5231"/>
              <p:cNvSpPr>
                <a:spLocks noChangeAspect="1"/>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5249" name="任意多边形 5248"/>
              <p:cNvSpPr>
                <a:spLocks noChangeAspect="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alpha val="100000"/>
                </a:schemeClr>
              </a:solidFill>
              <a:ln w="19050" cap="flat" cmpd="sng">
                <a:solidFill>
                  <a:schemeClr val="tx1"/>
                </a:solidFill>
                <a:prstDash val="solid"/>
                <a:headEnd type="none" w="med" len="med"/>
                <a:tailEnd type="none" w="med" len="med"/>
              </a:ln>
            </p:spPr>
            <p:txBody>
              <a:bodyPr/>
              <a:lstStyle/>
              <a:p>
                <a:endParaRPr lang="zh-CN" altLang="en-US"/>
              </a:p>
            </p:txBody>
          </p:sp>
        </p:grpSp>
        <p:sp>
          <p:nvSpPr>
            <p:cNvPr id="5262" name="直接连接符 5261"/>
            <p:cNvSpPr>
              <a:spLocks noChangeAspect="1"/>
            </p:cNvSpPr>
            <p:nvPr/>
          </p:nvSpPr>
          <p:spPr>
            <a:xfrm flipV="1">
              <a:off x="2297" y="2532"/>
              <a:ext cx="0" cy="131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3" name="直接连接符 5262"/>
            <p:cNvSpPr>
              <a:spLocks noChangeAspect="1"/>
            </p:cNvSpPr>
            <p:nvPr/>
          </p:nvSpPr>
          <p:spPr>
            <a:xfrm>
              <a:off x="2145" y="2363"/>
              <a:ext cx="152" cy="1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264" name="直接连接符 5263"/>
            <p:cNvSpPr>
              <a:spLocks noChangeAspect="1"/>
            </p:cNvSpPr>
            <p:nvPr/>
          </p:nvSpPr>
          <p:spPr>
            <a:xfrm flipH="1" flipV="1">
              <a:off x="2145" y="3209"/>
              <a:ext cx="152" cy="211"/>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272" name="直接连接符 5271"/>
            <p:cNvSpPr>
              <a:spLocks noChangeAspect="1"/>
            </p:cNvSpPr>
            <p:nvPr/>
          </p:nvSpPr>
          <p:spPr>
            <a:xfrm>
              <a:off x="2145" y="2363"/>
              <a:ext cx="0" cy="84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274" name="直接连接符 5273"/>
            <p:cNvSpPr>
              <a:spLocks noChangeAspect="1"/>
            </p:cNvSpPr>
            <p:nvPr/>
          </p:nvSpPr>
          <p:spPr>
            <a:xfrm flipH="1" flipV="1">
              <a:off x="2145" y="2744"/>
              <a:ext cx="152" cy="1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284" name="直接连接符 5283"/>
            <p:cNvSpPr>
              <a:spLocks noChangeAspect="1"/>
            </p:cNvSpPr>
            <p:nvPr/>
          </p:nvSpPr>
          <p:spPr>
            <a:xfrm>
              <a:off x="2145" y="3209"/>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92" name="直接连接符 5291"/>
            <p:cNvSpPr>
              <a:spLocks noChangeAspect="1"/>
            </p:cNvSpPr>
            <p:nvPr/>
          </p:nvSpPr>
          <p:spPr>
            <a:xfrm flipV="1">
              <a:off x="2488" y="2448"/>
              <a:ext cx="0" cy="164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93" name="直接连接符 5292"/>
            <p:cNvSpPr>
              <a:spLocks noChangeAspect="1"/>
            </p:cNvSpPr>
            <p:nvPr/>
          </p:nvSpPr>
          <p:spPr>
            <a:xfrm>
              <a:off x="1535" y="1348"/>
              <a:ext cx="953" cy="11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35" name="直接连接符 5234"/>
            <p:cNvSpPr>
              <a:spLocks noChangeAspect="1"/>
            </p:cNvSpPr>
            <p:nvPr/>
          </p:nvSpPr>
          <p:spPr>
            <a:xfrm>
              <a:off x="1002" y="3420"/>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57" name="直接连接符 5256"/>
            <p:cNvSpPr>
              <a:spLocks noChangeAspect="1"/>
            </p:cNvSpPr>
            <p:nvPr/>
          </p:nvSpPr>
          <p:spPr>
            <a:xfrm>
              <a:off x="849" y="3209"/>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1" name="直接连接符 5260"/>
            <p:cNvSpPr>
              <a:spLocks noChangeAspect="1"/>
            </p:cNvSpPr>
            <p:nvPr/>
          </p:nvSpPr>
          <p:spPr>
            <a:xfrm>
              <a:off x="1612" y="2363"/>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6" name="直接连接符 5265"/>
            <p:cNvSpPr>
              <a:spLocks noChangeAspect="1"/>
            </p:cNvSpPr>
            <p:nvPr/>
          </p:nvSpPr>
          <p:spPr>
            <a:xfrm>
              <a:off x="1383" y="2532"/>
              <a:ext cx="0" cy="131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8" name="直接连接符 5267"/>
            <p:cNvSpPr>
              <a:spLocks noChangeAspect="1"/>
            </p:cNvSpPr>
            <p:nvPr/>
          </p:nvSpPr>
          <p:spPr>
            <a:xfrm>
              <a:off x="1764" y="3420"/>
              <a:ext cx="0" cy="42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9" name="直接连接符 5268"/>
            <p:cNvSpPr>
              <a:spLocks noChangeAspect="1"/>
            </p:cNvSpPr>
            <p:nvPr/>
          </p:nvSpPr>
          <p:spPr>
            <a:xfrm flipH="1" flipV="1">
              <a:off x="1612" y="3632"/>
              <a:ext cx="152"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270" name="直接连接符 5269"/>
            <p:cNvSpPr>
              <a:spLocks noChangeAspect="1"/>
            </p:cNvSpPr>
            <p:nvPr/>
          </p:nvSpPr>
          <p:spPr>
            <a:xfrm flipV="1">
              <a:off x="1612" y="3420"/>
              <a:ext cx="0" cy="2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71" name="直接连接符 5270"/>
            <p:cNvSpPr>
              <a:spLocks noChangeAspect="1"/>
            </p:cNvSpPr>
            <p:nvPr/>
          </p:nvSpPr>
          <p:spPr>
            <a:xfrm flipV="1">
              <a:off x="1230" y="3420"/>
              <a:ext cx="0" cy="2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33" name="直接连接符 5232"/>
            <p:cNvSpPr>
              <a:spLocks noChangeAspect="1"/>
            </p:cNvSpPr>
            <p:nvPr/>
          </p:nvSpPr>
          <p:spPr>
            <a:xfrm>
              <a:off x="240" y="2828"/>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36" name="直接连接符 5235"/>
            <p:cNvSpPr>
              <a:spLocks noChangeAspect="1"/>
            </p:cNvSpPr>
            <p:nvPr/>
          </p:nvSpPr>
          <p:spPr>
            <a:xfrm>
              <a:off x="1002" y="3843"/>
              <a:ext cx="1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39" name="直接连接符 5238"/>
            <p:cNvSpPr>
              <a:spLocks noChangeAspect="1"/>
            </p:cNvSpPr>
            <p:nvPr/>
          </p:nvSpPr>
          <p:spPr>
            <a:xfrm>
              <a:off x="1764" y="3420"/>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58" name="直接连接符 5257"/>
            <p:cNvSpPr>
              <a:spLocks noChangeAspect="1"/>
            </p:cNvSpPr>
            <p:nvPr/>
          </p:nvSpPr>
          <p:spPr>
            <a:xfrm>
              <a:off x="849" y="3632"/>
              <a:ext cx="12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5" name="直接连接符 5264"/>
            <p:cNvSpPr>
              <a:spLocks noChangeAspect="1"/>
            </p:cNvSpPr>
            <p:nvPr/>
          </p:nvSpPr>
          <p:spPr>
            <a:xfrm flipH="1">
              <a:off x="1764" y="3209"/>
              <a:ext cx="38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67" name="直接连接符 5266"/>
            <p:cNvSpPr>
              <a:spLocks noChangeAspect="1"/>
            </p:cNvSpPr>
            <p:nvPr/>
          </p:nvSpPr>
          <p:spPr>
            <a:xfrm flipH="1" flipV="1">
              <a:off x="1230" y="3632"/>
              <a:ext cx="153"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277" name="直接连接符 5276"/>
            <p:cNvSpPr>
              <a:spLocks noChangeAspect="1"/>
            </p:cNvSpPr>
            <p:nvPr/>
          </p:nvSpPr>
          <p:spPr>
            <a:xfrm>
              <a:off x="849" y="3632"/>
              <a:ext cx="763"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280" name="直接连接符 5279"/>
            <p:cNvSpPr>
              <a:spLocks noChangeAspect="1"/>
            </p:cNvSpPr>
            <p:nvPr/>
          </p:nvSpPr>
          <p:spPr>
            <a:xfrm>
              <a:off x="11" y="2828"/>
              <a:ext cx="915" cy="12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90" name="直接连接符 5289"/>
            <p:cNvSpPr>
              <a:spLocks noChangeAspect="1"/>
            </p:cNvSpPr>
            <p:nvPr/>
          </p:nvSpPr>
          <p:spPr>
            <a:xfrm flipH="1" flipV="1">
              <a:off x="1764" y="3082"/>
              <a:ext cx="724"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91" name="直接连接符 5290"/>
            <p:cNvSpPr>
              <a:spLocks noChangeAspect="1"/>
            </p:cNvSpPr>
            <p:nvPr/>
          </p:nvSpPr>
          <p:spPr>
            <a:xfrm>
              <a:off x="926" y="4097"/>
              <a:ext cx="156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73" name="直接连接符 5272"/>
            <p:cNvSpPr>
              <a:spLocks noChangeAspect="1"/>
            </p:cNvSpPr>
            <p:nvPr/>
          </p:nvSpPr>
          <p:spPr>
            <a:xfrm>
              <a:off x="1002" y="2913"/>
              <a:ext cx="1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24" name="直接连接符 5223"/>
            <p:cNvSpPr>
              <a:spLocks noChangeAspect="1"/>
            </p:cNvSpPr>
            <p:nvPr/>
          </p:nvSpPr>
          <p:spPr>
            <a:xfrm flipH="1" flipV="1">
              <a:off x="240" y="1898"/>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28" name="直接连接符 5227"/>
            <p:cNvSpPr>
              <a:spLocks noChangeAspect="1"/>
            </p:cNvSpPr>
            <p:nvPr/>
          </p:nvSpPr>
          <p:spPr>
            <a:xfrm flipH="1" flipV="1">
              <a:off x="240" y="2405"/>
              <a:ext cx="762"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50" name="直接连接符 5249"/>
            <p:cNvSpPr>
              <a:spLocks noChangeAspect="1"/>
            </p:cNvSpPr>
            <p:nvPr/>
          </p:nvSpPr>
          <p:spPr>
            <a:xfrm flipH="1" flipV="1">
              <a:off x="583" y="1517"/>
              <a:ext cx="648" cy="84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55" name="直接连接符 5254"/>
            <p:cNvSpPr>
              <a:spLocks noChangeAspect="1"/>
            </p:cNvSpPr>
            <p:nvPr/>
          </p:nvSpPr>
          <p:spPr>
            <a:xfrm flipH="1" flipV="1">
              <a:off x="964" y="1517"/>
              <a:ext cx="648" cy="84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89" name="直接连接符 5288"/>
            <p:cNvSpPr>
              <a:spLocks noChangeAspect="1"/>
            </p:cNvSpPr>
            <p:nvPr/>
          </p:nvSpPr>
          <p:spPr>
            <a:xfrm>
              <a:off x="964" y="2405"/>
              <a:ext cx="114" cy="12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128" name="直接连接符 5127"/>
            <p:cNvSpPr>
              <a:spLocks noChangeAspect="1"/>
            </p:cNvSpPr>
            <p:nvPr/>
          </p:nvSpPr>
          <p:spPr>
            <a:xfrm>
              <a:off x="11" y="1348"/>
              <a:ext cx="0" cy="148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131" name="直接连接符 5130"/>
            <p:cNvSpPr>
              <a:spLocks noChangeAspect="1"/>
            </p:cNvSpPr>
            <p:nvPr/>
          </p:nvSpPr>
          <p:spPr>
            <a:xfrm flipH="1">
              <a:off x="11" y="1348"/>
              <a:ext cx="15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183" name="直接连接符 5182"/>
            <p:cNvSpPr>
              <a:spLocks noChangeAspect="1"/>
            </p:cNvSpPr>
            <p:nvPr/>
          </p:nvSpPr>
          <p:spPr>
            <a:xfrm flipV="1">
              <a:off x="240" y="1898"/>
              <a:ext cx="0" cy="507"/>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188" name="直接连接符 5187"/>
            <p:cNvSpPr>
              <a:spLocks noChangeAspect="1"/>
            </p:cNvSpPr>
            <p:nvPr/>
          </p:nvSpPr>
          <p:spPr>
            <a:xfrm flipV="1">
              <a:off x="240" y="1517"/>
              <a:ext cx="343" cy="381"/>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252" name="直接连接符 5251"/>
            <p:cNvSpPr>
              <a:spLocks noChangeAspect="1"/>
            </p:cNvSpPr>
            <p:nvPr/>
          </p:nvSpPr>
          <p:spPr>
            <a:xfrm>
              <a:off x="583" y="1517"/>
              <a:ext cx="381"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256" name="直接连接符 5255"/>
            <p:cNvSpPr>
              <a:spLocks noChangeAspect="1"/>
            </p:cNvSpPr>
            <p:nvPr/>
          </p:nvSpPr>
          <p:spPr>
            <a:xfrm>
              <a:off x="964" y="1517"/>
              <a:ext cx="0" cy="88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295" name="直接连接符 5294"/>
            <p:cNvSpPr>
              <a:spLocks noChangeAspect="1"/>
            </p:cNvSpPr>
            <p:nvPr/>
          </p:nvSpPr>
          <p:spPr>
            <a:xfrm>
              <a:off x="1536" y="1348"/>
              <a:ext cx="0" cy="101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296" name="直接连接符 5295"/>
            <p:cNvSpPr>
              <a:spLocks noChangeAspect="1"/>
            </p:cNvSpPr>
            <p:nvPr/>
          </p:nvSpPr>
          <p:spPr>
            <a:xfrm>
              <a:off x="11" y="2828"/>
              <a:ext cx="83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301" name="直接连接符 5300"/>
            <p:cNvSpPr>
              <a:spLocks noChangeAspect="1"/>
            </p:cNvSpPr>
            <p:nvPr/>
          </p:nvSpPr>
          <p:spPr>
            <a:xfrm>
              <a:off x="1764" y="2532"/>
              <a:ext cx="5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309" name="直接连接符 5308"/>
            <p:cNvSpPr>
              <a:spLocks noChangeAspect="1"/>
            </p:cNvSpPr>
            <p:nvPr/>
          </p:nvSpPr>
          <p:spPr>
            <a:xfrm>
              <a:off x="849" y="3632"/>
              <a:ext cx="153" cy="211"/>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310" name="直接连接符 5309"/>
            <p:cNvSpPr>
              <a:spLocks noChangeAspect="1"/>
            </p:cNvSpPr>
            <p:nvPr/>
          </p:nvSpPr>
          <p:spPr>
            <a:xfrm>
              <a:off x="1002" y="3843"/>
              <a:ext cx="762"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311" name="直接连接符 5310"/>
            <p:cNvSpPr>
              <a:spLocks noChangeAspect="1"/>
            </p:cNvSpPr>
            <p:nvPr/>
          </p:nvSpPr>
          <p:spPr>
            <a:xfrm>
              <a:off x="2297" y="2532"/>
              <a:ext cx="0" cy="88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316" name="文本框 5315"/>
            <p:cNvSpPr txBox="1">
              <a:spLocks noChangeAspect="1"/>
            </p:cNvSpPr>
            <p:nvPr/>
          </p:nvSpPr>
          <p:spPr>
            <a:xfrm>
              <a:off x="0" y="1208"/>
              <a:ext cx="335" cy="406"/>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V</a:t>
              </a:r>
            </a:p>
          </p:txBody>
        </p:sp>
        <p:sp>
          <p:nvSpPr>
            <p:cNvPr id="5317" name="文本框 5316"/>
            <p:cNvSpPr txBox="1">
              <a:spLocks noChangeAspect="1"/>
            </p:cNvSpPr>
            <p:nvPr/>
          </p:nvSpPr>
          <p:spPr>
            <a:xfrm>
              <a:off x="961" y="3753"/>
              <a:ext cx="351" cy="406"/>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5318" name="文本框 5317"/>
            <p:cNvSpPr txBox="1">
              <a:spLocks noChangeAspect="1"/>
            </p:cNvSpPr>
            <p:nvPr/>
          </p:nvSpPr>
          <p:spPr>
            <a:xfrm>
              <a:off x="1517" y="1462"/>
              <a:ext cx="414" cy="406"/>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W</a:t>
              </a:r>
            </a:p>
          </p:txBody>
        </p:sp>
        <p:sp>
          <p:nvSpPr>
            <p:cNvPr id="5319" name="文本框 5318"/>
            <p:cNvSpPr txBox="1">
              <a:spLocks noChangeAspect="1"/>
            </p:cNvSpPr>
            <p:nvPr/>
          </p:nvSpPr>
          <p:spPr>
            <a:xfrm>
              <a:off x="0" y="2430"/>
              <a:ext cx="335" cy="406"/>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X</a:t>
              </a:r>
            </a:p>
          </p:txBody>
        </p:sp>
        <p:sp>
          <p:nvSpPr>
            <p:cNvPr id="5352" name="文本框 5351"/>
            <p:cNvSpPr txBox="1">
              <a:spLocks noChangeAspect="1"/>
            </p:cNvSpPr>
            <p:nvPr/>
          </p:nvSpPr>
          <p:spPr>
            <a:xfrm>
              <a:off x="1011" y="2785"/>
              <a:ext cx="309" cy="363"/>
            </a:xfrm>
            <a:prstGeom prst="rect">
              <a:avLst/>
            </a:prstGeom>
            <a:noFill/>
            <a:ln w="952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a:t>
              </a:r>
            </a:p>
          </p:txBody>
        </p:sp>
        <p:sp>
          <p:nvSpPr>
            <p:cNvPr id="5354" name="文本框 5353"/>
            <p:cNvSpPr txBox="1">
              <a:spLocks noChangeAspect="1"/>
            </p:cNvSpPr>
            <p:nvPr/>
          </p:nvSpPr>
          <p:spPr>
            <a:xfrm>
              <a:off x="758" y="2378"/>
              <a:ext cx="295" cy="364"/>
            </a:xfrm>
            <a:prstGeom prst="rect">
              <a:avLst/>
            </a:prstGeom>
            <a:noFill/>
            <a:ln w="9525">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B</a:t>
              </a:r>
            </a:p>
          </p:txBody>
        </p:sp>
        <p:sp>
          <p:nvSpPr>
            <p:cNvPr id="5419" name="直接连接符 5418"/>
            <p:cNvSpPr>
              <a:spLocks noChangeAspect="1"/>
            </p:cNvSpPr>
            <p:nvPr/>
          </p:nvSpPr>
          <p:spPr>
            <a:xfrm flipH="1" flipV="1">
              <a:off x="859" y="2699"/>
              <a:ext cx="152" cy="204"/>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5450" name="文本框 5449"/>
            <p:cNvSpPr txBox="1">
              <a:spLocks noChangeAspect="1"/>
            </p:cNvSpPr>
            <p:nvPr/>
          </p:nvSpPr>
          <p:spPr>
            <a:xfrm>
              <a:off x="2426" y="3927"/>
              <a:ext cx="335" cy="406"/>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Y</a:t>
              </a:r>
            </a:p>
          </p:txBody>
        </p:sp>
      </p:grpSp>
      <p:grpSp>
        <p:nvGrpSpPr>
          <p:cNvPr id="5463" name="组合 5462"/>
          <p:cNvGrpSpPr/>
          <p:nvPr/>
        </p:nvGrpSpPr>
        <p:grpSpPr>
          <a:xfrm>
            <a:off x="-19050" y="82550"/>
            <a:ext cx="9148763" cy="1754188"/>
            <a:chOff x="0" y="52"/>
            <a:chExt cx="5763" cy="1105"/>
          </a:xfrm>
        </p:grpSpPr>
        <p:sp>
          <p:nvSpPr>
            <p:cNvPr id="5447" name="矩形 5446"/>
            <p:cNvSpPr/>
            <p:nvPr/>
          </p:nvSpPr>
          <p:spPr>
            <a:xfrm>
              <a:off x="0" y="52"/>
              <a:ext cx="5738" cy="749"/>
            </a:xfrm>
            <a:prstGeom prst="rect">
              <a:avLst/>
            </a:prstGeom>
            <a:noFill/>
            <a:ln w="9525">
              <a:noFill/>
              <a:miter/>
            </a:ln>
          </p:spPr>
          <p:txBody>
            <a:bodyPr wrap="square" anchor="ctr">
              <a:spAutoFit/>
            </a:bodyPr>
            <a:lstStyle/>
            <a:p>
              <a:pPr lvl="0"/>
              <a:r>
                <a:rPr lang="zh-CN" altLang="en-US" sz="2400" dirty="0">
                  <a:solidFill>
                    <a:schemeClr val="tx1"/>
                  </a:solidFill>
                  <a:latin typeface="黑体" pitchFamily="2" charset="-122"/>
                  <a:ea typeface="黑体" pitchFamily="2" charset="-122"/>
                </a:rPr>
                <a:t>投影特征为：</a:t>
              </a:r>
              <a:r>
                <a:rPr lang="en-US" altLang="zh-CN" sz="2400" dirty="0">
                  <a:solidFill>
                    <a:schemeClr val="tx1"/>
                  </a:solidFill>
                  <a:latin typeface="黑体" pitchFamily="2" charset="-122"/>
                  <a:ea typeface="黑体" pitchFamily="2" charset="-122"/>
                </a:rPr>
                <a:t>a </a:t>
              </a:r>
              <a:r>
                <a:rPr lang="zh-CN" altLang="en-US" sz="2400" dirty="0">
                  <a:solidFill>
                    <a:schemeClr val="tx1"/>
                  </a:solidFill>
                  <a:latin typeface="黑体" pitchFamily="2" charset="-122"/>
                  <a:ea typeface="黑体" pitchFamily="2" charset="-122"/>
                </a:rPr>
                <a:t>直线在与其所垂直的投影面上的投影积聚为一点。</a:t>
              </a:r>
              <a:r>
                <a:rPr lang="zh-CN" altLang="en-US" sz="2400" u="sng" dirty="0">
                  <a:solidFill>
                    <a:srgbClr val="FF0000"/>
                  </a:solidFill>
                  <a:latin typeface="黑体" pitchFamily="2" charset="-122"/>
                  <a:ea typeface="黑体" pitchFamily="2" charset="-122"/>
                </a:rPr>
                <a:t>该积聚投影与相应投影轴间的距离即为该直线与相应投影面间的距离</a:t>
              </a:r>
              <a:r>
                <a:rPr lang="zh-CN" altLang="en-US" sz="2400" dirty="0">
                  <a:solidFill>
                    <a:srgbClr val="FF0000"/>
                  </a:solidFill>
                  <a:latin typeface="黑体" pitchFamily="2" charset="-122"/>
                  <a:ea typeface="黑体" pitchFamily="2" charset="-122"/>
                </a:rPr>
                <a:t>。</a:t>
              </a:r>
            </a:p>
          </p:txBody>
        </p:sp>
        <p:sp>
          <p:nvSpPr>
            <p:cNvPr id="5455" name="矩形 5454"/>
            <p:cNvSpPr/>
            <p:nvPr/>
          </p:nvSpPr>
          <p:spPr>
            <a:xfrm>
              <a:off x="12" y="869"/>
              <a:ext cx="5751" cy="288"/>
            </a:xfrm>
            <a:prstGeom prst="rect">
              <a:avLst/>
            </a:prstGeom>
            <a:noFill/>
            <a:ln w="9525">
              <a:noFill/>
              <a:miter/>
            </a:ln>
          </p:spPr>
          <p:txBody>
            <a:bodyPr wrap="square" anchor="ctr">
              <a:spAutoFit/>
            </a:bodyPr>
            <a:lstStyle/>
            <a:p>
              <a:pPr lvl="0"/>
              <a:r>
                <a:rPr lang="en-US" altLang="zh-CN" sz="2400" dirty="0">
                  <a:solidFill>
                    <a:schemeClr val="tx1"/>
                  </a:solidFill>
                  <a:latin typeface="黑体" pitchFamily="2" charset="-122"/>
                  <a:ea typeface="黑体" pitchFamily="2" charset="-122"/>
                </a:rPr>
                <a:t>b </a:t>
              </a:r>
              <a:r>
                <a:rPr lang="zh-CN" altLang="en-US" sz="2400" dirty="0">
                  <a:solidFill>
                    <a:schemeClr val="tx1"/>
                  </a:solidFill>
                  <a:latin typeface="黑体" pitchFamily="2" charset="-122"/>
                  <a:ea typeface="黑体" pitchFamily="2" charset="-122"/>
                </a:rPr>
                <a:t>直线的其余两个投影均垂直于相应的投影轴且反映该直线的实长</a:t>
              </a:r>
            </a:p>
          </p:txBody>
        </p:sp>
      </p:grpSp>
      <p:grpSp>
        <p:nvGrpSpPr>
          <p:cNvPr id="5456" name="组合 5455"/>
          <p:cNvGrpSpPr/>
          <p:nvPr/>
        </p:nvGrpSpPr>
        <p:grpSpPr>
          <a:xfrm>
            <a:off x="1673225" y="4751388"/>
            <a:ext cx="477838" cy="1285875"/>
            <a:chOff x="1104" y="2880"/>
            <a:chExt cx="301" cy="856"/>
          </a:xfrm>
        </p:grpSpPr>
        <p:sp>
          <p:nvSpPr>
            <p:cNvPr id="5457" name="文本框 5456"/>
            <p:cNvSpPr txBox="1"/>
            <p:nvPr/>
          </p:nvSpPr>
          <p:spPr>
            <a:xfrm>
              <a:off x="1104" y="3350"/>
              <a:ext cx="301" cy="386"/>
            </a:xfrm>
            <a:prstGeom prst="rect">
              <a:avLst/>
            </a:prstGeom>
            <a:noFill/>
            <a:ln w="9525">
              <a:noFill/>
              <a:miter/>
            </a:ln>
          </p:spPr>
          <p:txBody>
            <a:bodyPr wrap="none" anchor="ctr">
              <a:spAutoFit/>
            </a:bodyPr>
            <a:lstStyle/>
            <a:p>
              <a:pPr lvl="0" algn="ctr"/>
              <a:r>
                <a:rPr lang="en-US" altLang="zh-CN" sz="3200" b="1">
                  <a:solidFill>
                    <a:srgbClr val="FF3300"/>
                  </a:solidFill>
                  <a:latin typeface="Times New Roman" pitchFamily="18" charset="0"/>
                  <a:ea typeface="宋体" pitchFamily="2" charset="-122"/>
                </a:rPr>
                <a:t>C</a:t>
              </a:r>
              <a:endParaRPr lang="en-US" altLang="zh-CN" sz="3200" b="1">
                <a:solidFill>
                  <a:srgbClr val="800000"/>
                </a:solidFill>
                <a:latin typeface="Times New Roman" pitchFamily="18" charset="0"/>
                <a:ea typeface="宋体" pitchFamily="2" charset="-122"/>
              </a:endParaRPr>
            </a:p>
          </p:txBody>
        </p:sp>
        <p:sp>
          <p:nvSpPr>
            <p:cNvPr id="5458" name="直接连接符 5457"/>
            <p:cNvSpPr/>
            <p:nvPr/>
          </p:nvSpPr>
          <p:spPr>
            <a:xfrm>
              <a:off x="1104" y="2880"/>
              <a:ext cx="0" cy="528"/>
            </a:xfrm>
            <a:prstGeom prst="line">
              <a:avLst/>
            </a:prstGeom>
            <a:ln w="57150" cap="flat" cmpd="sng">
              <a:solidFill>
                <a:srgbClr val="800000"/>
              </a:solidFill>
              <a:prstDash val="solid"/>
              <a:headEnd type="none" w="med" len="med"/>
              <a:tailEnd type="none" w="med" len="med"/>
            </a:ln>
          </p:spPr>
          <p:txBody>
            <a:bodyPr/>
            <a:lstStyle/>
            <a:p>
              <a:endParaRPr lang="zh-CN" altLang="en-US"/>
            </a:p>
          </p:txBody>
        </p:sp>
      </p:grpSp>
      <p:grpSp>
        <p:nvGrpSpPr>
          <p:cNvPr id="5462" name="组合 5461"/>
          <p:cNvGrpSpPr/>
          <p:nvPr/>
        </p:nvGrpSpPr>
        <p:grpSpPr>
          <a:xfrm>
            <a:off x="1673225" y="4508500"/>
            <a:ext cx="1485900" cy="579438"/>
            <a:chOff x="1066" y="2840"/>
            <a:chExt cx="936" cy="365"/>
          </a:xfrm>
        </p:grpSpPr>
        <p:sp>
          <p:nvSpPr>
            <p:cNvPr id="5460" name="直接连接符 5459"/>
            <p:cNvSpPr/>
            <p:nvPr/>
          </p:nvSpPr>
          <p:spPr>
            <a:xfrm flipV="1">
              <a:off x="1066" y="3022"/>
              <a:ext cx="680" cy="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461" name="文本框 5460"/>
            <p:cNvSpPr txBox="1"/>
            <p:nvPr/>
          </p:nvSpPr>
          <p:spPr>
            <a:xfrm>
              <a:off x="1701" y="2840"/>
              <a:ext cx="301" cy="365"/>
            </a:xfrm>
            <a:prstGeom prst="rect">
              <a:avLst/>
            </a:prstGeom>
            <a:noFill/>
            <a:ln w="9525">
              <a:noFill/>
              <a:miter/>
            </a:ln>
          </p:spPr>
          <p:txBody>
            <a:bodyPr wrap="none" anchor="ctr">
              <a:spAutoFit/>
            </a:bodyPr>
            <a:lstStyle/>
            <a:p>
              <a:pPr lvl="0" algn="ctr"/>
              <a:r>
                <a:rPr lang="en-US" altLang="zh-CN" sz="3200" b="1">
                  <a:solidFill>
                    <a:srgbClr val="FF3300"/>
                  </a:solidFill>
                  <a:latin typeface="Times New Roman" pitchFamily="18" charset="0"/>
                  <a:ea typeface="宋体" pitchFamily="2" charset="-122"/>
                </a:rPr>
                <a:t>D</a:t>
              </a:r>
            </a:p>
          </p:txBody>
        </p:sp>
      </p:grpSp>
      <p:sp>
        <p:nvSpPr>
          <p:cNvPr id="5464" name="文本框 5463"/>
          <p:cNvSpPr txBox="1"/>
          <p:nvPr/>
        </p:nvSpPr>
        <p:spPr>
          <a:xfrm>
            <a:off x="8329613" y="6521450"/>
            <a:ext cx="798512"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Times New Roman" pitchFamily="18" charset="0"/>
                <a:ea typeface="宋体" pitchFamily="2" charset="-122"/>
              </a:rPr>
              <a:t>平行线</a:t>
            </a:r>
            <a:endParaRPr lang="zh-CN" altLang="en-US" sz="1600" b="1">
              <a:solidFill>
                <a:schemeClr val="folHlink"/>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63"/>
                                        </p:tgtEl>
                                        <p:attrNameLst>
                                          <p:attrName>style.visibility</p:attrName>
                                        </p:attrNameLst>
                                      </p:cBhvr>
                                      <p:to>
                                        <p:strVal val="visible"/>
                                      </p:to>
                                    </p:set>
                                    <p:anim calcmode="lin" valueType="num">
                                      <p:cBhvr additive="base">
                                        <p:cTn id="7" dur="500" fill="hold"/>
                                        <p:tgtEl>
                                          <p:spTgt spid="5463"/>
                                        </p:tgtEl>
                                        <p:attrNameLst>
                                          <p:attrName>ppt_x</p:attrName>
                                        </p:attrNameLst>
                                      </p:cBhvr>
                                      <p:tavLst>
                                        <p:tav tm="0">
                                          <p:val>
                                            <p:strVal val="0-#ppt_w/2"/>
                                          </p:val>
                                        </p:tav>
                                        <p:tav tm="100000">
                                          <p:val>
                                            <p:strVal val="#ppt_x"/>
                                          </p:val>
                                        </p:tav>
                                      </p:tavLst>
                                    </p:anim>
                                    <p:anim calcmode="lin" valueType="num">
                                      <p:cBhvr additive="base">
                                        <p:cTn id="8" dur="500" fill="hold"/>
                                        <p:tgtEl>
                                          <p:spTgt spid="54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456"/>
                                        </p:tgtEl>
                                        <p:attrNameLst>
                                          <p:attrName>style.visibility</p:attrName>
                                        </p:attrNameLst>
                                      </p:cBhvr>
                                      <p:to>
                                        <p:strVal val="visible"/>
                                      </p:to>
                                    </p:set>
                                    <p:anim calcmode="lin" valueType="num">
                                      <p:cBhvr additive="base">
                                        <p:cTn id="13" dur="500" fill="hold"/>
                                        <p:tgtEl>
                                          <p:spTgt spid="5456"/>
                                        </p:tgtEl>
                                        <p:attrNameLst>
                                          <p:attrName>ppt_x</p:attrName>
                                        </p:attrNameLst>
                                      </p:cBhvr>
                                      <p:tavLst>
                                        <p:tav tm="0">
                                          <p:val>
                                            <p:strVal val="#ppt_x"/>
                                          </p:val>
                                        </p:tav>
                                        <p:tav tm="100000">
                                          <p:val>
                                            <p:strVal val="#ppt_x"/>
                                          </p:val>
                                        </p:tav>
                                      </p:tavLst>
                                    </p:anim>
                                    <p:anim calcmode="lin" valueType="num">
                                      <p:cBhvr additive="base">
                                        <p:cTn id="14" dur="500" fill="hold"/>
                                        <p:tgtEl>
                                          <p:spTgt spid="545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462"/>
                                        </p:tgtEl>
                                        <p:attrNameLst>
                                          <p:attrName>style.visibility</p:attrName>
                                        </p:attrNameLst>
                                      </p:cBhvr>
                                      <p:to>
                                        <p:strVal val="visible"/>
                                      </p:to>
                                    </p:set>
                                    <p:anim calcmode="lin" valueType="num">
                                      <p:cBhvr additive="base">
                                        <p:cTn id="19" dur="500" fill="hold"/>
                                        <p:tgtEl>
                                          <p:spTgt spid="5462"/>
                                        </p:tgtEl>
                                        <p:attrNameLst>
                                          <p:attrName>ppt_x</p:attrName>
                                        </p:attrNameLst>
                                      </p:cBhvr>
                                      <p:tavLst>
                                        <p:tav tm="0">
                                          <p:val>
                                            <p:strVal val="0-#ppt_w/2"/>
                                          </p:val>
                                        </p:tav>
                                        <p:tav tm="100000">
                                          <p:val>
                                            <p:strVal val="#ppt_x"/>
                                          </p:val>
                                        </p:tav>
                                      </p:tavLst>
                                    </p:anim>
                                    <p:anim calcmode="lin" valueType="num">
                                      <p:cBhvr additive="base">
                                        <p:cTn id="20" dur="500" fill="hold"/>
                                        <p:tgtEl>
                                          <p:spTgt spid="5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a:solidFill>
                  <a:schemeClr val="tx1"/>
                </a:solidFill>
              </a:rPr>
              <a:t>(2) 投影面的平行线</a:t>
            </a:r>
          </a:p>
        </p:txBody>
      </p:sp>
      <p:sp>
        <p:nvSpPr>
          <p:cNvPr id="3" name="内容占位符 2"/>
          <p:cNvSpPr>
            <a:spLocks noGrp="1"/>
          </p:cNvSpPr>
          <p:nvPr>
            <p:ph idx="1"/>
          </p:nvPr>
        </p:nvSpPr>
        <p:spPr>
          <a:xfrm>
            <a:off x="252095" y="1268730"/>
            <a:ext cx="8070850" cy="5142230"/>
          </a:xfrm>
        </p:spPr>
        <p:txBody>
          <a:bodyPr/>
          <a:lstStyle/>
          <a:p>
            <a:pPr marL="0" indent="0">
              <a:buNone/>
            </a:pPr>
            <a:r>
              <a:rPr lang="en-US" altLang="zh-CN"/>
              <a:t>    </a:t>
            </a:r>
            <a:r>
              <a:rPr lang="zh-CN" altLang="en-US" sz="2800"/>
              <a:t>凡平行于某一投影面，同时倾斜于另两个投影面的直线统称为投影面的平行线。</a:t>
            </a:r>
          </a:p>
          <a:p>
            <a:pPr marL="0" indent="0">
              <a:buNone/>
            </a:pPr>
            <a:r>
              <a:rPr lang="zh-CN" altLang="en-US" sz="2800"/>
              <a:t> 其中：</a:t>
            </a:r>
          </a:p>
          <a:p>
            <a:pPr marL="0" indent="0">
              <a:buNone/>
            </a:pPr>
            <a:r>
              <a:rPr lang="zh-CN" altLang="en-US" sz="2800"/>
              <a:t>   平行于</a:t>
            </a:r>
            <a:r>
              <a:rPr lang="zh-CN" altLang="en-US" sz="2800">
                <a:solidFill>
                  <a:srgbClr val="0000FF"/>
                </a:solidFill>
              </a:rPr>
              <a:t>正投影面（V面）</a:t>
            </a:r>
            <a:r>
              <a:rPr lang="zh-CN" altLang="en-US" sz="2800"/>
              <a:t>的称为</a:t>
            </a:r>
            <a:r>
              <a:rPr lang="zh-CN" altLang="en-US" sz="2800">
                <a:solidFill>
                  <a:srgbClr val="FF0000"/>
                </a:solidFill>
              </a:rPr>
              <a:t>正平线</a:t>
            </a:r>
            <a:r>
              <a:rPr lang="zh-CN" altLang="en-US" sz="2800"/>
              <a:t>；</a:t>
            </a:r>
          </a:p>
          <a:p>
            <a:pPr marL="0" indent="0">
              <a:buNone/>
            </a:pPr>
            <a:r>
              <a:rPr lang="zh-CN" altLang="en-US" sz="2800"/>
              <a:t>   平行于</a:t>
            </a:r>
            <a:r>
              <a:rPr lang="zh-CN" altLang="en-US" sz="2800">
                <a:solidFill>
                  <a:srgbClr val="0000FF"/>
                </a:solidFill>
              </a:rPr>
              <a:t>水平投影面（H面）</a:t>
            </a:r>
            <a:r>
              <a:rPr lang="zh-CN" altLang="en-US" sz="2800"/>
              <a:t>的称</a:t>
            </a:r>
            <a:r>
              <a:rPr lang="zh-CN" altLang="en-US" sz="2800">
                <a:solidFill>
                  <a:schemeClr val="tx1"/>
                </a:solidFill>
              </a:rPr>
              <a:t>为</a:t>
            </a:r>
            <a:r>
              <a:rPr lang="zh-CN" altLang="en-US" sz="2800">
                <a:solidFill>
                  <a:srgbClr val="FF0000"/>
                </a:solidFill>
              </a:rPr>
              <a:t>水平线</a:t>
            </a:r>
            <a:r>
              <a:rPr lang="zh-CN" altLang="en-US" sz="2800"/>
              <a:t>；</a:t>
            </a:r>
          </a:p>
          <a:p>
            <a:pPr marL="0" indent="0">
              <a:buNone/>
            </a:pPr>
            <a:r>
              <a:rPr lang="zh-CN" altLang="en-US" sz="2800"/>
              <a:t>   平行于</a:t>
            </a:r>
            <a:r>
              <a:rPr lang="zh-CN" altLang="en-US" sz="2800">
                <a:solidFill>
                  <a:srgbClr val="0000FF"/>
                </a:solidFill>
              </a:rPr>
              <a:t>侧投影面（W面）</a:t>
            </a:r>
            <a:r>
              <a:rPr lang="zh-CN" altLang="en-US" sz="2800"/>
              <a:t>的称为</a:t>
            </a:r>
            <a:r>
              <a:rPr lang="zh-CN" altLang="en-US" sz="2800">
                <a:solidFill>
                  <a:srgbClr val="FF0000"/>
                </a:solidFill>
              </a:rPr>
              <a:t>侧平线</a:t>
            </a:r>
            <a:r>
              <a:rPr lang="zh-CN" altLang="en-US" sz="28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6" name="文本框 10465"/>
          <p:cNvSpPr txBox="1"/>
          <p:nvPr/>
        </p:nvSpPr>
        <p:spPr>
          <a:xfrm>
            <a:off x="-36195" y="174467"/>
            <a:ext cx="9144000" cy="783590"/>
          </a:xfrm>
          <a:prstGeom prst="rect">
            <a:avLst/>
          </a:prstGeom>
          <a:noFill/>
          <a:ln w="9525">
            <a:noFill/>
            <a:miter/>
          </a:ln>
        </p:spPr>
        <p:txBody>
          <a:bodyPr wrap="square" anchor="ctr">
            <a:spAutoFit/>
          </a:bodyPr>
          <a:lstStyle/>
          <a:p>
            <a:pPr lvl="0" algn="just">
              <a:lnSpc>
                <a:spcPct val="90000"/>
              </a:lnSpc>
            </a:pPr>
            <a:r>
              <a:rPr lang="zh-CN" altLang="en-US" sz="2400" dirty="0">
                <a:solidFill>
                  <a:schemeClr val="tx1"/>
                </a:solidFill>
                <a:latin typeface="黑体" pitchFamily="2" charset="-122"/>
                <a:ea typeface="黑体" pitchFamily="2" charset="-122"/>
              </a:rPr>
              <a:t>规定</a:t>
            </a:r>
            <a:r>
              <a:rPr lang="en-US" altLang="zh-CN" sz="2400" dirty="0">
                <a:solidFill>
                  <a:schemeClr val="tx1"/>
                </a:solidFill>
                <a:latin typeface="黑体" pitchFamily="2" charset="-122"/>
                <a:ea typeface="黑体" pitchFamily="2" charset="-122"/>
              </a:rPr>
              <a:t>:</a:t>
            </a:r>
            <a:r>
              <a:rPr lang="zh-CN" altLang="en-US" sz="2400" dirty="0">
                <a:solidFill>
                  <a:schemeClr val="tx1"/>
                </a:solidFill>
                <a:latin typeface="黑体" pitchFamily="2" charset="-122"/>
                <a:ea typeface="黑体" pitchFamily="2" charset="-122"/>
              </a:rPr>
              <a:t>与</a:t>
            </a:r>
            <a:r>
              <a:rPr lang="en-US" altLang="zh-CN" sz="2400">
                <a:solidFill>
                  <a:srgbClr val="FF3300"/>
                </a:solidFill>
                <a:latin typeface="黑体" pitchFamily="2" charset="-122"/>
                <a:ea typeface="黑体" pitchFamily="2" charset="-122"/>
              </a:rPr>
              <a:t>H</a:t>
            </a:r>
            <a:r>
              <a:rPr lang="zh-CN" altLang="en-US" sz="2400" dirty="0">
                <a:solidFill>
                  <a:schemeClr val="tx1"/>
                </a:solidFill>
                <a:latin typeface="黑体" pitchFamily="2" charset="-122"/>
                <a:ea typeface="黑体" pitchFamily="2" charset="-122"/>
              </a:rPr>
              <a:t>面的夹角为</a:t>
            </a:r>
            <a:r>
              <a:rPr lang="en-US" altLang="zh-CN" sz="2400" dirty="0">
                <a:solidFill>
                  <a:srgbClr val="FF3300"/>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，与</a:t>
            </a:r>
            <a:r>
              <a:rPr lang="en-US" altLang="zh-CN" sz="2400">
                <a:solidFill>
                  <a:srgbClr val="FF3300"/>
                </a:solidFill>
                <a:latin typeface="黑体" pitchFamily="2" charset="-122"/>
                <a:ea typeface="黑体" pitchFamily="2" charset="-122"/>
              </a:rPr>
              <a:t>V</a:t>
            </a:r>
            <a:r>
              <a:rPr lang="zh-CN" altLang="en-US" sz="2400" dirty="0">
                <a:solidFill>
                  <a:schemeClr val="tx1"/>
                </a:solidFill>
                <a:latin typeface="黑体" pitchFamily="2" charset="-122"/>
                <a:ea typeface="黑体" pitchFamily="2" charset="-122"/>
              </a:rPr>
              <a:t>面的夹角为</a:t>
            </a:r>
            <a:r>
              <a:rPr lang="en-US" altLang="zh-CN" sz="2400" dirty="0">
                <a:solidFill>
                  <a:srgbClr val="FF3300"/>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a:t>
            </a:r>
          </a:p>
          <a:p>
            <a:pPr lvl="0" algn="just">
              <a:lnSpc>
                <a:spcPct val="90000"/>
              </a:lnSpc>
            </a:pPr>
            <a:r>
              <a:rPr lang="zh-CN" altLang="en-US" sz="2400" dirty="0">
                <a:solidFill>
                  <a:schemeClr val="tx1"/>
                </a:solidFill>
                <a:latin typeface="黑体" pitchFamily="2" charset="-122"/>
                <a:ea typeface="黑体" pitchFamily="2" charset="-122"/>
                <a:sym typeface="Symbol" pitchFamily="18" charset="2"/>
              </a:rPr>
              <a:t>     与</a:t>
            </a:r>
            <a:r>
              <a:rPr lang="en-US" altLang="zh-CN" sz="2400">
                <a:solidFill>
                  <a:srgbClr val="FF3300"/>
                </a:solidFill>
                <a:latin typeface="黑体" pitchFamily="2" charset="-122"/>
                <a:ea typeface="黑体" pitchFamily="2" charset="-122"/>
              </a:rPr>
              <a:t>W</a:t>
            </a:r>
            <a:r>
              <a:rPr lang="zh-CN" altLang="en-US" sz="2400" dirty="0">
                <a:solidFill>
                  <a:schemeClr val="tx1"/>
                </a:solidFill>
                <a:latin typeface="黑体" pitchFamily="2" charset="-122"/>
                <a:ea typeface="黑体" pitchFamily="2" charset="-122"/>
                <a:sym typeface="Symbol" pitchFamily="18" charset="2"/>
              </a:rPr>
              <a:t>面的夹角为</a:t>
            </a:r>
            <a:r>
              <a:rPr lang="en-US" altLang="zh-CN" sz="2400" dirty="0">
                <a:solidFill>
                  <a:srgbClr val="FF3300"/>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a:t>
            </a:r>
            <a:r>
              <a:rPr lang="en-US" altLang="zh-CN" sz="2400" dirty="0">
                <a:solidFill>
                  <a:schemeClr val="tx1"/>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a:t>
            </a:r>
            <a:r>
              <a:rPr lang="en-US" altLang="zh-CN" sz="2400" dirty="0">
                <a:solidFill>
                  <a:schemeClr val="tx1"/>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a:t>
            </a:r>
            <a:r>
              <a:rPr lang="en-US" altLang="zh-CN" sz="2400" dirty="0">
                <a:solidFill>
                  <a:schemeClr val="tx1"/>
                </a:solidFill>
                <a:latin typeface="黑体" pitchFamily="2" charset="-122"/>
                <a:ea typeface="黑体" pitchFamily="2" charset="-122"/>
                <a:sym typeface="Symbol" pitchFamily="18" charset="2"/>
              </a:rPr>
              <a:t></a:t>
            </a:r>
            <a:r>
              <a:rPr lang="zh-CN" altLang="en-US" sz="2400" dirty="0">
                <a:solidFill>
                  <a:schemeClr val="tx1"/>
                </a:solidFill>
                <a:latin typeface="黑体" pitchFamily="2" charset="-122"/>
                <a:ea typeface="黑体" pitchFamily="2" charset="-122"/>
                <a:sym typeface="Symbol" pitchFamily="18" charset="2"/>
              </a:rPr>
              <a:t>均</a:t>
            </a:r>
            <a:r>
              <a:rPr lang="en-US" altLang="zh-CN" sz="2400" dirty="0">
                <a:solidFill>
                  <a:schemeClr val="tx1"/>
                </a:solidFill>
                <a:latin typeface="黑体" pitchFamily="2" charset="-122"/>
                <a:ea typeface="黑体" pitchFamily="2" charset="-122"/>
                <a:sym typeface="Symbol" pitchFamily="18" charset="2"/>
              </a:rPr>
              <a:t> </a:t>
            </a:r>
            <a:r>
              <a:rPr lang="en-US" altLang="zh-CN" sz="2400">
                <a:solidFill>
                  <a:schemeClr val="tx1"/>
                </a:solidFill>
                <a:latin typeface="黑体" pitchFamily="2" charset="-122"/>
                <a:ea typeface="黑体" pitchFamily="2" charset="-122"/>
              </a:rPr>
              <a:t>90</a:t>
            </a:r>
            <a:r>
              <a:rPr lang="en-US" altLang="zh-CN" sz="2400" baseline="30000">
                <a:solidFill>
                  <a:schemeClr val="tx1"/>
                </a:solidFill>
                <a:latin typeface="黑体" pitchFamily="2" charset="-122"/>
                <a:ea typeface="黑体" pitchFamily="2" charset="-122"/>
              </a:rPr>
              <a:t>0</a:t>
            </a:r>
            <a:r>
              <a:rPr lang="en-US" altLang="zh-CN" sz="2400">
                <a:solidFill>
                  <a:schemeClr val="tx1"/>
                </a:solidFill>
                <a:latin typeface="黑体" pitchFamily="2" charset="-122"/>
                <a:ea typeface="黑体" pitchFamily="2" charset="-122"/>
                <a:sym typeface="Symbol" pitchFamily="18" charset="2"/>
              </a:rPr>
              <a:t> </a:t>
            </a:r>
            <a:r>
              <a:rPr lang="zh-CN" altLang="en-US" sz="2400" dirty="0">
                <a:latin typeface="黑体" pitchFamily="2" charset="-122"/>
                <a:ea typeface="黑体" pitchFamily="2" charset="-122"/>
                <a:sym typeface="Symbol" pitchFamily="18" charset="2"/>
              </a:rPr>
              <a:t>。</a:t>
            </a:r>
            <a:endParaRPr lang="zh-CN" altLang="en-US" sz="2400" dirty="0">
              <a:solidFill>
                <a:schemeClr val="tx1"/>
              </a:solidFill>
              <a:latin typeface="黑体" pitchFamily="2" charset="-122"/>
              <a:ea typeface="黑体" pitchFamily="2" charset="-122"/>
              <a:sym typeface="Symbol" pitchFamily="18" charset="2"/>
            </a:endParaRPr>
          </a:p>
        </p:txBody>
      </p:sp>
      <p:grpSp>
        <p:nvGrpSpPr>
          <p:cNvPr id="10537" name="组合 10536"/>
          <p:cNvGrpSpPr/>
          <p:nvPr/>
        </p:nvGrpSpPr>
        <p:grpSpPr>
          <a:xfrm>
            <a:off x="5093018" y="3703638"/>
            <a:ext cx="4022725" cy="3079750"/>
            <a:chOff x="2653" y="2387"/>
            <a:chExt cx="2534" cy="1940"/>
          </a:xfrm>
        </p:grpSpPr>
        <p:grpSp>
          <p:nvGrpSpPr>
            <p:cNvPr id="10535" name="组合 10534"/>
            <p:cNvGrpSpPr/>
            <p:nvPr/>
          </p:nvGrpSpPr>
          <p:grpSpPr>
            <a:xfrm>
              <a:off x="3277" y="2869"/>
              <a:ext cx="215" cy="327"/>
              <a:chOff x="3277" y="2869"/>
              <a:chExt cx="215" cy="327"/>
            </a:xfrm>
          </p:grpSpPr>
          <p:sp>
            <p:nvSpPr>
              <p:cNvPr id="10490" name="任意多边形 10489"/>
              <p:cNvSpPr/>
              <p:nvPr/>
            </p:nvSpPr>
            <p:spPr>
              <a:xfrm>
                <a:off x="3398" y="2945"/>
                <a:ext cx="94"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accent2"/>
                </a:solidFill>
                <a:prstDash val="solid"/>
                <a:headEnd type="none" w="med" len="med"/>
                <a:tailEnd type="none" w="med" len="med"/>
              </a:ln>
            </p:spPr>
            <p:txBody>
              <a:bodyPr/>
              <a:lstStyle/>
              <a:p>
                <a:endParaRPr lang="zh-CN" altLang="en-US"/>
              </a:p>
            </p:txBody>
          </p:sp>
          <p:sp>
            <p:nvSpPr>
              <p:cNvPr id="10491" name="文本框 10490"/>
              <p:cNvSpPr txBox="1"/>
              <p:nvPr/>
            </p:nvSpPr>
            <p:spPr>
              <a:xfrm>
                <a:off x="3277" y="2869"/>
                <a:ext cx="211" cy="327"/>
              </a:xfrm>
              <a:prstGeom prst="rect">
                <a:avLst/>
              </a:prstGeom>
              <a:noFill/>
              <a:ln w="19050">
                <a:noFill/>
                <a:miter/>
              </a:ln>
            </p:spPr>
            <p:txBody>
              <a:bodyPr>
                <a:spAutoFit/>
              </a:bodyPr>
              <a:lstStyle/>
              <a:p>
                <a:pPr lvl="0"/>
                <a:r>
                  <a:rPr lang="en-US" altLang="zh-CN" sz="2800" b="1">
                    <a:solidFill>
                      <a:srgbClr val="FF3300"/>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10536" name="组合 10535"/>
            <p:cNvGrpSpPr/>
            <p:nvPr/>
          </p:nvGrpSpPr>
          <p:grpSpPr>
            <a:xfrm>
              <a:off x="3447" y="2727"/>
              <a:ext cx="227" cy="288"/>
              <a:chOff x="3447" y="2727"/>
              <a:chExt cx="227" cy="288"/>
            </a:xfrm>
          </p:grpSpPr>
          <p:sp>
            <p:nvSpPr>
              <p:cNvPr id="10493" name="任意多边形 10492"/>
              <p:cNvSpPr/>
              <p:nvPr/>
            </p:nvSpPr>
            <p:spPr>
              <a:xfrm flipH="1" flipV="1">
                <a:off x="3447" y="2901"/>
                <a:ext cx="227" cy="81"/>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8575" cap="flat" cmpd="sng">
                <a:solidFill>
                  <a:schemeClr val="tx1"/>
                </a:solidFill>
                <a:prstDash val="solid"/>
                <a:headEnd type="none" w="med" len="med"/>
                <a:tailEnd type="none" w="med" len="med"/>
              </a:ln>
            </p:spPr>
            <p:txBody>
              <a:bodyPr rot="10800000" wrap="none" anchor="ctr"/>
              <a:lstStyle/>
              <a:p>
                <a:pPr lvl="0" algn="ctr"/>
                <a:endParaRPr sz="2800" b="1" dirty="0">
                  <a:solidFill>
                    <a:schemeClr val="tx1"/>
                  </a:solidFill>
                  <a:latin typeface="Times New Roman" pitchFamily="18" charset="0"/>
                  <a:ea typeface="宋体" pitchFamily="2" charset="-122"/>
                </a:endParaRPr>
              </a:p>
            </p:txBody>
          </p:sp>
          <p:sp>
            <p:nvSpPr>
              <p:cNvPr id="10494" name="文本框 10493"/>
              <p:cNvSpPr txBox="1"/>
              <p:nvPr/>
            </p:nvSpPr>
            <p:spPr>
              <a:xfrm>
                <a:off x="3475" y="2727"/>
                <a:ext cx="195" cy="288"/>
              </a:xfrm>
              <a:prstGeom prst="rect">
                <a:avLst/>
              </a:prstGeom>
              <a:noFill/>
              <a:ln w="19050">
                <a:noFill/>
                <a:miter/>
              </a:ln>
            </p:spPr>
            <p:txBody>
              <a:bodyPr wrap="none" anchor="t">
                <a:spAutoFit/>
              </a:bodyPr>
              <a:lstStyle/>
              <a:p>
                <a:pPr lvl="0"/>
                <a:r>
                  <a:rPr lang="en-US" altLang="zh-CN" sz="2400" b="1">
                    <a:solidFill>
                      <a:srgbClr val="FF3300"/>
                    </a:solidFill>
                    <a:latin typeface="Times New Roman" pitchFamily="18" charset="0"/>
                    <a:ea typeface="宋体" pitchFamily="2" charset="-122"/>
                    <a:sym typeface="Symbol" pitchFamily="18" charset="2"/>
                  </a:rPr>
                  <a:t></a:t>
                </a:r>
                <a:endParaRPr lang="en-US" altLang="zh-CN" sz="2400" b="1">
                  <a:solidFill>
                    <a:schemeClr val="tx1"/>
                  </a:solidFill>
                  <a:latin typeface="Times New Roman" pitchFamily="18" charset="0"/>
                  <a:ea typeface="宋体" pitchFamily="2" charset="-122"/>
                </a:endParaRPr>
              </a:p>
            </p:txBody>
          </p:sp>
        </p:grpSp>
        <p:grpSp>
          <p:nvGrpSpPr>
            <p:cNvPr id="10520" name="组合 10519"/>
            <p:cNvGrpSpPr/>
            <p:nvPr/>
          </p:nvGrpSpPr>
          <p:grpSpPr>
            <a:xfrm>
              <a:off x="2653" y="2387"/>
              <a:ext cx="2534" cy="1940"/>
              <a:chOff x="3049" y="2256"/>
              <a:chExt cx="2534" cy="1940"/>
            </a:xfrm>
          </p:grpSpPr>
          <p:sp>
            <p:nvSpPr>
              <p:cNvPr id="10476" name="文本框 10475"/>
              <p:cNvSpPr txBox="1"/>
              <p:nvPr/>
            </p:nvSpPr>
            <p:spPr>
              <a:xfrm>
                <a:off x="4265" y="2256"/>
                <a:ext cx="265"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sp>
            <p:nvSpPr>
              <p:cNvPr id="10472" name="直接连接符 10471"/>
              <p:cNvSpPr/>
              <p:nvPr/>
            </p:nvSpPr>
            <p:spPr>
              <a:xfrm>
                <a:off x="4228" y="2502"/>
                <a:ext cx="0" cy="168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10511" name="组合 10510"/>
              <p:cNvGrpSpPr/>
              <p:nvPr/>
            </p:nvGrpSpPr>
            <p:grpSpPr>
              <a:xfrm>
                <a:off x="3049" y="2256"/>
                <a:ext cx="2534" cy="1940"/>
                <a:chOff x="3049" y="2256"/>
                <a:chExt cx="2534" cy="1940"/>
              </a:xfrm>
            </p:grpSpPr>
            <p:sp>
              <p:nvSpPr>
                <p:cNvPr id="10471" name="直接连接符 10470"/>
                <p:cNvSpPr/>
                <p:nvPr/>
              </p:nvSpPr>
              <p:spPr>
                <a:xfrm>
                  <a:off x="3199" y="3318"/>
                  <a:ext cx="205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473" name="直接连接符 10472"/>
                <p:cNvSpPr/>
                <p:nvPr/>
              </p:nvSpPr>
              <p:spPr>
                <a:xfrm>
                  <a:off x="4228" y="3318"/>
                  <a:ext cx="748" cy="7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474" name="文本框 10473"/>
                <p:cNvSpPr txBox="1"/>
                <p:nvPr/>
              </p:nvSpPr>
              <p:spPr>
                <a:xfrm>
                  <a:off x="4218" y="3126"/>
                  <a:ext cx="113" cy="327"/>
                </a:xfrm>
                <a:prstGeom prst="rect">
                  <a:avLst/>
                </a:prstGeom>
                <a:noFill/>
                <a:ln w="19050">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10475" name="文本框 10474"/>
                <p:cNvSpPr txBox="1"/>
                <p:nvPr/>
              </p:nvSpPr>
              <p:spPr>
                <a:xfrm>
                  <a:off x="3049" y="3024"/>
                  <a:ext cx="278"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10477" name="文本框 10476"/>
                <p:cNvSpPr txBox="1"/>
                <p:nvPr/>
              </p:nvSpPr>
              <p:spPr>
                <a:xfrm>
                  <a:off x="4274" y="3869"/>
                  <a:ext cx="396"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sp>
              <p:nvSpPr>
                <p:cNvPr id="10478" name="文本框 10477"/>
                <p:cNvSpPr txBox="1"/>
                <p:nvPr/>
              </p:nvSpPr>
              <p:spPr>
                <a:xfrm>
                  <a:off x="5153" y="2976"/>
                  <a:ext cx="430"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sp>
              <p:nvSpPr>
                <p:cNvPr id="10479" name="直接连接符 10478"/>
                <p:cNvSpPr/>
                <p:nvPr/>
              </p:nvSpPr>
              <p:spPr>
                <a:xfrm>
                  <a:off x="3604" y="3606"/>
                  <a:ext cx="468"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480" name="直接连接符 10479"/>
                <p:cNvSpPr/>
                <p:nvPr/>
              </p:nvSpPr>
              <p:spPr>
                <a:xfrm>
                  <a:off x="3838" y="3606"/>
                  <a:ext cx="70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grpSp>
              <p:nvGrpSpPr>
                <p:cNvPr id="10481" name="组合 10480"/>
                <p:cNvGrpSpPr/>
                <p:nvPr/>
              </p:nvGrpSpPr>
              <p:grpSpPr>
                <a:xfrm>
                  <a:off x="3361" y="2256"/>
                  <a:ext cx="911" cy="759"/>
                  <a:chOff x="3590" y="2394"/>
                  <a:chExt cx="935" cy="759"/>
                </a:xfrm>
              </p:grpSpPr>
              <p:sp>
                <p:nvSpPr>
                  <p:cNvPr id="10482" name="直接连接符 10481"/>
                  <p:cNvSpPr/>
                  <p:nvPr/>
                </p:nvSpPr>
                <p:spPr>
                  <a:xfrm flipV="1">
                    <a:off x="3840" y="2736"/>
                    <a:ext cx="48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483" name="文本框 10482"/>
                  <p:cNvSpPr txBox="1"/>
                  <p:nvPr/>
                </p:nvSpPr>
                <p:spPr>
                  <a:xfrm>
                    <a:off x="3590" y="2826"/>
                    <a:ext cx="298" cy="327"/>
                  </a:xfrm>
                  <a:prstGeom prst="rect">
                    <a:avLst/>
                  </a:prstGeom>
                  <a:noFill/>
                  <a:ln w="571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a:t>
                    </a:r>
                  </a:p>
                </p:txBody>
              </p:sp>
              <p:sp>
                <p:nvSpPr>
                  <p:cNvPr id="10484" name="文本框 10483"/>
                  <p:cNvSpPr txBox="1"/>
                  <p:nvPr/>
                </p:nvSpPr>
                <p:spPr>
                  <a:xfrm>
                    <a:off x="4214" y="2394"/>
                    <a:ext cx="311" cy="327"/>
                  </a:xfrm>
                  <a:prstGeom prst="rect">
                    <a:avLst/>
                  </a:prstGeom>
                  <a:noFill/>
                  <a:ln w="571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b'</a:t>
                    </a:r>
                  </a:p>
                </p:txBody>
              </p:sp>
            </p:grpSp>
            <p:sp>
              <p:nvSpPr>
                <p:cNvPr id="10485" name="直接连接符 10484"/>
                <p:cNvSpPr/>
                <p:nvPr/>
              </p:nvSpPr>
              <p:spPr>
                <a:xfrm flipV="1">
                  <a:off x="4540" y="2598"/>
                  <a:ext cx="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10486" name="组合 10485"/>
                <p:cNvGrpSpPr/>
                <p:nvPr/>
              </p:nvGrpSpPr>
              <p:grpSpPr>
                <a:xfrm>
                  <a:off x="4540" y="2343"/>
                  <a:ext cx="365" cy="807"/>
                  <a:chOff x="5078" y="2442"/>
                  <a:chExt cx="375" cy="807"/>
                </a:xfrm>
              </p:grpSpPr>
              <p:sp>
                <p:nvSpPr>
                  <p:cNvPr id="10487" name="文本框 10486"/>
                  <p:cNvSpPr txBox="1"/>
                  <p:nvPr/>
                </p:nvSpPr>
                <p:spPr>
                  <a:xfrm>
                    <a:off x="5078" y="2922"/>
                    <a:ext cx="362"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10488" name="文本框 10487"/>
                  <p:cNvSpPr txBox="1"/>
                  <p:nvPr/>
                </p:nvSpPr>
                <p:spPr>
                  <a:xfrm>
                    <a:off x="5078" y="2442"/>
                    <a:ext cx="375"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10495" name="组合 10494"/>
                <p:cNvGrpSpPr/>
                <p:nvPr/>
              </p:nvGrpSpPr>
              <p:grpSpPr>
                <a:xfrm>
                  <a:off x="3604" y="2598"/>
                  <a:ext cx="468" cy="1008"/>
                  <a:chOff x="3840" y="2736"/>
                  <a:chExt cx="480" cy="1008"/>
                </a:xfrm>
              </p:grpSpPr>
              <p:sp>
                <p:nvSpPr>
                  <p:cNvPr id="10496" name="直接连接符 10495"/>
                  <p:cNvSpPr/>
                  <p:nvPr/>
                </p:nvSpPr>
                <p:spPr>
                  <a:xfrm>
                    <a:off x="3840" y="3120"/>
                    <a:ext cx="0" cy="336"/>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10497" name="直接连接符 10496"/>
                  <p:cNvSpPr/>
                  <p:nvPr/>
                </p:nvSpPr>
                <p:spPr>
                  <a:xfrm>
                    <a:off x="3840" y="3408"/>
                    <a:ext cx="0" cy="3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498" name="直接连接符 10497"/>
                  <p:cNvSpPr/>
                  <p:nvPr/>
                </p:nvSpPr>
                <p:spPr>
                  <a:xfrm>
                    <a:off x="4320" y="2736"/>
                    <a:ext cx="0" cy="768"/>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10499" name="直接连接符 10498"/>
                  <p:cNvSpPr/>
                  <p:nvPr/>
                </p:nvSpPr>
                <p:spPr>
                  <a:xfrm>
                    <a:off x="4320" y="3456"/>
                    <a:ext cx="0"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10500" name="组合 10499"/>
                <p:cNvGrpSpPr/>
                <p:nvPr/>
              </p:nvGrpSpPr>
              <p:grpSpPr>
                <a:xfrm>
                  <a:off x="3501" y="3504"/>
                  <a:ext cx="765" cy="366"/>
                  <a:chOff x="3734" y="3642"/>
                  <a:chExt cx="785" cy="366"/>
                </a:xfrm>
              </p:grpSpPr>
              <p:sp>
                <p:nvSpPr>
                  <p:cNvPr id="10501" name="文本框 10500"/>
                  <p:cNvSpPr txBox="1"/>
                  <p:nvPr/>
                </p:nvSpPr>
                <p:spPr>
                  <a:xfrm>
                    <a:off x="3734" y="3642"/>
                    <a:ext cx="234"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10502" name="文本框 10501"/>
                  <p:cNvSpPr txBox="1"/>
                  <p:nvPr/>
                </p:nvSpPr>
                <p:spPr>
                  <a:xfrm>
                    <a:off x="4272" y="3681"/>
                    <a:ext cx="247"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10503" name="组合 10502"/>
                <p:cNvGrpSpPr/>
                <p:nvPr/>
              </p:nvGrpSpPr>
              <p:grpSpPr>
                <a:xfrm>
                  <a:off x="4540" y="2982"/>
                  <a:ext cx="0" cy="624"/>
                  <a:chOff x="5040" y="3120"/>
                  <a:chExt cx="0" cy="624"/>
                </a:xfrm>
              </p:grpSpPr>
              <p:sp>
                <p:nvSpPr>
                  <p:cNvPr id="10504" name="直接连接符 10503"/>
                  <p:cNvSpPr/>
                  <p:nvPr/>
                </p:nvSpPr>
                <p:spPr>
                  <a:xfrm flipV="1">
                    <a:off x="5040" y="3408"/>
                    <a:ext cx="0" cy="336"/>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10505" name="直接连接符 10504"/>
                  <p:cNvSpPr/>
                  <p:nvPr/>
                </p:nvSpPr>
                <p:spPr>
                  <a:xfrm flipV="1">
                    <a:off x="5040" y="3120"/>
                    <a:ext cx="0"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10506" name="组合 10505"/>
                <p:cNvGrpSpPr/>
                <p:nvPr/>
              </p:nvGrpSpPr>
              <p:grpSpPr>
                <a:xfrm>
                  <a:off x="3604" y="2598"/>
                  <a:ext cx="936" cy="384"/>
                  <a:chOff x="3840" y="2736"/>
                  <a:chExt cx="960" cy="384"/>
                </a:xfrm>
              </p:grpSpPr>
              <p:sp>
                <p:nvSpPr>
                  <p:cNvPr id="10507" name="直接连接符 10506"/>
                  <p:cNvSpPr/>
                  <p:nvPr/>
                </p:nvSpPr>
                <p:spPr>
                  <a:xfrm>
                    <a:off x="3840" y="3120"/>
                    <a:ext cx="768" cy="0"/>
                  </a:xfrm>
                  <a:prstGeom prst="line">
                    <a:avLst/>
                  </a:prstGeom>
                  <a:ln w="19050" cap="flat" cmpd="sng">
                    <a:solidFill>
                      <a:srgbClr val="000000"/>
                    </a:solidFill>
                    <a:prstDash val="solid"/>
                    <a:headEnd type="none" w="med" len="med"/>
                    <a:tailEnd type="triangle" w="med" len="med"/>
                  </a:ln>
                </p:spPr>
                <p:txBody>
                  <a:bodyPr/>
                  <a:lstStyle/>
                  <a:p>
                    <a:endParaRPr lang="zh-CN" altLang="en-US"/>
                  </a:p>
                </p:txBody>
              </p:sp>
              <p:sp>
                <p:nvSpPr>
                  <p:cNvPr id="10508" name="直接连接符 10507"/>
                  <p:cNvSpPr/>
                  <p:nvPr/>
                </p:nvSpPr>
                <p:spPr>
                  <a:xfrm>
                    <a:off x="4608" y="3120"/>
                    <a:ext cx="192"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sp>
                <p:nvSpPr>
                  <p:cNvPr id="10509" name="直接连接符 10508"/>
                  <p:cNvSpPr/>
                  <p:nvPr/>
                </p:nvSpPr>
                <p:spPr>
                  <a:xfrm>
                    <a:off x="4320" y="2736"/>
                    <a:ext cx="288" cy="0"/>
                  </a:xfrm>
                  <a:prstGeom prst="line">
                    <a:avLst/>
                  </a:prstGeom>
                  <a:ln w="19050" cap="flat" cmpd="sng">
                    <a:solidFill>
                      <a:srgbClr val="000000"/>
                    </a:solidFill>
                    <a:prstDash val="solid"/>
                    <a:headEnd type="none" w="med" len="med"/>
                    <a:tailEnd type="triangle" w="med" len="med"/>
                  </a:ln>
                </p:spPr>
                <p:txBody>
                  <a:bodyPr/>
                  <a:lstStyle/>
                  <a:p>
                    <a:endParaRPr lang="zh-CN" altLang="en-US"/>
                  </a:p>
                </p:txBody>
              </p:sp>
              <p:sp>
                <p:nvSpPr>
                  <p:cNvPr id="10510" name="直接连接符 10509"/>
                  <p:cNvSpPr/>
                  <p:nvPr/>
                </p:nvSpPr>
                <p:spPr>
                  <a:xfrm>
                    <a:off x="4608" y="2736"/>
                    <a:ext cx="192"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grpSp>
          </p:grpSp>
        </p:grpSp>
      </p:grpSp>
      <p:grpSp>
        <p:nvGrpSpPr>
          <p:cNvPr id="10533" name="组合 10532"/>
          <p:cNvGrpSpPr/>
          <p:nvPr/>
        </p:nvGrpSpPr>
        <p:grpSpPr>
          <a:xfrm>
            <a:off x="3944938" y="1913890"/>
            <a:ext cx="3086100" cy="2949575"/>
            <a:chOff x="2200" y="1310"/>
            <a:chExt cx="1944" cy="1858"/>
          </a:xfrm>
        </p:grpSpPr>
        <p:grpSp>
          <p:nvGrpSpPr>
            <p:cNvPr id="10306" name="组合 10305"/>
            <p:cNvGrpSpPr>
              <a:grpSpLocks noChangeAspect="1"/>
            </p:cNvGrpSpPr>
            <p:nvPr/>
          </p:nvGrpSpPr>
          <p:grpSpPr>
            <a:xfrm>
              <a:off x="2368" y="1584"/>
              <a:ext cx="1390" cy="1296"/>
              <a:chOff x="3168" y="1056"/>
              <a:chExt cx="1824" cy="1776"/>
            </a:xfrm>
          </p:grpSpPr>
          <p:sp>
            <p:nvSpPr>
              <p:cNvPr id="10307" name="任意多边形 10306"/>
              <p:cNvSpPr>
                <a:spLocks noChangeAspect="1"/>
              </p:cNvSpPr>
              <p:nvPr/>
            </p:nvSpPr>
            <p:spPr>
              <a:xfrm>
                <a:off x="3168" y="1056"/>
                <a:ext cx="960" cy="1104"/>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0308" name="任意多边形 10307"/>
              <p:cNvSpPr>
                <a:spLocks noChangeAspect="1"/>
              </p:cNvSpPr>
              <p:nvPr/>
            </p:nvSpPr>
            <p:spPr>
              <a:xfrm>
                <a:off x="4560" y="1056"/>
                <a:ext cx="432" cy="1104"/>
              </a:xfrm>
              <a:custGeom>
                <a:avLst/>
                <a:gdLst/>
                <a:ahLst/>
                <a:cxnLst/>
                <a:rect l="0" t="0" r="0" b="0"/>
                <a:pathLst>
                  <a:path w="432" h="1104">
                    <a:moveTo>
                      <a:pt x="0" y="0"/>
                    </a:moveTo>
                    <a:lnTo>
                      <a:pt x="0" y="1104"/>
                    </a:lnTo>
                    <a:lnTo>
                      <a:pt x="432" y="1104"/>
                    </a:lnTo>
                    <a:lnTo>
                      <a:pt x="432" y="0"/>
                    </a:lnTo>
                    <a:lnTo>
                      <a:pt x="0" y="0"/>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0309" name="直接连接符 10308"/>
              <p:cNvSpPr>
                <a:spLocks noChangeAspect="1"/>
              </p:cNvSpPr>
              <p:nvPr/>
            </p:nvSpPr>
            <p:spPr>
              <a:xfrm>
                <a:off x="4560" y="1536"/>
                <a:ext cx="43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0310" name="任意多边形 10309"/>
              <p:cNvSpPr>
                <a:spLocks noChangeAspect="1"/>
              </p:cNvSpPr>
              <p:nvPr/>
            </p:nvSpPr>
            <p:spPr>
              <a:xfrm>
                <a:off x="3168" y="2400"/>
                <a:ext cx="960" cy="432"/>
              </a:xfrm>
              <a:custGeom>
                <a:avLst/>
                <a:gdLst/>
                <a:ahLst/>
                <a:cxnLst/>
                <a:rect l="0" t="0" r="0" b="0"/>
                <a:pathLst>
                  <a:path w="960" h="432">
                    <a:moveTo>
                      <a:pt x="0" y="0"/>
                    </a:moveTo>
                    <a:lnTo>
                      <a:pt x="0" y="432"/>
                    </a:lnTo>
                    <a:lnTo>
                      <a:pt x="960" y="432"/>
                    </a:lnTo>
                    <a:lnTo>
                      <a:pt x="960" y="0"/>
                    </a:lnTo>
                    <a:lnTo>
                      <a:pt x="0" y="0"/>
                    </a:lnTo>
                    <a:close/>
                  </a:path>
                </a:pathLst>
              </a:custGeom>
              <a:solidFill>
                <a:schemeClr val="bg1">
                  <a:alpha val="100000"/>
                </a:schemeClr>
              </a:solidFill>
              <a:ln w="57150" cap="flat" cmpd="sng">
                <a:solidFill>
                  <a:schemeClr val="tx1"/>
                </a:solidFill>
                <a:prstDash val="solid"/>
                <a:headEnd type="none" w="med" len="med"/>
                <a:tailEnd type="none" w="med" len="med"/>
              </a:ln>
            </p:spPr>
            <p:txBody>
              <a:bodyPr/>
              <a:lstStyle/>
              <a:p>
                <a:endParaRPr lang="zh-CN" altLang="en-US"/>
              </a:p>
            </p:txBody>
          </p:sp>
          <p:sp>
            <p:nvSpPr>
              <p:cNvPr id="10311" name="直接连接符 10310"/>
              <p:cNvSpPr>
                <a:spLocks noChangeAspect="1"/>
              </p:cNvSpPr>
              <p:nvPr/>
            </p:nvSpPr>
            <p:spPr>
              <a:xfrm>
                <a:off x="3600" y="240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sp>
          <p:nvSpPr>
            <p:cNvPr id="10328" name="直接连接符 10327"/>
            <p:cNvSpPr>
              <a:spLocks noChangeAspect="1"/>
            </p:cNvSpPr>
            <p:nvPr/>
          </p:nvSpPr>
          <p:spPr>
            <a:xfrm flipV="1">
              <a:off x="2368" y="1590"/>
              <a:ext cx="338" cy="346"/>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0333" name="文本框 10332"/>
            <p:cNvSpPr txBox="1">
              <a:spLocks noChangeAspect="1"/>
            </p:cNvSpPr>
            <p:nvPr/>
          </p:nvSpPr>
          <p:spPr>
            <a:xfrm>
              <a:off x="2276" y="2840"/>
              <a:ext cx="228" cy="327"/>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10334" name="文本框 10333"/>
            <p:cNvSpPr txBox="1">
              <a:spLocks noChangeAspect="1"/>
            </p:cNvSpPr>
            <p:nvPr/>
          </p:nvSpPr>
          <p:spPr>
            <a:xfrm>
              <a:off x="2610" y="2840"/>
              <a:ext cx="241" cy="328"/>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b</a:t>
              </a:r>
            </a:p>
          </p:txBody>
        </p:sp>
        <p:grpSp>
          <p:nvGrpSpPr>
            <p:cNvPr id="10341" name="组合 10340"/>
            <p:cNvGrpSpPr>
              <a:grpSpLocks noChangeAspect="1"/>
            </p:cNvGrpSpPr>
            <p:nvPr/>
          </p:nvGrpSpPr>
          <p:grpSpPr>
            <a:xfrm>
              <a:off x="3749" y="1338"/>
              <a:ext cx="395" cy="673"/>
              <a:chOff x="4790" y="954"/>
              <a:chExt cx="451" cy="748"/>
            </a:xfrm>
          </p:grpSpPr>
          <p:sp>
            <p:nvSpPr>
              <p:cNvPr id="10335" name="文本框 10334"/>
              <p:cNvSpPr txBox="1">
                <a:spLocks noChangeAspect="1"/>
              </p:cNvSpPr>
              <p:nvPr/>
            </p:nvSpPr>
            <p:spPr>
              <a:xfrm>
                <a:off x="4839" y="1338"/>
                <a:ext cx="402" cy="364"/>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10336" name="文本框 10335"/>
              <p:cNvSpPr txBox="1">
                <a:spLocks noChangeAspect="1"/>
              </p:cNvSpPr>
              <p:nvPr/>
            </p:nvSpPr>
            <p:spPr>
              <a:xfrm>
                <a:off x="4790" y="954"/>
                <a:ext cx="417" cy="363"/>
              </a:xfrm>
              <a:prstGeom prst="rect">
                <a:avLst/>
              </a:prstGeom>
              <a:noFill/>
              <a:ln w="19050">
                <a:noFill/>
                <a:miter/>
              </a:ln>
            </p:spPr>
            <p:txBody>
              <a:bodyPr wrap="none" anchor="t">
                <a:spAutoFit/>
              </a:bodyPr>
              <a:lstStyle/>
              <a:p>
                <a:pPr lvl="0"/>
                <a:r>
                  <a:rPr lang="en-US" altLang="zh-CN" sz="2800" b="1">
                    <a:solidFill>
                      <a:schemeClr val="accent2"/>
                    </a:solidFill>
                    <a:latin typeface="Times New Roman" pitchFamily="18" charset="0"/>
                    <a:ea typeface="宋体" pitchFamily="2" charset="-122"/>
                  </a:rPr>
                  <a:t>b"</a:t>
                </a:r>
              </a:p>
            </p:txBody>
          </p:sp>
        </p:grpSp>
        <p:sp>
          <p:nvSpPr>
            <p:cNvPr id="10337" name="直接连接符 10336"/>
            <p:cNvSpPr>
              <a:spLocks noChangeAspect="1"/>
            </p:cNvSpPr>
            <p:nvPr/>
          </p:nvSpPr>
          <p:spPr>
            <a:xfrm flipV="1">
              <a:off x="3758" y="1559"/>
              <a:ext cx="0" cy="346"/>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10532" name="组合 10531"/>
            <p:cNvGrpSpPr/>
            <p:nvPr/>
          </p:nvGrpSpPr>
          <p:grpSpPr>
            <a:xfrm>
              <a:off x="2200" y="1310"/>
              <a:ext cx="708" cy="671"/>
              <a:chOff x="2200" y="1310"/>
              <a:chExt cx="708" cy="671"/>
            </a:xfrm>
          </p:grpSpPr>
          <p:sp>
            <p:nvSpPr>
              <p:cNvPr id="10331" name="文本框 10330"/>
              <p:cNvSpPr txBox="1">
                <a:spLocks noChangeAspect="1"/>
              </p:cNvSpPr>
              <p:nvPr/>
            </p:nvSpPr>
            <p:spPr>
              <a:xfrm>
                <a:off x="2200" y="1655"/>
                <a:ext cx="290" cy="326"/>
              </a:xfrm>
              <a:prstGeom prst="rect">
                <a:avLst/>
              </a:prstGeom>
              <a:noFill/>
              <a:ln w="19050">
                <a:noFill/>
                <a:miter/>
              </a:ln>
            </p:spPr>
            <p:txBody>
              <a:bodyPr wrap="none" anchor="t">
                <a:spAutoFit/>
              </a:bodyPr>
              <a:lstStyle/>
              <a:p>
                <a:pPr lvl="0"/>
                <a:r>
                  <a:rPr lang="en-US" altLang="zh-CN" sz="2800" b="1">
                    <a:solidFill>
                      <a:srgbClr val="0000FF"/>
                    </a:solidFill>
                    <a:latin typeface="Times New Roman" pitchFamily="18" charset="0"/>
                    <a:ea typeface="宋体" pitchFamily="2" charset="-122"/>
                  </a:rPr>
                  <a:t>a'</a:t>
                </a:r>
              </a:p>
            </p:txBody>
          </p:sp>
          <p:sp>
            <p:nvSpPr>
              <p:cNvPr id="10332" name="文本框 10331"/>
              <p:cNvSpPr txBox="1">
                <a:spLocks noChangeAspect="1"/>
              </p:cNvSpPr>
              <p:nvPr/>
            </p:nvSpPr>
            <p:spPr>
              <a:xfrm>
                <a:off x="2537" y="1310"/>
                <a:ext cx="371" cy="327"/>
              </a:xfrm>
              <a:prstGeom prst="rect">
                <a:avLst/>
              </a:prstGeom>
              <a:noFill/>
              <a:ln w="19050">
                <a:noFill/>
                <a:miter/>
              </a:ln>
            </p:spPr>
            <p:txBody>
              <a:bodyPr>
                <a:spAutoFit/>
              </a:bodyPr>
              <a:lstStyle/>
              <a:p>
                <a:pPr lvl="0"/>
                <a:r>
                  <a:rPr lang="en-US" altLang="zh-CN" sz="2800" b="1">
                    <a:solidFill>
                      <a:schemeClr val="accent2"/>
                    </a:solidFill>
                    <a:latin typeface="Times New Roman" pitchFamily="18" charset="0"/>
                    <a:ea typeface="宋体" pitchFamily="2" charset="-122"/>
                  </a:rPr>
                  <a:t>b'</a:t>
                </a:r>
              </a:p>
            </p:txBody>
          </p:sp>
        </p:grpSp>
        <p:sp>
          <p:nvSpPr>
            <p:cNvPr id="10519" name="直接连接符 10518"/>
            <p:cNvSpPr>
              <a:spLocks noChangeAspect="1"/>
            </p:cNvSpPr>
            <p:nvPr/>
          </p:nvSpPr>
          <p:spPr>
            <a:xfrm>
              <a:off x="2350" y="2880"/>
              <a:ext cx="374"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sp>
        <p:nvSpPr>
          <p:cNvPr id="10524" name="矩形 10523"/>
          <p:cNvSpPr/>
          <p:nvPr/>
        </p:nvSpPr>
        <p:spPr>
          <a:xfrm>
            <a:off x="8401050" y="6505575"/>
            <a:ext cx="692150" cy="336550"/>
          </a:xfrm>
          <a:prstGeom prst="rect">
            <a:avLst/>
          </a:prstGeom>
          <a:noFill/>
          <a:ln w="9525">
            <a:noFill/>
            <a:miter/>
          </a:ln>
        </p:spPr>
        <p:txBody>
          <a:bodyPr wrap="none" anchor="ctr">
            <a:spAutoFit/>
          </a:bodyPr>
          <a:lstStyle/>
          <a:p>
            <a:pPr lvl="0" algn="ctr"/>
            <a:r>
              <a:rPr lang="zh-CN" altLang="en-US" sz="1600" b="1" dirty="0">
                <a:solidFill>
                  <a:schemeClr val="folHlink"/>
                </a:solidFill>
                <a:latin typeface="Times New Roman" pitchFamily="18" charset="0"/>
                <a:ea typeface="宋体" pitchFamily="2" charset="-122"/>
              </a:rPr>
              <a:t>特征</a:t>
            </a:r>
            <a:r>
              <a:rPr lang="en-US" altLang="zh-CN" sz="1600" b="1">
                <a:solidFill>
                  <a:schemeClr val="folHlink"/>
                </a:solidFill>
                <a:latin typeface="Times New Roman" pitchFamily="18" charset="0"/>
                <a:ea typeface="宋体" pitchFamily="2" charset="-122"/>
              </a:rPr>
              <a:t>2</a:t>
            </a:r>
          </a:p>
        </p:txBody>
      </p:sp>
      <p:grpSp>
        <p:nvGrpSpPr>
          <p:cNvPr id="10342" name="组合 10341"/>
          <p:cNvGrpSpPr>
            <a:grpSpLocks noChangeAspect="1"/>
          </p:cNvGrpSpPr>
          <p:nvPr/>
        </p:nvGrpSpPr>
        <p:grpSpPr>
          <a:xfrm>
            <a:off x="1457325" y="4462463"/>
            <a:ext cx="1022350" cy="1000125"/>
            <a:chOff x="1200" y="2337"/>
            <a:chExt cx="734" cy="700"/>
          </a:xfrm>
        </p:grpSpPr>
        <p:sp>
          <p:nvSpPr>
            <p:cNvPr id="10313" name="文本框 10312"/>
            <p:cNvSpPr txBox="1">
              <a:spLocks noChangeAspect="1"/>
            </p:cNvSpPr>
            <p:nvPr/>
          </p:nvSpPr>
          <p:spPr>
            <a:xfrm>
              <a:off x="1200" y="2673"/>
              <a:ext cx="317" cy="364"/>
            </a:xfrm>
            <a:prstGeom prst="rect">
              <a:avLst/>
            </a:prstGeom>
            <a:noFill/>
            <a:ln w="19050">
              <a:noFill/>
              <a:miter/>
            </a:ln>
          </p:spPr>
          <p:txBody>
            <a:bodyPr wrap="none" anchor="t">
              <a:spAutoFit/>
            </a:bodyPr>
            <a:lstStyle/>
            <a:p>
              <a:pPr lvl="0"/>
              <a:r>
                <a:rPr lang="en-US" altLang="zh-CN" sz="2800" b="1">
                  <a:solidFill>
                    <a:schemeClr val="tx2"/>
                  </a:solidFill>
                  <a:latin typeface="Times New Roman" pitchFamily="18" charset="0"/>
                  <a:ea typeface="宋体" pitchFamily="2" charset="-122"/>
                </a:rPr>
                <a:t>A</a:t>
              </a:r>
              <a:endParaRPr lang="en-US" altLang="zh-CN" sz="2800" b="1">
                <a:solidFill>
                  <a:schemeClr val="tx1"/>
                </a:solidFill>
                <a:latin typeface="Times New Roman" pitchFamily="18" charset="0"/>
                <a:ea typeface="宋体" pitchFamily="2" charset="-122"/>
              </a:endParaRPr>
            </a:p>
          </p:txBody>
        </p:sp>
        <p:sp>
          <p:nvSpPr>
            <p:cNvPr id="10325" name="矩形 10324"/>
            <p:cNvSpPr>
              <a:spLocks noChangeAspect="1"/>
            </p:cNvSpPr>
            <p:nvPr/>
          </p:nvSpPr>
          <p:spPr>
            <a:xfrm>
              <a:off x="1632" y="2337"/>
              <a:ext cx="302" cy="363"/>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sp>
        <p:nvSpPr>
          <p:cNvPr id="10246" name="直接连接符 10245"/>
          <p:cNvSpPr>
            <a:spLocks noChangeAspect="1"/>
          </p:cNvSpPr>
          <p:nvPr/>
        </p:nvSpPr>
        <p:spPr>
          <a:xfrm flipV="1">
            <a:off x="503238" y="4224338"/>
            <a:ext cx="0" cy="5715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47" name="直接连接符 10246"/>
          <p:cNvSpPr>
            <a:spLocks noChangeAspect="1"/>
          </p:cNvSpPr>
          <p:nvPr/>
        </p:nvSpPr>
        <p:spPr>
          <a:xfrm>
            <a:off x="503238" y="4224338"/>
            <a:ext cx="958850"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10522" name="组合 10521"/>
          <p:cNvGrpSpPr>
            <a:grpSpLocks noChangeAspect="1"/>
          </p:cNvGrpSpPr>
          <p:nvPr/>
        </p:nvGrpSpPr>
        <p:grpSpPr>
          <a:xfrm>
            <a:off x="1309688" y="2798763"/>
            <a:ext cx="2168525" cy="3706812"/>
            <a:chOff x="929" y="1036"/>
            <a:chExt cx="1516" cy="2592"/>
          </a:xfrm>
        </p:grpSpPr>
        <p:grpSp>
          <p:nvGrpSpPr>
            <p:cNvPr id="10250" name="组合 10249"/>
            <p:cNvGrpSpPr>
              <a:grpSpLocks noChangeAspect="1"/>
            </p:cNvGrpSpPr>
            <p:nvPr/>
          </p:nvGrpSpPr>
          <p:grpSpPr>
            <a:xfrm>
              <a:off x="929" y="1993"/>
              <a:ext cx="846" cy="997"/>
              <a:chOff x="1344" y="2208"/>
              <a:chExt cx="1152" cy="1200"/>
            </a:xfrm>
          </p:grpSpPr>
          <p:sp>
            <p:nvSpPr>
              <p:cNvPr id="10251" name="任意多边形 10250"/>
              <p:cNvSpPr>
                <a:spLocks noChangeAspect="1"/>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10252" name="任意多边形 10251"/>
              <p:cNvSpPr>
                <a:spLocks noChangeAspect="1"/>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alpha val="100000"/>
                </a:srgbClr>
              </a:solidFill>
              <a:ln w="19050" cap="flat" cmpd="sng">
                <a:solidFill>
                  <a:schemeClr val="tx1"/>
                </a:solidFill>
                <a:prstDash val="solid"/>
                <a:headEnd type="none" w="med" len="med"/>
                <a:tailEnd type="none" w="med" len="med"/>
              </a:ln>
            </p:spPr>
            <p:txBody>
              <a:bodyPr/>
              <a:lstStyle/>
              <a:p>
                <a:endParaRPr lang="zh-CN" altLang="en-US"/>
              </a:p>
            </p:txBody>
          </p:sp>
          <p:sp>
            <p:nvSpPr>
              <p:cNvPr id="10253" name="任意多边形 10252"/>
              <p:cNvSpPr>
                <a:spLocks noChangeAspect="1"/>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10254" name="任意多边形 10253"/>
              <p:cNvSpPr>
                <a:spLocks noChangeAspect="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alpha val="100000"/>
                </a:schemeClr>
              </a:solidFill>
              <a:ln w="19050" cap="flat" cmpd="sng">
                <a:solidFill>
                  <a:schemeClr val="tx1"/>
                </a:solidFill>
                <a:prstDash val="solid"/>
                <a:headEnd type="none" w="med" len="med"/>
                <a:tailEnd type="none" w="med" len="med"/>
              </a:ln>
            </p:spPr>
            <p:txBody>
              <a:bodyPr/>
              <a:lstStyle/>
              <a:p>
                <a:endParaRPr lang="zh-CN" altLang="en-US"/>
              </a:p>
            </p:txBody>
          </p:sp>
        </p:grpSp>
        <p:grpSp>
          <p:nvGrpSpPr>
            <p:cNvPr id="10521" name="组合 10520"/>
            <p:cNvGrpSpPr>
              <a:grpSpLocks noChangeAspect="1"/>
            </p:cNvGrpSpPr>
            <p:nvPr/>
          </p:nvGrpSpPr>
          <p:grpSpPr>
            <a:xfrm>
              <a:off x="1564" y="1036"/>
              <a:ext cx="881" cy="2592"/>
              <a:chOff x="1564" y="1036"/>
              <a:chExt cx="881" cy="2592"/>
            </a:xfrm>
          </p:grpSpPr>
          <p:sp>
            <p:nvSpPr>
              <p:cNvPr id="10256" name="直接连接符 10255"/>
              <p:cNvSpPr>
                <a:spLocks noChangeAspect="1"/>
              </p:cNvSpPr>
              <p:nvPr/>
            </p:nvSpPr>
            <p:spPr>
              <a:xfrm flipV="1">
                <a:off x="2269" y="2153"/>
                <a:ext cx="0" cy="12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57" name="直接连接符 10256"/>
              <p:cNvSpPr>
                <a:spLocks noChangeAspect="1"/>
              </p:cNvSpPr>
              <p:nvPr/>
            </p:nvSpPr>
            <p:spPr>
              <a:xfrm>
                <a:off x="2128" y="1993"/>
                <a:ext cx="141" cy="16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258" name="直接连接符 10257"/>
              <p:cNvSpPr>
                <a:spLocks noChangeAspect="1"/>
              </p:cNvSpPr>
              <p:nvPr/>
            </p:nvSpPr>
            <p:spPr>
              <a:xfrm flipH="1" flipV="1">
                <a:off x="2128" y="2791"/>
                <a:ext cx="141" cy="19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259" name="直接连接符 10258"/>
              <p:cNvSpPr>
                <a:spLocks noChangeAspect="1"/>
              </p:cNvSpPr>
              <p:nvPr/>
            </p:nvSpPr>
            <p:spPr>
              <a:xfrm>
                <a:off x="2128" y="1993"/>
                <a:ext cx="0" cy="79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260" name="直接连接符 10259"/>
              <p:cNvSpPr>
                <a:spLocks noChangeAspect="1"/>
              </p:cNvSpPr>
              <p:nvPr/>
            </p:nvSpPr>
            <p:spPr>
              <a:xfrm flipH="1" flipV="1">
                <a:off x="2128" y="2352"/>
                <a:ext cx="141" cy="15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261" name="直接连接符 10260"/>
              <p:cNvSpPr>
                <a:spLocks noChangeAspect="1"/>
              </p:cNvSpPr>
              <p:nvPr/>
            </p:nvSpPr>
            <p:spPr>
              <a:xfrm>
                <a:off x="2128" y="2791"/>
                <a:ext cx="0" cy="3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2" name="直接连接符 10261"/>
              <p:cNvSpPr>
                <a:spLocks noChangeAspect="1"/>
              </p:cNvSpPr>
              <p:nvPr/>
            </p:nvSpPr>
            <p:spPr>
              <a:xfrm flipV="1">
                <a:off x="2445" y="2073"/>
                <a:ext cx="0" cy="155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3" name="直接连接符 10262"/>
              <p:cNvSpPr>
                <a:spLocks noChangeAspect="1"/>
              </p:cNvSpPr>
              <p:nvPr/>
            </p:nvSpPr>
            <p:spPr>
              <a:xfrm>
                <a:off x="1564" y="1036"/>
                <a:ext cx="881" cy="1037"/>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sp>
        <p:nvSpPr>
          <p:cNvPr id="10265" name="直接连接符 10264"/>
          <p:cNvSpPr>
            <a:spLocks noChangeAspect="1"/>
          </p:cNvSpPr>
          <p:nvPr/>
        </p:nvSpPr>
        <p:spPr>
          <a:xfrm>
            <a:off x="1511300" y="5592763"/>
            <a:ext cx="0" cy="5715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6" name="直接连接符 10265"/>
          <p:cNvSpPr>
            <a:spLocks noChangeAspect="1"/>
          </p:cNvSpPr>
          <p:nvPr/>
        </p:nvSpPr>
        <p:spPr>
          <a:xfrm>
            <a:off x="1309688" y="5308600"/>
            <a:ext cx="0" cy="5683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7" name="直接连接符 10266"/>
          <p:cNvSpPr>
            <a:spLocks noChangeAspect="1"/>
          </p:cNvSpPr>
          <p:nvPr/>
        </p:nvSpPr>
        <p:spPr>
          <a:xfrm>
            <a:off x="2317750" y="4167188"/>
            <a:ext cx="7064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8" name="直接连接符 10267"/>
          <p:cNvSpPr>
            <a:spLocks noChangeAspect="1"/>
          </p:cNvSpPr>
          <p:nvPr/>
        </p:nvSpPr>
        <p:spPr>
          <a:xfrm>
            <a:off x="2016125" y="4395788"/>
            <a:ext cx="0" cy="17684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69" name="直接连接符 10268"/>
          <p:cNvSpPr>
            <a:spLocks noChangeAspect="1"/>
          </p:cNvSpPr>
          <p:nvPr/>
        </p:nvSpPr>
        <p:spPr>
          <a:xfrm>
            <a:off x="2519363" y="5592763"/>
            <a:ext cx="0" cy="5715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0" name="直接连接符 10269"/>
          <p:cNvSpPr>
            <a:spLocks noChangeAspect="1"/>
          </p:cNvSpPr>
          <p:nvPr/>
        </p:nvSpPr>
        <p:spPr>
          <a:xfrm flipH="1" flipV="1">
            <a:off x="2317750" y="5876925"/>
            <a:ext cx="201613" cy="287338"/>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0271" name="直接连接符 10270"/>
          <p:cNvSpPr>
            <a:spLocks noChangeAspect="1"/>
          </p:cNvSpPr>
          <p:nvPr/>
        </p:nvSpPr>
        <p:spPr>
          <a:xfrm flipV="1">
            <a:off x="2317750" y="5592763"/>
            <a:ext cx="0" cy="28416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2" name="直接连接符 10271"/>
          <p:cNvSpPr>
            <a:spLocks noChangeAspect="1"/>
          </p:cNvSpPr>
          <p:nvPr/>
        </p:nvSpPr>
        <p:spPr>
          <a:xfrm flipV="1">
            <a:off x="1814513" y="5592763"/>
            <a:ext cx="0" cy="28416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3" name="直接连接符 10272"/>
          <p:cNvSpPr>
            <a:spLocks noChangeAspect="1"/>
          </p:cNvSpPr>
          <p:nvPr/>
        </p:nvSpPr>
        <p:spPr>
          <a:xfrm>
            <a:off x="503238" y="4795838"/>
            <a:ext cx="1008062" cy="13684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4" name="直接连接符 10273"/>
          <p:cNvSpPr>
            <a:spLocks noChangeAspect="1"/>
          </p:cNvSpPr>
          <p:nvPr/>
        </p:nvSpPr>
        <p:spPr>
          <a:xfrm>
            <a:off x="1511300" y="6164263"/>
            <a:ext cx="17145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5" name="直接连接符 10274"/>
          <p:cNvSpPr>
            <a:spLocks noChangeAspect="1"/>
          </p:cNvSpPr>
          <p:nvPr/>
        </p:nvSpPr>
        <p:spPr>
          <a:xfrm>
            <a:off x="2519363" y="5592763"/>
            <a:ext cx="7064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6" name="直接连接符 10275"/>
          <p:cNvSpPr>
            <a:spLocks noChangeAspect="1"/>
          </p:cNvSpPr>
          <p:nvPr/>
        </p:nvSpPr>
        <p:spPr>
          <a:xfrm>
            <a:off x="1309688" y="5876925"/>
            <a:ext cx="17145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7" name="直接连接符 10276"/>
          <p:cNvSpPr>
            <a:spLocks noChangeAspect="1"/>
          </p:cNvSpPr>
          <p:nvPr/>
        </p:nvSpPr>
        <p:spPr>
          <a:xfrm flipH="1">
            <a:off x="2519363" y="5308600"/>
            <a:ext cx="5048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78" name="直接连接符 10277"/>
          <p:cNvSpPr>
            <a:spLocks noChangeAspect="1"/>
          </p:cNvSpPr>
          <p:nvPr/>
        </p:nvSpPr>
        <p:spPr>
          <a:xfrm flipH="1" flipV="1">
            <a:off x="1814513" y="5876925"/>
            <a:ext cx="201612" cy="287338"/>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0279" name="直接连接符 10278"/>
          <p:cNvSpPr>
            <a:spLocks noChangeAspect="1"/>
          </p:cNvSpPr>
          <p:nvPr/>
        </p:nvSpPr>
        <p:spPr>
          <a:xfrm>
            <a:off x="1309688" y="5876925"/>
            <a:ext cx="1008062"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0280" name="直接连接符 10279"/>
          <p:cNvSpPr>
            <a:spLocks noChangeAspect="1"/>
          </p:cNvSpPr>
          <p:nvPr/>
        </p:nvSpPr>
        <p:spPr>
          <a:xfrm>
            <a:off x="201613" y="4795838"/>
            <a:ext cx="1209675" cy="170973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1" name="直接连接符 10280"/>
          <p:cNvSpPr>
            <a:spLocks noChangeAspect="1"/>
          </p:cNvSpPr>
          <p:nvPr/>
        </p:nvSpPr>
        <p:spPr>
          <a:xfrm flipH="1" flipV="1">
            <a:off x="2519363" y="5137150"/>
            <a:ext cx="958850" cy="13684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2" name="直接连接符 10281"/>
          <p:cNvSpPr>
            <a:spLocks noChangeAspect="1"/>
          </p:cNvSpPr>
          <p:nvPr/>
        </p:nvSpPr>
        <p:spPr>
          <a:xfrm>
            <a:off x="1411288" y="6505575"/>
            <a:ext cx="20669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3" name="直接连接符 10282"/>
          <p:cNvSpPr>
            <a:spLocks noChangeAspect="1"/>
          </p:cNvSpPr>
          <p:nvPr/>
        </p:nvSpPr>
        <p:spPr>
          <a:xfrm>
            <a:off x="1511300" y="4908550"/>
            <a:ext cx="17145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5" name="直接连接符 10284"/>
          <p:cNvSpPr>
            <a:spLocks noChangeAspect="1"/>
          </p:cNvSpPr>
          <p:nvPr/>
        </p:nvSpPr>
        <p:spPr>
          <a:xfrm flipH="1" flipV="1">
            <a:off x="503238" y="3540125"/>
            <a:ext cx="1008062" cy="13684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6" name="直接连接符 10285"/>
          <p:cNvSpPr>
            <a:spLocks noChangeAspect="1"/>
          </p:cNvSpPr>
          <p:nvPr/>
        </p:nvSpPr>
        <p:spPr>
          <a:xfrm flipH="1" flipV="1">
            <a:off x="503238" y="4224338"/>
            <a:ext cx="1008062" cy="13684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7" name="直接连接符 10286"/>
          <p:cNvSpPr>
            <a:spLocks noChangeAspect="1"/>
          </p:cNvSpPr>
          <p:nvPr/>
        </p:nvSpPr>
        <p:spPr>
          <a:xfrm flipH="1" flipV="1">
            <a:off x="957263" y="3027363"/>
            <a:ext cx="857250" cy="11398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8" name="直接连接符 10287"/>
          <p:cNvSpPr>
            <a:spLocks noChangeAspect="1"/>
          </p:cNvSpPr>
          <p:nvPr/>
        </p:nvSpPr>
        <p:spPr>
          <a:xfrm flipH="1" flipV="1">
            <a:off x="1462088" y="3027363"/>
            <a:ext cx="855662" cy="11398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89" name="直接连接符 10288"/>
          <p:cNvSpPr>
            <a:spLocks noChangeAspect="1"/>
          </p:cNvSpPr>
          <p:nvPr/>
        </p:nvSpPr>
        <p:spPr>
          <a:xfrm>
            <a:off x="1462088" y="4224338"/>
            <a:ext cx="150812" cy="171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0" name="直接连接符 10289"/>
          <p:cNvSpPr>
            <a:spLocks noChangeAspect="1"/>
          </p:cNvSpPr>
          <p:nvPr/>
        </p:nvSpPr>
        <p:spPr>
          <a:xfrm>
            <a:off x="201613" y="2798763"/>
            <a:ext cx="0" cy="19970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1" name="直接连接符 10290"/>
          <p:cNvSpPr>
            <a:spLocks noChangeAspect="1"/>
          </p:cNvSpPr>
          <p:nvPr/>
        </p:nvSpPr>
        <p:spPr>
          <a:xfrm flipH="1">
            <a:off x="201613" y="2798763"/>
            <a:ext cx="20161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2" name="直接连接符 10291"/>
          <p:cNvSpPr>
            <a:spLocks noChangeAspect="1"/>
          </p:cNvSpPr>
          <p:nvPr/>
        </p:nvSpPr>
        <p:spPr>
          <a:xfrm flipV="1">
            <a:off x="503238" y="3540125"/>
            <a:ext cx="0" cy="684213"/>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0293" name="直接连接符 10292"/>
          <p:cNvSpPr>
            <a:spLocks noChangeAspect="1"/>
          </p:cNvSpPr>
          <p:nvPr/>
        </p:nvSpPr>
        <p:spPr>
          <a:xfrm flipV="1">
            <a:off x="503238" y="3027363"/>
            <a:ext cx="454025" cy="512762"/>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0294" name="直接连接符 10293"/>
          <p:cNvSpPr>
            <a:spLocks noChangeAspect="1"/>
          </p:cNvSpPr>
          <p:nvPr/>
        </p:nvSpPr>
        <p:spPr>
          <a:xfrm>
            <a:off x="957263" y="3027363"/>
            <a:ext cx="504825"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0295" name="直接连接符 10294"/>
          <p:cNvSpPr>
            <a:spLocks noChangeAspect="1"/>
          </p:cNvSpPr>
          <p:nvPr/>
        </p:nvSpPr>
        <p:spPr>
          <a:xfrm>
            <a:off x="1462088" y="3027363"/>
            <a:ext cx="0" cy="1196975"/>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10296" name="直接连接符 10295"/>
          <p:cNvSpPr>
            <a:spLocks noChangeAspect="1"/>
          </p:cNvSpPr>
          <p:nvPr/>
        </p:nvSpPr>
        <p:spPr>
          <a:xfrm>
            <a:off x="2217738" y="2798763"/>
            <a:ext cx="0" cy="13684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7" name="直接连接符 10296"/>
          <p:cNvSpPr>
            <a:spLocks noChangeAspect="1"/>
          </p:cNvSpPr>
          <p:nvPr/>
        </p:nvSpPr>
        <p:spPr>
          <a:xfrm>
            <a:off x="201613" y="4795838"/>
            <a:ext cx="110807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8" name="直接连接符 10297"/>
          <p:cNvSpPr>
            <a:spLocks noChangeAspect="1"/>
          </p:cNvSpPr>
          <p:nvPr/>
        </p:nvSpPr>
        <p:spPr>
          <a:xfrm>
            <a:off x="2519363" y="4395788"/>
            <a:ext cx="7064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0299" name="直接连接符 10298"/>
          <p:cNvSpPr>
            <a:spLocks noChangeAspect="1"/>
          </p:cNvSpPr>
          <p:nvPr/>
        </p:nvSpPr>
        <p:spPr>
          <a:xfrm>
            <a:off x="1309688" y="5876925"/>
            <a:ext cx="201612" cy="287338"/>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0300" name="直接连接符 10299"/>
          <p:cNvSpPr>
            <a:spLocks noChangeAspect="1"/>
          </p:cNvSpPr>
          <p:nvPr/>
        </p:nvSpPr>
        <p:spPr>
          <a:xfrm>
            <a:off x="1511300" y="6164263"/>
            <a:ext cx="1008063"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10301" name="直接连接符 10300"/>
          <p:cNvSpPr>
            <a:spLocks noChangeAspect="1"/>
          </p:cNvSpPr>
          <p:nvPr/>
        </p:nvSpPr>
        <p:spPr>
          <a:xfrm>
            <a:off x="3225800" y="4395788"/>
            <a:ext cx="0" cy="1196975"/>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10302" name="文本框 10301"/>
          <p:cNvSpPr txBox="1">
            <a:spLocks noChangeAspect="1"/>
          </p:cNvSpPr>
          <p:nvPr/>
        </p:nvSpPr>
        <p:spPr>
          <a:xfrm>
            <a:off x="187325" y="2609850"/>
            <a:ext cx="477838" cy="579438"/>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10303" name="文本框 10302"/>
          <p:cNvSpPr txBox="1">
            <a:spLocks noChangeAspect="1"/>
          </p:cNvSpPr>
          <p:nvPr/>
        </p:nvSpPr>
        <p:spPr>
          <a:xfrm>
            <a:off x="1457325" y="6042025"/>
            <a:ext cx="500063" cy="579438"/>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10304" name="文本框 10303"/>
          <p:cNvSpPr txBox="1">
            <a:spLocks noChangeAspect="1"/>
          </p:cNvSpPr>
          <p:nvPr/>
        </p:nvSpPr>
        <p:spPr>
          <a:xfrm>
            <a:off x="2193925" y="2952750"/>
            <a:ext cx="590550" cy="579438"/>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W</a:t>
            </a:r>
          </a:p>
        </p:txBody>
      </p:sp>
      <p:sp>
        <p:nvSpPr>
          <p:cNvPr id="10305" name="文本框 10304"/>
          <p:cNvSpPr txBox="1">
            <a:spLocks noChangeAspect="1"/>
          </p:cNvSpPr>
          <p:nvPr/>
        </p:nvSpPr>
        <p:spPr>
          <a:xfrm>
            <a:off x="187325" y="4257675"/>
            <a:ext cx="477838" cy="579438"/>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sp>
        <p:nvSpPr>
          <p:cNvPr id="10327" name="直接连接符 10326"/>
          <p:cNvSpPr>
            <a:spLocks noChangeAspect="1"/>
          </p:cNvSpPr>
          <p:nvPr/>
        </p:nvSpPr>
        <p:spPr>
          <a:xfrm flipH="1">
            <a:off x="1524000" y="4414838"/>
            <a:ext cx="469900" cy="481012"/>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10433" name="直接连接符 10432"/>
          <p:cNvSpPr>
            <a:spLocks noChangeAspect="1"/>
          </p:cNvSpPr>
          <p:nvPr/>
        </p:nvSpPr>
        <p:spPr>
          <a:xfrm flipH="1">
            <a:off x="187325" y="4895850"/>
            <a:ext cx="1336675" cy="1303338"/>
          </a:xfrm>
          <a:prstGeom prst="line">
            <a:avLst/>
          </a:prstGeom>
          <a:ln w="19050" cap="flat" cmpd="sng">
            <a:solidFill>
              <a:srgbClr val="FF3300"/>
            </a:solidFill>
            <a:prstDash val="solid"/>
            <a:headEnd type="none" w="med" len="med"/>
            <a:tailEnd type="none" w="med" len="med"/>
          </a:ln>
        </p:spPr>
        <p:txBody>
          <a:bodyPr/>
          <a:lstStyle/>
          <a:p>
            <a:endParaRPr lang="zh-CN" altLang="en-US"/>
          </a:p>
        </p:txBody>
      </p:sp>
      <p:grpSp>
        <p:nvGrpSpPr>
          <p:cNvPr id="10513" name="组合 10512"/>
          <p:cNvGrpSpPr>
            <a:grpSpLocks noChangeAspect="1"/>
          </p:cNvGrpSpPr>
          <p:nvPr/>
        </p:nvGrpSpPr>
        <p:grpSpPr>
          <a:xfrm>
            <a:off x="220663" y="5635625"/>
            <a:ext cx="1270000" cy="563563"/>
            <a:chOff x="167" y="3020"/>
            <a:chExt cx="889" cy="394"/>
          </a:xfrm>
        </p:grpSpPr>
        <p:sp>
          <p:nvSpPr>
            <p:cNvPr id="10430" name="直接连接符 10429"/>
            <p:cNvSpPr>
              <a:spLocks noChangeAspect="1"/>
            </p:cNvSpPr>
            <p:nvPr/>
          </p:nvSpPr>
          <p:spPr>
            <a:xfrm flipH="1">
              <a:off x="167" y="3388"/>
              <a:ext cx="889" cy="0"/>
            </a:xfrm>
            <a:prstGeom prst="line">
              <a:avLst/>
            </a:prstGeom>
            <a:ln w="22225" cap="flat" cmpd="sng">
              <a:solidFill>
                <a:srgbClr val="FF3300"/>
              </a:solidFill>
              <a:prstDash val="solid"/>
              <a:headEnd type="none" w="med" len="med"/>
              <a:tailEnd type="none" w="med" len="med"/>
            </a:ln>
          </p:spPr>
          <p:txBody>
            <a:bodyPr/>
            <a:lstStyle/>
            <a:p>
              <a:endParaRPr lang="zh-CN" altLang="en-US"/>
            </a:p>
          </p:txBody>
        </p:sp>
        <p:sp>
          <p:nvSpPr>
            <p:cNvPr id="10432" name="任意多边形 10431"/>
            <p:cNvSpPr>
              <a:spLocks noChangeAspect="1"/>
            </p:cNvSpPr>
            <p:nvPr/>
          </p:nvSpPr>
          <p:spPr>
            <a:xfrm>
              <a:off x="471" y="3078"/>
              <a:ext cx="141" cy="33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2225" cap="flat" cmpd="sng">
              <a:solidFill>
                <a:srgbClr val="FF3300"/>
              </a:solidFill>
              <a:prstDash val="solid"/>
              <a:headEnd type="none" w="med" len="med"/>
              <a:tailEnd type="none" w="med" len="med"/>
            </a:ln>
          </p:spPr>
          <p:txBody>
            <a:bodyPr/>
            <a:lstStyle/>
            <a:p>
              <a:endParaRPr lang="zh-CN" altLang="en-US"/>
            </a:p>
          </p:txBody>
        </p:sp>
        <p:sp>
          <p:nvSpPr>
            <p:cNvPr id="10434" name="文本框 10433"/>
            <p:cNvSpPr txBox="1">
              <a:spLocks noChangeAspect="1"/>
            </p:cNvSpPr>
            <p:nvPr/>
          </p:nvSpPr>
          <p:spPr>
            <a:xfrm>
              <a:off x="321" y="3020"/>
              <a:ext cx="286" cy="363"/>
            </a:xfrm>
            <a:prstGeom prst="rect">
              <a:avLst/>
            </a:prstGeom>
            <a:noFill/>
            <a:ln w="22225">
              <a:noFill/>
              <a:miter/>
            </a:ln>
          </p:spPr>
          <p:txBody>
            <a:bodyPr wrap="none" anchor="t">
              <a:spAutoFit/>
            </a:bodyPr>
            <a:lstStyle/>
            <a:p>
              <a:pPr lvl="0"/>
              <a:r>
                <a:rPr lang="en-US" altLang="zh-CN" sz="2800" b="1">
                  <a:solidFill>
                    <a:srgbClr val="FF33CC"/>
                  </a:solidFill>
                  <a:latin typeface="Times New Roman" pitchFamily="18" charset="0"/>
                  <a:ea typeface="宋体" pitchFamily="2" charset="-122"/>
                  <a:sym typeface="Symbol" pitchFamily="18" charset="2"/>
                </a:rPr>
                <a:t></a:t>
              </a:r>
              <a:endParaRPr lang="en-US" altLang="zh-CN" sz="2800" b="1">
                <a:solidFill>
                  <a:srgbClr val="FF33CC"/>
                </a:solidFill>
                <a:latin typeface="Times New Roman" pitchFamily="18" charset="0"/>
                <a:ea typeface="宋体" pitchFamily="2" charset="-122"/>
              </a:endParaRPr>
            </a:p>
          </p:txBody>
        </p:sp>
      </p:grpSp>
      <p:grpSp>
        <p:nvGrpSpPr>
          <p:cNvPr id="10454" name="组合 10453"/>
          <p:cNvGrpSpPr>
            <a:grpSpLocks noChangeAspect="1"/>
          </p:cNvGrpSpPr>
          <p:nvPr/>
        </p:nvGrpSpPr>
        <p:grpSpPr>
          <a:xfrm>
            <a:off x="1457325" y="4292600"/>
            <a:ext cx="882650" cy="973138"/>
            <a:chOff x="1200" y="2219"/>
            <a:chExt cx="632" cy="680"/>
          </a:xfrm>
        </p:grpSpPr>
        <p:sp>
          <p:nvSpPr>
            <p:cNvPr id="10452" name="文本框 10451"/>
            <p:cNvSpPr txBox="1">
              <a:spLocks noChangeAspect="1"/>
            </p:cNvSpPr>
            <p:nvPr/>
          </p:nvSpPr>
          <p:spPr>
            <a:xfrm>
              <a:off x="1200" y="2536"/>
              <a:ext cx="232" cy="363"/>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10453" name="文本框 10452"/>
            <p:cNvSpPr txBox="1">
              <a:spLocks noChangeAspect="1"/>
            </p:cNvSpPr>
            <p:nvPr/>
          </p:nvSpPr>
          <p:spPr>
            <a:xfrm>
              <a:off x="1530" y="2219"/>
              <a:ext cx="302" cy="363"/>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grpSp>
      <p:sp>
        <p:nvSpPr>
          <p:cNvPr id="10515" name="直接连接符 10514"/>
          <p:cNvSpPr>
            <a:spLocks noChangeAspect="1"/>
          </p:cNvSpPr>
          <p:nvPr/>
        </p:nvSpPr>
        <p:spPr>
          <a:xfrm flipV="1">
            <a:off x="1971675" y="2963863"/>
            <a:ext cx="1304925" cy="1441450"/>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nvGrpSpPr>
          <p:cNvPr id="10517" name="组合 10516"/>
          <p:cNvGrpSpPr>
            <a:grpSpLocks noChangeAspect="1"/>
          </p:cNvGrpSpPr>
          <p:nvPr/>
        </p:nvGrpSpPr>
        <p:grpSpPr>
          <a:xfrm>
            <a:off x="2863850" y="2963863"/>
            <a:ext cx="519113" cy="1441450"/>
            <a:chOff x="2016" y="1152"/>
            <a:chExt cx="363" cy="1008"/>
          </a:xfrm>
        </p:grpSpPr>
        <p:sp>
          <p:nvSpPr>
            <p:cNvPr id="10420" name="文本框 10419"/>
            <p:cNvSpPr txBox="1">
              <a:spLocks noChangeAspect="1"/>
            </p:cNvSpPr>
            <p:nvPr/>
          </p:nvSpPr>
          <p:spPr>
            <a:xfrm>
              <a:off x="2016" y="1296"/>
              <a:ext cx="363" cy="363"/>
            </a:xfrm>
            <a:prstGeom prst="rect">
              <a:avLst/>
            </a:prstGeom>
            <a:noFill/>
            <a:ln w="19050">
              <a:noFill/>
              <a:miter/>
            </a:ln>
          </p:spPr>
          <p:txBody>
            <a:bodyPr>
              <a:spAutoFit/>
            </a:bodyPr>
            <a:lstStyle/>
            <a:p>
              <a:pPr lvl="0"/>
              <a:r>
                <a:rPr lang="en-US" altLang="zh-CN" sz="2800" b="1">
                  <a:solidFill>
                    <a:srgbClr val="FF33CC"/>
                  </a:solidFill>
                  <a:latin typeface="Times New Roman" pitchFamily="18" charset="0"/>
                  <a:ea typeface="宋体" pitchFamily="2" charset="-122"/>
                  <a:sym typeface="Symbol" pitchFamily="18" charset="2"/>
                </a:rPr>
                <a:t></a:t>
              </a:r>
              <a:endParaRPr lang="en-US" altLang="zh-CN" sz="2800" b="1">
                <a:solidFill>
                  <a:srgbClr val="FF33CC"/>
                </a:solidFill>
                <a:latin typeface="Times New Roman" pitchFamily="18" charset="0"/>
                <a:ea typeface="宋体" pitchFamily="2" charset="-122"/>
              </a:endParaRPr>
            </a:p>
          </p:txBody>
        </p:sp>
        <p:sp>
          <p:nvSpPr>
            <p:cNvPr id="10443" name="任意多边形 10442"/>
            <p:cNvSpPr>
              <a:spLocks noChangeAspect="1"/>
            </p:cNvSpPr>
            <p:nvPr/>
          </p:nvSpPr>
          <p:spPr>
            <a:xfrm flipH="1" flipV="1">
              <a:off x="2016" y="1488"/>
              <a:ext cx="234"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flat" cmpd="sng">
              <a:solidFill>
                <a:srgbClr val="FF3300"/>
              </a:solidFill>
              <a:prstDash val="solid"/>
              <a:headEnd type="none" w="med" len="med"/>
              <a:tailEnd type="none" w="med" len="med"/>
            </a:ln>
          </p:spPr>
          <p:txBody>
            <a:bodyPr/>
            <a:lstStyle/>
            <a:p>
              <a:endParaRPr lang="zh-CN" altLang="en-US"/>
            </a:p>
          </p:txBody>
        </p:sp>
        <p:sp>
          <p:nvSpPr>
            <p:cNvPr id="10516" name="直接连接符 10515"/>
            <p:cNvSpPr>
              <a:spLocks noChangeAspect="1"/>
            </p:cNvSpPr>
            <p:nvPr/>
          </p:nvSpPr>
          <p:spPr>
            <a:xfrm flipV="1">
              <a:off x="2280" y="1152"/>
              <a:ext cx="0" cy="1008"/>
            </a:xfrm>
            <a:prstGeom prst="line">
              <a:avLst/>
            </a:prstGeom>
            <a:ln w="19050" cap="flat" cmpd="sng">
              <a:solidFill>
                <a:srgbClr val="FF3300"/>
              </a:solidFill>
              <a:prstDash val="solid"/>
              <a:headEnd type="none" w="med" len="med"/>
              <a:tailEnd type="none" w="med" len="med"/>
            </a:ln>
          </p:spPr>
          <p:txBody>
            <a:bodyPr/>
            <a:lstStyle/>
            <a:p>
              <a:endParaRPr lang="zh-CN" altLang="en-US"/>
            </a:p>
          </p:txBody>
        </p:sp>
      </p:grpSp>
      <p:sp>
        <p:nvSpPr>
          <p:cNvPr id="10523" name="文本框 10522"/>
          <p:cNvSpPr txBox="1">
            <a:spLocks noChangeAspect="1"/>
          </p:cNvSpPr>
          <p:nvPr/>
        </p:nvSpPr>
        <p:spPr>
          <a:xfrm>
            <a:off x="3382963" y="6315075"/>
            <a:ext cx="477837" cy="579438"/>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Y</a:t>
            </a:r>
          </a:p>
        </p:txBody>
      </p:sp>
      <p:sp>
        <p:nvSpPr>
          <p:cNvPr id="10525" name="文本框 10524"/>
          <p:cNvSpPr txBox="1">
            <a:spLocks noChangeAspect="1"/>
          </p:cNvSpPr>
          <p:nvPr/>
        </p:nvSpPr>
        <p:spPr>
          <a:xfrm>
            <a:off x="1744663" y="2660650"/>
            <a:ext cx="455612" cy="579438"/>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Z</a:t>
            </a:r>
          </a:p>
        </p:txBody>
      </p:sp>
      <p:sp>
        <p:nvSpPr>
          <p:cNvPr id="10527" name="矩形 10526"/>
          <p:cNvSpPr/>
          <p:nvPr/>
        </p:nvSpPr>
        <p:spPr>
          <a:xfrm>
            <a:off x="-36195" y="980123"/>
            <a:ext cx="9144000" cy="755015"/>
          </a:xfrm>
          <a:prstGeom prst="rect">
            <a:avLst/>
          </a:prstGeom>
          <a:noFill/>
          <a:ln w="9525">
            <a:noFill/>
            <a:miter/>
          </a:ln>
        </p:spPr>
        <p:txBody>
          <a:bodyPr anchor="ctr">
            <a:spAutoFit/>
          </a:bodyPr>
          <a:lstStyle/>
          <a:p>
            <a:pPr lvl="0">
              <a:lnSpc>
                <a:spcPct val="90000"/>
              </a:lnSpc>
            </a:pPr>
            <a:r>
              <a:rPr lang="zh-CN" altLang="en-US" sz="2400" dirty="0">
                <a:solidFill>
                  <a:srgbClr val="FF0000"/>
                </a:solidFill>
                <a:latin typeface="黑体" pitchFamily="2" charset="-122"/>
                <a:ea typeface="黑体" pitchFamily="2" charset="-122"/>
              </a:rPr>
              <a:t>投影特征</a:t>
            </a:r>
            <a:r>
              <a:rPr lang="zh-CN" altLang="en-US" sz="2400" dirty="0">
                <a:solidFill>
                  <a:srgbClr val="0000FF"/>
                </a:solidFill>
                <a:latin typeface="黑体" pitchFamily="2" charset="-122"/>
                <a:ea typeface="黑体" pitchFamily="2" charset="-122"/>
                <a:sym typeface="+mn-ea"/>
              </a:rPr>
              <a:t>：</a:t>
            </a:r>
            <a:r>
              <a:rPr lang="zh-CN" altLang="en-US" sz="2400" dirty="0">
                <a:solidFill>
                  <a:schemeClr val="tx1"/>
                </a:solidFill>
                <a:latin typeface="黑体" pitchFamily="2" charset="-122"/>
                <a:ea typeface="黑体" pitchFamily="2" charset="-122"/>
                <a:sym typeface="+mn-ea"/>
              </a:rPr>
              <a:t>a</a:t>
            </a:r>
            <a:r>
              <a:rPr lang="en-US" altLang="zh-CN" sz="2400" dirty="0">
                <a:solidFill>
                  <a:srgbClr val="0000FF"/>
                </a:solidFill>
                <a:latin typeface="黑体" pitchFamily="2" charset="-122"/>
                <a:ea typeface="黑体" pitchFamily="2" charset="-122"/>
                <a:sym typeface="+mn-ea"/>
              </a:rPr>
              <a:t>.</a:t>
            </a:r>
            <a:r>
              <a:rPr lang="zh-CN" altLang="en-US" sz="2400" dirty="0">
                <a:solidFill>
                  <a:srgbClr val="0000FF"/>
                </a:solidFill>
                <a:latin typeface="黑体" pitchFamily="2" charset="-122"/>
                <a:ea typeface="黑体" pitchFamily="2" charset="-122"/>
                <a:sym typeface="+mn-ea"/>
              </a:rPr>
              <a:t> </a:t>
            </a:r>
            <a:r>
              <a:rPr lang="zh-CN" altLang="en-US" sz="2400" dirty="0">
                <a:solidFill>
                  <a:schemeClr val="tx1"/>
                </a:solidFill>
                <a:latin typeface="黑体" pitchFamily="2" charset="-122"/>
                <a:ea typeface="黑体" pitchFamily="2" charset="-122"/>
              </a:rPr>
              <a:t>直线在</a:t>
            </a:r>
            <a:r>
              <a:rPr lang="zh-CN" altLang="en-US" sz="2400" u="sng" dirty="0">
                <a:solidFill>
                  <a:srgbClr val="FF0000"/>
                </a:solidFill>
                <a:latin typeface="黑体" pitchFamily="2" charset="-122"/>
                <a:ea typeface="黑体" pitchFamily="2" charset="-122"/>
              </a:rPr>
              <a:t>与其所平行的投影面</a:t>
            </a:r>
            <a:r>
              <a:rPr lang="zh-CN" altLang="en-US" sz="2400" dirty="0">
                <a:solidFill>
                  <a:schemeClr val="tx1"/>
                </a:solidFill>
                <a:latin typeface="黑体" pitchFamily="2" charset="-122"/>
                <a:ea typeface="黑体" pitchFamily="2" charset="-122"/>
              </a:rPr>
              <a:t>上的投影反映该直线的</a:t>
            </a:r>
            <a:r>
              <a:rPr lang="zh-CN" altLang="en-US" sz="2400" u="sng" dirty="0">
                <a:solidFill>
                  <a:srgbClr val="FF0000"/>
                </a:solidFill>
                <a:latin typeface="黑体" pitchFamily="2" charset="-122"/>
                <a:ea typeface="黑体" pitchFamily="2" charset="-122"/>
              </a:rPr>
              <a:t>实长</a:t>
            </a:r>
            <a:r>
              <a:rPr lang="zh-CN" altLang="en-US" sz="2400" dirty="0">
                <a:solidFill>
                  <a:schemeClr val="tx1"/>
                </a:solidFill>
                <a:latin typeface="黑体" pitchFamily="2" charset="-122"/>
                <a:ea typeface="黑体" pitchFamily="2" charset="-122"/>
              </a:rPr>
              <a:t>，同时还反映该直线与另两个投影面之间的</a:t>
            </a:r>
            <a:r>
              <a:rPr lang="zh-CN" altLang="en-US" sz="2400" u="sng" dirty="0">
                <a:solidFill>
                  <a:srgbClr val="FF0000"/>
                </a:solidFill>
                <a:latin typeface="黑体" pitchFamily="2" charset="-122"/>
                <a:ea typeface="黑体" pitchFamily="2" charset="-122"/>
              </a:rPr>
              <a:t>真实倾角</a:t>
            </a:r>
            <a:r>
              <a:rPr lang="zh-CN" altLang="en-US" sz="2400" dirty="0">
                <a:solidFill>
                  <a:schemeClr val="tx1"/>
                </a:solidFill>
                <a:latin typeface="黑体" pitchFamily="2" charset="-122"/>
                <a:ea typeface="黑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27"/>
                                        </p:tgtEl>
                                        <p:attrNameLst>
                                          <p:attrName>style.visibility</p:attrName>
                                        </p:attrNameLst>
                                      </p:cBhvr>
                                      <p:to>
                                        <p:strVal val="visible"/>
                                      </p:to>
                                    </p:set>
                                    <p:anim calcmode="lin" valueType="num">
                                      <p:cBhvr additive="base">
                                        <p:cTn id="7" dur="500" fill="hold"/>
                                        <p:tgtEl>
                                          <p:spTgt spid="10527"/>
                                        </p:tgtEl>
                                        <p:attrNameLst>
                                          <p:attrName>ppt_x</p:attrName>
                                        </p:attrNameLst>
                                      </p:cBhvr>
                                      <p:tavLst>
                                        <p:tav tm="0">
                                          <p:val>
                                            <p:strVal val="0-#ppt_w/2"/>
                                          </p:val>
                                        </p:tav>
                                        <p:tav tm="100000">
                                          <p:val>
                                            <p:strVal val="#ppt_x"/>
                                          </p:val>
                                        </p:tav>
                                      </p:tavLst>
                                    </p:anim>
                                    <p:anim calcmode="lin" valueType="num">
                                      <p:cBhvr additive="base">
                                        <p:cTn id="8" dur="500" fill="hold"/>
                                        <p:tgtEl>
                                          <p:spTgt spid="10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14" name="矩形 54413"/>
          <p:cNvSpPr/>
          <p:nvPr/>
        </p:nvSpPr>
        <p:spPr>
          <a:xfrm>
            <a:off x="-18415" y="386398"/>
            <a:ext cx="9024620" cy="786130"/>
          </a:xfrm>
          <a:prstGeom prst="rect">
            <a:avLst/>
          </a:prstGeom>
          <a:noFill/>
          <a:ln w="9525">
            <a:noFill/>
            <a:miter/>
          </a:ln>
        </p:spPr>
        <p:txBody>
          <a:bodyPr wrap="square" anchor="ctr">
            <a:spAutoFit/>
          </a:bodyPr>
          <a:lstStyle/>
          <a:p>
            <a:pPr lvl="0">
              <a:lnSpc>
                <a:spcPct val="95000"/>
              </a:lnSpc>
            </a:pPr>
            <a:r>
              <a:rPr lang="en-US" altLang="zh-CN" sz="2400" dirty="0">
                <a:solidFill>
                  <a:schemeClr val="tx1"/>
                </a:solidFill>
                <a:latin typeface="黑体" pitchFamily="2" charset="-122"/>
                <a:ea typeface="黑体" pitchFamily="2" charset="-122"/>
              </a:rPr>
              <a:t>b  </a:t>
            </a:r>
            <a:r>
              <a:rPr lang="zh-CN" altLang="en-US" sz="2400" dirty="0">
                <a:solidFill>
                  <a:schemeClr val="tx1"/>
                </a:solidFill>
                <a:latin typeface="黑体" pitchFamily="2" charset="-122"/>
                <a:ea typeface="黑体" pitchFamily="2" charset="-122"/>
              </a:rPr>
              <a:t>直线的其余两个投影均分别平行于相应的投影轴，</a:t>
            </a:r>
            <a:r>
              <a:rPr lang="zh-CN" altLang="en-US" sz="2400" u="sng" dirty="0">
                <a:solidFill>
                  <a:srgbClr val="FF0000"/>
                </a:solidFill>
                <a:latin typeface="黑体" pitchFamily="2" charset="-122"/>
                <a:ea typeface="黑体" pitchFamily="2" charset="-122"/>
              </a:rPr>
              <a:t>该两投影与相应投影轴之间的距离即为该直线与相应投影面之间的距离。</a:t>
            </a:r>
          </a:p>
        </p:txBody>
      </p:sp>
      <p:grpSp>
        <p:nvGrpSpPr>
          <p:cNvPr id="54641" name="组合 54640"/>
          <p:cNvGrpSpPr/>
          <p:nvPr/>
        </p:nvGrpSpPr>
        <p:grpSpPr>
          <a:xfrm>
            <a:off x="7172325" y="1295400"/>
            <a:ext cx="635000" cy="1128713"/>
            <a:chOff x="4790" y="954"/>
            <a:chExt cx="411" cy="711"/>
          </a:xfrm>
        </p:grpSpPr>
        <p:sp>
          <p:nvSpPr>
            <p:cNvPr id="54642" name="文本框 54641"/>
            <p:cNvSpPr txBox="1"/>
            <p:nvPr/>
          </p:nvSpPr>
          <p:spPr>
            <a:xfrm>
              <a:off x="4839" y="1338"/>
              <a:ext cx="362"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4643" name="文本框 54642"/>
            <p:cNvSpPr txBox="1"/>
            <p:nvPr/>
          </p:nvSpPr>
          <p:spPr>
            <a:xfrm>
              <a:off x="4790" y="954"/>
              <a:ext cx="375"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54644" name="组合 54643"/>
          <p:cNvGrpSpPr/>
          <p:nvPr/>
        </p:nvGrpSpPr>
        <p:grpSpPr>
          <a:xfrm>
            <a:off x="4440238" y="1381125"/>
            <a:ext cx="4403725" cy="5280025"/>
            <a:chOff x="2809" y="870"/>
            <a:chExt cx="2774" cy="3326"/>
          </a:xfrm>
        </p:grpSpPr>
        <p:grpSp>
          <p:nvGrpSpPr>
            <p:cNvPr id="54645" name="组合 54644"/>
            <p:cNvGrpSpPr/>
            <p:nvPr/>
          </p:nvGrpSpPr>
          <p:grpSpPr>
            <a:xfrm>
              <a:off x="2996" y="1062"/>
              <a:ext cx="1544" cy="1440"/>
              <a:chOff x="3168" y="1056"/>
              <a:chExt cx="1824" cy="1776"/>
            </a:xfrm>
          </p:grpSpPr>
          <p:sp>
            <p:nvSpPr>
              <p:cNvPr id="54646" name="任意多边形 54645"/>
              <p:cNvSpPr/>
              <p:nvPr/>
            </p:nvSpPr>
            <p:spPr>
              <a:xfrm>
                <a:off x="3168" y="1056"/>
                <a:ext cx="960" cy="1104"/>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4647" name="任意多边形 54646"/>
              <p:cNvSpPr/>
              <p:nvPr/>
            </p:nvSpPr>
            <p:spPr>
              <a:xfrm>
                <a:off x="4560" y="1056"/>
                <a:ext cx="432" cy="1104"/>
              </a:xfrm>
              <a:custGeom>
                <a:avLst/>
                <a:gdLst/>
                <a:ahLst/>
                <a:cxnLst/>
                <a:rect l="0" t="0" r="0" b="0"/>
                <a:pathLst>
                  <a:path w="432" h="1104">
                    <a:moveTo>
                      <a:pt x="0" y="0"/>
                    </a:moveTo>
                    <a:lnTo>
                      <a:pt x="0" y="1104"/>
                    </a:lnTo>
                    <a:lnTo>
                      <a:pt x="432" y="1104"/>
                    </a:lnTo>
                    <a:lnTo>
                      <a:pt x="432"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4648" name="直接连接符 54647"/>
              <p:cNvSpPr/>
              <p:nvPr/>
            </p:nvSpPr>
            <p:spPr>
              <a:xfrm>
                <a:off x="4560" y="1536"/>
                <a:ext cx="43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4649" name="任意多边形 54648"/>
              <p:cNvSpPr/>
              <p:nvPr/>
            </p:nvSpPr>
            <p:spPr>
              <a:xfrm>
                <a:off x="3168" y="2400"/>
                <a:ext cx="960" cy="432"/>
              </a:xfrm>
              <a:custGeom>
                <a:avLst/>
                <a:gdLst/>
                <a:ahLst/>
                <a:cxnLst/>
                <a:rect l="0" t="0" r="0" b="0"/>
                <a:pathLst>
                  <a:path w="960" h="432">
                    <a:moveTo>
                      <a:pt x="0" y="0"/>
                    </a:moveTo>
                    <a:lnTo>
                      <a:pt x="0" y="432"/>
                    </a:lnTo>
                    <a:lnTo>
                      <a:pt x="960" y="432"/>
                    </a:lnTo>
                    <a:lnTo>
                      <a:pt x="960"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4650" name="直接连接符 54649"/>
              <p:cNvSpPr/>
              <p:nvPr/>
            </p:nvSpPr>
            <p:spPr>
              <a:xfrm>
                <a:off x="3600" y="240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sp>
          <p:nvSpPr>
            <p:cNvPr id="54651" name="直接连接符 54650"/>
            <p:cNvSpPr/>
            <p:nvPr/>
          </p:nvSpPr>
          <p:spPr>
            <a:xfrm flipV="1">
              <a:off x="2996" y="1062"/>
              <a:ext cx="375" cy="384"/>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54652" name="文本框 54651"/>
            <p:cNvSpPr txBox="1"/>
            <p:nvPr/>
          </p:nvSpPr>
          <p:spPr>
            <a:xfrm>
              <a:off x="2893" y="2400"/>
              <a:ext cx="228"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4653" name="文本框 54652"/>
            <p:cNvSpPr txBox="1"/>
            <p:nvPr/>
          </p:nvSpPr>
          <p:spPr>
            <a:xfrm>
              <a:off x="3264" y="2400"/>
              <a:ext cx="241"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sp>
          <p:nvSpPr>
            <p:cNvPr id="54654" name="直接连接符 54653"/>
            <p:cNvSpPr/>
            <p:nvPr/>
          </p:nvSpPr>
          <p:spPr>
            <a:xfrm flipV="1">
              <a:off x="4540" y="1062"/>
              <a:ext cx="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54655" name="组合 54654"/>
            <p:cNvGrpSpPr/>
            <p:nvPr/>
          </p:nvGrpSpPr>
          <p:grpSpPr>
            <a:xfrm>
              <a:off x="2809" y="870"/>
              <a:ext cx="702" cy="648"/>
              <a:chOff x="3024" y="1008"/>
              <a:chExt cx="720" cy="648"/>
            </a:xfrm>
          </p:grpSpPr>
          <p:sp>
            <p:nvSpPr>
              <p:cNvPr id="54656" name="文本框 54655"/>
              <p:cNvSpPr txBox="1"/>
              <p:nvPr/>
            </p:nvSpPr>
            <p:spPr>
              <a:xfrm>
                <a:off x="3024" y="1329"/>
                <a:ext cx="297"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4657" name="文本框 54656"/>
              <p:cNvSpPr txBox="1"/>
              <p:nvPr/>
            </p:nvSpPr>
            <p:spPr>
              <a:xfrm>
                <a:off x="3408" y="1008"/>
                <a:ext cx="336" cy="327"/>
              </a:xfrm>
              <a:prstGeom prst="rect">
                <a:avLst/>
              </a:prstGeom>
              <a:noFill/>
              <a:ln w="19050">
                <a:noFill/>
                <a:miter/>
              </a:ln>
            </p:spPr>
            <p:txBody>
              <a:bodyPr>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54658" name="组合 54657"/>
            <p:cNvGrpSpPr/>
            <p:nvPr/>
          </p:nvGrpSpPr>
          <p:grpSpPr>
            <a:xfrm>
              <a:off x="3698" y="2790"/>
              <a:ext cx="211" cy="327"/>
              <a:chOff x="3936" y="2928"/>
              <a:chExt cx="217" cy="327"/>
            </a:xfrm>
          </p:grpSpPr>
          <p:sp>
            <p:nvSpPr>
              <p:cNvPr id="54659" name="任意多边形 54658"/>
              <p:cNvSpPr/>
              <p:nvPr/>
            </p:nvSpPr>
            <p:spPr>
              <a:xfrm>
                <a:off x="4032" y="2976"/>
                <a:ext cx="9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54660" name="文本框 54659"/>
              <p:cNvSpPr txBox="1"/>
              <p:nvPr/>
            </p:nvSpPr>
            <p:spPr>
              <a:xfrm>
                <a:off x="3936" y="2928"/>
                <a:ext cx="217" cy="327"/>
              </a:xfrm>
              <a:prstGeom prst="rect">
                <a:avLst/>
              </a:prstGeom>
              <a:noFill/>
              <a:ln w="19050">
                <a:noFill/>
                <a:miter/>
              </a:ln>
            </p:spPr>
            <p:txBody>
              <a:bodyPr>
                <a:spAutoFit/>
              </a:bodyPr>
              <a:lstStyle/>
              <a:p>
                <a:pPr lvl="0"/>
                <a:r>
                  <a:rPr lang="en-US" altLang="zh-CN" sz="2800" b="1">
                    <a:solidFill>
                      <a:srgbClr val="FF3300"/>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54661" name="组合 54660"/>
            <p:cNvGrpSpPr/>
            <p:nvPr/>
          </p:nvGrpSpPr>
          <p:grpSpPr>
            <a:xfrm>
              <a:off x="3885" y="2540"/>
              <a:ext cx="245" cy="327"/>
              <a:chOff x="4128" y="2678"/>
              <a:chExt cx="252" cy="327"/>
            </a:xfrm>
          </p:grpSpPr>
          <p:sp>
            <p:nvSpPr>
              <p:cNvPr id="54662" name="任意多边形 54661"/>
              <p:cNvSpPr/>
              <p:nvPr/>
            </p:nvSpPr>
            <p:spPr>
              <a:xfrm flipH="1" flipV="1">
                <a:off x="4128" y="2880"/>
                <a:ext cx="192"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flat" cmpd="sng">
                <a:solidFill>
                  <a:schemeClr val="tx1"/>
                </a:solidFill>
                <a:prstDash val="solid"/>
                <a:headEnd type="none" w="med" len="med"/>
                <a:tailEnd type="none" w="med" len="med"/>
              </a:ln>
            </p:spPr>
            <p:txBody>
              <a:bodyPr rot="10800000" wrap="none" anchor="ctr"/>
              <a:lstStyle/>
              <a:p>
                <a:pPr lvl="0" algn="ctr"/>
                <a:endParaRPr sz="2800" b="1" dirty="0">
                  <a:solidFill>
                    <a:schemeClr val="tx1"/>
                  </a:solidFill>
                  <a:latin typeface="Times New Roman" pitchFamily="18" charset="0"/>
                  <a:ea typeface="宋体" pitchFamily="2" charset="-122"/>
                </a:endParaRPr>
              </a:p>
            </p:txBody>
          </p:sp>
          <p:sp>
            <p:nvSpPr>
              <p:cNvPr id="54663" name="文本框 54662"/>
              <p:cNvSpPr txBox="1"/>
              <p:nvPr/>
            </p:nvSpPr>
            <p:spPr>
              <a:xfrm>
                <a:off x="4166" y="2678"/>
                <a:ext cx="214" cy="327"/>
              </a:xfrm>
              <a:prstGeom prst="rect">
                <a:avLst/>
              </a:prstGeom>
              <a:noFill/>
              <a:ln w="190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sym typeface="Symbol" pitchFamily="18" charset="2"/>
                  </a:rPr>
                  <a:t></a:t>
                </a:r>
                <a:endParaRPr lang="en-US" altLang="zh-CN" sz="2800" b="1">
                  <a:solidFill>
                    <a:schemeClr val="tx1"/>
                  </a:solidFill>
                  <a:latin typeface="Times New Roman" pitchFamily="18" charset="0"/>
                  <a:ea typeface="宋体" pitchFamily="2" charset="-122"/>
                </a:endParaRPr>
              </a:p>
            </p:txBody>
          </p:sp>
        </p:grpSp>
        <p:grpSp>
          <p:nvGrpSpPr>
            <p:cNvPr id="54664" name="组合 54663"/>
            <p:cNvGrpSpPr/>
            <p:nvPr/>
          </p:nvGrpSpPr>
          <p:grpSpPr>
            <a:xfrm>
              <a:off x="3049" y="2256"/>
              <a:ext cx="2534" cy="1940"/>
              <a:chOff x="3049" y="2256"/>
              <a:chExt cx="2534" cy="1940"/>
            </a:xfrm>
          </p:grpSpPr>
          <p:sp>
            <p:nvSpPr>
              <p:cNvPr id="54665" name="文本框 54664"/>
              <p:cNvSpPr txBox="1"/>
              <p:nvPr/>
            </p:nvSpPr>
            <p:spPr>
              <a:xfrm>
                <a:off x="4265" y="2256"/>
                <a:ext cx="265"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Z</a:t>
                </a:r>
              </a:p>
            </p:txBody>
          </p:sp>
          <p:sp>
            <p:nvSpPr>
              <p:cNvPr id="54666" name="直接连接符 54665"/>
              <p:cNvSpPr/>
              <p:nvPr/>
            </p:nvSpPr>
            <p:spPr>
              <a:xfrm>
                <a:off x="4228" y="2502"/>
                <a:ext cx="0" cy="168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54667" name="组合 54666"/>
              <p:cNvGrpSpPr/>
              <p:nvPr/>
            </p:nvGrpSpPr>
            <p:grpSpPr>
              <a:xfrm>
                <a:off x="3049" y="2256"/>
                <a:ext cx="2534" cy="1940"/>
                <a:chOff x="3049" y="2256"/>
                <a:chExt cx="2534" cy="1940"/>
              </a:xfrm>
            </p:grpSpPr>
            <p:sp>
              <p:nvSpPr>
                <p:cNvPr id="54668" name="直接连接符 54667"/>
                <p:cNvSpPr/>
                <p:nvPr/>
              </p:nvSpPr>
              <p:spPr>
                <a:xfrm>
                  <a:off x="3199" y="3318"/>
                  <a:ext cx="205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669" name="直接连接符 54668"/>
                <p:cNvSpPr/>
                <p:nvPr/>
              </p:nvSpPr>
              <p:spPr>
                <a:xfrm>
                  <a:off x="4228" y="3318"/>
                  <a:ext cx="748" cy="7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670" name="文本框 54669"/>
                <p:cNvSpPr txBox="1"/>
                <p:nvPr/>
              </p:nvSpPr>
              <p:spPr>
                <a:xfrm>
                  <a:off x="4218" y="3126"/>
                  <a:ext cx="113" cy="327"/>
                </a:xfrm>
                <a:prstGeom prst="rect">
                  <a:avLst/>
                </a:prstGeom>
                <a:noFill/>
                <a:ln w="19050">
                  <a:noFill/>
                  <a:miter/>
                </a:ln>
              </p:spPr>
              <p:txBody>
                <a:bodyPr>
                  <a:spAutoFit/>
                </a:bodyPr>
                <a:lstStyle/>
                <a:p>
                  <a:pPr lvl="0"/>
                  <a:r>
                    <a:rPr lang="en-US" altLang="zh-CN" sz="2800" b="1">
                      <a:solidFill>
                        <a:schemeClr val="tx1"/>
                      </a:solidFill>
                      <a:latin typeface="Times New Roman" pitchFamily="18" charset="0"/>
                      <a:ea typeface="宋体" pitchFamily="2" charset="-122"/>
                    </a:rPr>
                    <a:t>O</a:t>
                  </a:r>
                </a:p>
              </p:txBody>
            </p:sp>
            <p:sp>
              <p:nvSpPr>
                <p:cNvPr id="54671" name="文本框 54670"/>
                <p:cNvSpPr txBox="1"/>
                <p:nvPr/>
              </p:nvSpPr>
              <p:spPr>
                <a:xfrm>
                  <a:off x="3049" y="3024"/>
                  <a:ext cx="278"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54672" name="文本框 54671"/>
                <p:cNvSpPr txBox="1"/>
                <p:nvPr/>
              </p:nvSpPr>
              <p:spPr>
                <a:xfrm>
                  <a:off x="4274" y="3869"/>
                  <a:ext cx="396"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H</a:t>
                  </a:r>
                  <a:endParaRPr lang="en-US" altLang="zh-CN" sz="2800" b="1">
                    <a:solidFill>
                      <a:schemeClr val="tx1"/>
                    </a:solidFill>
                    <a:latin typeface="Times New Roman" pitchFamily="18" charset="0"/>
                    <a:ea typeface="宋体" pitchFamily="2" charset="-122"/>
                  </a:endParaRPr>
                </a:p>
              </p:txBody>
            </p:sp>
            <p:sp>
              <p:nvSpPr>
                <p:cNvPr id="54673" name="文本框 54672"/>
                <p:cNvSpPr txBox="1"/>
                <p:nvPr/>
              </p:nvSpPr>
              <p:spPr>
                <a:xfrm>
                  <a:off x="5153" y="2976"/>
                  <a:ext cx="430"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Y</a:t>
                  </a:r>
                  <a:r>
                    <a:rPr lang="en-US" altLang="zh-CN" sz="2800" b="1" baseline="-25000">
                      <a:solidFill>
                        <a:schemeClr val="tx1"/>
                      </a:solidFill>
                      <a:latin typeface="Times New Roman" pitchFamily="18" charset="0"/>
                      <a:ea typeface="宋体" pitchFamily="2" charset="-122"/>
                    </a:rPr>
                    <a:t>W</a:t>
                  </a:r>
                  <a:endParaRPr lang="en-US" altLang="zh-CN" sz="2800" b="1">
                    <a:solidFill>
                      <a:schemeClr val="tx1"/>
                    </a:solidFill>
                    <a:latin typeface="Times New Roman" pitchFamily="18" charset="0"/>
                    <a:ea typeface="宋体" pitchFamily="2" charset="-122"/>
                  </a:endParaRPr>
                </a:p>
              </p:txBody>
            </p:sp>
            <p:sp>
              <p:nvSpPr>
                <p:cNvPr id="54674" name="直接连接符 54673"/>
                <p:cNvSpPr/>
                <p:nvPr/>
              </p:nvSpPr>
              <p:spPr>
                <a:xfrm>
                  <a:off x="3604" y="3606"/>
                  <a:ext cx="468"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675" name="直接连接符 54674"/>
                <p:cNvSpPr/>
                <p:nvPr/>
              </p:nvSpPr>
              <p:spPr>
                <a:xfrm>
                  <a:off x="3838" y="3606"/>
                  <a:ext cx="70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grpSp>
              <p:nvGrpSpPr>
                <p:cNvPr id="54676" name="组合 54675"/>
                <p:cNvGrpSpPr/>
                <p:nvPr/>
              </p:nvGrpSpPr>
              <p:grpSpPr>
                <a:xfrm>
                  <a:off x="3361" y="2256"/>
                  <a:ext cx="911" cy="759"/>
                  <a:chOff x="3590" y="2394"/>
                  <a:chExt cx="935" cy="759"/>
                </a:xfrm>
              </p:grpSpPr>
              <p:sp>
                <p:nvSpPr>
                  <p:cNvPr id="54677" name="直接连接符 54676"/>
                  <p:cNvSpPr/>
                  <p:nvPr/>
                </p:nvSpPr>
                <p:spPr>
                  <a:xfrm flipV="1">
                    <a:off x="3840" y="2736"/>
                    <a:ext cx="48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678" name="文本框 54677"/>
                  <p:cNvSpPr txBox="1"/>
                  <p:nvPr/>
                </p:nvSpPr>
                <p:spPr>
                  <a:xfrm>
                    <a:off x="3590" y="2826"/>
                    <a:ext cx="298" cy="327"/>
                  </a:xfrm>
                  <a:prstGeom prst="rect">
                    <a:avLst/>
                  </a:prstGeom>
                  <a:noFill/>
                  <a:ln w="571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a:t>
                    </a:r>
                  </a:p>
                </p:txBody>
              </p:sp>
              <p:sp>
                <p:nvSpPr>
                  <p:cNvPr id="54679" name="文本框 54678"/>
                  <p:cNvSpPr txBox="1"/>
                  <p:nvPr/>
                </p:nvSpPr>
                <p:spPr>
                  <a:xfrm>
                    <a:off x="4214" y="2394"/>
                    <a:ext cx="311" cy="327"/>
                  </a:xfrm>
                  <a:prstGeom prst="rect">
                    <a:avLst/>
                  </a:prstGeom>
                  <a:noFill/>
                  <a:ln w="571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b'</a:t>
                    </a:r>
                  </a:p>
                </p:txBody>
              </p:sp>
            </p:grpSp>
            <p:sp>
              <p:nvSpPr>
                <p:cNvPr id="54680" name="直接连接符 54679"/>
                <p:cNvSpPr/>
                <p:nvPr/>
              </p:nvSpPr>
              <p:spPr>
                <a:xfrm flipV="1">
                  <a:off x="4540" y="2598"/>
                  <a:ext cx="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54681" name="组合 54680"/>
                <p:cNvGrpSpPr/>
                <p:nvPr/>
              </p:nvGrpSpPr>
              <p:grpSpPr>
                <a:xfrm>
                  <a:off x="4540" y="2343"/>
                  <a:ext cx="365" cy="807"/>
                  <a:chOff x="5078" y="2442"/>
                  <a:chExt cx="375" cy="807"/>
                </a:xfrm>
              </p:grpSpPr>
              <p:sp>
                <p:nvSpPr>
                  <p:cNvPr id="54682" name="文本框 54681"/>
                  <p:cNvSpPr txBox="1"/>
                  <p:nvPr/>
                </p:nvSpPr>
                <p:spPr>
                  <a:xfrm>
                    <a:off x="5078" y="2922"/>
                    <a:ext cx="362"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4683" name="文本框 54682"/>
                  <p:cNvSpPr txBox="1"/>
                  <p:nvPr/>
                </p:nvSpPr>
                <p:spPr>
                  <a:xfrm>
                    <a:off x="5078" y="2442"/>
                    <a:ext cx="375"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54684" name="组合 54683"/>
                <p:cNvGrpSpPr/>
                <p:nvPr/>
              </p:nvGrpSpPr>
              <p:grpSpPr>
                <a:xfrm>
                  <a:off x="3604" y="2598"/>
                  <a:ext cx="468" cy="1008"/>
                  <a:chOff x="3840" y="2736"/>
                  <a:chExt cx="480" cy="1008"/>
                </a:xfrm>
              </p:grpSpPr>
              <p:sp>
                <p:nvSpPr>
                  <p:cNvPr id="54685" name="直接连接符 54684"/>
                  <p:cNvSpPr/>
                  <p:nvPr/>
                </p:nvSpPr>
                <p:spPr>
                  <a:xfrm>
                    <a:off x="3840" y="3120"/>
                    <a:ext cx="0" cy="336"/>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686" name="直接连接符 54685"/>
                  <p:cNvSpPr/>
                  <p:nvPr/>
                </p:nvSpPr>
                <p:spPr>
                  <a:xfrm>
                    <a:off x="3840" y="3408"/>
                    <a:ext cx="0" cy="3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687" name="直接连接符 54686"/>
                  <p:cNvSpPr/>
                  <p:nvPr/>
                </p:nvSpPr>
                <p:spPr>
                  <a:xfrm>
                    <a:off x="4320" y="2736"/>
                    <a:ext cx="0" cy="768"/>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688" name="直接连接符 54687"/>
                  <p:cNvSpPr/>
                  <p:nvPr/>
                </p:nvSpPr>
                <p:spPr>
                  <a:xfrm>
                    <a:off x="4320" y="3456"/>
                    <a:ext cx="0"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4689" name="组合 54688"/>
                <p:cNvGrpSpPr/>
                <p:nvPr/>
              </p:nvGrpSpPr>
              <p:grpSpPr>
                <a:xfrm>
                  <a:off x="3501" y="3504"/>
                  <a:ext cx="765" cy="366"/>
                  <a:chOff x="3734" y="3642"/>
                  <a:chExt cx="785" cy="366"/>
                </a:xfrm>
              </p:grpSpPr>
              <p:sp>
                <p:nvSpPr>
                  <p:cNvPr id="54690" name="文本框 54689"/>
                  <p:cNvSpPr txBox="1"/>
                  <p:nvPr/>
                </p:nvSpPr>
                <p:spPr>
                  <a:xfrm>
                    <a:off x="3734" y="3642"/>
                    <a:ext cx="234"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a</a:t>
                    </a:r>
                  </a:p>
                </p:txBody>
              </p:sp>
              <p:sp>
                <p:nvSpPr>
                  <p:cNvPr id="54691" name="文本框 54690"/>
                  <p:cNvSpPr txBox="1"/>
                  <p:nvPr/>
                </p:nvSpPr>
                <p:spPr>
                  <a:xfrm>
                    <a:off x="4272" y="3681"/>
                    <a:ext cx="247"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grpSp>
              <p:nvGrpSpPr>
                <p:cNvPr id="54692" name="组合 54691"/>
                <p:cNvGrpSpPr/>
                <p:nvPr/>
              </p:nvGrpSpPr>
              <p:grpSpPr>
                <a:xfrm>
                  <a:off x="4540" y="2982"/>
                  <a:ext cx="0" cy="624"/>
                  <a:chOff x="5040" y="3120"/>
                  <a:chExt cx="0" cy="624"/>
                </a:xfrm>
              </p:grpSpPr>
              <p:sp>
                <p:nvSpPr>
                  <p:cNvPr id="54693" name="直接连接符 54692"/>
                  <p:cNvSpPr/>
                  <p:nvPr/>
                </p:nvSpPr>
                <p:spPr>
                  <a:xfrm flipV="1">
                    <a:off x="5040" y="3408"/>
                    <a:ext cx="0" cy="336"/>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4694" name="直接连接符 54693"/>
                  <p:cNvSpPr/>
                  <p:nvPr/>
                </p:nvSpPr>
                <p:spPr>
                  <a:xfrm flipV="1">
                    <a:off x="5040" y="3120"/>
                    <a:ext cx="0"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4695" name="组合 54694"/>
                <p:cNvGrpSpPr/>
                <p:nvPr/>
              </p:nvGrpSpPr>
              <p:grpSpPr>
                <a:xfrm>
                  <a:off x="3604" y="2598"/>
                  <a:ext cx="936" cy="384"/>
                  <a:chOff x="3840" y="2736"/>
                  <a:chExt cx="960" cy="384"/>
                </a:xfrm>
              </p:grpSpPr>
              <p:sp>
                <p:nvSpPr>
                  <p:cNvPr id="54696" name="直接连接符 54695"/>
                  <p:cNvSpPr/>
                  <p:nvPr/>
                </p:nvSpPr>
                <p:spPr>
                  <a:xfrm>
                    <a:off x="3840" y="3120"/>
                    <a:ext cx="768" cy="0"/>
                  </a:xfrm>
                  <a:prstGeom prst="line">
                    <a:avLst/>
                  </a:prstGeom>
                  <a:ln w="19050" cap="flat" cmpd="sng">
                    <a:solidFill>
                      <a:srgbClr val="000000"/>
                    </a:solidFill>
                    <a:prstDash val="solid"/>
                    <a:headEnd type="none" w="med" len="med"/>
                    <a:tailEnd type="triangle" w="med" len="med"/>
                  </a:ln>
                </p:spPr>
                <p:txBody>
                  <a:bodyPr/>
                  <a:lstStyle/>
                  <a:p>
                    <a:endParaRPr lang="zh-CN" altLang="en-US"/>
                  </a:p>
                </p:txBody>
              </p:sp>
              <p:sp>
                <p:nvSpPr>
                  <p:cNvPr id="54697" name="直接连接符 54696"/>
                  <p:cNvSpPr/>
                  <p:nvPr/>
                </p:nvSpPr>
                <p:spPr>
                  <a:xfrm>
                    <a:off x="4608" y="3120"/>
                    <a:ext cx="192"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sp>
                <p:nvSpPr>
                  <p:cNvPr id="54698" name="直接连接符 54697"/>
                  <p:cNvSpPr/>
                  <p:nvPr/>
                </p:nvSpPr>
                <p:spPr>
                  <a:xfrm>
                    <a:off x="4320" y="2736"/>
                    <a:ext cx="288" cy="0"/>
                  </a:xfrm>
                  <a:prstGeom prst="line">
                    <a:avLst/>
                  </a:prstGeom>
                  <a:ln w="19050" cap="flat" cmpd="sng">
                    <a:solidFill>
                      <a:srgbClr val="000000"/>
                    </a:solidFill>
                    <a:prstDash val="solid"/>
                    <a:headEnd type="none" w="med" len="med"/>
                    <a:tailEnd type="triangle" w="med" len="med"/>
                  </a:ln>
                </p:spPr>
                <p:txBody>
                  <a:bodyPr/>
                  <a:lstStyle/>
                  <a:p>
                    <a:endParaRPr lang="zh-CN" altLang="en-US"/>
                  </a:p>
                </p:txBody>
              </p:sp>
              <p:sp>
                <p:nvSpPr>
                  <p:cNvPr id="54699" name="直接连接符 54698"/>
                  <p:cNvSpPr/>
                  <p:nvPr/>
                </p:nvSpPr>
                <p:spPr>
                  <a:xfrm>
                    <a:off x="4608" y="2736"/>
                    <a:ext cx="192" cy="0"/>
                  </a:xfrm>
                  <a:prstGeom prst="line">
                    <a:avLst/>
                  </a:prstGeom>
                  <a:ln w="19050" cap="flat" cmpd="sng">
                    <a:solidFill>
                      <a:srgbClr val="000000"/>
                    </a:solidFill>
                    <a:prstDash val="solid"/>
                    <a:headEnd type="none" w="med" len="med"/>
                    <a:tailEnd type="none" w="med" len="med"/>
                  </a:ln>
                </p:spPr>
                <p:txBody>
                  <a:bodyPr/>
                  <a:lstStyle/>
                  <a:p>
                    <a:endParaRPr lang="zh-CN" altLang="en-US"/>
                  </a:p>
                </p:txBody>
              </p:sp>
            </p:grpSp>
          </p:grpSp>
        </p:grpSp>
        <p:sp>
          <p:nvSpPr>
            <p:cNvPr id="54700" name="直接连接符 54699"/>
            <p:cNvSpPr/>
            <p:nvPr/>
          </p:nvSpPr>
          <p:spPr>
            <a:xfrm>
              <a:off x="2976" y="2496"/>
              <a:ext cx="415"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54775" name="组合 54774"/>
          <p:cNvGrpSpPr/>
          <p:nvPr/>
        </p:nvGrpSpPr>
        <p:grpSpPr>
          <a:xfrm>
            <a:off x="209550" y="1435100"/>
            <a:ext cx="3652838" cy="4389438"/>
            <a:chOff x="144" y="904"/>
            <a:chExt cx="2301" cy="2765"/>
          </a:xfrm>
        </p:grpSpPr>
        <p:grpSp>
          <p:nvGrpSpPr>
            <p:cNvPr id="54701" name="组合 54700"/>
            <p:cNvGrpSpPr/>
            <p:nvPr/>
          </p:nvGrpSpPr>
          <p:grpSpPr>
            <a:xfrm>
              <a:off x="1032" y="2199"/>
              <a:ext cx="686" cy="663"/>
              <a:chOff x="1200" y="2337"/>
              <a:chExt cx="704" cy="663"/>
            </a:xfrm>
          </p:grpSpPr>
          <p:sp>
            <p:nvSpPr>
              <p:cNvPr id="54702" name="文本框 54701"/>
              <p:cNvSpPr txBox="1"/>
              <p:nvPr/>
            </p:nvSpPr>
            <p:spPr>
              <a:xfrm>
                <a:off x="1200" y="2673"/>
                <a:ext cx="285" cy="327"/>
              </a:xfrm>
              <a:prstGeom prst="rect">
                <a:avLst/>
              </a:prstGeom>
              <a:noFill/>
              <a:ln w="19050">
                <a:noFill/>
                <a:miter/>
              </a:ln>
            </p:spPr>
            <p:txBody>
              <a:bodyPr wrap="none" anchor="t">
                <a:spAutoFit/>
              </a:bodyPr>
              <a:lstStyle/>
              <a:p>
                <a:pPr lvl="0"/>
                <a:r>
                  <a:rPr lang="en-US" altLang="zh-CN" sz="2800" b="1">
                    <a:solidFill>
                      <a:schemeClr val="tx2"/>
                    </a:solidFill>
                    <a:latin typeface="Times New Roman" pitchFamily="18" charset="0"/>
                    <a:ea typeface="宋体" pitchFamily="2" charset="-122"/>
                  </a:rPr>
                  <a:t>A</a:t>
                </a:r>
                <a:endParaRPr lang="en-US" altLang="zh-CN" sz="2800" b="1">
                  <a:solidFill>
                    <a:schemeClr val="tx1"/>
                  </a:solidFill>
                  <a:latin typeface="Times New Roman" pitchFamily="18" charset="0"/>
                  <a:ea typeface="宋体" pitchFamily="2" charset="-122"/>
                </a:endParaRPr>
              </a:p>
            </p:txBody>
          </p:sp>
          <p:sp>
            <p:nvSpPr>
              <p:cNvPr id="54703" name="矩形 54702"/>
              <p:cNvSpPr/>
              <p:nvPr/>
            </p:nvSpPr>
            <p:spPr>
              <a:xfrm>
                <a:off x="1632" y="2337"/>
                <a:ext cx="272" cy="327"/>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B</a:t>
                </a:r>
              </a:p>
            </p:txBody>
          </p:sp>
        </p:grpSp>
        <p:sp>
          <p:nvSpPr>
            <p:cNvPr id="54704" name="直接连接符 54703"/>
            <p:cNvSpPr/>
            <p:nvPr/>
          </p:nvSpPr>
          <p:spPr>
            <a:xfrm flipV="1">
              <a:off x="365" y="2033"/>
              <a:ext cx="0" cy="39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05" name="直接连接符 54704"/>
            <p:cNvSpPr/>
            <p:nvPr/>
          </p:nvSpPr>
          <p:spPr>
            <a:xfrm>
              <a:off x="365" y="2033"/>
              <a:ext cx="670"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54706" name="组合 54705"/>
            <p:cNvGrpSpPr/>
            <p:nvPr/>
          </p:nvGrpSpPr>
          <p:grpSpPr>
            <a:xfrm>
              <a:off x="929" y="1036"/>
              <a:ext cx="1516" cy="2592"/>
              <a:chOff x="929" y="1036"/>
              <a:chExt cx="1516" cy="2592"/>
            </a:xfrm>
          </p:grpSpPr>
          <p:grpSp>
            <p:nvGrpSpPr>
              <p:cNvPr id="54707" name="组合 54706"/>
              <p:cNvGrpSpPr/>
              <p:nvPr/>
            </p:nvGrpSpPr>
            <p:grpSpPr>
              <a:xfrm>
                <a:off x="929" y="1993"/>
                <a:ext cx="846" cy="997"/>
                <a:chOff x="1344" y="2208"/>
                <a:chExt cx="1152" cy="1200"/>
              </a:xfrm>
            </p:grpSpPr>
            <p:sp>
              <p:nvSpPr>
                <p:cNvPr id="54708" name="任意多边形 54707"/>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54709" name="任意多边形 54708"/>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solidFill>
                <a:ln w="19050" cap="flat" cmpd="sng">
                  <a:solidFill>
                    <a:schemeClr val="tx1"/>
                  </a:solidFill>
                  <a:prstDash val="solid"/>
                  <a:headEnd type="none" w="med" len="med"/>
                  <a:tailEnd type="none" w="med" len="med"/>
                </a:ln>
              </p:spPr>
              <p:txBody>
                <a:bodyPr/>
                <a:lstStyle/>
                <a:p>
                  <a:endParaRPr lang="zh-CN" altLang="en-US"/>
                </a:p>
              </p:txBody>
            </p:sp>
            <p:sp>
              <p:nvSpPr>
                <p:cNvPr id="54710" name="任意多边形 54709"/>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solidFill>
                <a:ln w="19050" cap="flat" cmpd="sng">
                  <a:solidFill>
                    <a:schemeClr val="tx1"/>
                  </a:solidFill>
                  <a:prstDash val="solid"/>
                  <a:headEnd type="none" w="med" len="med"/>
                  <a:tailEnd type="none" w="med" len="med"/>
                </a:ln>
              </p:spPr>
              <p:txBody>
                <a:bodyPr/>
                <a:lstStyle/>
                <a:p>
                  <a:endParaRPr lang="zh-CN" altLang="en-US"/>
                </a:p>
              </p:txBody>
            </p:sp>
            <p:sp>
              <p:nvSpPr>
                <p:cNvPr id="54711" name="任意多边形 54710"/>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solidFill>
                <a:ln w="19050" cap="flat" cmpd="sng">
                  <a:solidFill>
                    <a:schemeClr val="tx1"/>
                  </a:solidFill>
                  <a:prstDash val="solid"/>
                  <a:headEnd type="none" w="med" len="med"/>
                  <a:tailEnd type="none" w="med" len="med"/>
                </a:ln>
              </p:spPr>
              <p:txBody>
                <a:bodyPr/>
                <a:lstStyle/>
                <a:p>
                  <a:endParaRPr lang="zh-CN" altLang="en-US"/>
                </a:p>
              </p:txBody>
            </p:sp>
          </p:grpSp>
          <p:grpSp>
            <p:nvGrpSpPr>
              <p:cNvPr id="54712" name="组合 54711"/>
              <p:cNvGrpSpPr/>
              <p:nvPr/>
            </p:nvGrpSpPr>
            <p:grpSpPr>
              <a:xfrm>
                <a:off x="1564" y="1036"/>
                <a:ext cx="881" cy="2592"/>
                <a:chOff x="1564" y="1036"/>
                <a:chExt cx="881" cy="2592"/>
              </a:xfrm>
            </p:grpSpPr>
            <p:sp>
              <p:nvSpPr>
                <p:cNvPr id="54713" name="直接连接符 54712"/>
                <p:cNvSpPr/>
                <p:nvPr/>
              </p:nvSpPr>
              <p:spPr>
                <a:xfrm flipV="1">
                  <a:off x="2269" y="2153"/>
                  <a:ext cx="0" cy="12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14" name="直接连接符 54713"/>
                <p:cNvSpPr/>
                <p:nvPr/>
              </p:nvSpPr>
              <p:spPr>
                <a:xfrm>
                  <a:off x="2128" y="1993"/>
                  <a:ext cx="141" cy="16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715" name="直接连接符 54714"/>
                <p:cNvSpPr/>
                <p:nvPr/>
              </p:nvSpPr>
              <p:spPr>
                <a:xfrm flipH="1" flipV="1">
                  <a:off x="2128" y="2791"/>
                  <a:ext cx="141" cy="19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716" name="直接连接符 54715"/>
                <p:cNvSpPr/>
                <p:nvPr/>
              </p:nvSpPr>
              <p:spPr>
                <a:xfrm>
                  <a:off x="2128" y="1993"/>
                  <a:ext cx="0" cy="798"/>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717" name="直接连接符 54716"/>
                <p:cNvSpPr/>
                <p:nvPr/>
              </p:nvSpPr>
              <p:spPr>
                <a:xfrm flipH="1" flipV="1">
                  <a:off x="2128" y="2352"/>
                  <a:ext cx="141" cy="15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718" name="直接连接符 54717"/>
                <p:cNvSpPr/>
                <p:nvPr/>
              </p:nvSpPr>
              <p:spPr>
                <a:xfrm>
                  <a:off x="2128" y="2791"/>
                  <a:ext cx="0" cy="3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19" name="直接连接符 54718"/>
                <p:cNvSpPr/>
                <p:nvPr/>
              </p:nvSpPr>
              <p:spPr>
                <a:xfrm flipV="1">
                  <a:off x="2445" y="2073"/>
                  <a:ext cx="0" cy="155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0" name="直接连接符 54719"/>
                <p:cNvSpPr/>
                <p:nvPr/>
              </p:nvSpPr>
              <p:spPr>
                <a:xfrm>
                  <a:off x="1564" y="1036"/>
                  <a:ext cx="881" cy="1037"/>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sp>
          <p:nvSpPr>
            <p:cNvPr id="54721" name="直接连接符 54720"/>
            <p:cNvSpPr/>
            <p:nvPr/>
          </p:nvSpPr>
          <p:spPr>
            <a:xfrm>
              <a:off x="1070" y="2990"/>
              <a:ext cx="0" cy="39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2" name="直接连接符 54721"/>
            <p:cNvSpPr/>
            <p:nvPr/>
          </p:nvSpPr>
          <p:spPr>
            <a:xfrm>
              <a:off x="929" y="2791"/>
              <a:ext cx="0" cy="3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3" name="直接连接符 54722"/>
            <p:cNvSpPr/>
            <p:nvPr/>
          </p:nvSpPr>
          <p:spPr>
            <a:xfrm>
              <a:off x="1634" y="1993"/>
              <a:ext cx="49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4" name="直接连接符 54723"/>
            <p:cNvSpPr/>
            <p:nvPr/>
          </p:nvSpPr>
          <p:spPr>
            <a:xfrm>
              <a:off x="1423" y="2153"/>
              <a:ext cx="0" cy="12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5" name="直接连接符 54724"/>
            <p:cNvSpPr/>
            <p:nvPr/>
          </p:nvSpPr>
          <p:spPr>
            <a:xfrm>
              <a:off x="1775" y="2990"/>
              <a:ext cx="0" cy="39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6" name="直接连接符 54725"/>
            <p:cNvSpPr/>
            <p:nvPr/>
          </p:nvSpPr>
          <p:spPr>
            <a:xfrm flipH="1" flipV="1">
              <a:off x="1634" y="3189"/>
              <a:ext cx="141" cy="20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4727" name="直接连接符 54726"/>
            <p:cNvSpPr/>
            <p:nvPr/>
          </p:nvSpPr>
          <p:spPr>
            <a:xfrm flipV="1">
              <a:off x="1634" y="2990"/>
              <a:ext cx="0" cy="19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8" name="直接连接符 54727"/>
            <p:cNvSpPr/>
            <p:nvPr/>
          </p:nvSpPr>
          <p:spPr>
            <a:xfrm flipV="1">
              <a:off x="1282" y="2990"/>
              <a:ext cx="0" cy="19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29" name="直接连接符 54728"/>
            <p:cNvSpPr/>
            <p:nvPr/>
          </p:nvSpPr>
          <p:spPr>
            <a:xfrm>
              <a:off x="365" y="2432"/>
              <a:ext cx="705" cy="9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0" name="直接连接符 54729"/>
            <p:cNvSpPr/>
            <p:nvPr/>
          </p:nvSpPr>
          <p:spPr>
            <a:xfrm>
              <a:off x="1070" y="3389"/>
              <a:ext cx="119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1" name="直接连接符 54730"/>
            <p:cNvSpPr/>
            <p:nvPr/>
          </p:nvSpPr>
          <p:spPr>
            <a:xfrm>
              <a:off x="1775" y="2990"/>
              <a:ext cx="49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2" name="直接连接符 54731"/>
            <p:cNvSpPr/>
            <p:nvPr/>
          </p:nvSpPr>
          <p:spPr>
            <a:xfrm>
              <a:off x="929" y="3189"/>
              <a:ext cx="119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3" name="直接连接符 54732"/>
            <p:cNvSpPr/>
            <p:nvPr/>
          </p:nvSpPr>
          <p:spPr>
            <a:xfrm flipH="1">
              <a:off x="1775" y="2791"/>
              <a:ext cx="35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4" name="直接连接符 54733"/>
            <p:cNvSpPr/>
            <p:nvPr/>
          </p:nvSpPr>
          <p:spPr>
            <a:xfrm flipH="1" flipV="1">
              <a:off x="1282" y="3189"/>
              <a:ext cx="141" cy="20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4735" name="直接连接符 54734"/>
            <p:cNvSpPr/>
            <p:nvPr/>
          </p:nvSpPr>
          <p:spPr>
            <a:xfrm>
              <a:off x="929" y="3189"/>
              <a:ext cx="705"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4736" name="直接连接符 54735"/>
            <p:cNvSpPr/>
            <p:nvPr/>
          </p:nvSpPr>
          <p:spPr>
            <a:xfrm>
              <a:off x="154" y="2432"/>
              <a:ext cx="846" cy="119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7" name="直接连接符 54736"/>
            <p:cNvSpPr/>
            <p:nvPr/>
          </p:nvSpPr>
          <p:spPr>
            <a:xfrm flipH="1" flipV="1">
              <a:off x="1775" y="2671"/>
              <a:ext cx="670" cy="9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8" name="直接连接符 54737"/>
            <p:cNvSpPr/>
            <p:nvPr/>
          </p:nvSpPr>
          <p:spPr>
            <a:xfrm>
              <a:off x="1000" y="3628"/>
              <a:ext cx="144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39" name="直接连接符 54738"/>
            <p:cNvSpPr/>
            <p:nvPr/>
          </p:nvSpPr>
          <p:spPr>
            <a:xfrm>
              <a:off x="1070" y="2511"/>
              <a:ext cx="119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0" name="直接连接符 54739"/>
            <p:cNvSpPr/>
            <p:nvPr/>
          </p:nvSpPr>
          <p:spPr>
            <a:xfrm flipH="1" flipV="1">
              <a:off x="365" y="1554"/>
              <a:ext cx="705" cy="9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1" name="直接连接符 54740"/>
            <p:cNvSpPr/>
            <p:nvPr/>
          </p:nvSpPr>
          <p:spPr>
            <a:xfrm flipH="1" flipV="1">
              <a:off x="365" y="2033"/>
              <a:ext cx="705" cy="9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2" name="直接连接符 54741"/>
            <p:cNvSpPr/>
            <p:nvPr/>
          </p:nvSpPr>
          <p:spPr>
            <a:xfrm flipH="1" flipV="1">
              <a:off x="683" y="1196"/>
              <a:ext cx="599" cy="79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3" name="直接连接符 54742"/>
            <p:cNvSpPr/>
            <p:nvPr/>
          </p:nvSpPr>
          <p:spPr>
            <a:xfrm flipH="1" flipV="1">
              <a:off x="1035" y="1196"/>
              <a:ext cx="599" cy="79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4" name="直接连接符 54743"/>
            <p:cNvSpPr/>
            <p:nvPr/>
          </p:nvSpPr>
          <p:spPr>
            <a:xfrm>
              <a:off x="1035" y="2033"/>
              <a:ext cx="106" cy="1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5" name="直接连接符 54744"/>
            <p:cNvSpPr/>
            <p:nvPr/>
          </p:nvSpPr>
          <p:spPr>
            <a:xfrm>
              <a:off x="154" y="1036"/>
              <a:ext cx="0" cy="139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6" name="直接连接符 54745"/>
            <p:cNvSpPr/>
            <p:nvPr/>
          </p:nvSpPr>
          <p:spPr>
            <a:xfrm flipH="1">
              <a:off x="154" y="1036"/>
              <a:ext cx="141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47" name="直接连接符 54746"/>
            <p:cNvSpPr/>
            <p:nvPr/>
          </p:nvSpPr>
          <p:spPr>
            <a:xfrm flipV="1">
              <a:off x="365" y="1554"/>
              <a:ext cx="0" cy="479"/>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4748" name="直接连接符 54747"/>
            <p:cNvSpPr/>
            <p:nvPr/>
          </p:nvSpPr>
          <p:spPr>
            <a:xfrm flipV="1">
              <a:off x="365" y="1196"/>
              <a:ext cx="318" cy="35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4749" name="直接连接符 54748"/>
            <p:cNvSpPr/>
            <p:nvPr/>
          </p:nvSpPr>
          <p:spPr>
            <a:xfrm>
              <a:off x="683" y="1196"/>
              <a:ext cx="35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4750" name="直接连接符 54749"/>
            <p:cNvSpPr/>
            <p:nvPr/>
          </p:nvSpPr>
          <p:spPr>
            <a:xfrm>
              <a:off x="1035" y="1196"/>
              <a:ext cx="0" cy="837"/>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4751" name="直接连接符 54750"/>
            <p:cNvSpPr/>
            <p:nvPr/>
          </p:nvSpPr>
          <p:spPr>
            <a:xfrm>
              <a:off x="1564" y="1036"/>
              <a:ext cx="0" cy="9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52" name="直接连接符 54751"/>
            <p:cNvSpPr/>
            <p:nvPr/>
          </p:nvSpPr>
          <p:spPr>
            <a:xfrm>
              <a:off x="154" y="2432"/>
              <a:ext cx="77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53" name="直接连接符 54752"/>
            <p:cNvSpPr/>
            <p:nvPr/>
          </p:nvSpPr>
          <p:spPr>
            <a:xfrm>
              <a:off x="1775" y="2153"/>
              <a:ext cx="49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4754" name="直接连接符 54753"/>
            <p:cNvSpPr/>
            <p:nvPr/>
          </p:nvSpPr>
          <p:spPr>
            <a:xfrm>
              <a:off x="929" y="3189"/>
              <a:ext cx="141" cy="20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4755" name="直接连接符 54754"/>
            <p:cNvSpPr/>
            <p:nvPr/>
          </p:nvSpPr>
          <p:spPr>
            <a:xfrm>
              <a:off x="1070" y="3389"/>
              <a:ext cx="705"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4756" name="直接连接符 54755"/>
            <p:cNvSpPr/>
            <p:nvPr/>
          </p:nvSpPr>
          <p:spPr>
            <a:xfrm>
              <a:off x="2269" y="2153"/>
              <a:ext cx="0" cy="837"/>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4757" name="文本框 54756"/>
            <p:cNvSpPr txBox="1"/>
            <p:nvPr/>
          </p:nvSpPr>
          <p:spPr>
            <a:xfrm>
              <a:off x="144" y="904"/>
              <a:ext cx="301" cy="365"/>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54758" name="文本框 54757"/>
            <p:cNvSpPr txBox="1"/>
            <p:nvPr/>
          </p:nvSpPr>
          <p:spPr>
            <a:xfrm>
              <a:off x="1032" y="3304"/>
              <a:ext cx="315" cy="365"/>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H</a:t>
              </a:r>
            </a:p>
          </p:txBody>
        </p:sp>
        <p:sp>
          <p:nvSpPr>
            <p:cNvPr id="54759" name="文本框 54758"/>
            <p:cNvSpPr txBox="1"/>
            <p:nvPr/>
          </p:nvSpPr>
          <p:spPr>
            <a:xfrm>
              <a:off x="1547" y="1144"/>
              <a:ext cx="372" cy="365"/>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W</a:t>
              </a:r>
            </a:p>
          </p:txBody>
        </p:sp>
        <p:sp>
          <p:nvSpPr>
            <p:cNvPr id="54760" name="文本框 54759"/>
            <p:cNvSpPr txBox="1"/>
            <p:nvPr/>
          </p:nvSpPr>
          <p:spPr>
            <a:xfrm>
              <a:off x="144" y="2056"/>
              <a:ext cx="301" cy="365"/>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sp>
          <p:nvSpPr>
            <p:cNvPr id="54761" name="直接连接符 54760"/>
            <p:cNvSpPr/>
            <p:nvPr/>
          </p:nvSpPr>
          <p:spPr>
            <a:xfrm flipH="1">
              <a:off x="1079" y="2166"/>
              <a:ext cx="328" cy="336"/>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54762" name="直接连接符 54761"/>
            <p:cNvSpPr/>
            <p:nvPr/>
          </p:nvSpPr>
          <p:spPr>
            <a:xfrm flipH="1">
              <a:off x="144" y="2502"/>
              <a:ext cx="935" cy="912"/>
            </a:xfrm>
            <a:prstGeom prst="line">
              <a:avLst/>
            </a:prstGeom>
            <a:ln w="19050" cap="flat" cmpd="sng">
              <a:solidFill>
                <a:srgbClr val="FF3300"/>
              </a:solidFill>
              <a:prstDash val="solid"/>
              <a:headEnd type="none" w="med" len="med"/>
              <a:tailEnd type="none" w="med" len="med"/>
            </a:ln>
          </p:spPr>
          <p:txBody>
            <a:bodyPr/>
            <a:lstStyle/>
            <a:p>
              <a:endParaRPr lang="zh-CN" altLang="en-US"/>
            </a:p>
          </p:txBody>
        </p:sp>
        <p:grpSp>
          <p:nvGrpSpPr>
            <p:cNvPr id="54763" name="组合 54762"/>
            <p:cNvGrpSpPr/>
            <p:nvPr/>
          </p:nvGrpSpPr>
          <p:grpSpPr>
            <a:xfrm>
              <a:off x="167" y="3020"/>
              <a:ext cx="889" cy="394"/>
              <a:chOff x="167" y="3020"/>
              <a:chExt cx="889" cy="394"/>
            </a:xfrm>
          </p:grpSpPr>
          <p:sp>
            <p:nvSpPr>
              <p:cNvPr id="54764" name="直接连接符 54763"/>
              <p:cNvSpPr/>
              <p:nvPr/>
            </p:nvSpPr>
            <p:spPr>
              <a:xfrm flipH="1">
                <a:off x="167" y="3388"/>
                <a:ext cx="889" cy="0"/>
              </a:xfrm>
              <a:prstGeom prst="line">
                <a:avLst/>
              </a:prstGeom>
              <a:ln w="22225" cap="flat" cmpd="sng">
                <a:solidFill>
                  <a:srgbClr val="FF3300"/>
                </a:solidFill>
                <a:prstDash val="solid"/>
                <a:headEnd type="none" w="med" len="med"/>
                <a:tailEnd type="none" w="med" len="med"/>
              </a:ln>
            </p:spPr>
            <p:txBody>
              <a:bodyPr/>
              <a:lstStyle/>
              <a:p>
                <a:endParaRPr lang="zh-CN" altLang="en-US"/>
              </a:p>
            </p:txBody>
          </p:sp>
          <p:sp>
            <p:nvSpPr>
              <p:cNvPr id="54765" name="任意多边形 54764"/>
              <p:cNvSpPr/>
              <p:nvPr/>
            </p:nvSpPr>
            <p:spPr>
              <a:xfrm>
                <a:off x="471" y="3078"/>
                <a:ext cx="141" cy="33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22225" cap="flat" cmpd="sng">
                <a:solidFill>
                  <a:srgbClr val="FF3300"/>
                </a:solidFill>
                <a:prstDash val="solid"/>
                <a:headEnd type="none" w="med" len="med"/>
                <a:tailEnd type="none" w="med" len="med"/>
              </a:ln>
            </p:spPr>
            <p:txBody>
              <a:bodyPr/>
              <a:lstStyle/>
              <a:p>
                <a:endParaRPr lang="zh-CN" altLang="en-US"/>
              </a:p>
            </p:txBody>
          </p:sp>
          <p:sp>
            <p:nvSpPr>
              <p:cNvPr id="54766" name="文本框 54765"/>
              <p:cNvSpPr txBox="1"/>
              <p:nvPr/>
            </p:nvSpPr>
            <p:spPr>
              <a:xfrm>
                <a:off x="321" y="3020"/>
                <a:ext cx="258" cy="327"/>
              </a:xfrm>
              <a:prstGeom prst="rect">
                <a:avLst/>
              </a:prstGeom>
              <a:noFill/>
              <a:ln w="22225">
                <a:noFill/>
                <a:miter/>
              </a:ln>
            </p:spPr>
            <p:txBody>
              <a:bodyPr wrap="none" anchor="t">
                <a:spAutoFit/>
              </a:bodyPr>
              <a:lstStyle/>
              <a:p>
                <a:pPr lvl="0"/>
                <a:r>
                  <a:rPr lang="en-US" altLang="zh-CN" sz="2800" b="1">
                    <a:solidFill>
                      <a:srgbClr val="FF33CC"/>
                    </a:solidFill>
                    <a:latin typeface="Times New Roman" pitchFamily="18" charset="0"/>
                    <a:ea typeface="宋体" pitchFamily="2" charset="-122"/>
                    <a:sym typeface="Symbol" pitchFamily="18" charset="2"/>
                  </a:rPr>
                  <a:t></a:t>
                </a:r>
                <a:endParaRPr lang="en-US" altLang="zh-CN" sz="2800" b="1">
                  <a:solidFill>
                    <a:srgbClr val="FF33CC"/>
                  </a:solidFill>
                  <a:latin typeface="Times New Roman" pitchFamily="18" charset="0"/>
                  <a:ea typeface="宋体" pitchFamily="2" charset="-122"/>
                </a:endParaRPr>
              </a:p>
            </p:txBody>
          </p:sp>
        </p:grpSp>
        <p:grpSp>
          <p:nvGrpSpPr>
            <p:cNvPr id="54767" name="组合 54766"/>
            <p:cNvGrpSpPr/>
            <p:nvPr/>
          </p:nvGrpSpPr>
          <p:grpSpPr>
            <a:xfrm>
              <a:off x="1032" y="2099"/>
              <a:ext cx="602" cy="644"/>
              <a:chOff x="1200" y="2237"/>
              <a:chExt cx="617" cy="644"/>
            </a:xfrm>
          </p:grpSpPr>
          <p:sp>
            <p:nvSpPr>
              <p:cNvPr id="54768" name="文本框 54767"/>
              <p:cNvSpPr txBox="1"/>
              <p:nvPr/>
            </p:nvSpPr>
            <p:spPr>
              <a:xfrm>
                <a:off x="1200" y="2554"/>
                <a:ext cx="232" cy="327"/>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54769" name="文本框 54768"/>
              <p:cNvSpPr txBox="1"/>
              <p:nvPr/>
            </p:nvSpPr>
            <p:spPr>
              <a:xfrm>
                <a:off x="1545" y="2237"/>
                <a:ext cx="272" cy="327"/>
              </a:xfrm>
              <a:prstGeom prst="rect">
                <a:avLst/>
              </a:prstGeom>
              <a:noFill/>
              <a:ln w="19050">
                <a:noFill/>
                <a:miter/>
              </a:ln>
            </p:spPr>
            <p:txBody>
              <a:bodyPr wrap="none" anchor="ctr">
                <a:spAutoFit/>
              </a:bodyPr>
              <a:lstStyle/>
              <a:p>
                <a:pPr lvl="0" algn="ctr"/>
                <a:r>
                  <a:rPr lang="en-US" altLang="zh-CN" sz="2800" b="1">
                    <a:solidFill>
                      <a:schemeClr val="tx1"/>
                    </a:solidFill>
                    <a:latin typeface="Times New Roman" pitchFamily="18" charset="0"/>
                    <a:ea typeface="宋体" pitchFamily="2" charset="-122"/>
                  </a:rPr>
                  <a:t>B</a:t>
                </a:r>
              </a:p>
            </p:txBody>
          </p:sp>
        </p:grpSp>
        <p:sp>
          <p:nvSpPr>
            <p:cNvPr id="54770" name="直接连接符 54769"/>
            <p:cNvSpPr/>
            <p:nvPr/>
          </p:nvSpPr>
          <p:spPr>
            <a:xfrm flipV="1">
              <a:off x="1392" y="1152"/>
              <a:ext cx="912" cy="1008"/>
            </a:xfrm>
            <a:prstGeom prst="line">
              <a:avLst/>
            </a:prstGeom>
            <a:ln w="28575" cap="flat" cmpd="sng">
              <a:solidFill>
                <a:srgbClr val="FF3300"/>
              </a:solidFill>
              <a:prstDash val="solid"/>
              <a:headEnd type="none" w="med" len="med"/>
              <a:tailEnd type="none" w="med" len="med"/>
            </a:ln>
          </p:spPr>
          <p:txBody>
            <a:bodyPr/>
            <a:lstStyle/>
            <a:p>
              <a:endParaRPr lang="zh-CN" altLang="en-US"/>
            </a:p>
          </p:txBody>
        </p:sp>
        <p:grpSp>
          <p:nvGrpSpPr>
            <p:cNvPr id="54771" name="组合 54770"/>
            <p:cNvGrpSpPr/>
            <p:nvPr/>
          </p:nvGrpSpPr>
          <p:grpSpPr>
            <a:xfrm>
              <a:off x="2016" y="1152"/>
              <a:ext cx="363" cy="1008"/>
              <a:chOff x="2016" y="1152"/>
              <a:chExt cx="363" cy="1008"/>
            </a:xfrm>
          </p:grpSpPr>
          <p:sp>
            <p:nvSpPr>
              <p:cNvPr id="54772" name="文本框 54771"/>
              <p:cNvSpPr txBox="1"/>
              <p:nvPr/>
            </p:nvSpPr>
            <p:spPr>
              <a:xfrm>
                <a:off x="2016" y="1296"/>
                <a:ext cx="363" cy="327"/>
              </a:xfrm>
              <a:prstGeom prst="rect">
                <a:avLst/>
              </a:prstGeom>
              <a:noFill/>
              <a:ln w="19050">
                <a:noFill/>
                <a:miter/>
              </a:ln>
            </p:spPr>
            <p:txBody>
              <a:bodyPr>
                <a:spAutoFit/>
              </a:bodyPr>
              <a:lstStyle/>
              <a:p>
                <a:pPr lvl="0"/>
                <a:r>
                  <a:rPr lang="en-US" altLang="zh-CN" sz="2800" b="1">
                    <a:solidFill>
                      <a:srgbClr val="FF33CC"/>
                    </a:solidFill>
                    <a:latin typeface="Times New Roman" pitchFamily="18" charset="0"/>
                    <a:ea typeface="宋体" pitchFamily="2" charset="-122"/>
                    <a:sym typeface="Symbol" pitchFamily="18" charset="2"/>
                  </a:rPr>
                  <a:t></a:t>
                </a:r>
                <a:endParaRPr lang="en-US" altLang="zh-CN" sz="2800" b="1">
                  <a:solidFill>
                    <a:srgbClr val="FF33CC"/>
                  </a:solidFill>
                  <a:latin typeface="Times New Roman" pitchFamily="18" charset="0"/>
                  <a:ea typeface="宋体" pitchFamily="2" charset="-122"/>
                </a:endParaRPr>
              </a:p>
            </p:txBody>
          </p:sp>
          <p:sp>
            <p:nvSpPr>
              <p:cNvPr id="54773" name="任意多边形 54772"/>
              <p:cNvSpPr/>
              <p:nvPr/>
            </p:nvSpPr>
            <p:spPr>
              <a:xfrm flipH="1" flipV="1">
                <a:off x="2016" y="1488"/>
                <a:ext cx="234"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flat" cmpd="sng">
                <a:solidFill>
                  <a:srgbClr val="FF3300"/>
                </a:solidFill>
                <a:prstDash val="solid"/>
                <a:headEnd type="none" w="med" len="med"/>
                <a:tailEnd type="none" w="med" len="med"/>
              </a:ln>
            </p:spPr>
            <p:txBody>
              <a:bodyPr/>
              <a:lstStyle/>
              <a:p>
                <a:endParaRPr lang="zh-CN" altLang="en-US"/>
              </a:p>
            </p:txBody>
          </p:sp>
          <p:sp>
            <p:nvSpPr>
              <p:cNvPr id="54774" name="直接连接符 54773"/>
              <p:cNvSpPr/>
              <p:nvPr/>
            </p:nvSpPr>
            <p:spPr>
              <a:xfrm flipV="1">
                <a:off x="2280" y="1152"/>
                <a:ext cx="0" cy="1008"/>
              </a:xfrm>
              <a:prstGeom prst="line">
                <a:avLst/>
              </a:prstGeom>
              <a:ln w="19050" cap="flat" cmpd="sng">
                <a:solidFill>
                  <a:srgbClr val="FF3300"/>
                </a:solidFill>
                <a:prstDash val="solid"/>
                <a:headEnd type="none" w="med" len="med"/>
                <a:tailEnd type="none" w="med" len="med"/>
              </a:ln>
            </p:spPr>
            <p:txBody>
              <a:bodyPr/>
              <a:lstStyle/>
              <a:p>
                <a:endParaRPr lang="zh-CN" altLang="en-US"/>
              </a:p>
            </p:txBody>
          </p:sp>
        </p:grpSp>
      </p:grpSp>
      <p:grpSp>
        <p:nvGrpSpPr>
          <p:cNvPr id="54780" name="组合 54779"/>
          <p:cNvGrpSpPr/>
          <p:nvPr/>
        </p:nvGrpSpPr>
        <p:grpSpPr>
          <a:xfrm>
            <a:off x="1055688" y="3962400"/>
            <a:ext cx="601662" cy="946150"/>
            <a:chOff x="677" y="2496"/>
            <a:chExt cx="379" cy="596"/>
          </a:xfrm>
        </p:grpSpPr>
        <p:sp>
          <p:nvSpPr>
            <p:cNvPr id="54776" name="直接连接符 54775"/>
            <p:cNvSpPr/>
            <p:nvPr/>
          </p:nvSpPr>
          <p:spPr>
            <a:xfrm flipH="1">
              <a:off x="912" y="2496"/>
              <a:ext cx="144" cy="336"/>
            </a:xfrm>
            <a:prstGeom prst="line">
              <a:avLst/>
            </a:prstGeom>
            <a:ln w="57150" cap="flat" cmpd="sng">
              <a:solidFill>
                <a:srgbClr val="800000"/>
              </a:solidFill>
              <a:prstDash val="solid"/>
              <a:headEnd type="none" w="med" len="med"/>
              <a:tailEnd type="none" w="med" len="med"/>
            </a:ln>
          </p:spPr>
          <p:txBody>
            <a:bodyPr/>
            <a:lstStyle/>
            <a:p>
              <a:endParaRPr lang="zh-CN" altLang="en-US"/>
            </a:p>
          </p:txBody>
        </p:sp>
        <p:sp>
          <p:nvSpPr>
            <p:cNvPr id="54778" name="文本框 54777"/>
            <p:cNvSpPr txBox="1"/>
            <p:nvPr/>
          </p:nvSpPr>
          <p:spPr>
            <a:xfrm>
              <a:off x="677" y="2765"/>
              <a:ext cx="278" cy="327"/>
            </a:xfrm>
            <a:prstGeom prst="rect">
              <a:avLst/>
            </a:prstGeom>
            <a:noFill/>
            <a:ln w="9525">
              <a:noFill/>
              <a:miter/>
            </a:ln>
          </p:spPr>
          <p:txBody>
            <a:bodyPr wrap="none" anchor="ctr">
              <a:spAutoFit/>
            </a:bodyPr>
            <a:lstStyle/>
            <a:p>
              <a:pPr lvl="0" algn="ctr"/>
              <a:r>
                <a:rPr lang="en-US" altLang="zh-CN" sz="2800" b="1">
                  <a:solidFill>
                    <a:srgbClr val="FF3300"/>
                  </a:solidFill>
                  <a:latin typeface="Romantic" pitchFamily="2" charset="2"/>
                  <a:ea typeface="宋体" pitchFamily="2" charset="-122"/>
                </a:rPr>
                <a:t>C</a:t>
              </a:r>
            </a:p>
          </p:txBody>
        </p:sp>
      </p:grpSp>
      <p:grpSp>
        <p:nvGrpSpPr>
          <p:cNvPr id="54781" name="组合 54780"/>
          <p:cNvGrpSpPr/>
          <p:nvPr/>
        </p:nvGrpSpPr>
        <p:grpSpPr>
          <a:xfrm>
            <a:off x="2266950" y="2971800"/>
            <a:ext cx="822325" cy="519113"/>
            <a:chOff x="1440" y="1872"/>
            <a:chExt cx="518" cy="327"/>
          </a:xfrm>
        </p:grpSpPr>
        <p:sp>
          <p:nvSpPr>
            <p:cNvPr id="54777" name="直接连接符 54776"/>
            <p:cNvSpPr/>
            <p:nvPr/>
          </p:nvSpPr>
          <p:spPr>
            <a:xfrm flipV="1">
              <a:off x="1440" y="2064"/>
              <a:ext cx="240" cy="96"/>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4779" name="文本框 54778"/>
            <p:cNvSpPr txBox="1"/>
            <p:nvPr/>
          </p:nvSpPr>
          <p:spPr>
            <a:xfrm>
              <a:off x="1680" y="1872"/>
              <a:ext cx="278" cy="327"/>
            </a:xfrm>
            <a:prstGeom prst="rect">
              <a:avLst/>
            </a:prstGeom>
            <a:noFill/>
            <a:ln w="9525">
              <a:noFill/>
              <a:miter/>
            </a:ln>
          </p:spPr>
          <p:txBody>
            <a:bodyPr wrap="none" anchor="ctr">
              <a:spAutoFit/>
            </a:bodyPr>
            <a:lstStyle/>
            <a:p>
              <a:pPr lvl="0" algn="ctr"/>
              <a:r>
                <a:rPr lang="en-US" altLang="zh-CN" sz="2800" b="1">
                  <a:solidFill>
                    <a:srgbClr val="FF3300"/>
                  </a:solidFill>
                  <a:latin typeface="Romantic" pitchFamily="2" charset="2"/>
                  <a:ea typeface="宋体" pitchFamily="2" charset="-122"/>
                </a:rPr>
                <a:t>D</a:t>
              </a:r>
            </a:p>
          </p:txBody>
        </p:sp>
      </p:grpSp>
      <p:sp>
        <p:nvSpPr>
          <p:cNvPr id="54782" name="文本框 54781"/>
          <p:cNvSpPr txBox="1"/>
          <p:nvPr/>
        </p:nvSpPr>
        <p:spPr>
          <a:xfrm>
            <a:off x="3859213" y="5656263"/>
            <a:ext cx="477837" cy="579437"/>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Y</a:t>
            </a:r>
          </a:p>
        </p:txBody>
      </p:sp>
      <p:sp>
        <p:nvSpPr>
          <p:cNvPr id="54783" name="文本框 54782"/>
          <p:cNvSpPr txBox="1"/>
          <p:nvPr/>
        </p:nvSpPr>
        <p:spPr>
          <a:xfrm>
            <a:off x="1962150" y="1524000"/>
            <a:ext cx="455613" cy="579438"/>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Z</a:t>
            </a:r>
          </a:p>
        </p:txBody>
      </p:sp>
      <p:sp>
        <p:nvSpPr>
          <p:cNvPr id="54784" name="矩形 54783"/>
          <p:cNvSpPr/>
          <p:nvPr/>
        </p:nvSpPr>
        <p:spPr>
          <a:xfrm>
            <a:off x="7407275" y="6513513"/>
            <a:ext cx="1412875" cy="336550"/>
          </a:xfrm>
          <a:prstGeom prst="rect">
            <a:avLst/>
          </a:prstGeom>
          <a:noFill/>
          <a:ln w="9525">
            <a:noFill/>
            <a:miter/>
          </a:ln>
        </p:spPr>
        <p:txBody>
          <a:bodyPr wrap="none" anchor="t">
            <a:spAutoFit/>
          </a:bodyPr>
          <a:lstStyle/>
          <a:p>
            <a:pPr lvl="0"/>
            <a:r>
              <a:rPr lang="zh-CN" altLang="en-US" sz="1600" b="1" dirty="0">
                <a:solidFill>
                  <a:schemeClr val="folHlink"/>
                </a:solidFill>
                <a:latin typeface="Romantic" pitchFamily="2" charset="2"/>
                <a:ea typeface="宋体" pitchFamily="2" charset="-122"/>
              </a:rPr>
              <a:t>一般位置直线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780"/>
                                        </p:tgtEl>
                                        <p:attrNameLst>
                                          <p:attrName>style.visibility</p:attrName>
                                        </p:attrNameLst>
                                      </p:cBhvr>
                                      <p:to>
                                        <p:strVal val="visible"/>
                                      </p:to>
                                    </p:set>
                                    <p:anim calcmode="lin" valueType="num">
                                      <p:cBhvr additive="base">
                                        <p:cTn id="7" dur="500" fill="hold"/>
                                        <p:tgtEl>
                                          <p:spTgt spid="54780"/>
                                        </p:tgtEl>
                                        <p:attrNameLst>
                                          <p:attrName>ppt_x</p:attrName>
                                        </p:attrNameLst>
                                      </p:cBhvr>
                                      <p:tavLst>
                                        <p:tav tm="0">
                                          <p:val>
                                            <p:strVal val="0-#ppt_w/2"/>
                                          </p:val>
                                        </p:tav>
                                        <p:tav tm="100000">
                                          <p:val>
                                            <p:strVal val="#ppt_x"/>
                                          </p:val>
                                        </p:tav>
                                      </p:tavLst>
                                    </p:anim>
                                    <p:anim calcmode="lin" valueType="num">
                                      <p:cBhvr additive="base">
                                        <p:cTn id="8" dur="500" fill="hold"/>
                                        <p:tgtEl>
                                          <p:spTgt spid="54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4781"/>
                                        </p:tgtEl>
                                        <p:attrNameLst>
                                          <p:attrName>style.visibility</p:attrName>
                                        </p:attrNameLst>
                                      </p:cBhvr>
                                      <p:to>
                                        <p:strVal val="visible"/>
                                      </p:to>
                                    </p:set>
                                    <p:anim calcmode="lin" valueType="num">
                                      <p:cBhvr additive="base">
                                        <p:cTn id="13" dur="500" fill="hold"/>
                                        <p:tgtEl>
                                          <p:spTgt spid="54781"/>
                                        </p:tgtEl>
                                        <p:attrNameLst>
                                          <p:attrName>ppt_x</p:attrName>
                                        </p:attrNameLst>
                                      </p:cBhvr>
                                      <p:tavLst>
                                        <p:tav tm="0">
                                          <p:val>
                                            <p:strVal val="0-#ppt_w/2"/>
                                          </p:val>
                                        </p:tav>
                                        <p:tav tm="100000">
                                          <p:val>
                                            <p:strVal val="#ppt_x"/>
                                          </p:val>
                                        </p:tav>
                                      </p:tavLst>
                                    </p:anim>
                                    <p:anim calcmode="lin" valueType="num">
                                      <p:cBhvr additive="base">
                                        <p:cTn id="14" dur="500" fill="hold"/>
                                        <p:tgtEl>
                                          <p:spTgt spid="54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12" name="矩形 58511"/>
          <p:cNvSpPr/>
          <p:nvPr/>
        </p:nvSpPr>
        <p:spPr>
          <a:xfrm>
            <a:off x="35560" y="567690"/>
            <a:ext cx="5819140" cy="1188720"/>
          </a:xfrm>
          <a:prstGeom prst="rect">
            <a:avLst/>
          </a:prstGeom>
          <a:noFill/>
          <a:ln w="9525">
            <a:noFill/>
            <a:miter/>
          </a:ln>
        </p:spPr>
        <p:txBody>
          <a:bodyPr wrap="square" anchor="ctr">
            <a:spAutoFit/>
          </a:bodyPr>
          <a:lstStyle/>
          <a:p>
            <a:pPr lvl="0"/>
            <a:r>
              <a:rPr lang="zh-CN" altLang="en-US" sz="2400" dirty="0">
                <a:solidFill>
                  <a:schemeClr val="tx1"/>
                </a:solidFill>
                <a:latin typeface="黑体" pitchFamily="2" charset="-122"/>
                <a:ea typeface="黑体" pitchFamily="2" charset="-122"/>
              </a:rPr>
              <a:t>投影特征为：</a:t>
            </a:r>
            <a:r>
              <a:rPr lang="en-US" altLang="zh-CN" sz="2400" dirty="0">
                <a:solidFill>
                  <a:srgbClr val="0000FF"/>
                </a:solidFill>
                <a:latin typeface="黑体" pitchFamily="2" charset="-122"/>
                <a:ea typeface="黑体" pitchFamily="2" charset="-122"/>
              </a:rPr>
              <a:t>a</a:t>
            </a:r>
            <a:r>
              <a:rPr lang="en-US" altLang="zh-CN" sz="2400" dirty="0">
                <a:solidFill>
                  <a:schemeClr val="tx1"/>
                </a:solidFill>
                <a:latin typeface="黑体" pitchFamily="2" charset="-122"/>
                <a:ea typeface="黑体" pitchFamily="2" charset="-122"/>
              </a:rPr>
              <a:t> </a:t>
            </a:r>
            <a:r>
              <a:rPr lang="zh-CN" altLang="en-US" sz="2400" dirty="0">
                <a:solidFill>
                  <a:srgbClr val="0000FF"/>
                </a:solidFill>
                <a:latin typeface="黑体" pitchFamily="2" charset="-122"/>
                <a:ea typeface="黑体" pitchFamily="2" charset="-122"/>
              </a:rPr>
              <a:t>三个投影与投影轴</a:t>
            </a:r>
            <a:r>
              <a:rPr lang="zh-CN" altLang="en-US" sz="2400" dirty="0">
                <a:solidFill>
                  <a:srgbClr val="FF0000"/>
                </a:solidFill>
                <a:latin typeface="黑体" pitchFamily="2" charset="-122"/>
                <a:ea typeface="黑体" pitchFamily="2" charset="-122"/>
              </a:rPr>
              <a:t>既不平行也不垂直。</a:t>
            </a:r>
            <a:r>
              <a:rPr lang="en-US" altLang="zh-CN" sz="2400" dirty="0">
                <a:solidFill>
                  <a:srgbClr val="0000FF"/>
                </a:solidFill>
                <a:latin typeface="黑体" pitchFamily="2" charset="-122"/>
                <a:ea typeface="黑体" pitchFamily="2" charset="-122"/>
              </a:rPr>
              <a:t>b</a:t>
            </a:r>
            <a:r>
              <a:rPr lang="en-US" altLang="zh-CN" sz="2400" dirty="0">
                <a:solidFill>
                  <a:srgbClr val="FF3300"/>
                </a:solidFill>
                <a:latin typeface="黑体" pitchFamily="2" charset="-122"/>
                <a:ea typeface="黑体" pitchFamily="2" charset="-122"/>
              </a:rPr>
              <a:t> </a:t>
            </a:r>
            <a:r>
              <a:rPr lang="zh-CN" altLang="en-US" sz="2400" dirty="0">
                <a:solidFill>
                  <a:srgbClr val="0000FF"/>
                </a:solidFill>
                <a:latin typeface="黑体" pitchFamily="2" charset="-122"/>
                <a:ea typeface="黑体" pitchFamily="2" charset="-122"/>
              </a:rPr>
              <a:t>任一投影均不反映</a:t>
            </a:r>
            <a:r>
              <a:rPr lang="zh-CN" altLang="en-US" sz="2400" dirty="0">
                <a:solidFill>
                  <a:srgbClr val="FF3300"/>
                </a:solidFill>
                <a:latin typeface="黑体" pitchFamily="2" charset="-122"/>
                <a:ea typeface="黑体" pitchFamily="2" charset="-122"/>
              </a:rPr>
              <a:t>该直线的实长且小于实长。</a:t>
            </a:r>
          </a:p>
        </p:txBody>
      </p:sp>
      <p:grpSp>
        <p:nvGrpSpPr>
          <p:cNvPr id="58370" name="组合 58369"/>
          <p:cNvGrpSpPr/>
          <p:nvPr/>
        </p:nvGrpSpPr>
        <p:grpSpPr>
          <a:xfrm>
            <a:off x="5605463" y="1231900"/>
            <a:ext cx="2514600" cy="2336800"/>
            <a:chOff x="3168" y="1056"/>
            <a:chExt cx="1824" cy="1776"/>
          </a:xfrm>
        </p:grpSpPr>
        <p:sp>
          <p:nvSpPr>
            <p:cNvPr id="58371" name="任意多边形 58370"/>
            <p:cNvSpPr/>
            <p:nvPr/>
          </p:nvSpPr>
          <p:spPr>
            <a:xfrm>
              <a:off x="3168" y="1056"/>
              <a:ext cx="960" cy="1104"/>
            </a:xfrm>
            <a:custGeom>
              <a:avLst/>
              <a:gdLst/>
              <a:ahLst/>
              <a:cxnLst/>
              <a:rect l="0" t="0" r="0" b="0"/>
              <a:pathLst>
                <a:path w="960" h="1104">
                  <a:moveTo>
                    <a:pt x="0" y="1104"/>
                  </a:moveTo>
                  <a:lnTo>
                    <a:pt x="960" y="1104"/>
                  </a:lnTo>
                  <a:lnTo>
                    <a:pt x="960" y="0"/>
                  </a:lnTo>
                  <a:lnTo>
                    <a:pt x="432" y="0"/>
                  </a:lnTo>
                  <a:lnTo>
                    <a:pt x="0" y="480"/>
                  </a:lnTo>
                  <a:lnTo>
                    <a:pt x="0" y="1104"/>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8372" name="任意多边形 58371"/>
            <p:cNvSpPr/>
            <p:nvPr/>
          </p:nvSpPr>
          <p:spPr>
            <a:xfrm>
              <a:off x="4560" y="1056"/>
              <a:ext cx="432" cy="1104"/>
            </a:xfrm>
            <a:custGeom>
              <a:avLst/>
              <a:gdLst/>
              <a:ahLst/>
              <a:cxnLst/>
              <a:rect l="0" t="0" r="0" b="0"/>
              <a:pathLst>
                <a:path w="432" h="1104">
                  <a:moveTo>
                    <a:pt x="0" y="0"/>
                  </a:moveTo>
                  <a:lnTo>
                    <a:pt x="0" y="1104"/>
                  </a:lnTo>
                  <a:lnTo>
                    <a:pt x="432" y="1104"/>
                  </a:lnTo>
                  <a:lnTo>
                    <a:pt x="432"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8373" name="直接连接符 58372"/>
            <p:cNvSpPr/>
            <p:nvPr/>
          </p:nvSpPr>
          <p:spPr>
            <a:xfrm>
              <a:off x="4560" y="1536"/>
              <a:ext cx="432"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8374" name="任意多边形 58373"/>
            <p:cNvSpPr/>
            <p:nvPr/>
          </p:nvSpPr>
          <p:spPr>
            <a:xfrm>
              <a:off x="3168" y="2400"/>
              <a:ext cx="960" cy="432"/>
            </a:xfrm>
            <a:custGeom>
              <a:avLst/>
              <a:gdLst/>
              <a:ahLst/>
              <a:cxnLst/>
              <a:rect l="0" t="0" r="0" b="0"/>
              <a:pathLst>
                <a:path w="960" h="432">
                  <a:moveTo>
                    <a:pt x="0" y="0"/>
                  </a:moveTo>
                  <a:lnTo>
                    <a:pt x="0" y="432"/>
                  </a:lnTo>
                  <a:lnTo>
                    <a:pt x="960" y="432"/>
                  </a:lnTo>
                  <a:lnTo>
                    <a:pt x="960" y="0"/>
                  </a:lnTo>
                  <a:lnTo>
                    <a:pt x="0" y="0"/>
                  </a:lnTo>
                  <a:close/>
                </a:path>
              </a:pathLst>
            </a:custGeom>
            <a:solidFill>
              <a:schemeClr val="bg1"/>
            </a:solidFill>
            <a:ln w="57150" cap="flat" cmpd="sng">
              <a:solidFill>
                <a:schemeClr val="tx1"/>
              </a:solidFill>
              <a:prstDash val="solid"/>
              <a:headEnd type="none" w="med" len="med"/>
              <a:tailEnd type="none" w="med" len="med"/>
            </a:ln>
          </p:spPr>
          <p:txBody>
            <a:bodyPr/>
            <a:lstStyle/>
            <a:p>
              <a:endParaRPr lang="zh-CN" altLang="en-US"/>
            </a:p>
          </p:txBody>
        </p:sp>
        <p:sp>
          <p:nvSpPr>
            <p:cNvPr id="58375" name="直接连接符 58374"/>
            <p:cNvSpPr/>
            <p:nvPr/>
          </p:nvSpPr>
          <p:spPr>
            <a:xfrm>
              <a:off x="3600" y="2400"/>
              <a:ext cx="0" cy="432"/>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grpSp>
        <p:nvGrpSpPr>
          <p:cNvPr id="58453" name="组合 58452"/>
          <p:cNvGrpSpPr/>
          <p:nvPr/>
        </p:nvGrpSpPr>
        <p:grpSpPr>
          <a:xfrm>
            <a:off x="5147628" y="1556385"/>
            <a:ext cx="3508375" cy="2371725"/>
            <a:chOff x="2966" y="1165"/>
            <a:chExt cx="2210" cy="1461"/>
          </a:xfrm>
        </p:grpSpPr>
        <p:sp>
          <p:nvSpPr>
            <p:cNvPr id="58454" name="文本框 58453"/>
            <p:cNvSpPr txBox="1"/>
            <p:nvPr/>
          </p:nvSpPr>
          <p:spPr>
            <a:xfrm>
              <a:off x="3014" y="2269"/>
              <a:ext cx="244" cy="3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a</a:t>
              </a:r>
            </a:p>
          </p:txBody>
        </p:sp>
        <p:sp>
          <p:nvSpPr>
            <p:cNvPr id="58455" name="文本框 58454"/>
            <p:cNvSpPr txBox="1"/>
            <p:nvPr/>
          </p:nvSpPr>
          <p:spPr>
            <a:xfrm>
              <a:off x="2966" y="1165"/>
              <a:ext cx="315" cy="3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a'</a:t>
              </a:r>
            </a:p>
          </p:txBody>
        </p:sp>
        <p:sp>
          <p:nvSpPr>
            <p:cNvPr id="58456" name="文本框 58455"/>
            <p:cNvSpPr txBox="1"/>
            <p:nvPr/>
          </p:nvSpPr>
          <p:spPr>
            <a:xfrm>
              <a:off x="4790" y="1165"/>
              <a:ext cx="386" cy="3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a"</a:t>
              </a:r>
            </a:p>
          </p:txBody>
        </p:sp>
      </p:grpSp>
      <p:grpSp>
        <p:nvGrpSpPr>
          <p:cNvPr id="58457" name="组合 58456"/>
          <p:cNvGrpSpPr/>
          <p:nvPr/>
        </p:nvGrpSpPr>
        <p:grpSpPr>
          <a:xfrm>
            <a:off x="6884988" y="742950"/>
            <a:ext cx="1854200" cy="3071813"/>
            <a:chOff x="4022" y="685"/>
            <a:chExt cx="1168" cy="1893"/>
          </a:xfrm>
        </p:grpSpPr>
        <p:sp>
          <p:nvSpPr>
            <p:cNvPr id="58458" name="文本框 58457"/>
            <p:cNvSpPr txBox="1"/>
            <p:nvPr/>
          </p:nvSpPr>
          <p:spPr>
            <a:xfrm>
              <a:off x="4070" y="2221"/>
              <a:ext cx="258" cy="357"/>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b</a:t>
              </a:r>
            </a:p>
          </p:txBody>
        </p:sp>
        <p:sp>
          <p:nvSpPr>
            <p:cNvPr id="58459" name="文本框 58458"/>
            <p:cNvSpPr txBox="1"/>
            <p:nvPr/>
          </p:nvSpPr>
          <p:spPr>
            <a:xfrm>
              <a:off x="4022" y="685"/>
              <a:ext cx="329" cy="357"/>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b'</a:t>
              </a:r>
            </a:p>
          </p:txBody>
        </p:sp>
        <p:sp>
          <p:nvSpPr>
            <p:cNvPr id="58460" name="文本框 58459"/>
            <p:cNvSpPr txBox="1"/>
            <p:nvPr/>
          </p:nvSpPr>
          <p:spPr>
            <a:xfrm>
              <a:off x="4790" y="733"/>
              <a:ext cx="400" cy="357"/>
            </a:xfrm>
            <a:prstGeom prst="rect">
              <a:avLst/>
            </a:prstGeom>
            <a:noFill/>
            <a:ln w="19050">
              <a:noFill/>
              <a:miter/>
            </a:ln>
          </p:spPr>
          <p:txBody>
            <a:bodyPr wrap="none" anchor="t">
              <a:spAutoFit/>
            </a:bodyPr>
            <a:lstStyle/>
            <a:p>
              <a:pPr lvl="0"/>
              <a:r>
                <a:rPr lang="en-US" altLang="zh-CN" sz="3200" b="1">
                  <a:solidFill>
                    <a:srgbClr val="FF3300"/>
                  </a:solidFill>
                  <a:latin typeface="Times New Roman" pitchFamily="18" charset="0"/>
                  <a:ea typeface="宋体" pitchFamily="2" charset="-122"/>
                </a:rPr>
                <a:t>b"</a:t>
              </a:r>
            </a:p>
          </p:txBody>
        </p:sp>
      </p:grpSp>
      <p:grpSp>
        <p:nvGrpSpPr>
          <p:cNvPr id="58461" name="组合 58460"/>
          <p:cNvGrpSpPr/>
          <p:nvPr/>
        </p:nvGrpSpPr>
        <p:grpSpPr>
          <a:xfrm>
            <a:off x="5970588" y="728663"/>
            <a:ext cx="2054225" cy="2620962"/>
            <a:chOff x="3446" y="676"/>
            <a:chExt cx="1294" cy="1615"/>
          </a:xfrm>
        </p:grpSpPr>
        <p:sp>
          <p:nvSpPr>
            <p:cNvPr id="58462" name="文本框 58461"/>
            <p:cNvSpPr txBox="1"/>
            <p:nvPr/>
          </p:nvSpPr>
          <p:spPr>
            <a:xfrm>
              <a:off x="3590" y="1934"/>
              <a:ext cx="230"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58463" name="文本框 58462"/>
            <p:cNvSpPr txBox="1"/>
            <p:nvPr/>
          </p:nvSpPr>
          <p:spPr>
            <a:xfrm>
              <a:off x="3446" y="684"/>
              <a:ext cx="301"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sp>
          <p:nvSpPr>
            <p:cNvPr id="58464" name="文本框 58463"/>
            <p:cNvSpPr txBox="1"/>
            <p:nvPr/>
          </p:nvSpPr>
          <p:spPr>
            <a:xfrm>
              <a:off x="4368" y="676"/>
              <a:ext cx="372"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c"</a:t>
              </a:r>
            </a:p>
          </p:txBody>
        </p:sp>
      </p:grpSp>
      <p:sp>
        <p:nvSpPr>
          <p:cNvPr id="58465" name="椭圆 58464"/>
          <p:cNvSpPr/>
          <p:nvPr/>
        </p:nvSpPr>
        <p:spPr>
          <a:xfrm>
            <a:off x="7662863" y="1189038"/>
            <a:ext cx="152400" cy="155575"/>
          </a:xfrm>
          <a:prstGeom prst="ellipse">
            <a:avLst/>
          </a:prstGeom>
          <a:solidFill>
            <a:srgbClr val="99CC00"/>
          </a:solidFill>
          <a:ln w="19050" cap="flat" cmpd="sng">
            <a:solidFill>
              <a:srgbClr val="FF3300"/>
            </a:solidFill>
            <a:prstDash val="solid"/>
            <a:headEnd type="none" w="med" len="med"/>
            <a:tailEnd type="none" w="med" len="med"/>
          </a:ln>
        </p:spPr>
        <p:txBody>
          <a:bodyPr/>
          <a:lstStyle/>
          <a:p>
            <a:endParaRPr lang="zh-CN" altLang="en-US"/>
          </a:p>
        </p:txBody>
      </p:sp>
      <p:sp>
        <p:nvSpPr>
          <p:cNvPr id="58466" name="椭圆 58465"/>
          <p:cNvSpPr/>
          <p:nvPr/>
        </p:nvSpPr>
        <p:spPr>
          <a:xfrm>
            <a:off x="6138863" y="3136900"/>
            <a:ext cx="152400" cy="155575"/>
          </a:xfrm>
          <a:prstGeom prst="ellipse">
            <a:avLst/>
          </a:prstGeom>
          <a:solidFill>
            <a:srgbClr val="99CC00"/>
          </a:solidFill>
          <a:ln w="19050" cap="flat" cmpd="sng">
            <a:solidFill>
              <a:srgbClr val="FF3300"/>
            </a:solidFill>
            <a:prstDash val="solid"/>
            <a:headEnd type="none" w="med" len="med"/>
            <a:tailEnd type="none" w="med" len="med"/>
          </a:ln>
        </p:spPr>
        <p:txBody>
          <a:bodyPr/>
          <a:lstStyle/>
          <a:p>
            <a:endParaRPr lang="zh-CN" altLang="en-US"/>
          </a:p>
        </p:txBody>
      </p:sp>
      <p:sp>
        <p:nvSpPr>
          <p:cNvPr id="58471" name="直接连接符 58470"/>
          <p:cNvSpPr/>
          <p:nvPr/>
        </p:nvSpPr>
        <p:spPr>
          <a:xfrm>
            <a:off x="6215063" y="3214688"/>
            <a:ext cx="0" cy="388937"/>
          </a:xfrm>
          <a:prstGeom prst="line">
            <a:avLst/>
          </a:prstGeom>
          <a:ln w="114300" cap="flat" cmpd="sng">
            <a:solidFill>
              <a:schemeClr val="bg1"/>
            </a:solidFill>
            <a:prstDash val="solid"/>
            <a:headEnd type="none" w="med" len="med"/>
            <a:tailEnd type="none" w="med" len="med"/>
          </a:ln>
        </p:spPr>
        <p:txBody>
          <a:bodyPr/>
          <a:lstStyle/>
          <a:p>
            <a:endParaRPr lang="zh-CN" altLang="en-US"/>
          </a:p>
        </p:txBody>
      </p:sp>
      <p:grpSp>
        <p:nvGrpSpPr>
          <p:cNvPr id="58529" name="组合 58528"/>
          <p:cNvGrpSpPr/>
          <p:nvPr/>
        </p:nvGrpSpPr>
        <p:grpSpPr>
          <a:xfrm>
            <a:off x="5605463" y="1228725"/>
            <a:ext cx="2514600" cy="2338388"/>
            <a:chOff x="3543" y="774"/>
            <a:chExt cx="1584" cy="1473"/>
          </a:xfrm>
        </p:grpSpPr>
        <p:grpSp>
          <p:nvGrpSpPr>
            <p:cNvPr id="58467" name="组合 58466"/>
            <p:cNvGrpSpPr/>
            <p:nvPr/>
          </p:nvGrpSpPr>
          <p:grpSpPr>
            <a:xfrm>
              <a:off x="4887" y="774"/>
              <a:ext cx="240" cy="393"/>
              <a:chOff x="4560" y="1008"/>
              <a:chExt cx="240" cy="384"/>
            </a:xfrm>
          </p:grpSpPr>
          <p:sp>
            <p:nvSpPr>
              <p:cNvPr id="58468" name="直接连接符 58467"/>
              <p:cNvSpPr/>
              <p:nvPr/>
            </p:nvSpPr>
            <p:spPr>
              <a:xfrm flipH="1" flipV="1">
                <a:off x="4560" y="1008"/>
                <a:ext cx="24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69" name="直接连接符 58468"/>
              <p:cNvSpPr/>
              <p:nvPr/>
            </p:nvSpPr>
            <p:spPr>
              <a:xfrm>
                <a:off x="4800" y="1008"/>
                <a:ext cx="0"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70" name="直接连接符 58469"/>
              <p:cNvSpPr/>
              <p:nvPr/>
            </p:nvSpPr>
            <p:spPr>
              <a:xfrm>
                <a:off x="4560" y="1008"/>
                <a:ext cx="240"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58499" name="组合 58498"/>
            <p:cNvGrpSpPr/>
            <p:nvPr/>
          </p:nvGrpSpPr>
          <p:grpSpPr>
            <a:xfrm>
              <a:off x="3543" y="774"/>
              <a:ext cx="816" cy="393"/>
              <a:chOff x="3216" y="1008"/>
              <a:chExt cx="816" cy="384"/>
            </a:xfrm>
          </p:grpSpPr>
          <p:sp>
            <p:nvSpPr>
              <p:cNvPr id="58500" name="直接连接符 58499"/>
              <p:cNvSpPr/>
              <p:nvPr/>
            </p:nvSpPr>
            <p:spPr>
              <a:xfrm flipV="1">
                <a:off x="3216" y="1008"/>
                <a:ext cx="816"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501" name="直接连接符 58500"/>
              <p:cNvSpPr/>
              <p:nvPr/>
            </p:nvSpPr>
            <p:spPr>
              <a:xfrm flipV="1">
                <a:off x="3216" y="1008"/>
                <a:ext cx="384" cy="38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502" name="直接连接符 58501"/>
              <p:cNvSpPr/>
              <p:nvPr/>
            </p:nvSpPr>
            <p:spPr>
              <a:xfrm>
                <a:off x="3600" y="1008"/>
                <a:ext cx="432"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58503" name="组合 58502"/>
            <p:cNvGrpSpPr/>
            <p:nvPr/>
          </p:nvGrpSpPr>
          <p:grpSpPr>
            <a:xfrm>
              <a:off x="3543" y="2002"/>
              <a:ext cx="841" cy="245"/>
              <a:chOff x="3216" y="2208"/>
              <a:chExt cx="841" cy="240"/>
            </a:xfrm>
          </p:grpSpPr>
          <p:sp>
            <p:nvSpPr>
              <p:cNvPr id="58504" name="直接连接符 58503"/>
              <p:cNvSpPr/>
              <p:nvPr/>
            </p:nvSpPr>
            <p:spPr>
              <a:xfrm flipV="1">
                <a:off x="3216" y="2208"/>
                <a:ext cx="384" cy="24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505" name="直接连接符 58504"/>
              <p:cNvSpPr/>
              <p:nvPr/>
            </p:nvSpPr>
            <p:spPr>
              <a:xfrm flipH="1" flipV="1">
                <a:off x="3577" y="2208"/>
                <a:ext cx="480" cy="240"/>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506" name="直接连接符 58505"/>
              <p:cNvSpPr/>
              <p:nvPr/>
            </p:nvSpPr>
            <p:spPr>
              <a:xfrm>
                <a:off x="3216" y="2448"/>
                <a:ext cx="816" cy="0"/>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grpSp>
        <p:nvGrpSpPr>
          <p:cNvPr id="58526" name="组合 58525"/>
          <p:cNvGrpSpPr/>
          <p:nvPr/>
        </p:nvGrpSpPr>
        <p:grpSpPr>
          <a:xfrm>
            <a:off x="5094923" y="3548063"/>
            <a:ext cx="4265612" cy="3275012"/>
            <a:chOff x="2966" y="2128"/>
            <a:chExt cx="2687" cy="2063"/>
          </a:xfrm>
        </p:grpSpPr>
        <p:grpSp>
          <p:nvGrpSpPr>
            <p:cNvPr id="58493" name="组合 58492"/>
            <p:cNvGrpSpPr/>
            <p:nvPr/>
          </p:nvGrpSpPr>
          <p:grpSpPr>
            <a:xfrm>
              <a:off x="4598" y="2128"/>
              <a:ext cx="626" cy="954"/>
              <a:chOff x="4598" y="2317"/>
              <a:chExt cx="626" cy="933"/>
            </a:xfrm>
          </p:grpSpPr>
          <p:sp>
            <p:nvSpPr>
              <p:cNvPr id="58494" name="文本框 58493"/>
              <p:cNvSpPr txBox="1"/>
              <p:nvPr/>
            </p:nvSpPr>
            <p:spPr>
              <a:xfrm>
                <a:off x="4598" y="2317"/>
                <a:ext cx="372" cy="3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c"</a:t>
                </a:r>
              </a:p>
            </p:txBody>
          </p:sp>
          <p:sp>
            <p:nvSpPr>
              <p:cNvPr id="58495" name="文本框 58494"/>
              <p:cNvSpPr txBox="1"/>
              <p:nvPr/>
            </p:nvSpPr>
            <p:spPr>
              <a:xfrm>
                <a:off x="4838" y="2893"/>
                <a:ext cx="386" cy="3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a"</a:t>
                </a:r>
              </a:p>
            </p:txBody>
          </p:sp>
        </p:grpSp>
        <p:grpSp>
          <p:nvGrpSpPr>
            <p:cNvPr id="58376" name="组合 58375"/>
            <p:cNvGrpSpPr/>
            <p:nvPr/>
          </p:nvGrpSpPr>
          <p:grpSpPr>
            <a:xfrm>
              <a:off x="3024" y="2177"/>
              <a:ext cx="2629" cy="2014"/>
              <a:chOff x="3110" y="2365"/>
              <a:chExt cx="2629" cy="1970"/>
            </a:xfrm>
          </p:grpSpPr>
          <p:sp>
            <p:nvSpPr>
              <p:cNvPr id="58377" name="直接连接符 58376"/>
              <p:cNvSpPr/>
              <p:nvPr/>
            </p:nvSpPr>
            <p:spPr>
              <a:xfrm>
                <a:off x="3264" y="3456"/>
                <a:ext cx="21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378" name="直接连接符 58377"/>
              <p:cNvSpPr/>
              <p:nvPr/>
            </p:nvSpPr>
            <p:spPr>
              <a:xfrm>
                <a:off x="4320" y="2640"/>
                <a:ext cx="0" cy="168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379" name="直接连接符 58378"/>
              <p:cNvSpPr/>
              <p:nvPr/>
            </p:nvSpPr>
            <p:spPr>
              <a:xfrm>
                <a:off x="4320" y="3456"/>
                <a:ext cx="768" cy="7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380" name="文本框 58379"/>
              <p:cNvSpPr txBox="1"/>
              <p:nvPr/>
            </p:nvSpPr>
            <p:spPr>
              <a:xfrm>
                <a:off x="4310" y="3264"/>
                <a:ext cx="116" cy="357"/>
              </a:xfrm>
              <a:prstGeom prst="rect">
                <a:avLst/>
              </a:prstGeom>
              <a:noFill/>
              <a:ln w="19050">
                <a:noFill/>
                <a:miter/>
              </a:ln>
            </p:spPr>
            <p:txBody>
              <a:bodyPr>
                <a:spAutoFit/>
              </a:bodyPr>
              <a:lstStyle/>
              <a:p>
                <a:pPr lvl="0"/>
                <a:r>
                  <a:rPr lang="en-US" altLang="zh-CN" sz="3200" b="1">
                    <a:solidFill>
                      <a:schemeClr val="tx1"/>
                    </a:solidFill>
                    <a:latin typeface="Times New Roman" pitchFamily="18" charset="0"/>
                    <a:ea typeface="宋体" pitchFamily="2" charset="-122"/>
                  </a:rPr>
                  <a:t>O</a:t>
                </a:r>
              </a:p>
            </p:txBody>
          </p:sp>
          <p:sp>
            <p:nvSpPr>
              <p:cNvPr id="58381" name="文本框 58380"/>
              <p:cNvSpPr txBox="1"/>
              <p:nvPr/>
            </p:nvSpPr>
            <p:spPr>
              <a:xfrm>
                <a:off x="3110" y="3133"/>
                <a:ext cx="301"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X</a:t>
                </a:r>
              </a:p>
            </p:txBody>
          </p:sp>
          <p:sp>
            <p:nvSpPr>
              <p:cNvPr id="58382" name="文本框 58381"/>
              <p:cNvSpPr txBox="1"/>
              <p:nvPr/>
            </p:nvSpPr>
            <p:spPr>
              <a:xfrm>
                <a:off x="4358" y="2365"/>
                <a:ext cx="287"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Z</a:t>
                </a:r>
              </a:p>
            </p:txBody>
          </p:sp>
          <p:sp>
            <p:nvSpPr>
              <p:cNvPr id="58383" name="文本框 58382"/>
              <p:cNvSpPr txBox="1"/>
              <p:nvPr/>
            </p:nvSpPr>
            <p:spPr>
              <a:xfrm>
                <a:off x="4368" y="3978"/>
                <a:ext cx="432"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Y</a:t>
                </a:r>
                <a:r>
                  <a:rPr lang="en-US" altLang="zh-CN" sz="3200" b="1" baseline="-25000">
                    <a:solidFill>
                      <a:schemeClr val="tx1"/>
                    </a:solidFill>
                    <a:latin typeface="Times New Roman" pitchFamily="18" charset="0"/>
                    <a:ea typeface="宋体" pitchFamily="2" charset="-122"/>
                  </a:rPr>
                  <a:t>H</a:t>
                </a:r>
                <a:endParaRPr lang="en-US" altLang="zh-CN" sz="3200" b="1">
                  <a:solidFill>
                    <a:schemeClr val="tx1"/>
                  </a:solidFill>
                  <a:latin typeface="Times New Roman" pitchFamily="18" charset="0"/>
                  <a:ea typeface="宋体" pitchFamily="2" charset="-122"/>
                </a:endParaRPr>
              </a:p>
            </p:txBody>
          </p:sp>
          <p:sp>
            <p:nvSpPr>
              <p:cNvPr id="58384" name="文本框 58383"/>
              <p:cNvSpPr txBox="1"/>
              <p:nvPr/>
            </p:nvSpPr>
            <p:spPr>
              <a:xfrm>
                <a:off x="5270" y="3085"/>
                <a:ext cx="469" cy="357"/>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Y</a:t>
                </a:r>
                <a:r>
                  <a:rPr lang="en-US" altLang="zh-CN" sz="3200" b="1" baseline="-25000">
                    <a:solidFill>
                      <a:schemeClr val="tx1"/>
                    </a:solidFill>
                    <a:latin typeface="Times New Roman" pitchFamily="18" charset="0"/>
                    <a:ea typeface="宋体" pitchFamily="2" charset="-122"/>
                  </a:rPr>
                  <a:t>W</a:t>
                </a:r>
                <a:endParaRPr lang="en-US" altLang="zh-CN" sz="3200" b="1">
                  <a:solidFill>
                    <a:schemeClr val="tx1"/>
                  </a:solidFill>
                  <a:latin typeface="Times New Roman" pitchFamily="18" charset="0"/>
                  <a:ea typeface="宋体" pitchFamily="2" charset="-122"/>
                </a:endParaRPr>
              </a:p>
            </p:txBody>
          </p:sp>
        </p:grpSp>
        <p:sp>
          <p:nvSpPr>
            <p:cNvPr id="58472" name="直接连接符 58471"/>
            <p:cNvSpPr/>
            <p:nvPr/>
          </p:nvSpPr>
          <p:spPr>
            <a:xfrm flipH="1">
              <a:off x="3216" y="3636"/>
              <a:ext cx="384" cy="19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73" name="直接连接符 58472"/>
            <p:cNvSpPr/>
            <p:nvPr/>
          </p:nvSpPr>
          <p:spPr>
            <a:xfrm flipH="1">
              <a:off x="3216" y="2458"/>
              <a:ext cx="384" cy="491"/>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58474" name="组合 58473"/>
            <p:cNvGrpSpPr/>
            <p:nvPr/>
          </p:nvGrpSpPr>
          <p:grpSpPr>
            <a:xfrm>
              <a:off x="3216" y="3636"/>
              <a:ext cx="1584" cy="196"/>
              <a:chOff x="3216" y="3792"/>
              <a:chExt cx="1584" cy="192"/>
            </a:xfrm>
          </p:grpSpPr>
          <p:sp>
            <p:nvSpPr>
              <p:cNvPr id="58475" name="直接连接符 58474"/>
              <p:cNvSpPr/>
              <p:nvPr/>
            </p:nvSpPr>
            <p:spPr>
              <a:xfrm>
                <a:off x="3600" y="3792"/>
                <a:ext cx="72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76" name="直接连接符 58475"/>
              <p:cNvSpPr/>
              <p:nvPr/>
            </p:nvSpPr>
            <p:spPr>
              <a:xfrm>
                <a:off x="4272" y="3792"/>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77" name="直接连接符 58476"/>
              <p:cNvSpPr/>
              <p:nvPr/>
            </p:nvSpPr>
            <p:spPr>
              <a:xfrm>
                <a:off x="3216" y="3984"/>
                <a:ext cx="115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78" name="直接连接符 58477"/>
              <p:cNvSpPr/>
              <p:nvPr/>
            </p:nvSpPr>
            <p:spPr>
              <a:xfrm>
                <a:off x="4368" y="3984"/>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8479" name="组合 58478"/>
            <p:cNvGrpSpPr/>
            <p:nvPr/>
          </p:nvGrpSpPr>
          <p:grpSpPr>
            <a:xfrm>
              <a:off x="3216" y="2458"/>
              <a:ext cx="384" cy="1374"/>
              <a:chOff x="3216" y="2640"/>
              <a:chExt cx="384" cy="1344"/>
            </a:xfrm>
          </p:grpSpPr>
          <p:sp>
            <p:nvSpPr>
              <p:cNvPr id="58480" name="直接连接符 58479"/>
              <p:cNvSpPr/>
              <p:nvPr/>
            </p:nvSpPr>
            <p:spPr>
              <a:xfrm>
                <a:off x="3600" y="2640"/>
                <a:ext cx="0" cy="912"/>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81" name="直接连接符 58480"/>
              <p:cNvSpPr/>
              <p:nvPr/>
            </p:nvSpPr>
            <p:spPr>
              <a:xfrm>
                <a:off x="3600" y="3552"/>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82" name="直接连接符 58481"/>
              <p:cNvSpPr/>
              <p:nvPr/>
            </p:nvSpPr>
            <p:spPr>
              <a:xfrm>
                <a:off x="3216" y="3120"/>
                <a:ext cx="0" cy="48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83" name="直接连接符 58482"/>
              <p:cNvSpPr/>
              <p:nvPr/>
            </p:nvSpPr>
            <p:spPr>
              <a:xfrm>
                <a:off x="3216" y="3600"/>
                <a:ext cx="0" cy="384"/>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8484" name="组合 58483"/>
            <p:cNvGrpSpPr/>
            <p:nvPr/>
          </p:nvGrpSpPr>
          <p:grpSpPr>
            <a:xfrm>
              <a:off x="3216" y="2458"/>
              <a:ext cx="1584" cy="491"/>
              <a:chOff x="3216" y="2640"/>
              <a:chExt cx="1584" cy="480"/>
            </a:xfrm>
          </p:grpSpPr>
          <p:sp>
            <p:nvSpPr>
              <p:cNvPr id="58485" name="直接连接符 58484"/>
              <p:cNvSpPr/>
              <p:nvPr/>
            </p:nvSpPr>
            <p:spPr>
              <a:xfrm>
                <a:off x="3600" y="2640"/>
                <a:ext cx="432"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86" name="直接连接符 58485"/>
              <p:cNvSpPr/>
              <p:nvPr/>
            </p:nvSpPr>
            <p:spPr>
              <a:xfrm>
                <a:off x="4032" y="2640"/>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87" name="直接连接符 58486"/>
              <p:cNvSpPr/>
              <p:nvPr/>
            </p:nvSpPr>
            <p:spPr>
              <a:xfrm>
                <a:off x="3216" y="3120"/>
                <a:ext cx="1104"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488" name="直接连接符 58487"/>
              <p:cNvSpPr/>
              <p:nvPr/>
            </p:nvSpPr>
            <p:spPr>
              <a:xfrm>
                <a:off x="4320" y="3120"/>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58489" name="组合 58488"/>
            <p:cNvGrpSpPr/>
            <p:nvPr/>
          </p:nvGrpSpPr>
          <p:grpSpPr>
            <a:xfrm>
              <a:off x="2966" y="2320"/>
              <a:ext cx="708" cy="1068"/>
              <a:chOff x="2966" y="2505"/>
              <a:chExt cx="708" cy="1044"/>
            </a:xfrm>
          </p:grpSpPr>
          <p:sp>
            <p:nvSpPr>
              <p:cNvPr id="58490" name="文本框 58489"/>
              <p:cNvSpPr txBox="1"/>
              <p:nvPr/>
            </p:nvSpPr>
            <p:spPr>
              <a:xfrm>
                <a:off x="3360" y="2505"/>
                <a:ext cx="314" cy="357"/>
              </a:xfrm>
              <a:prstGeom prst="rect">
                <a:avLst/>
              </a:prstGeom>
              <a:noFill/>
              <a:ln w="19050">
                <a:noFill/>
                <a:miter/>
              </a:ln>
            </p:spPr>
            <p:txBody>
              <a:bodyPr>
                <a:spAutoFit/>
              </a:bodyPr>
              <a:lstStyle/>
              <a:p>
                <a:pPr lvl="0"/>
                <a:r>
                  <a:rPr lang="en-US" altLang="zh-CN" sz="3200" b="1">
                    <a:solidFill>
                      <a:schemeClr val="accent2"/>
                    </a:solidFill>
                    <a:latin typeface="Times New Roman" pitchFamily="18" charset="0"/>
                    <a:ea typeface="宋体" pitchFamily="2" charset="-122"/>
                  </a:rPr>
                  <a:t>c'</a:t>
                </a:r>
              </a:p>
            </p:txBody>
          </p:sp>
          <p:sp>
            <p:nvSpPr>
              <p:cNvPr id="58491" name="文本框 58490"/>
              <p:cNvSpPr txBox="1"/>
              <p:nvPr/>
            </p:nvSpPr>
            <p:spPr>
              <a:xfrm>
                <a:off x="2966" y="2892"/>
                <a:ext cx="315" cy="657"/>
              </a:xfrm>
              <a:prstGeom prst="rect">
                <a:avLst/>
              </a:prstGeom>
              <a:noFill/>
              <a:ln w="19050">
                <a:noFill/>
                <a:miter/>
              </a:ln>
            </p:spPr>
            <p:txBody>
              <a:bodyPr wrap="none" anchor="t">
                <a:spAutoFit/>
              </a:bodyPr>
              <a:lstStyle/>
              <a:p>
                <a:pPr lvl="0"/>
                <a:r>
                  <a:rPr lang="en-US" altLang="zh-CN" sz="3200" b="1">
                    <a:solidFill>
                      <a:schemeClr val="accent2"/>
                    </a:solidFill>
                    <a:latin typeface="Times New Roman" pitchFamily="18" charset="0"/>
                    <a:ea typeface="宋体" pitchFamily="2" charset="-122"/>
                  </a:rPr>
                  <a:t>a'</a:t>
                </a:r>
              </a:p>
              <a:p>
                <a:pPr lvl="0"/>
                <a:endParaRPr lang="en-US" altLang="zh-CN" sz="3200" b="1">
                  <a:solidFill>
                    <a:schemeClr val="accent2"/>
                  </a:solidFill>
                  <a:latin typeface="Times New Roman" pitchFamily="18" charset="0"/>
                  <a:ea typeface="宋体" pitchFamily="2" charset="-122"/>
                </a:endParaRPr>
              </a:p>
            </p:txBody>
          </p:sp>
        </p:grpSp>
        <p:sp>
          <p:nvSpPr>
            <p:cNvPr id="58492" name="直接连接符 58491"/>
            <p:cNvSpPr/>
            <p:nvPr/>
          </p:nvSpPr>
          <p:spPr>
            <a:xfrm>
              <a:off x="4608" y="2458"/>
              <a:ext cx="192" cy="491"/>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nvGrpSpPr>
            <p:cNvPr id="58520" name="组合 58519"/>
            <p:cNvGrpSpPr/>
            <p:nvPr/>
          </p:nvGrpSpPr>
          <p:grpSpPr>
            <a:xfrm>
              <a:off x="3014" y="3538"/>
              <a:ext cx="736" cy="427"/>
              <a:chOff x="3014" y="3538"/>
              <a:chExt cx="736" cy="427"/>
            </a:xfrm>
          </p:grpSpPr>
          <p:sp>
            <p:nvSpPr>
              <p:cNvPr id="58497" name="文本框 58496"/>
              <p:cNvSpPr txBox="1"/>
              <p:nvPr/>
            </p:nvSpPr>
            <p:spPr>
              <a:xfrm>
                <a:off x="3560" y="3538"/>
                <a:ext cx="190" cy="365"/>
              </a:xfrm>
              <a:prstGeom prst="rect">
                <a:avLst/>
              </a:prstGeom>
              <a:noFill/>
              <a:ln w="19050">
                <a:noFill/>
                <a:miter/>
              </a:ln>
            </p:spPr>
            <p:txBody>
              <a:bodyPr>
                <a:spAutoFit/>
              </a:bodyPr>
              <a:lstStyle/>
              <a:p>
                <a:pPr lvl="0"/>
                <a:r>
                  <a:rPr lang="en-US" altLang="zh-CN" sz="3200" b="1">
                    <a:solidFill>
                      <a:schemeClr val="accent2"/>
                    </a:solidFill>
                    <a:latin typeface="Times New Roman" pitchFamily="18" charset="0"/>
                    <a:ea typeface="宋体" pitchFamily="2" charset="-122"/>
                  </a:rPr>
                  <a:t>c</a:t>
                </a:r>
              </a:p>
            </p:txBody>
          </p:sp>
          <p:sp>
            <p:nvSpPr>
              <p:cNvPr id="58498" name="文本框 58497"/>
              <p:cNvSpPr txBox="1"/>
              <p:nvPr/>
            </p:nvSpPr>
            <p:spPr>
              <a:xfrm>
                <a:off x="3014" y="3600"/>
                <a:ext cx="305" cy="365"/>
              </a:xfrm>
              <a:prstGeom prst="rect">
                <a:avLst/>
              </a:prstGeom>
              <a:noFill/>
              <a:ln w="19050">
                <a:noFill/>
                <a:miter/>
              </a:ln>
            </p:spPr>
            <p:txBody>
              <a:bodyPr>
                <a:spAutoFit/>
              </a:bodyPr>
              <a:lstStyle/>
              <a:p>
                <a:pPr lvl="0"/>
                <a:r>
                  <a:rPr lang="en-US" altLang="zh-CN" sz="3200" b="1">
                    <a:solidFill>
                      <a:schemeClr val="accent2"/>
                    </a:solidFill>
                    <a:latin typeface="Times New Roman" pitchFamily="18" charset="0"/>
                    <a:ea typeface="宋体" pitchFamily="2" charset="-122"/>
                  </a:rPr>
                  <a:t>a</a:t>
                </a:r>
              </a:p>
            </p:txBody>
          </p:sp>
        </p:grpSp>
        <p:grpSp>
          <p:nvGrpSpPr>
            <p:cNvPr id="58507" name="组合 58506"/>
            <p:cNvGrpSpPr/>
            <p:nvPr/>
          </p:nvGrpSpPr>
          <p:grpSpPr>
            <a:xfrm>
              <a:off x="4608" y="2458"/>
              <a:ext cx="192" cy="1374"/>
              <a:chOff x="4608" y="2640"/>
              <a:chExt cx="192" cy="1344"/>
            </a:xfrm>
          </p:grpSpPr>
          <p:sp>
            <p:nvSpPr>
              <p:cNvPr id="58508" name="直接连接符 58507"/>
              <p:cNvSpPr/>
              <p:nvPr/>
            </p:nvSpPr>
            <p:spPr>
              <a:xfrm flipV="1">
                <a:off x="4608" y="3312"/>
                <a:ext cx="0" cy="48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509" name="直接连接符 58508"/>
              <p:cNvSpPr/>
              <p:nvPr/>
            </p:nvSpPr>
            <p:spPr>
              <a:xfrm flipV="1">
                <a:off x="4608" y="2640"/>
                <a:ext cx="0" cy="67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510" name="直接连接符 58509"/>
              <p:cNvSpPr/>
              <p:nvPr/>
            </p:nvSpPr>
            <p:spPr>
              <a:xfrm flipV="1">
                <a:off x="4800" y="3360"/>
                <a:ext cx="0" cy="62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58511" name="直接连接符 58510"/>
              <p:cNvSpPr/>
              <p:nvPr/>
            </p:nvSpPr>
            <p:spPr>
              <a:xfrm flipV="1">
                <a:off x="4800" y="3120"/>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sp>
        <p:nvSpPr>
          <p:cNvPr id="58388" name="直接连接符 58387"/>
          <p:cNvSpPr>
            <a:spLocks noChangeAspect="1"/>
          </p:cNvSpPr>
          <p:nvPr/>
        </p:nvSpPr>
        <p:spPr>
          <a:xfrm flipV="1">
            <a:off x="727075" y="3309938"/>
            <a:ext cx="0" cy="5175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389" name="直接连接符 58388"/>
          <p:cNvSpPr>
            <a:spLocks noChangeAspect="1"/>
          </p:cNvSpPr>
          <p:nvPr/>
        </p:nvSpPr>
        <p:spPr>
          <a:xfrm>
            <a:off x="727075" y="3309938"/>
            <a:ext cx="873125"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grpSp>
        <p:nvGrpSpPr>
          <p:cNvPr id="58392" name="组合 58391"/>
          <p:cNvGrpSpPr>
            <a:grpSpLocks noChangeAspect="1"/>
          </p:cNvGrpSpPr>
          <p:nvPr/>
        </p:nvGrpSpPr>
        <p:grpSpPr>
          <a:xfrm>
            <a:off x="1462088" y="3257550"/>
            <a:ext cx="1103312" cy="1295400"/>
            <a:chOff x="1344" y="2208"/>
            <a:chExt cx="1152" cy="1200"/>
          </a:xfrm>
        </p:grpSpPr>
        <p:sp>
          <p:nvSpPr>
            <p:cNvPr id="58393" name="任意多边形 58392"/>
            <p:cNvSpPr>
              <a:spLocks noChangeAspect="1"/>
            </p:cNvSpPr>
            <p:nvPr/>
          </p:nvSpPr>
          <p:spPr>
            <a:xfrm>
              <a:off x="1536" y="2400"/>
              <a:ext cx="960" cy="1008"/>
            </a:xfrm>
            <a:custGeom>
              <a:avLst/>
              <a:gdLst/>
              <a:ahLst/>
              <a:cxnLst/>
              <a:rect l="0" t="0" r="0" b="0"/>
              <a:pathLst>
                <a:path w="960" h="1008">
                  <a:moveTo>
                    <a:pt x="0" y="1008"/>
                  </a:moveTo>
                  <a:lnTo>
                    <a:pt x="960" y="1008"/>
                  </a:lnTo>
                  <a:lnTo>
                    <a:pt x="960" y="0"/>
                  </a:lnTo>
                  <a:lnTo>
                    <a:pt x="480" y="0"/>
                  </a:lnTo>
                  <a:lnTo>
                    <a:pt x="0" y="432"/>
                  </a:lnTo>
                  <a:lnTo>
                    <a:pt x="0" y="1008"/>
                  </a:lnTo>
                  <a:close/>
                </a:path>
              </a:pathLst>
            </a:custGeom>
            <a:solidFill>
              <a:schemeClr val="accent1">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58394" name="任意多边形 58393"/>
            <p:cNvSpPr>
              <a:spLocks noChangeAspect="1"/>
            </p:cNvSpPr>
            <p:nvPr/>
          </p:nvSpPr>
          <p:spPr>
            <a:xfrm>
              <a:off x="1344" y="2592"/>
              <a:ext cx="192" cy="816"/>
            </a:xfrm>
            <a:custGeom>
              <a:avLst/>
              <a:gdLst/>
              <a:ahLst/>
              <a:cxnLst/>
              <a:rect l="0" t="0" r="0" b="0"/>
              <a:pathLst>
                <a:path w="192" h="816">
                  <a:moveTo>
                    <a:pt x="192" y="816"/>
                  </a:moveTo>
                  <a:lnTo>
                    <a:pt x="0" y="576"/>
                  </a:lnTo>
                  <a:lnTo>
                    <a:pt x="0" y="0"/>
                  </a:lnTo>
                  <a:lnTo>
                    <a:pt x="192" y="240"/>
                  </a:lnTo>
                  <a:lnTo>
                    <a:pt x="192" y="816"/>
                  </a:lnTo>
                  <a:close/>
                </a:path>
              </a:pathLst>
            </a:custGeom>
            <a:solidFill>
              <a:srgbClr val="FFCC00">
                <a:alpha val="100000"/>
              </a:srgbClr>
            </a:solidFill>
            <a:ln w="19050" cap="flat" cmpd="sng">
              <a:solidFill>
                <a:schemeClr val="tx1"/>
              </a:solidFill>
              <a:prstDash val="solid"/>
              <a:headEnd type="none" w="med" len="med"/>
              <a:tailEnd type="none" w="med" len="med"/>
            </a:ln>
          </p:spPr>
          <p:txBody>
            <a:bodyPr/>
            <a:lstStyle/>
            <a:p>
              <a:endParaRPr lang="zh-CN" altLang="en-US"/>
            </a:p>
          </p:txBody>
        </p:sp>
        <p:sp>
          <p:nvSpPr>
            <p:cNvPr id="58395" name="任意多边形 58394"/>
            <p:cNvSpPr>
              <a:spLocks noChangeAspect="1"/>
            </p:cNvSpPr>
            <p:nvPr/>
          </p:nvSpPr>
          <p:spPr>
            <a:xfrm>
              <a:off x="1344" y="2208"/>
              <a:ext cx="672" cy="624"/>
            </a:xfrm>
            <a:custGeom>
              <a:avLst/>
              <a:gdLst/>
              <a:ahLst/>
              <a:cxnLst/>
              <a:rect l="0" t="0" r="0" b="0"/>
              <a:pathLst>
                <a:path w="672" h="624">
                  <a:moveTo>
                    <a:pt x="0" y="384"/>
                  </a:moveTo>
                  <a:lnTo>
                    <a:pt x="480" y="0"/>
                  </a:lnTo>
                  <a:lnTo>
                    <a:pt x="672" y="192"/>
                  </a:lnTo>
                  <a:lnTo>
                    <a:pt x="192" y="624"/>
                  </a:lnTo>
                  <a:lnTo>
                    <a:pt x="0" y="384"/>
                  </a:lnTo>
                  <a:close/>
                </a:path>
              </a:pathLst>
            </a:custGeom>
            <a:solidFill>
              <a:schemeClr val="hlink">
                <a:alpha val="100000"/>
              </a:schemeClr>
            </a:solidFill>
            <a:ln w="19050" cap="flat" cmpd="sng">
              <a:solidFill>
                <a:schemeClr val="tx1"/>
              </a:solidFill>
              <a:prstDash val="solid"/>
              <a:headEnd type="none" w="med" len="med"/>
              <a:tailEnd type="none" w="med" len="med"/>
            </a:ln>
          </p:spPr>
          <p:txBody>
            <a:bodyPr/>
            <a:lstStyle/>
            <a:p>
              <a:endParaRPr lang="zh-CN" altLang="en-US"/>
            </a:p>
          </p:txBody>
        </p:sp>
        <p:sp>
          <p:nvSpPr>
            <p:cNvPr id="58396" name="任意多边形 58395"/>
            <p:cNvSpPr>
              <a:spLocks noChangeAspect="1"/>
            </p:cNvSpPr>
            <p:nvPr/>
          </p:nvSpPr>
          <p:spPr>
            <a:xfrm>
              <a:off x="1824" y="2208"/>
              <a:ext cx="672" cy="192"/>
            </a:xfrm>
            <a:custGeom>
              <a:avLst/>
              <a:gdLst/>
              <a:ahLst/>
              <a:cxnLst/>
              <a:rect l="0" t="0" r="0" b="0"/>
              <a:pathLst>
                <a:path w="672" h="192">
                  <a:moveTo>
                    <a:pt x="192" y="192"/>
                  </a:moveTo>
                  <a:lnTo>
                    <a:pt x="672" y="192"/>
                  </a:lnTo>
                  <a:lnTo>
                    <a:pt x="480" y="0"/>
                  </a:lnTo>
                  <a:lnTo>
                    <a:pt x="0" y="0"/>
                  </a:lnTo>
                  <a:lnTo>
                    <a:pt x="192" y="192"/>
                  </a:lnTo>
                  <a:close/>
                </a:path>
              </a:pathLst>
            </a:custGeom>
            <a:solidFill>
              <a:schemeClr val="bg2">
                <a:alpha val="100000"/>
              </a:schemeClr>
            </a:solidFill>
            <a:ln w="19050" cap="flat" cmpd="sng">
              <a:solidFill>
                <a:schemeClr val="tx1"/>
              </a:solidFill>
              <a:prstDash val="solid"/>
              <a:headEnd type="none" w="med" len="med"/>
              <a:tailEnd type="none" w="med" len="med"/>
            </a:ln>
          </p:spPr>
          <p:txBody>
            <a:bodyPr/>
            <a:lstStyle/>
            <a:p>
              <a:endParaRPr lang="zh-CN" altLang="en-US"/>
            </a:p>
          </p:txBody>
        </p:sp>
      </p:grpSp>
      <p:grpSp>
        <p:nvGrpSpPr>
          <p:cNvPr id="58515" name="组合 58514"/>
          <p:cNvGrpSpPr>
            <a:grpSpLocks noChangeAspect="1"/>
          </p:cNvGrpSpPr>
          <p:nvPr/>
        </p:nvGrpSpPr>
        <p:grpSpPr>
          <a:xfrm>
            <a:off x="2268220" y="1988503"/>
            <a:ext cx="1150938" cy="3367087"/>
            <a:chOff x="1745" y="1352"/>
            <a:chExt cx="905" cy="2650"/>
          </a:xfrm>
        </p:grpSpPr>
        <p:sp>
          <p:nvSpPr>
            <p:cNvPr id="58398" name="直接连接符 58397"/>
            <p:cNvSpPr>
              <a:spLocks noChangeAspect="1"/>
            </p:cNvSpPr>
            <p:nvPr/>
          </p:nvSpPr>
          <p:spPr>
            <a:xfrm flipV="1">
              <a:off x="2469" y="2494"/>
              <a:ext cx="0" cy="126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399" name="直接连接符 58398"/>
            <p:cNvSpPr>
              <a:spLocks noChangeAspect="1"/>
            </p:cNvSpPr>
            <p:nvPr/>
          </p:nvSpPr>
          <p:spPr>
            <a:xfrm>
              <a:off x="2324" y="2330"/>
              <a:ext cx="145" cy="16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00" name="直接连接符 58399"/>
            <p:cNvSpPr>
              <a:spLocks noChangeAspect="1"/>
            </p:cNvSpPr>
            <p:nvPr/>
          </p:nvSpPr>
          <p:spPr>
            <a:xfrm flipH="1" flipV="1">
              <a:off x="2324" y="3146"/>
              <a:ext cx="145" cy="204"/>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01" name="直接连接符 58400"/>
            <p:cNvSpPr>
              <a:spLocks noChangeAspect="1"/>
            </p:cNvSpPr>
            <p:nvPr/>
          </p:nvSpPr>
          <p:spPr>
            <a:xfrm>
              <a:off x="2324" y="2330"/>
              <a:ext cx="0" cy="816"/>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02" name="直接连接符 58401"/>
            <p:cNvSpPr>
              <a:spLocks noChangeAspect="1"/>
            </p:cNvSpPr>
            <p:nvPr/>
          </p:nvSpPr>
          <p:spPr>
            <a:xfrm flipH="1" flipV="1">
              <a:off x="2324" y="2697"/>
              <a:ext cx="145" cy="16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03" name="直接连接符 58402"/>
            <p:cNvSpPr>
              <a:spLocks noChangeAspect="1"/>
            </p:cNvSpPr>
            <p:nvPr/>
          </p:nvSpPr>
          <p:spPr>
            <a:xfrm>
              <a:off x="2324" y="3146"/>
              <a:ext cx="0" cy="40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04" name="直接连接符 58403"/>
            <p:cNvSpPr>
              <a:spLocks noChangeAspect="1"/>
            </p:cNvSpPr>
            <p:nvPr/>
          </p:nvSpPr>
          <p:spPr>
            <a:xfrm flipV="1">
              <a:off x="2650" y="2412"/>
              <a:ext cx="0" cy="15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05" name="直接连接符 58404"/>
            <p:cNvSpPr>
              <a:spLocks noChangeAspect="1"/>
            </p:cNvSpPr>
            <p:nvPr/>
          </p:nvSpPr>
          <p:spPr>
            <a:xfrm>
              <a:off x="1745" y="1352"/>
              <a:ext cx="905" cy="106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58407" name="直接连接符 58406"/>
          <p:cNvSpPr>
            <a:spLocks noChangeAspect="1"/>
          </p:cNvSpPr>
          <p:nvPr/>
        </p:nvSpPr>
        <p:spPr>
          <a:xfrm>
            <a:off x="1646238" y="4552950"/>
            <a:ext cx="0" cy="5175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08" name="直接连接符 58407"/>
          <p:cNvSpPr>
            <a:spLocks noChangeAspect="1"/>
          </p:cNvSpPr>
          <p:nvPr/>
        </p:nvSpPr>
        <p:spPr>
          <a:xfrm>
            <a:off x="1462088" y="4294188"/>
            <a:ext cx="0" cy="5175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09" name="直接连接符 58408"/>
          <p:cNvSpPr>
            <a:spLocks noChangeAspect="1"/>
          </p:cNvSpPr>
          <p:nvPr/>
        </p:nvSpPr>
        <p:spPr>
          <a:xfrm>
            <a:off x="2382838" y="3257550"/>
            <a:ext cx="642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0" name="直接连接符 58409"/>
          <p:cNvSpPr>
            <a:spLocks noChangeAspect="1"/>
          </p:cNvSpPr>
          <p:nvPr/>
        </p:nvSpPr>
        <p:spPr>
          <a:xfrm>
            <a:off x="2106613" y="3465513"/>
            <a:ext cx="0" cy="160496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1" name="直接连接符 58410"/>
          <p:cNvSpPr>
            <a:spLocks noChangeAspect="1"/>
          </p:cNvSpPr>
          <p:nvPr/>
        </p:nvSpPr>
        <p:spPr>
          <a:xfrm>
            <a:off x="2565400" y="4552950"/>
            <a:ext cx="0" cy="5175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2" name="直接连接符 58411"/>
          <p:cNvSpPr>
            <a:spLocks noChangeAspect="1"/>
          </p:cNvSpPr>
          <p:nvPr/>
        </p:nvSpPr>
        <p:spPr>
          <a:xfrm flipH="1" flipV="1">
            <a:off x="2382838" y="4811713"/>
            <a:ext cx="182562" cy="258762"/>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8413" name="直接连接符 58412"/>
          <p:cNvSpPr>
            <a:spLocks noChangeAspect="1"/>
          </p:cNvSpPr>
          <p:nvPr/>
        </p:nvSpPr>
        <p:spPr>
          <a:xfrm flipV="1">
            <a:off x="2382838" y="4552950"/>
            <a:ext cx="0" cy="25876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4" name="直接连接符 58413"/>
          <p:cNvSpPr>
            <a:spLocks noChangeAspect="1"/>
          </p:cNvSpPr>
          <p:nvPr/>
        </p:nvSpPr>
        <p:spPr>
          <a:xfrm flipV="1">
            <a:off x="1922463" y="4552950"/>
            <a:ext cx="0" cy="25876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5" name="直接连接符 58414"/>
          <p:cNvSpPr>
            <a:spLocks noChangeAspect="1"/>
          </p:cNvSpPr>
          <p:nvPr/>
        </p:nvSpPr>
        <p:spPr>
          <a:xfrm>
            <a:off x="727075" y="3827463"/>
            <a:ext cx="919163" cy="12430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6" name="直接连接符 58415"/>
          <p:cNvSpPr>
            <a:spLocks noChangeAspect="1"/>
          </p:cNvSpPr>
          <p:nvPr/>
        </p:nvSpPr>
        <p:spPr>
          <a:xfrm>
            <a:off x="1646238" y="5070475"/>
            <a:ext cx="156368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7" name="直接连接符 58416"/>
          <p:cNvSpPr>
            <a:spLocks noChangeAspect="1"/>
          </p:cNvSpPr>
          <p:nvPr/>
        </p:nvSpPr>
        <p:spPr>
          <a:xfrm>
            <a:off x="2565400" y="4552950"/>
            <a:ext cx="6445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8" name="直接连接符 58417"/>
          <p:cNvSpPr>
            <a:spLocks noChangeAspect="1"/>
          </p:cNvSpPr>
          <p:nvPr/>
        </p:nvSpPr>
        <p:spPr>
          <a:xfrm>
            <a:off x="1462088" y="4811713"/>
            <a:ext cx="156368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19" name="直接连接符 58418"/>
          <p:cNvSpPr>
            <a:spLocks noChangeAspect="1"/>
          </p:cNvSpPr>
          <p:nvPr/>
        </p:nvSpPr>
        <p:spPr>
          <a:xfrm flipH="1">
            <a:off x="2565400" y="4294188"/>
            <a:ext cx="46037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0" name="直接连接符 58419"/>
          <p:cNvSpPr>
            <a:spLocks noChangeAspect="1"/>
          </p:cNvSpPr>
          <p:nvPr/>
        </p:nvSpPr>
        <p:spPr>
          <a:xfrm flipH="1" flipV="1">
            <a:off x="1922463" y="4811713"/>
            <a:ext cx="184150" cy="258762"/>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8421" name="直接连接符 58420"/>
          <p:cNvSpPr>
            <a:spLocks noChangeAspect="1"/>
          </p:cNvSpPr>
          <p:nvPr/>
        </p:nvSpPr>
        <p:spPr>
          <a:xfrm>
            <a:off x="1462088" y="4811713"/>
            <a:ext cx="920750"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8422" name="直接连接符 58421"/>
          <p:cNvSpPr>
            <a:spLocks noChangeAspect="1"/>
          </p:cNvSpPr>
          <p:nvPr/>
        </p:nvSpPr>
        <p:spPr>
          <a:xfrm>
            <a:off x="450850" y="3827463"/>
            <a:ext cx="1103313" cy="155416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3" name="直接连接符 58422"/>
          <p:cNvSpPr>
            <a:spLocks noChangeAspect="1"/>
          </p:cNvSpPr>
          <p:nvPr/>
        </p:nvSpPr>
        <p:spPr>
          <a:xfrm flipH="1" flipV="1">
            <a:off x="2565400" y="4138613"/>
            <a:ext cx="874713" cy="12430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4" name="直接连接符 58423"/>
          <p:cNvSpPr>
            <a:spLocks noChangeAspect="1"/>
          </p:cNvSpPr>
          <p:nvPr/>
        </p:nvSpPr>
        <p:spPr>
          <a:xfrm>
            <a:off x="1554163" y="5381625"/>
            <a:ext cx="188595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5" name="直接连接符 58424"/>
          <p:cNvSpPr>
            <a:spLocks noChangeAspect="1"/>
          </p:cNvSpPr>
          <p:nvPr/>
        </p:nvSpPr>
        <p:spPr>
          <a:xfrm>
            <a:off x="1646238" y="3930650"/>
            <a:ext cx="156368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7" name="直接连接符 58426"/>
          <p:cNvSpPr>
            <a:spLocks noChangeAspect="1"/>
          </p:cNvSpPr>
          <p:nvPr/>
        </p:nvSpPr>
        <p:spPr>
          <a:xfrm flipH="1" flipV="1">
            <a:off x="727075" y="2687638"/>
            <a:ext cx="919163" cy="12446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8" name="直接连接符 58427"/>
          <p:cNvSpPr>
            <a:spLocks noChangeAspect="1"/>
          </p:cNvSpPr>
          <p:nvPr/>
        </p:nvSpPr>
        <p:spPr>
          <a:xfrm flipH="1" flipV="1">
            <a:off x="727075" y="3309938"/>
            <a:ext cx="919163" cy="12430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29" name="直接连接符 58428"/>
          <p:cNvSpPr>
            <a:spLocks noChangeAspect="1"/>
          </p:cNvSpPr>
          <p:nvPr/>
        </p:nvSpPr>
        <p:spPr>
          <a:xfrm flipH="1" flipV="1">
            <a:off x="1141413" y="2222500"/>
            <a:ext cx="781050" cy="103663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0" name="直接连接符 58429"/>
          <p:cNvSpPr>
            <a:spLocks noChangeAspect="1"/>
          </p:cNvSpPr>
          <p:nvPr/>
        </p:nvSpPr>
        <p:spPr>
          <a:xfrm flipH="1" flipV="1">
            <a:off x="1600200" y="2222500"/>
            <a:ext cx="782638" cy="103663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1" name="直接连接符 58430"/>
          <p:cNvSpPr>
            <a:spLocks noChangeAspect="1"/>
          </p:cNvSpPr>
          <p:nvPr/>
        </p:nvSpPr>
        <p:spPr>
          <a:xfrm>
            <a:off x="1600200" y="3309938"/>
            <a:ext cx="138113" cy="1555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2" name="直接连接符 58431"/>
          <p:cNvSpPr>
            <a:spLocks noChangeAspect="1"/>
          </p:cNvSpPr>
          <p:nvPr/>
        </p:nvSpPr>
        <p:spPr>
          <a:xfrm>
            <a:off x="450850" y="2014538"/>
            <a:ext cx="0" cy="18129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3" name="直接连接符 58432"/>
          <p:cNvSpPr>
            <a:spLocks noChangeAspect="1"/>
          </p:cNvSpPr>
          <p:nvPr/>
        </p:nvSpPr>
        <p:spPr>
          <a:xfrm flipH="1">
            <a:off x="450850" y="2014538"/>
            <a:ext cx="18399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4" name="直接连接符 58433"/>
          <p:cNvSpPr>
            <a:spLocks noChangeAspect="1"/>
          </p:cNvSpPr>
          <p:nvPr/>
        </p:nvSpPr>
        <p:spPr>
          <a:xfrm flipV="1">
            <a:off x="727075" y="2687638"/>
            <a:ext cx="0" cy="62230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8435" name="直接连接符 58434"/>
          <p:cNvSpPr>
            <a:spLocks noChangeAspect="1"/>
          </p:cNvSpPr>
          <p:nvPr/>
        </p:nvSpPr>
        <p:spPr>
          <a:xfrm flipV="1">
            <a:off x="727075" y="2222500"/>
            <a:ext cx="414338" cy="46513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8436" name="直接连接符 58435"/>
          <p:cNvSpPr>
            <a:spLocks noChangeAspect="1"/>
          </p:cNvSpPr>
          <p:nvPr/>
        </p:nvSpPr>
        <p:spPr>
          <a:xfrm>
            <a:off x="1141413" y="2222500"/>
            <a:ext cx="458787" cy="0"/>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8437" name="直接连接符 58436"/>
          <p:cNvSpPr>
            <a:spLocks noChangeAspect="1"/>
          </p:cNvSpPr>
          <p:nvPr/>
        </p:nvSpPr>
        <p:spPr>
          <a:xfrm>
            <a:off x="1600200" y="2222500"/>
            <a:ext cx="0" cy="1087438"/>
          </a:xfrm>
          <a:prstGeom prst="line">
            <a:avLst/>
          </a:prstGeom>
          <a:ln w="57150" cap="flat" cmpd="sng">
            <a:solidFill>
              <a:schemeClr val="tx1"/>
            </a:solidFill>
            <a:prstDash val="solid"/>
            <a:headEnd type="none" w="med" len="med"/>
            <a:tailEnd type="none" w="med" len="med"/>
          </a:ln>
        </p:spPr>
        <p:txBody>
          <a:bodyPr/>
          <a:lstStyle/>
          <a:p>
            <a:endParaRPr lang="zh-CN" altLang="en-US"/>
          </a:p>
        </p:txBody>
      </p:sp>
      <p:sp>
        <p:nvSpPr>
          <p:cNvPr id="58438" name="直接连接符 58437"/>
          <p:cNvSpPr>
            <a:spLocks noChangeAspect="1"/>
          </p:cNvSpPr>
          <p:nvPr/>
        </p:nvSpPr>
        <p:spPr>
          <a:xfrm>
            <a:off x="2290763" y="2014538"/>
            <a:ext cx="0" cy="12446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39" name="直接连接符 58438"/>
          <p:cNvSpPr>
            <a:spLocks noChangeAspect="1"/>
          </p:cNvSpPr>
          <p:nvPr/>
        </p:nvSpPr>
        <p:spPr>
          <a:xfrm>
            <a:off x="450850" y="3827463"/>
            <a:ext cx="10112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40" name="直接连接符 58439"/>
          <p:cNvSpPr>
            <a:spLocks noChangeAspect="1"/>
          </p:cNvSpPr>
          <p:nvPr/>
        </p:nvSpPr>
        <p:spPr>
          <a:xfrm>
            <a:off x="2565400" y="3465513"/>
            <a:ext cx="6445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8441" name="直接连接符 58440"/>
          <p:cNvSpPr>
            <a:spLocks noChangeAspect="1"/>
          </p:cNvSpPr>
          <p:nvPr/>
        </p:nvSpPr>
        <p:spPr>
          <a:xfrm>
            <a:off x="1462088" y="4811713"/>
            <a:ext cx="184150" cy="258762"/>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8442" name="直接连接符 58441"/>
          <p:cNvSpPr>
            <a:spLocks noChangeAspect="1"/>
          </p:cNvSpPr>
          <p:nvPr/>
        </p:nvSpPr>
        <p:spPr>
          <a:xfrm>
            <a:off x="1646238" y="5070475"/>
            <a:ext cx="919162" cy="0"/>
          </a:xfrm>
          <a:prstGeom prst="line">
            <a:avLst/>
          </a:prstGeom>
          <a:ln w="57150" cap="flat" cmpd="sng">
            <a:solidFill>
              <a:schemeClr val="accent2"/>
            </a:solidFill>
            <a:prstDash val="solid"/>
            <a:headEnd type="none" w="med" len="med"/>
            <a:tailEnd type="none" w="med" len="med"/>
          </a:ln>
        </p:spPr>
        <p:txBody>
          <a:bodyPr/>
          <a:lstStyle/>
          <a:p>
            <a:endParaRPr lang="zh-CN" altLang="en-US"/>
          </a:p>
        </p:txBody>
      </p:sp>
      <p:sp>
        <p:nvSpPr>
          <p:cNvPr id="58443" name="直接连接符 58442"/>
          <p:cNvSpPr>
            <a:spLocks noChangeAspect="1"/>
          </p:cNvSpPr>
          <p:nvPr/>
        </p:nvSpPr>
        <p:spPr>
          <a:xfrm>
            <a:off x="3209925" y="3465513"/>
            <a:ext cx="0" cy="1087437"/>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58444" name="文本框 58443"/>
          <p:cNvSpPr txBox="1">
            <a:spLocks noChangeAspect="1"/>
          </p:cNvSpPr>
          <p:nvPr/>
        </p:nvSpPr>
        <p:spPr>
          <a:xfrm>
            <a:off x="438150" y="1844675"/>
            <a:ext cx="477838" cy="579438"/>
          </a:xfrm>
          <a:prstGeom prst="rect">
            <a:avLst/>
          </a:prstGeom>
          <a:noFill/>
          <a:ln w="19050">
            <a:noFill/>
            <a:miter/>
          </a:ln>
        </p:spPr>
        <p:txBody>
          <a:bodyPr wrap="none" anchor="t">
            <a:spAutoFit/>
          </a:bodyPr>
          <a:lstStyle/>
          <a:p>
            <a:pPr lvl="0"/>
            <a:r>
              <a:rPr lang="en-US" altLang="zh-CN" sz="3200" b="1">
                <a:solidFill>
                  <a:schemeClr val="tx1"/>
                </a:solidFill>
                <a:latin typeface="Times New Roman" pitchFamily="18" charset="0"/>
                <a:ea typeface="宋体" pitchFamily="2" charset="-122"/>
              </a:rPr>
              <a:t>V</a:t>
            </a:r>
          </a:p>
        </p:txBody>
      </p:sp>
      <p:sp>
        <p:nvSpPr>
          <p:cNvPr id="58445" name="文本框 58444"/>
          <p:cNvSpPr txBox="1">
            <a:spLocks noChangeAspect="1"/>
          </p:cNvSpPr>
          <p:nvPr/>
        </p:nvSpPr>
        <p:spPr>
          <a:xfrm>
            <a:off x="1597025" y="5008563"/>
            <a:ext cx="460375" cy="519112"/>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H</a:t>
            </a:r>
          </a:p>
        </p:txBody>
      </p:sp>
      <p:sp>
        <p:nvSpPr>
          <p:cNvPr id="58446" name="文本框 58445"/>
          <p:cNvSpPr txBox="1">
            <a:spLocks noChangeAspect="1"/>
          </p:cNvSpPr>
          <p:nvPr/>
        </p:nvSpPr>
        <p:spPr>
          <a:xfrm>
            <a:off x="2268538" y="2201863"/>
            <a:ext cx="539750" cy="519112"/>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W</a:t>
            </a:r>
          </a:p>
        </p:txBody>
      </p:sp>
      <p:sp>
        <p:nvSpPr>
          <p:cNvPr id="58447" name="文本框 58446"/>
          <p:cNvSpPr txBox="1">
            <a:spLocks noChangeAspect="1"/>
          </p:cNvSpPr>
          <p:nvPr/>
        </p:nvSpPr>
        <p:spPr>
          <a:xfrm>
            <a:off x="438150" y="3387725"/>
            <a:ext cx="441325" cy="519113"/>
          </a:xfrm>
          <a:prstGeom prst="rect">
            <a:avLst/>
          </a:prstGeom>
          <a:noFill/>
          <a:ln w="19050">
            <a:noFill/>
            <a:miter/>
          </a:ln>
        </p:spPr>
        <p:txBody>
          <a:bodyPr wrap="none" anchor="t">
            <a:spAutoFit/>
          </a:bodyPr>
          <a:lstStyle/>
          <a:p>
            <a:pPr lvl="0"/>
            <a:r>
              <a:rPr lang="en-US" altLang="zh-CN" sz="2800" b="1">
                <a:solidFill>
                  <a:schemeClr val="tx1"/>
                </a:solidFill>
                <a:latin typeface="Times New Roman" pitchFamily="18" charset="0"/>
                <a:ea typeface="宋体" pitchFamily="2" charset="-122"/>
              </a:rPr>
              <a:t>X</a:t>
            </a:r>
          </a:p>
        </p:txBody>
      </p:sp>
      <p:sp>
        <p:nvSpPr>
          <p:cNvPr id="58448" name="任意多边形 58447"/>
          <p:cNvSpPr>
            <a:spLocks noChangeAspect="1"/>
          </p:cNvSpPr>
          <p:nvPr/>
        </p:nvSpPr>
        <p:spPr>
          <a:xfrm>
            <a:off x="1658938" y="3357563"/>
            <a:ext cx="914400" cy="561975"/>
          </a:xfrm>
          <a:custGeom>
            <a:avLst/>
            <a:gdLst/>
            <a:ahLst/>
            <a:cxnLst/>
            <a:rect l="0" t="0" r="0" b="0"/>
            <a:pathLst>
              <a:path w="720" h="432">
                <a:moveTo>
                  <a:pt x="720" y="96"/>
                </a:moveTo>
                <a:lnTo>
                  <a:pt x="288" y="0"/>
                </a:lnTo>
                <a:lnTo>
                  <a:pt x="0" y="432"/>
                </a:lnTo>
                <a:lnTo>
                  <a:pt x="720" y="96"/>
                </a:lnTo>
                <a:close/>
              </a:path>
            </a:pathLst>
          </a:custGeom>
          <a:solidFill>
            <a:srgbClr val="FFFF66">
              <a:alpha val="100000"/>
            </a:srgbClr>
          </a:solidFill>
          <a:ln w="57150" cap="flat" cmpd="sng">
            <a:solidFill>
              <a:srgbClr val="FF3300"/>
            </a:solidFill>
            <a:prstDash val="solid"/>
            <a:headEnd type="none" w="med" len="med"/>
            <a:tailEnd type="none" w="med" len="med"/>
          </a:ln>
        </p:spPr>
        <p:txBody>
          <a:bodyPr/>
          <a:lstStyle/>
          <a:p>
            <a:endParaRPr lang="zh-CN" altLang="en-US"/>
          </a:p>
        </p:txBody>
      </p:sp>
      <p:grpSp>
        <p:nvGrpSpPr>
          <p:cNvPr id="58449" name="组合 58448"/>
          <p:cNvGrpSpPr>
            <a:grpSpLocks noChangeAspect="1"/>
          </p:cNvGrpSpPr>
          <p:nvPr/>
        </p:nvGrpSpPr>
        <p:grpSpPr>
          <a:xfrm>
            <a:off x="1597025" y="3098800"/>
            <a:ext cx="1384300" cy="1192213"/>
            <a:chOff x="1200" y="1922"/>
            <a:chExt cx="1090" cy="918"/>
          </a:xfrm>
        </p:grpSpPr>
        <p:sp>
          <p:nvSpPr>
            <p:cNvPr id="58450" name="文本框 58449"/>
            <p:cNvSpPr txBox="1">
              <a:spLocks noChangeAspect="1"/>
            </p:cNvSpPr>
            <p:nvPr/>
          </p:nvSpPr>
          <p:spPr>
            <a:xfrm>
              <a:off x="1200" y="2440"/>
              <a:ext cx="347" cy="400"/>
            </a:xfrm>
            <a:prstGeom prst="rect">
              <a:avLst/>
            </a:prstGeom>
            <a:noFill/>
            <a:ln w="190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A</a:t>
              </a:r>
            </a:p>
          </p:txBody>
        </p:sp>
        <p:sp>
          <p:nvSpPr>
            <p:cNvPr id="58451" name="文本框 58450"/>
            <p:cNvSpPr txBox="1">
              <a:spLocks noChangeAspect="1"/>
            </p:cNvSpPr>
            <p:nvPr/>
          </p:nvSpPr>
          <p:spPr>
            <a:xfrm>
              <a:off x="1959" y="2017"/>
              <a:ext cx="331" cy="400"/>
            </a:xfrm>
            <a:prstGeom prst="rect">
              <a:avLst/>
            </a:prstGeom>
            <a:noFill/>
            <a:ln w="190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B</a:t>
              </a:r>
            </a:p>
          </p:txBody>
        </p:sp>
        <p:sp>
          <p:nvSpPr>
            <p:cNvPr id="58452" name="文本框 58451"/>
            <p:cNvSpPr txBox="1">
              <a:spLocks noChangeAspect="1"/>
            </p:cNvSpPr>
            <p:nvPr/>
          </p:nvSpPr>
          <p:spPr>
            <a:xfrm>
              <a:off x="1334" y="1922"/>
              <a:ext cx="347" cy="400"/>
            </a:xfrm>
            <a:prstGeom prst="rect">
              <a:avLst/>
            </a:prstGeom>
            <a:noFill/>
            <a:ln w="19050">
              <a:noFill/>
              <a:miter/>
            </a:ln>
          </p:spPr>
          <p:txBody>
            <a:bodyPr wrap="none" anchor="t">
              <a:spAutoFit/>
            </a:bodyPr>
            <a:lstStyle/>
            <a:p>
              <a:pPr lvl="0"/>
              <a:r>
                <a:rPr lang="en-US" altLang="zh-CN" sz="2800" b="1">
                  <a:solidFill>
                    <a:srgbClr val="FF3300"/>
                  </a:solidFill>
                  <a:latin typeface="Times New Roman" pitchFamily="18" charset="0"/>
                  <a:ea typeface="宋体" pitchFamily="2" charset="-122"/>
                </a:rPr>
                <a:t>C</a:t>
              </a:r>
            </a:p>
          </p:txBody>
        </p:sp>
      </p:grpSp>
      <p:sp>
        <p:nvSpPr>
          <p:cNvPr id="58517" name="文本框 58516"/>
          <p:cNvSpPr txBox="1">
            <a:spLocks noChangeAspect="1"/>
          </p:cNvSpPr>
          <p:nvPr/>
        </p:nvSpPr>
        <p:spPr>
          <a:xfrm>
            <a:off x="3328988" y="5162550"/>
            <a:ext cx="441325" cy="519113"/>
          </a:xfrm>
          <a:prstGeom prst="rect">
            <a:avLst/>
          </a:prstGeom>
          <a:noFill/>
          <a:ln w="9525">
            <a:noFill/>
            <a:miter/>
          </a:ln>
        </p:spPr>
        <p:txBody>
          <a:bodyPr wrap="none" anchor="ctr">
            <a:spAutoFit/>
          </a:bodyPr>
          <a:lstStyle/>
          <a:p>
            <a:pPr lvl="0" algn="ctr"/>
            <a:r>
              <a:rPr lang="en-US" altLang="zh-CN" sz="2800" b="1">
                <a:solidFill>
                  <a:schemeClr val="tx1"/>
                </a:solidFill>
                <a:latin typeface="Romantic" pitchFamily="2" charset="2"/>
                <a:ea typeface="宋体" pitchFamily="2" charset="-122"/>
              </a:rPr>
              <a:t>Y</a:t>
            </a:r>
          </a:p>
        </p:txBody>
      </p:sp>
      <p:sp>
        <p:nvSpPr>
          <p:cNvPr id="58519" name="文本框 58518"/>
          <p:cNvSpPr txBox="1">
            <a:spLocks noChangeAspect="1"/>
          </p:cNvSpPr>
          <p:nvPr/>
        </p:nvSpPr>
        <p:spPr>
          <a:xfrm>
            <a:off x="1857375" y="1885950"/>
            <a:ext cx="457200" cy="579438"/>
          </a:xfrm>
          <a:prstGeom prst="rect">
            <a:avLst/>
          </a:prstGeom>
          <a:noFill/>
          <a:ln w="9525">
            <a:noFill/>
            <a:miter/>
          </a:ln>
        </p:spPr>
        <p:txBody>
          <a:bodyPr wrap="none" anchor="ctr">
            <a:spAutoFit/>
          </a:bodyPr>
          <a:lstStyle/>
          <a:p>
            <a:pPr lvl="0" algn="ctr"/>
            <a:r>
              <a:rPr lang="en-US" altLang="zh-CN" sz="3200" b="1">
                <a:solidFill>
                  <a:schemeClr val="tx1"/>
                </a:solidFill>
                <a:latin typeface="Romantic" pitchFamily="2" charset="2"/>
                <a:ea typeface="宋体" pitchFamily="2" charset="-122"/>
              </a:rPr>
              <a:t>Z</a:t>
            </a:r>
          </a:p>
        </p:txBody>
      </p:sp>
      <p:sp>
        <p:nvSpPr>
          <p:cNvPr id="58523" name="矩形 58522"/>
          <p:cNvSpPr/>
          <p:nvPr/>
        </p:nvSpPr>
        <p:spPr>
          <a:xfrm>
            <a:off x="-36830" y="5588794"/>
            <a:ext cx="4679950" cy="1188720"/>
          </a:xfrm>
          <a:prstGeom prst="rect">
            <a:avLst/>
          </a:prstGeom>
          <a:noFill/>
          <a:ln w="9525">
            <a:noFill/>
            <a:miter/>
          </a:ln>
        </p:spPr>
        <p:txBody>
          <a:bodyPr anchor="ctr">
            <a:spAutoFit/>
          </a:bodyPr>
          <a:lstStyle/>
          <a:p>
            <a:pPr lvl="0"/>
            <a:r>
              <a:rPr lang="zh-CN" altLang="en-US" sz="2400" dirty="0">
                <a:solidFill>
                  <a:srgbClr val="0000FF"/>
                </a:solidFill>
                <a:latin typeface="黑体" pitchFamily="2" charset="-122"/>
                <a:ea typeface="黑体" pitchFamily="2" charset="-122"/>
              </a:rPr>
              <a:t>c  任一投影与投影轴的夹角均不反映</a:t>
            </a:r>
            <a:r>
              <a:rPr lang="zh-CN" altLang="en-US" sz="2400" dirty="0">
                <a:solidFill>
                  <a:srgbClr val="FF0000"/>
                </a:solidFill>
                <a:latin typeface="黑体" pitchFamily="2" charset="-122"/>
                <a:ea typeface="黑体" pitchFamily="2" charset="-122"/>
              </a:rPr>
              <a:t>空间直线与任何投影面的真实夹角。</a:t>
            </a:r>
          </a:p>
        </p:txBody>
      </p:sp>
      <p:sp>
        <p:nvSpPr>
          <p:cNvPr id="58527" name="文本框 58526"/>
          <p:cNvSpPr txBox="1"/>
          <p:nvPr/>
        </p:nvSpPr>
        <p:spPr>
          <a:xfrm>
            <a:off x="0" y="2540"/>
            <a:ext cx="4107180" cy="518160"/>
          </a:xfrm>
          <a:prstGeom prst="rect">
            <a:avLst/>
          </a:prstGeom>
          <a:noFill/>
          <a:ln w="9525">
            <a:noFill/>
            <a:miter/>
          </a:ln>
        </p:spPr>
        <p:txBody>
          <a:bodyPr wrap="square" anchor="ctr">
            <a:spAutoFit/>
          </a:bodyPr>
          <a:lstStyle/>
          <a:p>
            <a:pPr lvl="0" algn="l"/>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3</a:t>
            </a:r>
            <a:r>
              <a:rPr lang="zh-CN" altLang="en-US" sz="2800" dirty="0">
                <a:solidFill>
                  <a:schemeClr val="tx1"/>
                </a:solidFill>
                <a:latin typeface="黑体" pitchFamily="2" charset="-122"/>
                <a:ea typeface="黑体" pitchFamily="2" charset="-122"/>
              </a:rPr>
              <a:t>）一般位置直线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8448"/>
                                        </p:tgtEl>
                                        <p:attrNameLst>
                                          <p:attrName>style.visibility</p:attrName>
                                        </p:attrNameLst>
                                      </p:cBhvr>
                                      <p:to>
                                        <p:strVal val="visible"/>
                                      </p:to>
                                    </p:set>
                                    <p:anim calcmode="lin" valueType="num">
                                      <p:cBhvr additive="base">
                                        <p:cTn id="7" dur="500" fill="hold"/>
                                        <p:tgtEl>
                                          <p:spTgt spid="58448"/>
                                        </p:tgtEl>
                                        <p:attrNameLst>
                                          <p:attrName>ppt_x</p:attrName>
                                        </p:attrNameLst>
                                      </p:cBhvr>
                                      <p:tavLst>
                                        <p:tav tm="0">
                                          <p:val>
                                            <p:strVal val="1+#ppt_w/2"/>
                                          </p:val>
                                        </p:tav>
                                        <p:tav tm="100000">
                                          <p:val>
                                            <p:strVal val="#ppt_x"/>
                                          </p:val>
                                        </p:tav>
                                      </p:tavLst>
                                    </p:anim>
                                    <p:anim calcmode="lin" valueType="num">
                                      <p:cBhvr additive="base">
                                        <p:cTn id="8" dur="500" fill="hold"/>
                                        <p:tgtEl>
                                          <p:spTgt spid="584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8466"/>
                                        </p:tgtEl>
                                        <p:attrNameLst>
                                          <p:attrName>style.visibility</p:attrName>
                                        </p:attrNameLst>
                                      </p:cBhvr>
                                      <p:to>
                                        <p:strVal val="visible"/>
                                      </p:to>
                                    </p:set>
                                    <p:animEffect transition="in" filter="box(out)">
                                      <p:cBhvr>
                                        <p:cTn id="13" dur="500"/>
                                        <p:tgtEl>
                                          <p:spTgt spid="5846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58465"/>
                                        </p:tgtEl>
                                        <p:attrNameLst>
                                          <p:attrName>style.visibility</p:attrName>
                                        </p:attrNameLst>
                                      </p:cBhvr>
                                      <p:to>
                                        <p:strVal val="visible"/>
                                      </p:to>
                                    </p:set>
                                    <p:anim calcmode="lin" valueType="num">
                                      <p:cBhvr additive="base">
                                        <p:cTn id="18" dur="500" fill="hold"/>
                                        <p:tgtEl>
                                          <p:spTgt spid="58465"/>
                                        </p:tgtEl>
                                        <p:attrNameLst>
                                          <p:attrName>ppt_x</p:attrName>
                                        </p:attrNameLst>
                                      </p:cBhvr>
                                      <p:tavLst>
                                        <p:tav tm="0">
                                          <p:val>
                                            <p:strVal val="#ppt_x"/>
                                          </p:val>
                                        </p:tav>
                                        <p:tav tm="100000">
                                          <p:val>
                                            <p:strVal val="#ppt_x"/>
                                          </p:val>
                                        </p:tav>
                                      </p:tavLst>
                                    </p:anim>
                                    <p:anim calcmode="lin" valueType="num">
                                      <p:cBhvr additive="base">
                                        <p:cTn id="19" dur="500" fill="hold"/>
                                        <p:tgtEl>
                                          <p:spTgt spid="5846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58461"/>
                                        </p:tgtEl>
                                        <p:attrNameLst>
                                          <p:attrName>style.visibility</p:attrName>
                                        </p:attrNameLst>
                                      </p:cBhvr>
                                      <p:to>
                                        <p:strVal val="visible"/>
                                      </p:to>
                                    </p:set>
                                    <p:anim calcmode="lin" valueType="num">
                                      <p:cBhvr additive="base">
                                        <p:cTn id="24" dur="500" fill="hold"/>
                                        <p:tgtEl>
                                          <p:spTgt spid="58461"/>
                                        </p:tgtEl>
                                        <p:attrNameLst>
                                          <p:attrName>ppt_x</p:attrName>
                                        </p:attrNameLst>
                                      </p:cBhvr>
                                      <p:tavLst>
                                        <p:tav tm="0">
                                          <p:val>
                                            <p:strVal val="1+#ppt_w/2"/>
                                          </p:val>
                                        </p:tav>
                                        <p:tav tm="100000">
                                          <p:val>
                                            <p:strVal val="#ppt_x"/>
                                          </p:val>
                                        </p:tav>
                                      </p:tavLst>
                                    </p:anim>
                                    <p:anim calcmode="lin" valueType="num">
                                      <p:cBhvr additive="base">
                                        <p:cTn id="25" dur="500" fill="hold"/>
                                        <p:tgtEl>
                                          <p:spTgt spid="5846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584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584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8529"/>
                                        </p:tgtEl>
                                        <p:attrNameLst>
                                          <p:attrName>style.visibility</p:attrName>
                                        </p:attrNameLst>
                                      </p:cBhvr>
                                      <p:to>
                                        <p:strVal val="visible"/>
                                      </p:to>
                                    </p:set>
                                    <p:animEffect transition="in" filter="box(in)">
                                      <p:cBhvr>
                                        <p:cTn id="38" dur="1000"/>
                                        <p:tgtEl>
                                          <p:spTgt spid="585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84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58526"/>
                                        </p:tgtEl>
                                        <p:attrNameLst>
                                          <p:attrName>style.visibility</p:attrName>
                                        </p:attrNameLst>
                                      </p:cBhvr>
                                      <p:to>
                                        <p:strVal val="visible"/>
                                      </p:to>
                                    </p:set>
                                    <p:animEffect transition="in" filter="strips(downLeft)">
                                      <p:cBhvr>
                                        <p:cTn id="47" dur="500"/>
                                        <p:tgtEl>
                                          <p:spTgt spid="5852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8512"/>
                                        </p:tgtEl>
                                        <p:attrNameLst>
                                          <p:attrName>style.visibility</p:attrName>
                                        </p:attrNameLst>
                                      </p:cBhvr>
                                      <p:to>
                                        <p:strVal val="visible"/>
                                      </p:to>
                                    </p:set>
                                    <p:anim calcmode="lin" valueType="num">
                                      <p:cBhvr additive="base">
                                        <p:cTn id="52" dur="500" fill="hold"/>
                                        <p:tgtEl>
                                          <p:spTgt spid="58512"/>
                                        </p:tgtEl>
                                        <p:attrNameLst>
                                          <p:attrName>ppt_x</p:attrName>
                                        </p:attrNameLst>
                                      </p:cBhvr>
                                      <p:tavLst>
                                        <p:tav tm="0">
                                          <p:val>
                                            <p:strVal val="0-#ppt_w/2"/>
                                          </p:val>
                                        </p:tav>
                                        <p:tav tm="100000">
                                          <p:val>
                                            <p:strVal val="#ppt_x"/>
                                          </p:val>
                                        </p:tav>
                                      </p:tavLst>
                                    </p:anim>
                                    <p:anim calcmode="lin" valueType="num">
                                      <p:cBhvr additive="base">
                                        <p:cTn id="53" dur="500" fill="hold"/>
                                        <p:tgtEl>
                                          <p:spTgt spid="58512"/>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8523">
                                            <p:txEl>
                                              <p:pRg st="0" end="0"/>
                                            </p:txEl>
                                          </p:spTgt>
                                        </p:tgtEl>
                                        <p:attrNameLst>
                                          <p:attrName>style.visibility</p:attrName>
                                        </p:attrNameLst>
                                      </p:cBhvr>
                                      <p:to>
                                        <p:strVal val="visible"/>
                                      </p:to>
                                    </p:set>
                                    <p:animEffect transition="in" filter="wipe(left)">
                                      <p:cBhvr>
                                        <p:cTn id="58" dur="500"/>
                                        <p:tgtEl>
                                          <p:spTgt spid="585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12" grpId="0"/>
      <p:bldP spid="5852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solidFill>
                  <a:schemeClr val="tx1"/>
                </a:solidFill>
              </a:rPr>
              <a:t>二 直线上的点</a:t>
            </a:r>
          </a:p>
        </p:txBody>
      </p:sp>
      <p:sp>
        <p:nvSpPr>
          <p:cNvPr id="4" name="文本框 3"/>
          <p:cNvSpPr txBox="1"/>
          <p:nvPr/>
        </p:nvSpPr>
        <p:spPr>
          <a:xfrm>
            <a:off x="-9525" y="1040130"/>
            <a:ext cx="9123045" cy="864870"/>
          </a:xfrm>
          <a:prstGeom prst="rect">
            <a:avLst/>
          </a:prstGeom>
          <a:noFill/>
        </p:spPr>
        <p:txBody>
          <a:bodyPr wrap="square" rtlCol="0" anchor="t">
            <a:spAutoFit/>
          </a:bodyPr>
          <a:lstStyle/>
          <a:p>
            <a:pPr lvl="0">
              <a:lnSpc>
                <a:spcPct val="90000"/>
              </a:lnSpc>
            </a:pPr>
            <a:r>
              <a:rPr lang="zh-CN" altLang="en-US" sz="2800" dirty="0">
                <a:latin typeface="黑体" pitchFamily="2" charset="-122"/>
                <a:ea typeface="黑体" pitchFamily="2" charset="-122"/>
                <a:sym typeface="+mn-ea"/>
              </a:rPr>
              <a:t>直线上点的</a:t>
            </a:r>
            <a:r>
              <a:rPr lang="zh-CN" altLang="en-US" sz="2800" dirty="0">
                <a:solidFill>
                  <a:schemeClr val="tx1"/>
                </a:solidFill>
                <a:latin typeface="黑体" pitchFamily="2" charset="-122"/>
                <a:ea typeface="黑体" pitchFamily="2" charset="-122"/>
                <a:sym typeface="+mn-ea"/>
              </a:rPr>
              <a:t>两个重要特性</a:t>
            </a:r>
          </a:p>
          <a:p>
            <a:pPr lvl="0">
              <a:lnSpc>
                <a:spcPct val="90000"/>
              </a:lnSpc>
            </a:pPr>
            <a:r>
              <a:rPr lang="zh-CN" altLang="en-US" sz="2800" b="1" dirty="0">
                <a:solidFill>
                  <a:srgbClr val="0000FF"/>
                </a:solidFill>
                <a:latin typeface="黑体" pitchFamily="2" charset="-122"/>
                <a:ea typeface="黑体" pitchFamily="2" charset="-122"/>
                <a:sym typeface="+mn-ea"/>
              </a:rPr>
              <a:t>（</a:t>
            </a:r>
            <a:r>
              <a:rPr lang="en-US" altLang="zh-CN" sz="2800" dirty="0">
                <a:solidFill>
                  <a:srgbClr val="0000FF"/>
                </a:solidFill>
                <a:latin typeface="黑体" pitchFamily="2" charset="-122"/>
                <a:ea typeface="黑体" pitchFamily="2" charset="-122"/>
                <a:sym typeface="+mn-ea"/>
              </a:rPr>
              <a:t>1</a:t>
            </a:r>
            <a:r>
              <a:rPr lang="zh-CN" altLang="en-US" sz="2800" dirty="0">
                <a:solidFill>
                  <a:srgbClr val="0000FF"/>
                </a:solidFill>
                <a:latin typeface="黑体" pitchFamily="2" charset="-122"/>
                <a:ea typeface="黑体" pitchFamily="2" charset="-122"/>
                <a:sym typeface="+mn-ea"/>
              </a:rPr>
              <a:t>）从属性</a:t>
            </a:r>
            <a:r>
              <a:rPr lang="en-US" altLang="zh-CN" sz="2800" dirty="0">
                <a:solidFill>
                  <a:srgbClr val="0000FF"/>
                </a:solidFill>
                <a:latin typeface="黑体" pitchFamily="2" charset="-122"/>
                <a:ea typeface="黑体" pitchFamily="2" charset="-122"/>
                <a:sym typeface="+mn-ea"/>
              </a:rPr>
              <a:t>:</a:t>
            </a:r>
            <a:r>
              <a:rPr lang="zh-CN" altLang="en-US" sz="2800" dirty="0">
                <a:solidFill>
                  <a:srgbClr val="FF3300"/>
                </a:solidFill>
                <a:latin typeface="黑体" pitchFamily="2" charset="-122"/>
                <a:ea typeface="黑体" pitchFamily="2" charset="-122"/>
                <a:sym typeface="+mn-ea"/>
              </a:rPr>
              <a:t>直线上的点，其投影必在该直线同面投影上。</a:t>
            </a:r>
            <a:endParaRPr lang="zh-CN" altLang="en-US" sz="2800"/>
          </a:p>
        </p:txBody>
      </p:sp>
      <p:grpSp>
        <p:nvGrpSpPr>
          <p:cNvPr id="205826" name="组合 205825"/>
          <p:cNvGrpSpPr/>
          <p:nvPr/>
        </p:nvGrpSpPr>
        <p:grpSpPr>
          <a:xfrm>
            <a:off x="209550" y="2060575"/>
            <a:ext cx="4407535" cy="4632949"/>
            <a:chOff x="264" y="1152"/>
            <a:chExt cx="2684" cy="2921"/>
          </a:xfrm>
        </p:grpSpPr>
        <p:sp>
          <p:nvSpPr>
            <p:cNvPr id="205827" name="直接连接符 205826"/>
            <p:cNvSpPr/>
            <p:nvPr/>
          </p:nvSpPr>
          <p:spPr>
            <a:xfrm flipV="1">
              <a:off x="290" y="2502"/>
              <a:ext cx="1302" cy="731"/>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5828" name="直接连接符 205827"/>
            <p:cNvSpPr/>
            <p:nvPr/>
          </p:nvSpPr>
          <p:spPr>
            <a:xfrm>
              <a:off x="991" y="2839"/>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29" name="直接连接符 205828"/>
            <p:cNvSpPr/>
            <p:nvPr/>
          </p:nvSpPr>
          <p:spPr>
            <a:xfrm flipH="1">
              <a:off x="590" y="1827"/>
              <a:ext cx="401" cy="787"/>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05830" name="直接连接符 205829"/>
            <p:cNvSpPr/>
            <p:nvPr/>
          </p:nvSpPr>
          <p:spPr>
            <a:xfrm flipH="1" flipV="1">
              <a:off x="1492" y="3177"/>
              <a:ext cx="150" cy="1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31" name="直接连接符 205830"/>
            <p:cNvSpPr/>
            <p:nvPr/>
          </p:nvSpPr>
          <p:spPr>
            <a:xfrm>
              <a:off x="1642" y="2164"/>
              <a:ext cx="0" cy="11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32" name="椭圆 205831"/>
            <p:cNvSpPr/>
            <p:nvPr/>
          </p:nvSpPr>
          <p:spPr>
            <a:xfrm>
              <a:off x="1564" y="2473"/>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33" name="椭圆 205832"/>
            <p:cNvSpPr/>
            <p:nvPr/>
          </p:nvSpPr>
          <p:spPr>
            <a:xfrm>
              <a:off x="1816" y="3206"/>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34" name="任意多边形 205833"/>
            <p:cNvSpPr/>
            <p:nvPr/>
          </p:nvSpPr>
          <p:spPr>
            <a:xfrm>
              <a:off x="891" y="1996"/>
              <a:ext cx="751" cy="1237"/>
            </a:xfrm>
            <a:custGeom>
              <a:avLst/>
              <a:gdLst/>
              <a:ahLst/>
              <a:cxnLst/>
              <a:rect l="0" t="0" r="0" b="0"/>
              <a:pathLst>
                <a:path w="720" h="1056">
                  <a:moveTo>
                    <a:pt x="720" y="144"/>
                  </a:moveTo>
                  <a:lnTo>
                    <a:pt x="384" y="0"/>
                  </a:lnTo>
                  <a:lnTo>
                    <a:pt x="0" y="720"/>
                  </a:lnTo>
                  <a:lnTo>
                    <a:pt x="576" y="1056"/>
                  </a:lnTo>
                  <a:lnTo>
                    <a:pt x="720" y="144"/>
                  </a:lnTo>
                  <a:close/>
                </a:path>
              </a:pathLst>
            </a:custGeom>
            <a:solidFill>
              <a:srgbClr val="FFFFCC"/>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5835" name="任意多边形 205834"/>
            <p:cNvSpPr/>
            <p:nvPr/>
          </p:nvSpPr>
          <p:spPr>
            <a:xfrm>
              <a:off x="1292" y="1827"/>
              <a:ext cx="701" cy="337"/>
            </a:xfrm>
            <a:custGeom>
              <a:avLst/>
              <a:gdLst/>
              <a:ahLst/>
              <a:cxnLst/>
              <a:rect l="0" t="0" r="0" b="0"/>
              <a:pathLst>
                <a:path w="672" h="288">
                  <a:moveTo>
                    <a:pt x="672" y="144"/>
                  </a:moveTo>
                  <a:lnTo>
                    <a:pt x="336" y="0"/>
                  </a:lnTo>
                  <a:lnTo>
                    <a:pt x="0" y="144"/>
                  </a:lnTo>
                  <a:lnTo>
                    <a:pt x="336" y="288"/>
                  </a:lnTo>
                  <a:lnTo>
                    <a:pt x="672" y="144"/>
                  </a:lnTo>
                  <a:close/>
                </a:path>
              </a:pathLst>
            </a:custGeom>
            <a:solidFill>
              <a:schemeClr val="accent1"/>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5836" name="任意多边形 205835"/>
            <p:cNvSpPr/>
            <p:nvPr/>
          </p:nvSpPr>
          <p:spPr>
            <a:xfrm>
              <a:off x="1492" y="1996"/>
              <a:ext cx="802" cy="1237"/>
            </a:xfrm>
            <a:custGeom>
              <a:avLst/>
              <a:gdLst/>
              <a:ahLst/>
              <a:cxnLst/>
              <a:rect l="0" t="0" r="0" b="0"/>
              <a:pathLst>
                <a:path w="768" h="1056">
                  <a:moveTo>
                    <a:pt x="0" y="1056"/>
                  </a:moveTo>
                  <a:lnTo>
                    <a:pt x="768" y="672"/>
                  </a:lnTo>
                  <a:lnTo>
                    <a:pt x="480" y="0"/>
                  </a:lnTo>
                  <a:lnTo>
                    <a:pt x="144" y="144"/>
                  </a:lnTo>
                  <a:lnTo>
                    <a:pt x="0" y="1056"/>
                  </a:lnTo>
                  <a:close/>
                </a:path>
              </a:pathLst>
            </a:custGeom>
            <a:solidFill>
              <a:schemeClr val="hlink"/>
            </a:solid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205837" name="直接连接符 205836"/>
            <p:cNvSpPr/>
            <p:nvPr/>
          </p:nvSpPr>
          <p:spPr>
            <a:xfrm flipH="1">
              <a:off x="1492" y="2164"/>
              <a:ext cx="150" cy="1069"/>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5838" name="直接连接符 205837"/>
            <p:cNvSpPr/>
            <p:nvPr/>
          </p:nvSpPr>
          <p:spPr>
            <a:xfrm flipH="1">
              <a:off x="290" y="1152"/>
              <a:ext cx="1302" cy="6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39" name="直接连接符 205838"/>
            <p:cNvSpPr/>
            <p:nvPr/>
          </p:nvSpPr>
          <p:spPr>
            <a:xfrm>
              <a:off x="290" y="1827"/>
              <a:ext cx="0" cy="14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0" name="直接连接符 205839"/>
            <p:cNvSpPr/>
            <p:nvPr/>
          </p:nvSpPr>
          <p:spPr>
            <a:xfrm>
              <a:off x="1492" y="3233"/>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1" name="直接连接符 205840"/>
            <p:cNvSpPr/>
            <p:nvPr/>
          </p:nvSpPr>
          <p:spPr>
            <a:xfrm flipH="1" flipV="1">
              <a:off x="590" y="3064"/>
              <a:ext cx="902" cy="61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2" name="直接连接符 205841"/>
            <p:cNvSpPr/>
            <p:nvPr/>
          </p:nvSpPr>
          <p:spPr>
            <a:xfrm flipH="1" flipV="1">
              <a:off x="590" y="2614"/>
              <a:ext cx="301" cy="2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3" name="直接连接符 205842"/>
            <p:cNvSpPr/>
            <p:nvPr/>
          </p:nvSpPr>
          <p:spPr>
            <a:xfrm flipV="1">
              <a:off x="1492" y="3289"/>
              <a:ext cx="150" cy="394"/>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205844" name="直接连接符 205843"/>
            <p:cNvSpPr/>
            <p:nvPr/>
          </p:nvSpPr>
          <p:spPr>
            <a:xfrm>
              <a:off x="991" y="1827"/>
              <a:ext cx="0"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5" name="直接连接符 205844"/>
            <p:cNvSpPr/>
            <p:nvPr/>
          </p:nvSpPr>
          <p:spPr>
            <a:xfrm flipV="1">
              <a:off x="590" y="2614"/>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6" name="直接连接符 205845"/>
            <p:cNvSpPr/>
            <p:nvPr/>
          </p:nvSpPr>
          <p:spPr>
            <a:xfrm flipH="1" flipV="1">
              <a:off x="991" y="1827"/>
              <a:ext cx="301"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7" name="直接连接符 205846"/>
            <p:cNvSpPr/>
            <p:nvPr/>
          </p:nvSpPr>
          <p:spPr>
            <a:xfrm flipV="1">
              <a:off x="1492" y="3064"/>
              <a:ext cx="1102" cy="61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8" name="直接连接符 205847"/>
            <p:cNvSpPr/>
            <p:nvPr/>
          </p:nvSpPr>
          <p:spPr>
            <a:xfrm flipV="1">
              <a:off x="1642" y="2896"/>
              <a:ext cx="702" cy="39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49" name="直接连接符 205848"/>
            <p:cNvSpPr/>
            <p:nvPr/>
          </p:nvSpPr>
          <p:spPr>
            <a:xfrm flipV="1">
              <a:off x="2344" y="1827"/>
              <a:ext cx="0" cy="10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0" name="直接连接符 205849"/>
            <p:cNvSpPr/>
            <p:nvPr/>
          </p:nvSpPr>
          <p:spPr>
            <a:xfrm flipV="1">
              <a:off x="1993" y="1827"/>
              <a:ext cx="351"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1" name="椭圆 205850"/>
            <p:cNvSpPr/>
            <p:nvPr/>
          </p:nvSpPr>
          <p:spPr>
            <a:xfrm>
              <a:off x="663" y="2416"/>
              <a:ext cx="50" cy="57"/>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a:p>
          </p:txBody>
        </p:sp>
        <p:sp>
          <p:nvSpPr>
            <p:cNvPr id="205852" name="椭圆 205851"/>
            <p:cNvSpPr/>
            <p:nvPr/>
          </p:nvSpPr>
          <p:spPr>
            <a:xfrm>
              <a:off x="817" y="2082"/>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53" name="椭圆 205852"/>
            <p:cNvSpPr/>
            <p:nvPr/>
          </p:nvSpPr>
          <p:spPr>
            <a:xfrm>
              <a:off x="1564" y="3397"/>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54" name="椭圆 205853"/>
            <p:cNvSpPr/>
            <p:nvPr/>
          </p:nvSpPr>
          <p:spPr>
            <a:xfrm>
              <a:off x="2394" y="2055"/>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55" name="直接连接符 205854"/>
            <p:cNvSpPr/>
            <p:nvPr/>
          </p:nvSpPr>
          <p:spPr>
            <a:xfrm flipH="1" flipV="1">
              <a:off x="841" y="2108"/>
              <a:ext cx="751" cy="3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6" name="直接连接符 205855"/>
            <p:cNvSpPr/>
            <p:nvPr/>
          </p:nvSpPr>
          <p:spPr>
            <a:xfrm>
              <a:off x="1592" y="2502"/>
              <a:ext cx="0" cy="9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7" name="直接连接符 205856"/>
            <p:cNvSpPr/>
            <p:nvPr/>
          </p:nvSpPr>
          <p:spPr>
            <a:xfrm flipV="1">
              <a:off x="2294" y="2614"/>
              <a:ext cx="300" cy="169"/>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8" name="直接连接符 205857"/>
            <p:cNvSpPr/>
            <p:nvPr/>
          </p:nvSpPr>
          <p:spPr>
            <a:xfrm flipV="1">
              <a:off x="2594" y="2614"/>
              <a:ext cx="0" cy="45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59" name="直接连接符 205858"/>
            <p:cNvSpPr/>
            <p:nvPr/>
          </p:nvSpPr>
          <p:spPr>
            <a:xfrm flipH="1" flipV="1">
              <a:off x="2344" y="1827"/>
              <a:ext cx="250" cy="787"/>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5860" name="直接连接符 205859"/>
            <p:cNvSpPr/>
            <p:nvPr/>
          </p:nvSpPr>
          <p:spPr>
            <a:xfrm flipV="1">
              <a:off x="1592" y="2108"/>
              <a:ext cx="802" cy="3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61" name="直接连接符 205860"/>
            <p:cNvSpPr/>
            <p:nvPr/>
          </p:nvSpPr>
          <p:spPr>
            <a:xfrm>
              <a:off x="1843" y="3233"/>
              <a:ext cx="0" cy="39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205862" name="直接连接符 205861"/>
            <p:cNvSpPr/>
            <p:nvPr/>
          </p:nvSpPr>
          <p:spPr>
            <a:xfrm flipV="1">
              <a:off x="1843" y="2727"/>
              <a:ext cx="902" cy="5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63" name="椭圆 205862"/>
            <p:cNvSpPr/>
            <p:nvPr/>
          </p:nvSpPr>
          <p:spPr>
            <a:xfrm>
              <a:off x="1816" y="3570"/>
              <a:ext cx="50" cy="57"/>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64" name="椭圆 205863"/>
            <p:cNvSpPr/>
            <p:nvPr/>
          </p:nvSpPr>
          <p:spPr>
            <a:xfrm>
              <a:off x="2695" y="2727"/>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sp>
          <p:nvSpPr>
            <p:cNvPr id="205865" name="直接连接符 205864"/>
            <p:cNvSpPr/>
            <p:nvPr/>
          </p:nvSpPr>
          <p:spPr>
            <a:xfrm>
              <a:off x="290" y="3233"/>
              <a:ext cx="1102"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66" name="直接连接符 205865"/>
            <p:cNvSpPr/>
            <p:nvPr/>
          </p:nvSpPr>
          <p:spPr>
            <a:xfrm flipV="1">
              <a:off x="1392" y="3233"/>
              <a:ext cx="1503"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67" name="直接连接符 205866"/>
            <p:cNvSpPr/>
            <p:nvPr/>
          </p:nvSpPr>
          <p:spPr>
            <a:xfrm flipH="1" flipV="1">
              <a:off x="2194" y="2783"/>
              <a:ext cx="701" cy="45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5868" name="直接连接符 205867"/>
            <p:cNvSpPr/>
            <p:nvPr/>
          </p:nvSpPr>
          <p:spPr>
            <a:xfrm flipV="1">
              <a:off x="2895" y="1827"/>
              <a:ext cx="0" cy="140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69" name="直接连接符 205868"/>
            <p:cNvSpPr/>
            <p:nvPr/>
          </p:nvSpPr>
          <p:spPr>
            <a:xfrm>
              <a:off x="1592" y="1152"/>
              <a:ext cx="1303" cy="6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70" name="直接连接符 205869"/>
            <p:cNvSpPr/>
            <p:nvPr/>
          </p:nvSpPr>
          <p:spPr>
            <a:xfrm>
              <a:off x="1592" y="1152"/>
              <a:ext cx="0" cy="731"/>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205871" name="直接连接符 205870"/>
            <p:cNvSpPr/>
            <p:nvPr/>
          </p:nvSpPr>
          <p:spPr>
            <a:xfrm>
              <a:off x="690" y="2446"/>
              <a:ext cx="1153" cy="7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05872" name="文本框 205871"/>
            <p:cNvSpPr txBox="1"/>
            <p:nvPr/>
          </p:nvSpPr>
          <p:spPr>
            <a:xfrm>
              <a:off x="264" y="1777"/>
              <a:ext cx="254"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V</a:t>
              </a:r>
              <a:endParaRPr lang="en-US" altLang="zh-CN" sz="3200" b="1">
                <a:solidFill>
                  <a:schemeClr val="tx1"/>
                </a:solidFill>
                <a:latin typeface="Times New Roman" pitchFamily="18" charset="0"/>
                <a:ea typeface="宋体" pitchFamily="2" charset="-122"/>
              </a:endParaRPr>
            </a:p>
          </p:txBody>
        </p:sp>
        <p:sp>
          <p:nvSpPr>
            <p:cNvPr id="205873" name="文本框 205872"/>
            <p:cNvSpPr txBox="1"/>
            <p:nvPr/>
          </p:nvSpPr>
          <p:spPr>
            <a:xfrm>
              <a:off x="2555" y="1709"/>
              <a:ext cx="280" cy="327"/>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W</a:t>
              </a:r>
              <a:endParaRPr lang="en-US" altLang="zh-CN" sz="3200" b="1">
                <a:solidFill>
                  <a:schemeClr val="tx1"/>
                </a:solidFill>
                <a:latin typeface="Times New Roman" pitchFamily="18" charset="0"/>
                <a:ea typeface="宋体" pitchFamily="2" charset="-122"/>
              </a:endParaRPr>
            </a:p>
          </p:txBody>
        </p:sp>
        <p:sp>
          <p:nvSpPr>
            <p:cNvPr id="205874" name="文本框 205873"/>
            <p:cNvSpPr txBox="1"/>
            <p:nvPr/>
          </p:nvSpPr>
          <p:spPr>
            <a:xfrm>
              <a:off x="1260" y="3746"/>
              <a:ext cx="265"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H</a:t>
              </a:r>
            </a:p>
          </p:txBody>
        </p:sp>
        <p:sp>
          <p:nvSpPr>
            <p:cNvPr id="205875" name="文本框 205874"/>
            <p:cNvSpPr txBox="1"/>
            <p:nvPr/>
          </p:nvSpPr>
          <p:spPr>
            <a:xfrm>
              <a:off x="1465" y="1889"/>
              <a:ext cx="254"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5876" name="文本框 205875"/>
            <p:cNvSpPr txBox="1"/>
            <p:nvPr/>
          </p:nvSpPr>
          <p:spPr>
            <a:xfrm>
              <a:off x="1287" y="3104"/>
              <a:ext cx="243"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5877" name="文本框 205876"/>
            <p:cNvSpPr txBox="1"/>
            <p:nvPr/>
          </p:nvSpPr>
          <p:spPr>
            <a:xfrm>
              <a:off x="1559" y="2452"/>
              <a:ext cx="265"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5878" name="文本框 205877"/>
            <p:cNvSpPr txBox="1"/>
            <p:nvPr/>
          </p:nvSpPr>
          <p:spPr>
            <a:xfrm>
              <a:off x="760" y="1473"/>
              <a:ext cx="265"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5879" name="文本框 205878"/>
            <p:cNvSpPr txBox="1"/>
            <p:nvPr/>
          </p:nvSpPr>
          <p:spPr>
            <a:xfrm>
              <a:off x="353" y="2317"/>
              <a:ext cx="277"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5880" name="文本框 205879"/>
            <p:cNvSpPr txBox="1"/>
            <p:nvPr/>
          </p:nvSpPr>
          <p:spPr>
            <a:xfrm>
              <a:off x="602" y="1811"/>
              <a:ext cx="277"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5881" name="文本框 205880"/>
            <p:cNvSpPr txBox="1"/>
            <p:nvPr/>
          </p:nvSpPr>
          <p:spPr>
            <a:xfrm>
              <a:off x="374" y="2092"/>
              <a:ext cx="334"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5882" name="文本框 205881"/>
            <p:cNvSpPr txBox="1"/>
            <p:nvPr/>
          </p:nvSpPr>
          <p:spPr>
            <a:xfrm>
              <a:off x="1794" y="3126"/>
              <a:ext cx="299"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5883" name="文本框 205882"/>
            <p:cNvSpPr txBox="1"/>
            <p:nvPr/>
          </p:nvSpPr>
          <p:spPr>
            <a:xfrm>
              <a:off x="1588" y="3126"/>
              <a:ext cx="209"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5884" name="文本框 205883"/>
            <p:cNvSpPr txBox="1"/>
            <p:nvPr/>
          </p:nvSpPr>
          <p:spPr>
            <a:xfrm>
              <a:off x="1532" y="3351"/>
              <a:ext cx="221"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5885" name="文本框 205884"/>
            <p:cNvSpPr txBox="1"/>
            <p:nvPr/>
          </p:nvSpPr>
          <p:spPr>
            <a:xfrm>
              <a:off x="1392" y="3554"/>
              <a:ext cx="354" cy="327"/>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5886" name="文本框 205885"/>
            <p:cNvSpPr txBox="1"/>
            <p:nvPr/>
          </p:nvSpPr>
          <p:spPr>
            <a:xfrm>
              <a:off x="1806" y="3465"/>
              <a:ext cx="277" cy="327"/>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5887" name="文本框 205886"/>
            <p:cNvSpPr txBox="1"/>
            <p:nvPr/>
          </p:nvSpPr>
          <p:spPr>
            <a:xfrm>
              <a:off x="2557" y="2520"/>
              <a:ext cx="391"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m"</a:t>
              </a:r>
            </a:p>
          </p:txBody>
        </p:sp>
        <p:sp>
          <p:nvSpPr>
            <p:cNvPr id="205888" name="文本框 205887"/>
            <p:cNvSpPr txBox="1"/>
            <p:nvPr/>
          </p:nvSpPr>
          <p:spPr>
            <a:xfrm>
              <a:off x="2515" y="2295"/>
              <a:ext cx="334"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b"</a:t>
              </a:r>
            </a:p>
          </p:txBody>
        </p:sp>
        <p:sp>
          <p:nvSpPr>
            <p:cNvPr id="205889" name="文本框 205888"/>
            <p:cNvSpPr txBox="1"/>
            <p:nvPr/>
          </p:nvSpPr>
          <p:spPr>
            <a:xfrm>
              <a:off x="2133" y="1418"/>
              <a:ext cx="322" cy="596"/>
            </a:xfrm>
            <a:prstGeom prst="rect">
              <a:avLst/>
            </a:prstGeom>
            <a:noFill/>
            <a:ln w="19050">
              <a:noFill/>
              <a:miter/>
            </a:ln>
          </p:spPr>
          <p:txBody>
            <a:bodyPr wrap="square" anchor="ctr">
              <a:spAutoFit/>
            </a:bodyPr>
            <a:lstStyle/>
            <a:p>
              <a:pPr lvl="0" algn="ctr"/>
              <a:r>
                <a:rPr lang="en-US" altLang="zh-CN" sz="2800" b="1">
                  <a:solidFill>
                    <a:schemeClr val="tx1"/>
                  </a:solidFill>
                  <a:latin typeface="Times New Roman" pitchFamily="18" charset="0"/>
                  <a:ea typeface="宋体" pitchFamily="2" charset="-122"/>
                </a:rPr>
                <a:t>a"</a:t>
              </a:r>
            </a:p>
          </p:txBody>
        </p:sp>
        <p:sp>
          <p:nvSpPr>
            <p:cNvPr id="205890" name="文本框 205889"/>
            <p:cNvSpPr txBox="1"/>
            <p:nvPr/>
          </p:nvSpPr>
          <p:spPr>
            <a:xfrm>
              <a:off x="2394" y="1789"/>
              <a:ext cx="336" cy="596"/>
            </a:xfrm>
            <a:prstGeom prst="rect">
              <a:avLst/>
            </a:prstGeom>
            <a:noFill/>
            <a:ln w="19050">
              <a:noFill/>
              <a:miter/>
            </a:ln>
          </p:spPr>
          <p:txBody>
            <a:bodyPr anchor="ctr">
              <a:spAutoFit/>
            </a:bodyPr>
            <a:lstStyle/>
            <a:p>
              <a:pPr lvl="0" algn="ctr"/>
              <a:r>
                <a:rPr lang="en-US" altLang="zh-CN" sz="2800" b="1">
                  <a:solidFill>
                    <a:schemeClr val="tx1"/>
                  </a:solidFill>
                  <a:latin typeface="Times New Roman" pitchFamily="18" charset="0"/>
                  <a:ea typeface="宋体" pitchFamily="2" charset="-122"/>
                </a:rPr>
                <a:t>k"</a:t>
              </a:r>
            </a:p>
          </p:txBody>
        </p:sp>
        <p:sp>
          <p:nvSpPr>
            <p:cNvPr id="205891" name="椭圆 205890"/>
            <p:cNvSpPr/>
            <p:nvPr/>
          </p:nvSpPr>
          <p:spPr>
            <a:xfrm>
              <a:off x="1564" y="2475"/>
              <a:ext cx="50" cy="56"/>
            </a:xfrm>
            <a:prstGeom prst="ellipse">
              <a:avLst/>
            </a:prstGeom>
            <a:solidFill>
              <a:srgbClr val="FFFFFF"/>
            </a:solidFill>
            <a:ln w="19050" cap="flat" cmpd="sng">
              <a:solidFill>
                <a:srgbClr val="FF3300"/>
              </a:solidFill>
              <a:prstDash val="solid"/>
              <a:headEnd type="none" w="med" len="med"/>
              <a:tailEnd type="none" w="med" len="med"/>
            </a:ln>
          </p:spPr>
          <p:txBody>
            <a:bodyPr/>
            <a:lstStyle/>
            <a:p>
              <a:endParaRPr lang="zh-CN" altLang="en-US"/>
            </a:p>
          </p:txBody>
        </p:sp>
      </p:grpSp>
      <p:grpSp>
        <p:nvGrpSpPr>
          <p:cNvPr id="205980" name="组合 205979"/>
          <p:cNvGrpSpPr/>
          <p:nvPr/>
        </p:nvGrpSpPr>
        <p:grpSpPr>
          <a:xfrm>
            <a:off x="4681855" y="2032000"/>
            <a:ext cx="4457700" cy="4592689"/>
            <a:chOff x="2595" y="1196"/>
            <a:chExt cx="3165" cy="3019"/>
          </a:xfrm>
        </p:grpSpPr>
        <p:grpSp>
          <p:nvGrpSpPr>
            <p:cNvPr id="205925" name="组合 205924"/>
            <p:cNvGrpSpPr/>
            <p:nvPr/>
          </p:nvGrpSpPr>
          <p:grpSpPr>
            <a:xfrm>
              <a:off x="2595" y="1196"/>
              <a:ext cx="3165" cy="3019"/>
              <a:chOff x="2835" y="1570"/>
              <a:chExt cx="2895" cy="2551"/>
            </a:xfrm>
          </p:grpSpPr>
          <p:grpSp>
            <p:nvGrpSpPr>
              <p:cNvPr id="205926" name="组合 205925"/>
              <p:cNvGrpSpPr/>
              <p:nvPr/>
            </p:nvGrpSpPr>
            <p:grpSpPr>
              <a:xfrm>
                <a:off x="2838" y="1650"/>
                <a:ext cx="2564" cy="2457"/>
                <a:chOff x="3158" y="2010"/>
                <a:chExt cx="2276" cy="2100"/>
              </a:xfrm>
            </p:grpSpPr>
            <p:sp>
              <p:nvSpPr>
                <p:cNvPr id="205927" name="文本框 205926"/>
                <p:cNvSpPr txBox="1"/>
                <p:nvPr/>
              </p:nvSpPr>
              <p:spPr>
                <a:xfrm>
                  <a:off x="3881" y="2058"/>
                  <a:ext cx="276" cy="56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5928" name="文本框 205927"/>
                <p:cNvSpPr txBox="1"/>
                <p:nvPr/>
              </p:nvSpPr>
              <p:spPr>
                <a:xfrm>
                  <a:off x="3342" y="2596"/>
                  <a:ext cx="288" cy="56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sp>
              <p:nvSpPr>
                <p:cNvPr id="205929" name="文本框 205928"/>
                <p:cNvSpPr txBox="1"/>
                <p:nvPr/>
              </p:nvSpPr>
              <p:spPr>
                <a:xfrm>
                  <a:off x="4600" y="2010"/>
                  <a:ext cx="341" cy="56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5930" name="文本框 205929"/>
                <p:cNvSpPr txBox="1"/>
                <p:nvPr/>
              </p:nvSpPr>
              <p:spPr>
                <a:xfrm>
                  <a:off x="4023" y="3064"/>
                  <a:ext cx="211" cy="30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a</a:t>
                  </a:r>
                </a:p>
              </p:txBody>
            </p:sp>
            <p:sp>
              <p:nvSpPr>
                <p:cNvPr id="205931" name="文本框 205930"/>
                <p:cNvSpPr txBox="1"/>
                <p:nvPr/>
              </p:nvSpPr>
              <p:spPr>
                <a:xfrm>
                  <a:off x="3158" y="3546"/>
                  <a:ext cx="399" cy="564"/>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   b</a:t>
                  </a:r>
                </a:p>
              </p:txBody>
            </p:sp>
            <p:sp>
              <p:nvSpPr>
                <p:cNvPr id="205932" name="文本框 205931"/>
                <p:cNvSpPr txBox="1"/>
                <p:nvPr/>
              </p:nvSpPr>
              <p:spPr>
                <a:xfrm>
                  <a:off x="5080" y="2685"/>
                  <a:ext cx="354" cy="566"/>
                </a:xfrm>
                <a:prstGeom prst="rect">
                  <a:avLst/>
                </a:prstGeom>
                <a:noFill/>
                <a:ln w="22225">
                  <a:noFill/>
                  <a:miter/>
                </a:ln>
              </p:spPr>
              <p:txBody>
                <a:bodyPr wrap="square" anchor="t">
                  <a:spAutoFit/>
                </a:bodyPr>
                <a:lstStyle/>
                <a:p>
                  <a:pPr lvl="0"/>
                  <a:r>
                    <a:rPr lang="en-US" altLang="zh-CN" sz="3600" b="1">
                      <a:solidFill>
                        <a:schemeClr val="tx1"/>
                      </a:solidFill>
                      <a:latin typeface="Times New Roman" pitchFamily="18" charset="0"/>
                      <a:ea typeface="宋体" pitchFamily="2" charset="-122"/>
                    </a:rPr>
                    <a:t>b"</a:t>
                  </a:r>
                </a:p>
              </p:txBody>
            </p:sp>
          </p:grpSp>
          <p:grpSp>
            <p:nvGrpSpPr>
              <p:cNvPr id="205933" name="组合 205932"/>
              <p:cNvGrpSpPr/>
              <p:nvPr/>
            </p:nvGrpSpPr>
            <p:grpSpPr>
              <a:xfrm>
                <a:off x="2835" y="1570"/>
                <a:ext cx="2895" cy="2551"/>
                <a:chOff x="2835" y="1570"/>
                <a:chExt cx="2895" cy="2551"/>
              </a:xfrm>
            </p:grpSpPr>
            <p:grpSp>
              <p:nvGrpSpPr>
                <p:cNvPr id="205934" name="组合 205933"/>
                <p:cNvGrpSpPr/>
                <p:nvPr/>
              </p:nvGrpSpPr>
              <p:grpSpPr>
                <a:xfrm>
                  <a:off x="2835" y="1570"/>
                  <a:ext cx="2895" cy="2551"/>
                  <a:chOff x="3110" y="1941"/>
                  <a:chExt cx="2569" cy="2181"/>
                </a:xfrm>
              </p:grpSpPr>
              <p:sp>
                <p:nvSpPr>
                  <p:cNvPr id="205935" name="直接连接符 205934"/>
                  <p:cNvSpPr/>
                  <p:nvPr/>
                </p:nvSpPr>
                <p:spPr>
                  <a:xfrm>
                    <a:off x="4224" y="2256"/>
                    <a:ext cx="0" cy="1776"/>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5936" name="直接连接符 205935"/>
                  <p:cNvSpPr/>
                  <p:nvPr/>
                </p:nvSpPr>
                <p:spPr>
                  <a:xfrm>
                    <a:off x="3312" y="3072"/>
                    <a:ext cx="2016" cy="0"/>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5937" name="直接连接符 205936"/>
                  <p:cNvSpPr/>
                  <p:nvPr/>
                </p:nvSpPr>
                <p:spPr>
                  <a:xfrm>
                    <a:off x="4224" y="3072"/>
                    <a:ext cx="1008" cy="816"/>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5938" name="文本框 205937"/>
                  <p:cNvSpPr txBox="1"/>
                  <p:nvPr/>
                </p:nvSpPr>
                <p:spPr>
                  <a:xfrm>
                    <a:off x="3110" y="2805"/>
                    <a:ext cx="244" cy="275"/>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X</a:t>
                    </a:r>
                    <a:endParaRPr lang="en-US" altLang="zh-CN" sz="3600" b="1">
                      <a:solidFill>
                        <a:schemeClr val="tx1"/>
                      </a:solidFill>
                      <a:latin typeface="Times New Roman" pitchFamily="18" charset="0"/>
                      <a:ea typeface="宋体" pitchFamily="2" charset="-122"/>
                    </a:endParaRPr>
                  </a:p>
                </p:txBody>
              </p:sp>
              <p:sp>
                <p:nvSpPr>
                  <p:cNvPr id="205939" name="文本框 205938"/>
                  <p:cNvSpPr txBox="1"/>
                  <p:nvPr/>
                </p:nvSpPr>
                <p:spPr>
                  <a:xfrm>
                    <a:off x="4214" y="2757"/>
                    <a:ext cx="256" cy="275"/>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O</a:t>
                    </a:r>
                    <a:endParaRPr lang="en-US" altLang="zh-CN" sz="3600" b="1">
                      <a:solidFill>
                        <a:schemeClr val="tx1"/>
                      </a:solidFill>
                      <a:latin typeface="Times New Roman" pitchFamily="18" charset="0"/>
                      <a:ea typeface="宋体" pitchFamily="2" charset="-122"/>
                    </a:endParaRPr>
                  </a:p>
                </p:txBody>
              </p:sp>
              <p:sp>
                <p:nvSpPr>
                  <p:cNvPr id="205940" name="文本框 205939"/>
                  <p:cNvSpPr txBox="1"/>
                  <p:nvPr/>
                </p:nvSpPr>
                <p:spPr>
                  <a:xfrm>
                    <a:off x="5318" y="2805"/>
                    <a:ext cx="361" cy="405"/>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Y</a:t>
                    </a:r>
                    <a:r>
                      <a:rPr lang="en-US" altLang="zh-CN" sz="1800" b="1">
                        <a:solidFill>
                          <a:schemeClr val="tx1"/>
                        </a:solidFill>
                        <a:latin typeface="Times New Roman" pitchFamily="18" charset="0"/>
                        <a:ea typeface="宋体" pitchFamily="2" charset="-122"/>
                      </a:rPr>
                      <a:t>W</a:t>
                    </a:r>
                    <a:endParaRPr lang="en-US" altLang="zh-CN" sz="3600" b="1">
                      <a:solidFill>
                        <a:schemeClr val="tx1"/>
                      </a:solidFill>
                      <a:latin typeface="Times New Roman" pitchFamily="18" charset="0"/>
                      <a:ea typeface="宋体" pitchFamily="2" charset="-122"/>
                    </a:endParaRPr>
                  </a:p>
                </p:txBody>
              </p:sp>
              <p:sp>
                <p:nvSpPr>
                  <p:cNvPr id="205941" name="文本框 205940"/>
                  <p:cNvSpPr txBox="1"/>
                  <p:nvPr/>
                </p:nvSpPr>
                <p:spPr>
                  <a:xfrm>
                    <a:off x="4214" y="3717"/>
                    <a:ext cx="335" cy="405"/>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Y</a:t>
                    </a:r>
                    <a:r>
                      <a:rPr lang="en-US" altLang="zh-CN" sz="1800" b="1">
                        <a:solidFill>
                          <a:schemeClr val="tx1"/>
                        </a:solidFill>
                        <a:latin typeface="Times New Roman" pitchFamily="18" charset="0"/>
                        <a:ea typeface="宋体" pitchFamily="2" charset="-122"/>
                      </a:rPr>
                      <a:t>H</a:t>
                    </a:r>
                    <a:endParaRPr lang="en-US" altLang="zh-CN" sz="3600" b="1">
                      <a:solidFill>
                        <a:schemeClr val="tx1"/>
                      </a:solidFill>
                      <a:latin typeface="Times New Roman" pitchFamily="18" charset="0"/>
                      <a:ea typeface="宋体" pitchFamily="2" charset="-122"/>
                    </a:endParaRPr>
                  </a:p>
                </p:txBody>
              </p:sp>
              <p:sp>
                <p:nvSpPr>
                  <p:cNvPr id="205942" name="文本框 205941"/>
                  <p:cNvSpPr txBox="1"/>
                  <p:nvPr/>
                </p:nvSpPr>
                <p:spPr>
                  <a:xfrm>
                    <a:off x="4214" y="1941"/>
                    <a:ext cx="232" cy="275"/>
                  </a:xfrm>
                  <a:prstGeom prst="rect">
                    <a:avLst/>
                  </a:prstGeom>
                  <a:noFill/>
                  <a:ln w="22225">
                    <a:noFill/>
                    <a:miter/>
                  </a:ln>
                </p:spPr>
                <p:txBody>
                  <a:bodyPr wrap="square" anchor="t">
                    <a:spAutoFit/>
                  </a:bodyPr>
                  <a:lstStyle/>
                  <a:p>
                    <a:pPr lvl="0"/>
                    <a:r>
                      <a:rPr lang="en-US" altLang="zh-CN" sz="3200" b="1">
                        <a:solidFill>
                          <a:schemeClr val="tx1"/>
                        </a:solidFill>
                        <a:latin typeface="Times New Roman" pitchFamily="18" charset="0"/>
                        <a:ea typeface="宋体" pitchFamily="2" charset="-122"/>
                      </a:rPr>
                      <a:t>Z</a:t>
                    </a:r>
                    <a:endParaRPr lang="en-US" altLang="zh-CN" sz="3600" b="1">
                      <a:solidFill>
                        <a:schemeClr val="tx1"/>
                      </a:solidFill>
                      <a:latin typeface="Times New Roman" pitchFamily="18" charset="0"/>
                      <a:ea typeface="宋体" pitchFamily="2" charset="-122"/>
                    </a:endParaRPr>
                  </a:p>
                </p:txBody>
              </p:sp>
            </p:grpSp>
            <p:grpSp>
              <p:nvGrpSpPr>
                <p:cNvPr id="205943" name="组合 205942"/>
                <p:cNvGrpSpPr/>
                <p:nvPr/>
              </p:nvGrpSpPr>
              <p:grpSpPr>
                <a:xfrm>
                  <a:off x="3315" y="2050"/>
                  <a:ext cx="1677" cy="1629"/>
                  <a:chOff x="3282" y="2050"/>
                  <a:chExt cx="1677" cy="1629"/>
                </a:xfrm>
              </p:grpSpPr>
              <p:sp>
                <p:nvSpPr>
                  <p:cNvPr id="205944" name="直接连接符 205943"/>
                  <p:cNvSpPr/>
                  <p:nvPr/>
                </p:nvSpPr>
                <p:spPr>
                  <a:xfrm flipV="1">
                    <a:off x="3282" y="2050"/>
                    <a:ext cx="541" cy="562"/>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5945" name="直接连接符 205944"/>
                  <p:cNvSpPr/>
                  <p:nvPr/>
                </p:nvSpPr>
                <p:spPr>
                  <a:xfrm flipV="1">
                    <a:off x="3282" y="3286"/>
                    <a:ext cx="541" cy="393"/>
                  </a:xfrm>
                  <a:prstGeom prst="line">
                    <a:avLst/>
                  </a:prstGeom>
                  <a:ln w="57150" cap="flat" cmpd="sng">
                    <a:solidFill>
                      <a:srgbClr val="FF3300"/>
                    </a:solidFill>
                    <a:prstDash val="solid"/>
                    <a:headEnd type="none" w="med" len="med"/>
                    <a:tailEnd type="none" w="med" len="med"/>
                  </a:ln>
                </p:spPr>
                <p:txBody>
                  <a:bodyPr/>
                  <a:lstStyle/>
                  <a:p>
                    <a:endParaRPr lang="zh-CN" altLang="en-US"/>
                  </a:p>
                </p:txBody>
              </p:sp>
              <p:sp>
                <p:nvSpPr>
                  <p:cNvPr id="205946" name="直接连接符 205945"/>
                  <p:cNvSpPr/>
                  <p:nvPr/>
                </p:nvSpPr>
                <p:spPr>
                  <a:xfrm>
                    <a:off x="4526" y="2050"/>
                    <a:ext cx="433" cy="562"/>
                  </a:xfrm>
                  <a:prstGeom prst="line">
                    <a:avLst/>
                  </a:prstGeom>
                  <a:ln w="57150" cap="flat" cmpd="sng">
                    <a:solidFill>
                      <a:srgbClr val="FF3300"/>
                    </a:solidFill>
                    <a:prstDash val="solid"/>
                    <a:headEnd type="none" w="med" len="med"/>
                    <a:tailEnd type="none" w="med" len="med"/>
                  </a:ln>
                </p:spPr>
                <p:txBody>
                  <a:bodyPr/>
                  <a:lstStyle/>
                  <a:p>
                    <a:endParaRPr lang="zh-CN" altLang="en-US"/>
                  </a:p>
                </p:txBody>
              </p:sp>
            </p:grpSp>
            <p:grpSp>
              <p:nvGrpSpPr>
                <p:cNvPr id="205947" name="组合 205946"/>
                <p:cNvGrpSpPr/>
                <p:nvPr/>
              </p:nvGrpSpPr>
              <p:grpSpPr>
                <a:xfrm>
                  <a:off x="3315" y="2064"/>
                  <a:ext cx="1677" cy="1629"/>
                  <a:chOff x="3282" y="2050"/>
                  <a:chExt cx="1677" cy="1629"/>
                </a:xfrm>
              </p:grpSpPr>
              <p:sp>
                <p:nvSpPr>
                  <p:cNvPr id="205948" name="直接连接符 205947"/>
                  <p:cNvSpPr/>
                  <p:nvPr/>
                </p:nvSpPr>
                <p:spPr>
                  <a:xfrm>
                    <a:off x="4219" y="2050"/>
                    <a:ext cx="324"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5949" name="直接连接符 205948"/>
                  <p:cNvSpPr/>
                  <p:nvPr/>
                </p:nvSpPr>
                <p:spPr>
                  <a:xfrm>
                    <a:off x="3840" y="2064"/>
                    <a:ext cx="379"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0" name="直接连接符 205949"/>
                  <p:cNvSpPr/>
                  <p:nvPr/>
                </p:nvSpPr>
                <p:spPr>
                  <a:xfrm>
                    <a:off x="3823" y="3286"/>
                    <a:ext cx="433"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1" name="直接连接符 205950"/>
                  <p:cNvSpPr/>
                  <p:nvPr/>
                </p:nvSpPr>
                <p:spPr>
                  <a:xfrm>
                    <a:off x="4256" y="3286"/>
                    <a:ext cx="270"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5952" name="直接连接符 205951"/>
                  <p:cNvSpPr/>
                  <p:nvPr/>
                </p:nvSpPr>
                <p:spPr>
                  <a:xfrm>
                    <a:off x="3282" y="3679"/>
                    <a:ext cx="1244"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3" name="直接连接符 205952"/>
                  <p:cNvSpPr/>
                  <p:nvPr/>
                </p:nvSpPr>
                <p:spPr>
                  <a:xfrm>
                    <a:off x="4526" y="3679"/>
                    <a:ext cx="433" cy="0"/>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5954" name="直接连接符 205953"/>
                  <p:cNvSpPr/>
                  <p:nvPr/>
                </p:nvSpPr>
                <p:spPr>
                  <a:xfrm>
                    <a:off x="3282" y="2612"/>
                    <a:ext cx="974" cy="0"/>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5" name="直接连接符 205954"/>
                  <p:cNvSpPr/>
                  <p:nvPr/>
                </p:nvSpPr>
                <p:spPr>
                  <a:xfrm>
                    <a:off x="4256" y="2612"/>
                    <a:ext cx="703" cy="0"/>
                  </a:xfrm>
                  <a:prstGeom prst="line">
                    <a:avLst/>
                  </a:prstGeom>
                  <a:ln w="22225" cap="flat" cmpd="sng">
                    <a:solidFill>
                      <a:schemeClr val="tx1"/>
                    </a:solidFill>
                    <a:prstDash val="solid"/>
                    <a:headEnd type="none" w="med" len="med"/>
                    <a:tailEnd type="none" w="sm" len="lg"/>
                  </a:ln>
                </p:spPr>
                <p:txBody>
                  <a:bodyPr/>
                  <a:lstStyle/>
                  <a:p>
                    <a:endParaRPr lang="zh-CN" altLang="en-US"/>
                  </a:p>
                </p:txBody>
              </p:sp>
            </p:grpSp>
            <p:grpSp>
              <p:nvGrpSpPr>
                <p:cNvPr id="205956" name="组合 205955"/>
                <p:cNvGrpSpPr/>
                <p:nvPr/>
              </p:nvGrpSpPr>
              <p:grpSpPr>
                <a:xfrm>
                  <a:off x="3333" y="2050"/>
                  <a:ext cx="1677" cy="1629"/>
                  <a:chOff x="3282" y="2050"/>
                  <a:chExt cx="1677" cy="1629"/>
                </a:xfrm>
              </p:grpSpPr>
              <p:sp>
                <p:nvSpPr>
                  <p:cNvPr id="205957" name="直接连接符 205956"/>
                  <p:cNvSpPr/>
                  <p:nvPr/>
                </p:nvSpPr>
                <p:spPr>
                  <a:xfrm>
                    <a:off x="3823" y="2724"/>
                    <a:ext cx="0" cy="562"/>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8" name="直接连接符 205957"/>
                  <p:cNvSpPr/>
                  <p:nvPr/>
                </p:nvSpPr>
                <p:spPr>
                  <a:xfrm>
                    <a:off x="3823" y="2050"/>
                    <a:ext cx="0" cy="674"/>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59" name="直接连接符 205958"/>
                  <p:cNvSpPr/>
                  <p:nvPr/>
                </p:nvSpPr>
                <p:spPr>
                  <a:xfrm>
                    <a:off x="3282" y="3061"/>
                    <a:ext cx="0" cy="618"/>
                  </a:xfrm>
                  <a:prstGeom prst="line">
                    <a:avLst/>
                  </a:prstGeom>
                  <a:ln w="22225" cap="flat" cmpd="sng">
                    <a:solidFill>
                      <a:schemeClr val="tx1"/>
                    </a:solidFill>
                    <a:prstDash val="solid"/>
                    <a:headEnd type="none" w="med" len="med"/>
                    <a:tailEnd type="none" w="med" len="med"/>
                  </a:ln>
                </p:spPr>
                <p:txBody>
                  <a:bodyPr/>
                  <a:lstStyle/>
                  <a:p>
                    <a:endParaRPr lang="zh-CN" altLang="en-US"/>
                  </a:p>
                </p:txBody>
              </p:sp>
              <p:sp>
                <p:nvSpPr>
                  <p:cNvPr id="205960" name="直接连接符 205959"/>
                  <p:cNvSpPr/>
                  <p:nvPr/>
                </p:nvSpPr>
                <p:spPr>
                  <a:xfrm>
                    <a:off x="3282" y="2612"/>
                    <a:ext cx="0" cy="449"/>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61" name="直接连接符 205960"/>
                  <p:cNvSpPr/>
                  <p:nvPr/>
                </p:nvSpPr>
                <p:spPr>
                  <a:xfrm flipV="1">
                    <a:off x="4959" y="3005"/>
                    <a:ext cx="0" cy="674"/>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62" name="直接连接符 205961"/>
                  <p:cNvSpPr/>
                  <p:nvPr/>
                </p:nvSpPr>
                <p:spPr>
                  <a:xfrm flipV="1">
                    <a:off x="4959" y="2612"/>
                    <a:ext cx="0" cy="393"/>
                  </a:xfrm>
                  <a:prstGeom prst="line">
                    <a:avLst/>
                  </a:prstGeom>
                  <a:ln w="22225" cap="flat" cmpd="sng">
                    <a:solidFill>
                      <a:schemeClr val="tx1"/>
                    </a:solidFill>
                    <a:prstDash val="solid"/>
                    <a:headEnd type="none" w="med" len="med"/>
                    <a:tailEnd type="none" w="sm" len="lg"/>
                  </a:ln>
                </p:spPr>
                <p:txBody>
                  <a:bodyPr/>
                  <a:lstStyle/>
                  <a:p>
                    <a:endParaRPr lang="zh-CN" altLang="en-US"/>
                  </a:p>
                </p:txBody>
              </p:sp>
              <p:sp>
                <p:nvSpPr>
                  <p:cNvPr id="205963" name="直接连接符 205962"/>
                  <p:cNvSpPr/>
                  <p:nvPr/>
                </p:nvSpPr>
                <p:spPr>
                  <a:xfrm flipV="1">
                    <a:off x="4526" y="2724"/>
                    <a:ext cx="0" cy="562"/>
                  </a:xfrm>
                  <a:prstGeom prst="line">
                    <a:avLst/>
                  </a:prstGeom>
                  <a:ln w="22225" cap="flat" cmpd="sng">
                    <a:solidFill>
                      <a:schemeClr val="tx1"/>
                    </a:solidFill>
                    <a:prstDash val="solid"/>
                    <a:headEnd type="none" w="med" len="med"/>
                    <a:tailEnd type="triangle" w="sm" len="lg"/>
                  </a:ln>
                </p:spPr>
                <p:txBody>
                  <a:bodyPr/>
                  <a:lstStyle/>
                  <a:p>
                    <a:endParaRPr lang="zh-CN" altLang="en-US"/>
                  </a:p>
                </p:txBody>
              </p:sp>
              <p:sp>
                <p:nvSpPr>
                  <p:cNvPr id="205964" name="直接连接符 205963"/>
                  <p:cNvSpPr/>
                  <p:nvPr/>
                </p:nvSpPr>
                <p:spPr>
                  <a:xfrm flipV="1">
                    <a:off x="4526" y="2050"/>
                    <a:ext cx="0" cy="674"/>
                  </a:xfrm>
                  <a:prstGeom prst="line">
                    <a:avLst/>
                  </a:prstGeom>
                  <a:ln w="22225" cap="flat" cmpd="sng">
                    <a:solidFill>
                      <a:schemeClr val="tx1"/>
                    </a:solidFill>
                    <a:prstDash val="solid"/>
                    <a:headEnd type="none" w="med" len="med"/>
                    <a:tailEnd type="none" w="sm" len="lg"/>
                  </a:ln>
                </p:spPr>
                <p:txBody>
                  <a:bodyPr/>
                  <a:lstStyle/>
                  <a:p>
                    <a:endParaRPr lang="zh-CN" altLang="en-US"/>
                  </a:p>
                </p:txBody>
              </p:sp>
            </p:grpSp>
          </p:grpSp>
        </p:grpSp>
        <p:grpSp>
          <p:nvGrpSpPr>
            <p:cNvPr id="205978" name="组合 205977"/>
            <p:cNvGrpSpPr/>
            <p:nvPr/>
          </p:nvGrpSpPr>
          <p:grpSpPr>
            <a:xfrm>
              <a:off x="3210" y="1627"/>
              <a:ext cx="1913" cy="2364"/>
              <a:chOff x="3210" y="1627"/>
              <a:chExt cx="1913" cy="2364"/>
            </a:xfrm>
          </p:grpSpPr>
          <p:grpSp>
            <p:nvGrpSpPr>
              <p:cNvPr id="205910" name="组合 205909"/>
              <p:cNvGrpSpPr/>
              <p:nvPr/>
            </p:nvGrpSpPr>
            <p:grpSpPr>
              <a:xfrm>
                <a:off x="3459" y="2034"/>
                <a:ext cx="1183" cy="3"/>
                <a:chOff x="3840" y="2544"/>
                <a:chExt cx="960" cy="0"/>
              </a:xfrm>
            </p:grpSpPr>
            <p:sp>
              <p:nvSpPr>
                <p:cNvPr id="205911" name="直接连接符 205910"/>
                <p:cNvSpPr/>
                <p:nvPr/>
              </p:nvSpPr>
              <p:spPr>
                <a:xfrm>
                  <a:off x="3840" y="2544"/>
                  <a:ext cx="576" cy="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5912" name="直接连接符 205911"/>
                <p:cNvSpPr/>
                <p:nvPr/>
              </p:nvSpPr>
              <p:spPr>
                <a:xfrm>
                  <a:off x="4416" y="2544"/>
                  <a:ext cx="384" cy="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5977" name="组合 205976"/>
              <p:cNvGrpSpPr/>
              <p:nvPr/>
            </p:nvGrpSpPr>
            <p:grpSpPr>
              <a:xfrm>
                <a:off x="3210" y="1627"/>
                <a:ext cx="1913" cy="2364"/>
                <a:chOff x="3210" y="1627"/>
                <a:chExt cx="1913" cy="2364"/>
              </a:xfrm>
            </p:grpSpPr>
            <p:grpSp>
              <p:nvGrpSpPr>
                <p:cNvPr id="205916" name="组合 205915"/>
                <p:cNvGrpSpPr/>
                <p:nvPr/>
              </p:nvGrpSpPr>
              <p:grpSpPr>
                <a:xfrm>
                  <a:off x="3459" y="2034"/>
                  <a:ext cx="1" cy="1395"/>
                  <a:chOff x="3840" y="2544"/>
                  <a:chExt cx="0" cy="1008"/>
                </a:xfrm>
              </p:grpSpPr>
              <p:sp>
                <p:nvSpPr>
                  <p:cNvPr id="205917" name="直接连接符 205916"/>
                  <p:cNvSpPr/>
                  <p:nvPr/>
                </p:nvSpPr>
                <p:spPr>
                  <a:xfrm>
                    <a:off x="3840" y="2544"/>
                    <a:ext cx="0" cy="72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5918" name="直接连接符 205917"/>
                  <p:cNvSpPr/>
                  <p:nvPr/>
                </p:nvSpPr>
                <p:spPr>
                  <a:xfrm>
                    <a:off x="3840" y="3264"/>
                    <a:ext cx="0" cy="288"/>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5919" name="组合 205918"/>
                <p:cNvGrpSpPr/>
                <p:nvPr/>
              </p:nvGrpSpPr>
              <p:grpSpPr>
                <a:xfrm>
                  <a:off x="3459" y="3405"/>
                  <a:ext cx="1207" cy="27"/>
                  <a:chOff x="3840" y="3552"/>
                  <a:chExt cx="960" cy="0"/>
                </a:xfrm>
              </p:grpSpPr>
              <p:sp>
                <p:nvSpPr>
                  <p:cNvPr id="205920" name="直接连接符 205919"/>
                  <p:cNvSpPr/>
                  <p:nvPr/>
                </p:nvSpPr>
                <p:spPr>
                  <a:xfrm>
                    <a:off x="3840" y="3552"/>
                    <a:ext cx="720" cy="0"/>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5921" name="直接连接符 205920"/>
                  <p:cNvSpPr/>
                  <p:nvPr/>
                </p:nvSpPr>
                <p:spPr>
                  <a:xfrm>
                    <a:off x="4560" y="3552"/>
                    <a:ext cx="240" cy="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5922" name="组合 205921"/>
                <p:cNvGrpSpPr/>
                <p:nvPr/>
              </p:nvGrpSpPr>
              <p:grpSpPr>
                <a:xfrm>
                  <a:off x="4665" y="2034"/>
                  <a:ext cx="1" cy="1395"/>
                  <a:chOff x="4800" y="2544"/>
                  <a:chExt cx="0" cy="1008"/>
                </a:xfrm>
              </p:grpSpPr>
              <p:sp>
                <p:nvSpPr>
                  <p:cNvPr id="205923" name="直接连接符 205922"/>
                  <p:cNvSpPr/>
                  <p:nvPr/>
                </p:nvSpPr>
                <p:spPr>
                  <a:xfrm flipV="1">
                    <a:off x="4800" y="3024"/>
                    <a:ext cx="0" cy="528"/>
                  </a:xfrm>
                  <a:prstGeom prst="line">
                    <a:avLst/>
                  </a:prstGeom>
                  <a:ln w="22225" cap="flat" cmpd="sng">
                    <a:solidFill>
                      <a:schemeClr val="accent2"/>
                    </a:solidFill>
                    <a:prstDash val="solid"/>
                    <a:headEnd type="none" w="med" len="med"/>
                    <a:tailEnd type="triangle" w="sm" len="lg"/>
                  </a:ln>
                </p:spPr>
                <p:txBody>
                  <a:bodyPr/>
                  <a:lstStyle/>
                  <a:p>
                    <a:endParaRPr lang="zh-CN" altLang="en-US"/>
                  </a:p>
                </p:txBody>
              </p:sp>
              <p:sp>
                <p:nvSpPr>
                  <p:cNvPr id="205924" name="直接连接符 205923"/>
                  <p:cNvSpPr/>
                  <p:nvPr/>
                </p:nvSpPr>
                <p:spPr>
                  <a:xfrm flipV="1">
                    <a:off x="4800" y="2544"/>
                    <a:ext cx="0" cy="480"/>
                  </a:xfrm>
                  <a:prstGeom prst="line">
                    <a:avLst/>
                  </a:prstGeom>
                  <a:ln w="22225" cap="flat" cmpd="sng">
                    <a:solidFill>
                      <a:schemeClr val="accent2"/>
                    </a:solidFill>
                    <a:prstDash val="solid"/>
                    <a:headEnd type="none" w="med" len="med"/>
                    <a:tailEnd type="none" w="sm" len="lg"/>
                  </a:ln>
                </p:spPr>
                <p:txBody>
                  <a:bodyPr/>
                  <a:lstStyle/>
                  <a:p>
                    <a:endParaRPr lang="zh-CN" altLang="en-US"/>
                  </a:p>
                </p:txBody>
              </p:sp>
            </p:grpSp>
            <p:grpSp>
              <p:nvGrpSpPr>
                <p:cNvPr id="205965" name="组合 205964"/>
                <p:cNvGrpSpPr/>
                <p:nvPr/>
              </p:nvGrpSpPr>
              <p:grpSpPr>
                <a:xfrm>
                  <a:off x="3210" y="1627"/>
                  <a:ext cx="356" cy="782"/>
                  <a:chOff x="3638" y="2250"/>
                  <a:chExt cx="289" cy="565"/>
                </a:xfrm>
              </p:grpSpPr>
              <p:sp>
                <p:nvSpPr>
                  <p:cNvPr id="205966" name="文本框 205965"/>
                  <p:cNvSpPr txBox="1"/>
                  <p:nvPr/>
                </p:nvSpPr>
                <p:spPr>
                  <a:xfrm>
                    <a:off x="3638" y="2250"/>
                    <a:ext cx="289" cy="565"/>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k'</a:t>
                    </a:r>
                    <a:endParaRPr lang="en-US" altLang="zh-CN" sz="3600" b="0">
                      <a:solidFill>
                        <a:srgbClr val="0000FF"/>
                      </a:solidFill>
                      <a:latin typeface="Times New Roman" pitchFamily="18" charset="0"/>
                      <a:ea typeface="宋体" pitchFamily="2" charset="-122"/>
                    </a:endParaRPr>
                  </a:p>
                </p:txBody>
              </p:sp>
              <p:sp>
                <p:nvSpPr>
                  <p:cNvPr id="205967" name="椭圆 205966"/>
                  <p:cNvSpPr/>
                  <p:nvPr/>
                </p:nvSpPr>
                <p:spPr>
                  <a:xfrm>
                    <a:off x="3815" y="2520"/>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pSp>
              <p:nvGrpSpPr>
                <p:cNvPr id="205968" name="组合 205967"/>
                <p:cNvGrpSpPr/>
                <p:nvPr/>
              </p:nvGrpSpPr>
              <p:grpSpPr>
                <a:xfrm>
                  <a:off x="4612" y="1627"/>
                  <a:ext cx="511" cy="1142"/>
                  <a:chOff x="4776" y="2250"/>
                  <a:chExt cx="416" cy="824"/>
                </a:xfrm>
              </p:grpSpPr>
              <p:sp>
                <p:nvSpPr>
                  <p:cNvPr id="205969" name="文本框 205968"/>
                  <p:cNvSpPr txBox="1"/>
                  <p:nvPr/>
                </p:nvSpPr>
                <p:spPr>
                  <a:xfrm>
                    <a:off x="4837" y="2250"/>
                    <a:ext cx="355" cy="824"/>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k"</a:t>
                    </a:r>
                    <a:endParaRPr lang="en-US" altLang="zh-CN" sz="3600" b="0">
                      <a:solidFill>
                        <a:srgbClr val="0000FF"/>
                      </a:solidFill>
                      <a:latin typeface="Times New Roman" pitchFamily="18" charset="0"/>
                      <a:ea typeface="宋体" pitchFamily="2" charset="-122"/>
                    </a:endParaRPr>
                  </a:p>
                  <a:p>
                    <a:pPr lvl="0"/>
                    <a:endParaRPr lang="en-US" altLang="zh-CN" sz="3600" b="0">
                      <a:solidFill>
                        <a:schemeClr val="tx1"/>
                      </a:solidFill>
                      <a:latin typeface="Times New Roman" pitchFamily="18" charset="0"/>
                      <a:ea typeface="宋体" pitchFamily="2" charset="-122"/>
                    </a:endParaRPr>
                  </a:p>
                </p:txBody>
              </p:sp>
              <p:sp>
                <p:nvSpPr>
                  <p:cNvPr id="205970" name="椭圆 205969"/>
                  <p:cNvSpPr/>
                  <p:nvPr/>
                </p:nvSpPr>
                <p:spPr>
                  <a:xfrm>
                    <a:off x="4776" y="2520"/>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pSp>
              <p:nvGrpSpPr>
                <p:cNvPr id="205971" name="组合 205970"/>
                <p:cNvGrpSpPr/>
                <p:nvPr/>
              </p:nvGrpSpPr>
              <p:grpSpPr>
                <a:xfrm>
                  <a:off x="3390" y="3209"/>
                  <a:ext cx="347" cy="782"/>
                  <a:chOff x="3782" y="3400"/>
                  <a:chExt cx="282" cy="567"/>
                </a:xfrm>
              </p:grpSpPr>
              <p:sp>
                <p:nvSpPr>
                  <p:cNvPr id="205972" name="文本框 205971"/>
                  <p:cNvSpPr txBox="1"/>
                  <p:nvPr/>
                </p:nvSpPr>
                <p:spPr>
                  <a:xfrm>
                    <a:off x="3782" y="3400"/>
                    <a:ext cx="282" cy="567"/>
                  </a:xfrm>
                  <a:prstGeom prst="rect">
                    <a:avLst/>
                  </a:prstGeom>
                  <a:noFill/>
                  <a:ln w="22225">
                    <a:noFill/>
                    <a:miter/>
                  </a:ln>
                </p:spPr>
                <p:txBody>
                  <a:bodyPr wrap="square" anchor="t">
                    <a:spAutoFit/>
                  </a:bodyPr>
                  <a:lstStyle/>
                  <a:p>
                    <a:pPr lvl="0"/>
                    <a:r>
                      <a:rPr lang="en-US" altLang="zh-CN" sz="3600" b="1">
                        <a:solidFill>
                          <a:srgbClr val="0000FF"/>
                        </a:solidFill>
                        <a:latin typeface="Times New Roman" pitchFamily="18" charset="0"/>
                        <a:ea typeface="宋体" pitchFamily="2" charset="-122"/>
                      </a:rPr>
                      <a:t> k</a:t>
                    </a:r>
                    <a:endParaRPr lang="en-US" altLang="zh-CN" sz="3600" b="0">
                      <a:solidFill>
                        <a:srgbClr val="0000FF"/>
                      </a:solidFill>
                      <a:latin typeface="Times New Roman" pitchFamily="18" charset="0"/>
                      <a:ea typeface="宋体" pitchFamily="2" charset="-122"/>
                    </a:endParaRPr>
                  </a:p>
                </p:txBody>
              </p:sp>
              <p:sp>
                <p:nvSpPr>
                  <p:cNvPr id="205973" name="椭圆 205972"/>
                  <p:cNvSpPr/>
                  <p:nvPr/>
                </p:nvSpPr>
                <p:spPr>
                  <a:xfrm>
                    <a:off x="3815" y="3527"/>
                    <a:ext cx="48" cy="48"/>
                  </a:xfrm>
                  <a:prstGeom prst="ellipse">
                    <a:avLst/>
                  </a:prstGeom>
                  <a:solidFill>
                    <a:srgbClr val="FFFFFF"/>
                  </a:solidFill>
                  <a:ln w="22225" cap="flat" cmpd="sng">
                    <a:solidFill>
                      <a:schemeClr val="tx1"/>
                    </a:solidFill>
                    <a:prstDash val="solid"/>
                    <a:headEnd type="none" w="med" len="med"/>
                    <a:tailEnd type="none" w="med" len="med"/>
                  </a:ln>
                </p:spPr>
                <p:txBody>
                  <a:bodyPr/>
                  <a:lstStyle/>
                  <a:p>
                    <a:endParaRPr lang="zh-CN" altLang="en-US"/>
                  </a:p>
                </p:txBody>
              </p:sp>
            </p:grpSp>
          </p:grpSp>
        </p:grpSp>
      </p:grpSp>
      <p:pic>
        <p:nvPicPr>
          <p:cNvPr id="16" name="Picture 2"/>
          <p:cNvPicPr>
            <a:picLocks noChangeAspect="1" noChangeArrowheads="1"/>
          </p:cNvPicPr>
          <p:nvPr/>
        </p:nvPicPr>
        <p:blipFill>
          <a:blip r:embed="rId2"/>
          <a:srcRect/>
          <a:stretch>
            <a:fillRect/>
          </a:stretch>
        </p:blipFill>
        <p:spPr bwMode="auto">
          <a:xfrm>
            <a:off x="8252642" y="0"/>
            <a:ext cx="891358" cy="8727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980"/>
                                        </p:tgtEl>
                                        <p:attrNameLst>
                                          <p:attrName>style.visibility</p:attrName>
                                        </p:attrNameLst>
                                      </p:cBhvr>
                                      <p:to>
                                        <p:strVal val="visible"/>
                                      </p:to>
                                    </p:set>
                                    <p:anim calcmode="lin" valueType="num">
                                      <p:cBhvr additive="base">
                                        <p:cTn id="7" dur="500" fill="hold"/>
                                        <p:tgtEl>
                                          <p:spTgt spid="205980"/>
                                        </p:tgtEl>
                                        <p:attrNameLst>
                                          <p:attrName>ppt_x</p:attrName>
                                        </p:attrNameLst>
                                      </p:cBhvr>
                                      <p:tavLst>
                                        <p:tav tm="0">
                                          <p:val>
                                            <p:strVal val="#ppt_x"/>
                                          </p:val>
                                        </p:tav>
                                        <p:tav tm="100000">
                                          <p:val>
                                            <p:strVal val="#ppt_x"/>
                                          </p:val>
                                        </p:tav>
                                      </p:tavLst>
                                    </p:anim>
                                    <p:anim calcmode="lin" valueType="num">
                                      <p:cBhvr additive="base">
                                        <p:cTn id="8" dur="500" fill="hold"/>
                                        <p:tgtEl>
                                          <p:spTgt spid="205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2581</Words>
  <Application>Kingsoft Office WPP</Application>
  <PresentationFormat>全屏显示(4:3)</PresentationFormat>
  <Paragraphs>854</Paragraphs>
  <Slides>38</Slides>
  <Notes>26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Microsoft 公式 3.0</vt:lpstr>
      <vt:lpstr>第二讲  </vt:lpstr>
      <vt:lpstr>按箭头所示，在对应视图上标注视图称。</vt:lpstr>
      <vt:lpstr>一 直线的投影</vt:lpstr>
      <vt:lpstr>幻灯片 4</vt:lpstr>
      <vt:lpstr>(2) 投影面的平行线</vt:lpstr>
      <vt:lpstr>幻灯片 6</vt:lpstr>
      <vt:lpstr>幻灯片 7</vt:lpstr>
      <vt:lpstr>幻灯片 8</vt:lpstr>
      <vt:lpstr>二 直线上的点</vt:lpstr>
      <vt:lpstr>幻灯片 10</vt:lpstr>
      <vt:lpstr>幻灯片 11</vt:lpstr>
      <vt:lpstr>三 直线和直线的相对位置</vt:lpstr>
      <vt:lpstr>幻灯片 13</vt:lpstr>
      <vt:lpstr>幻灯片 14</vt:lpstr>
      <vt:lpstr>幻灯片 15</vt:lpstr>
      <vt:lpstr>幻灯片 16</vt:lpstr>
      <vt:lpstr>(2)两直线垂直相交的特殊情况:</vt:lpstr>
      <vt:lpstr>直角投影定理的图示</vt:lpstr>
      <vt:lpstr>幻灯片 19</vt:lpstr>
      <vt:lpstr>幻灯片 20</vt:lpstr>
      <vt:lpstr>四 平面的投影</vt:lpstr>
      <vt:lpstr>幻灯片 22</vt:lpstr>
      <vt:lpstr>幻灯片 23</vt:lpstr>
      <vt:lpstr>（2）投影面的平行面</vt:lpstr>
      <vt:lpstr>幻灯片 25</vt:lpstr>
      <vt:lpstr>幻灯片 26</vt:lpstr>
      <vt:lpstr>五 平面上取点、线</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Company>SJTU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正投影法和基本几何元素的投影</dc:title>
  <dc:creator>Anthony</dc:creator>
  <cp:lastModifiedBy>Anthony</cp:lastModifiedBy>
  <cp:revision>19</cp:revision>
  <dcterms:created xsi:type="dcterms:W3CDTF">2016-04-26T01:38:00Z</dcterms:created>
  <dcterms:modified xsi:type="dcterms:W3CDTF">2017-10-14T09:32:09Z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