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8"/>
  </p:notesMasterIdLst>
  <p:handoutMasterIdLst>
    <p:handoutMasterId r:id="rId39"/>
  </p:handoutMasterIdLst>
  <p:sldIdLst>
    <p:sldId id="256" r:id="rId3"/>
    <p:sldId id="440" r:id="rId4"/>
    <p:sldId id="431" r:id="rId5"/>
    <p:sldId id="432" r:id="rId6"/>
    <p:sldId id="441" r:id="rId7"/>
    <p:sldId id="433" r:id="rId8"/>
    <p:sldId id="434" r:id="rId9"/>
    <p:sldId id="435" r:id="rId10"/>
    <p:sldId id="436" r:id="rId11"/>
    <p:sldId id="442" r:id="rId12"/>
    <p:sldId id="371" r:id="rId13"/>
    <p:sldId id="372" r:id="rId14"/>
    <p:sldId id="374" r:id="rId15"/>
    <p:sldId id="375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405" r:id="rId24"/>
    <p:sldId id="408" r:id="rId25"/>
    <p:sldId id="409" r:id="rId26"/>
    <p:sldId id="410" r:id="rId27"/>
    <p:sldId id="391" r:id="rId28"/>
    <p:sldId id="412" r:id="rId29"/>
    <p:sldId id="413" r:id="rId30"/>
    <p:sldId id="415" r:id="rId31"/>
    <p:sldId id="416" r:id="rId32"/>
    <p:sldId id="397" r:id="rId33"/>
    <p:sldId id="422" r:id="rId34"/>
    <p:sldId id="417" r:id="rId35"/>
    <p:sldId id="421" r:id="rId36"/>
    <p:sldId id="40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256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92"/>
    </p:cViewPr>
  </p:sorterViewPr>
  <p:notesViewPr>
    <p:cSldViewPr>
      <p:cViewPr varScale="1">
        <p:scale>
          <a:sx n="96" d="100"/>
          <a:sy n="96" d="100"/>
        </p:scale>
        <p:origin x="-3606" y="-90"/>
      </p:cViewPr>
      <p:guideLst>
        <p:guide orient="horz" pos="3008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ED42-4658-4BB7-B5BE-7684A9796C5E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2D4F0-C5ED-4102-BEA1-365D0D7123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3107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b="1" dirty="0">
                <a:solidFill>
                  <a:schemeClr val="bg1"/>
                </a:solidFill>
              </a:rPr>
              <a:pPr lvl="0" algn="r"/>
              <a:t>10</a:t>
            </a:fld>
            <a:endParaRPr lang="zh-CN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9728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7283" name="文本占位符 972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b="1" dirty="0">
                <a:solidFill>
                  <a:schemeClr val="bg1"/>
                </a:solidFill>
              </a:rPr>
              <a:pPr lvl="0" algn="r"/>
              <a:t>13</a:t>
            </a:fld>
            <a:endParaRPr lang="zh-CN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 userDrawn="1"/>
        </p:nvSpPr>
        <p:spPr>
          <a:xfrm>
            <a:off x="6572264" y="1428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华东理工大学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1137920"/>
            <a:ext cx="8348472" cy="5015992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2DA453B6-63AA-4CD1-A31A-30D016BFDC5F}" type="datetime1">
              <a:rPr altLang="zh-CN"/>
              <a:pPr>
                <a:defRPr/>
              </a:pPr>
              <a:t></a:t>
            </a:fld>
            <a:endParaRPr lang="zh-CN" alt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AE60324F-2D06-4459-A0E0-3CC155FBDCFD}" type="slidenum">
              <a:rPr altLang="zh-CN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Line with Content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/>
          <p:nvPr userDrawn="1"/>
        </p:nvSpPr>
        <p:spPr>
          <a:xfrm>
            <a:off x="4070195" y="6122020"/>
            <a:ext cx="5073805" cy="73598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Freeform 7"/>
          <p:cNvSpPr/>
          <p:nvPr userDrawn="1"/>
        </p:nvSpPr>
        <p:spPr>
          <a:xfrm rot="10800000">
            <a:off x="-1" y="-1"/>
            <a:ext cx="4560850" cy="334538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100000">
                <a:srgbClr val="C44306"/>
              </a:gs>
              <a:gs pos="0">
                <a:srgbClr val="EB911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65760" y="421341"/>
            <a:ext cx="8348472" cy="5732571"/>
          </a:xfrm>
        </p:spPr>
        <p:txBody>
          <a:bodyPr>
            <a:normAutofit/>
          </a:bodyPr>
          <a:lstStyle>
            <a:lvl1pPr marL="0" indent="177800">
              <a:buNone/>
              <a:defRPr sz="2400" baseline="0">
                <a:latin typeface="Arial Unicode MS" pitchFamily="34" charset="-122"/>
                <a:ea typeface="黑体" pitchFamily="49" charset="-122"/>
              </a:defRPr>
            </a:lvl1pPr>
            <a:lvl2pPr marL="342900" indent="103505">
              <a:buNone/>
              <a:defRPr sz="2000" baseline="0">
                <a:latin typeface="Arial Unicode MS" pitchFamily="34" charset="-122"/>
                <a:ea typeface="黑体" pitchFamily="49" charset="-122"/>
              </a:defRPr>
            </a:lvl2pPr>
            <a:lvl3pPr marL="571500" indent="1428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3pPr>
            <a:lvl4pPr marL="800100" indent="92075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4pPr>
            <a:lvl5pPr marL="1028700" indent="132080">
              <a:buNone/>
              <a:defRPr sz="18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9A6DA34B-04BD-4299-9A57-8160E2AB7C00}" type="datetime1">
              <a:rPr altLang="zh-CN"/>
              <a:pPr>
                <a:defRPr/>
              </a:pPr>
              <a:t></a:t>
            </a:fld>
            <a:endParaRPr lang="zh-CN" alt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fld id="{F9965A82-F51D-48E9-9C6E-65838BB82488}" type="slidenum">
              <a:rPr altLang="zh-CN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7388" y="1976438"/>
            <a:ext cx="3807698" cy="4119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502" y="1976438"/>
            <a:ext cx="3807698" cy="4119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144463" y="-71438"/>
            <a:ext cx="8070851" cy="120015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7338" y="2079625"/>
            <a:ext cx="8070850" cy="4081463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楷体" pitchFamily="49" charset="-122"/>
                <a:ea typeface="楷体" pitchFamily="49" charset="-122"/>
              </a:defRPr>
            </a:lvl2pPr>
            <a:lvl3pPr>
              <a:defRPr>
                <a:latin typeface="楷体" pitchFamily="49" charset="-122"/>
                <a:ea typeface="楷体" pitchFamily="49" charset="-122"/>
              </a:defRPr>
            </a:lvl3pPr>
            <a:lvl4pPr>
              <a:defRPr>
                <a:latin typeface="楷体" pitchFamily="49" charset="-122"/>
                <a:ea typeface="楷体" pitchFamily="49" charset="-122"/>
              </a:defRPr>
            </a:lvl4pPr>
            <a:lvl5pPr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285750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52750" y="6321425"/>
            <a:ext cx="2735263" cy="5000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92838" y="6321425"/>
            <a:ext cx="2162175" cy="500063"/>
          </a:xfrm>
        </p:spPr>
        <p:txBody>
          <a:bodyPr/>
          <a:lstStyle>
            <a:lvl1pPr>
              <a:defRPr/>
            </a:lvl1pPr>
          </a:lstStyle>
          <a:p>
            <a:fld id="{1B68E431-2626-47B0-9595-C9F779F388D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6"/>
          <p:cNvGrpSpPr/>
          <p:nvPr userDrawn="1"/>
        </p:nvGrpSpPr>
        <p:grpSpPr bwMode="auto">
          <a:xfrm>
            <a:off x="0" y="857232"/>
            <a:ext cx="9144000" cy="285750"/>
            <a:chOff x="0" y="576"/>
            <a:chExt cx="5760" cy="180"/>
          </a:xfrm>
        </p:grpSpPr>
        <p:grpSp>
          <p:nvGrpSpPr>
            <p:cNvPr id="14" name="Group 7"/>
            <p:cNvGrpSpPr/>
            <p:nvPr/>
          </p:nvGrpSpPr>
          <p:grpSpPr bwMode="auto">
            <a:xfrm flipH="1">
              <a:off x="4896" y="580"/>
              <a:ext cx="864" cy="180"/>
              <a:chOff x="612" y="2353"/>
              <a:chExt cx="1361" cy="31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612" y="2361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804" y="2356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>
                <a:off x="995" y="2359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11"/>
              <p:cNvSpPr>
                <a:spLocks noChangeArrowheads="1"/>
              </p:cNvSpPr>
              <p:nvPr/>
            </p:nvSpPr>
            <p:spPr bwMode="auto">
              <a:xfrm>
                <a:off x="1187" y="2358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12"/>
              <p:cNvSpPr>
                <a:spLocks noChangeArrowheads="1"/>
              </p:cNvSpPr>
              <p:nvPr/>
            </p:nvSpPr>
            <p:spPr bwMode="auto">
              <a:xfrm>
                <a:off x="1379" y="2356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13"/>
              <p:cNvSpPr>
                <a:spLocks noChangeArrowheads="1"/>
              </p:cNvSpPr>
              <p:nvPr/>
            </p:nvSpPr>
            <p:spPr bwMode="auto">
              <a:xfrm>
                <a:off x="1571" y="2355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utoShape 14"/>
              <p:cNvSpPr>
                <a:spLocks noChangeArrowheads="1"/>
              </p:cNvSpPr>
              <p:nvPr/>
            </p:nvSpPr>
            <p:spPr bwMode="auto">
              <a:xfrm>
                <a:off x="1762" y="2353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497" y="608013"/>
            <a:ext cx="1942703" cy="54879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7388" y="608013"/>
            <a:ext cx="5715489" cy="54879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FF14-26B7-4951-9184-711E71D8B4BF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F8F7-2B53-4BE0-88CF-6B397BA51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7388" y="608013"/>
            <a:ext cx="7770812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39" rIns="91439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7388" y="1976438"/>
            <a:ext cx="7770812" cy="411956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39" rIns="91439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7388" y="6251575"/>
            <a:ext cx="1905000" cy="4524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39" rIns="91439"/>
          <a:lstStyle>
            <a:lvl1pPr>
              <a:defRPr sz="1300" b="0"/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51575"/>
            <a:ext cx="2897188" cy="4524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39" rIns="91439"/>
          <a:lstStyle>
            <a:lvl1pPr algn="ctr">
              <a:defRPr sz="1300" b="0"/>
            </a:lvl1pPr>
          </a:lstStyle>
          <a:p>
            <a:pPr lvl="0"/>
            <a:endParaRPr lang="zh-CN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51575"/>
            <a:ext cx="1905000" cy="4524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39" rIns="91439"/>
          <a:lstStyle>
            <a:lvl1pPr algn="r">
              <a:defRPr sz="1300" b="0"/>
            </a:lvl1pPr>
          </a:lstStyle>
          <a:p>
            <a:pPr lvl="0"/>
            <a:fld id="{9A0DB2DC-4C9A-4742-B13C-FB6460FD3503}" type="slidenum">
              <a:rPr lang="en-US" altLang="zh-CN" dirty="0"/>
              <a:pPr lvl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4855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2105" lvl="3" indent="-230505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987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23215" y="116205"/>
            <a:ext cx="7922260" cy="1282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第三讲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595" y="1700530"/>
            <a:ext cx="7010400" cy="357949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3.4   </a:t>
            </a:r>
            <a:r>
              <a:rPr lang="zh-CN" altLang="en-US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点、线、面的辅助投影</a:t>
            </a:r>
            <a:endParaRPr lang="en-US" altLang="zh-CN" sz="3600" dirty="0" smtClean="0">
              <a:solidFill>
                <a:schemeClr val="tx2"/>
              </a:solidFill>
              <a:latin typeface="黑体" charset="0"/>
              <a:ea typeface="黑体" charset="0"/>
            </a:endParaRP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一、</a:t>
            </a:r>
            <a:r>
              <a:rPr lang="en-US" altLang="zh-CN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 </a:t>
            </a:r>
            <a:r>
              <a:rPr lang="zh-CN" altLang="en-US" sz="3600" dirty="0">
                <a:solidFill>
                  <a:schemeClr val="tx2"/>
                </a:solidFill>
                <a:latin typeface="黑体" charset="0"/>
                <a:ea typeface="黑体" charset="0"/>
              </a:rPr>
              <a:t>换面法的基本概念	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二、</a:t>
            </a:r>
            <a:r>
              <a:rPr lang="en-US" altLang="zh-CN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 </a:t>
            </a:r>
            <a:r>
              <a:rPr lang="zh-CN" altLang="en-US" sz="3600" dirty="0">
                <a:solidFill>
                  <a:schemeClr val="tx2"/>
                </a:solidFill>
                <a:latin typeface="黑体" charset="0"/>
                <a:ea typeface="黑体" charset="0"/>
              </a:rPr>
              <a:t>点的投影变换	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三、</a:t>
            </a:r>
            <a:r>
              <a:rPr lang="en-US" altLang="zh-CN" sz="3600" dirty="0" smtClean="0">
                <a:solidFill>
                  <a:schemeClr val="tx2"/>
                </a:solidFill>
                <a:latin typeface="黑体" charset="0"/>
                <a:ea typeface="黑体" charset="0"/>
              </a:rPr>
              <a:t> </a:t>
            </a:r>
            <a:r>
              <a:rPr lang="zh-CN" altLang="en-US" sz="3600" dirty="0">
                <a:solidFill>
                  <a:schemeClr val="tx2"/>
                </a:solidFill>
                <a:latin typeface="黑体" charset="0"/>
                <a:ea typeface="黑体" charset="0"/>
              </a:rPr>
              <a:t>换面法的基本问题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endParaRPr lang="zh-CN" altLang="en-US" sz="3600" b="1" dirty="0">
              <a:solidFill>
                <a:schemeClr val="tx2"/>
              </a:solidFill>
              <a:latin typeface="黑体" charset="0"/>
              <a:ea typeface="黑体" charset="0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35561" y="1187904"/>
            <a:ext cx="9144000" cy="285750"/>
            <a:chOff x="0" y="576"/>
            <a:chExt cx="5760" cy="180"/>
          </a:xfrm>
        </p:grpSpPr>
        <p:grpSp>
          <p:nvGrpSpPr>
            <p:cNvPr id="7" name="Group 7"/>
            <p:cNvGrpSpPr/>
            <p:nvPr/>
          </p:nvGrpSpPr>
          <p:grpSpPr bwMode="auto">
            <a:xfrm flipH="1">
              <a:off x="4896" y="578"/>
              <a:ext cx="864" cy="180"/>
              <a:chOff x="612" y="2353"/>
              <a:chExt cx="1361" cy="311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612" y="2361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804" y="2356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995" y="2359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1187" y="2358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1379" y="2356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1571" y="2355"/>
                <a:ext cx="210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762" y="2353"/>
                <a:ext cx="211" cy="303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>
                    <a:alpha val="50000"/>
                  </a:schemeClr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19050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对象 130049"/>
          <p:cNvGraphicFramePr>
            <a:graphicFrameLocks/>
          </p:cNvGraphicFramePr>
          <p:nvPr/>
        </p:nvGraphicFramePr>
        <p:xfrm>
          <a:off x="5673725" y="4191000"/>
          <a:ext cx="2886075" cy="2209800"/>
        </p:xfrm>
        <a:graphic>
          <a:graphicData uri="http://schemas.openxmlformats.org/presentationml/2006/ole">
            <p:oleObj spid="_x0000_s73730" r:id="rId5" imgW="2886478" imgH="2209524" progId="PBrush">
              <p:embed/>
            </p:oleObj>
          </a:graphicData>
        </a:graphic>
      </p:graphicFrame>
      <p:sp>
        <p:nvSpPr>
          <p:cNvPr id="130140" name="文本框 130139"/>
          <p:cNvSpPr txBox="1"/>
          <p:nvPr/>
        </p:nvSpPr>
        <p:spPr>
          <a:xfrm>
            <a:off x="35560" y="0"/>
            <a:ext cx="9075420" cy="94488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题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44</a:t>
            </a:r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画俯视图，注全平面的另两个投影，并填写平面的空间位置</a:t>
            </a:r>
            <a:endParaRPr lang="zh-CN" altLang="en-US" sz="28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143" name="文本框 130142"/>
          <p:cNvSpPr txBox="1"/>
          <p:nvPr/>
        </p:nvSpPr>
        <p:spPr>
          <a:xfrm>
            <a:off x="2915603" y="980440"/>
            <a:ext cx="5397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R'</a:t>
            </a:r>
          </a:p>
        </p:txBody>
      </p:sp>
      <p:grpSp>
        <p:nvGrpSpPr>
          <p:cNvPr id="2" name="组合 130163"/>
          <p:cNvGrpSpPr/>
          <p:nvPr/>
        </p:nvGrpSpPr>
        <p:grpSpPr>
          <a:xfrm>
            <a:off x="6054725" y="4800600"/>
            <a:ext cx="1843088" cy="1357313"/>
            <a:chOff x="3792" y="3024"/>
            <a:chExt cx="1161" cy="855"/>
          </a:xfrm>
        </p:grpSpPr>
        <p:sp>
          <p:nvSpPr>
            <p:cNvPr id="130144" name="文本框 130143"/>
            <p:cNvSpPr txBox="1"/>
            <p:nvPr/>
          </p:nvSpPr>
          <p:spPr>
            <a:xfrm>
              <a:off x="4368" y="3024"/>
              <a:ext cx="278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130146" name="文本框 130145"/>
            <p:cNvSpPr txBox="1"/>
            <p:nvPr/>
          </p:nvSpPr>
          <p:spPr>
            <a:xfrm>
              <a:off x="4700" y="3312"/>
              <a:ext cx="253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130147" name="文本框 130146"/>
            <p:cNvSpPr txBox="1"/>
            <p:nvPr/>
          </p:nvSpPr>
          <p:spPr>
            <a:xfrm>
              <a:off x="3792" y="3552"/>
              <a:ext cx="29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</p:grpSp>
      <p:grpSp>
        <p:nvGrpSpPr>
          <p:cNvPr id="3" name="组合 130050"/>
          <p:cNvGrpSpPr/>
          <p:nvPr/>
        </p:nvGrpSpPr>
        <p:grpSpPr>
          <a:xfrm>
            <a:off x="1482725" y="941388"/>
            <a:ext cx="5048250" cy="4792662"/>
            <a:chOff x="912" y="432"/>
            <a:chExt cx="3180" cy="3019"/>
          </a:xfrm>
        </p:grpSpPr>
        <p:grpSp>
          <p:nvGrpSpPr>
            <p:cNvPr id="4" name="组合 130051"/>
            <p:cNvGrpSpPr/>
            <p:nvPr/>
          </p:nvGrpSpPr>
          <p:grpSpPr>
            <a:xfrm>
              <a:off x="1983" y="432"/>
              <a:ext cx="2109" cy="2621"/>
              <a:chOff x="1983" y="432"/>
              <a:chExt cx="2109" cy="2621"/>
            </a:xfrm>
          </p:grpSpPr>
          <p:grpSp>
            <p:nvGrpSpPr>
              <p:cNvPr id="5" name="组合 130052"/>
              <p:cNvGrpSpPr/>
              <p:nvPr/>
            </p:nvGrpSpPr>
            <p:grpSpPr>
              <a:xfrm>
                <a:off x="1983" y="2385"/>
                <a:ext cx="1031" cy="668"/>
                <a:chOff x="1983" y="2385"/>
                <a:chExt cx="1031" cy="668"/>
              </a:xfrm>
            </p:grpSpPr>
            <p:sp>
              <p:nvSpPr>
                <p:cNvPr id="130054" name="直接连接符 130053"/>
                <p:cNvSpPr/>
                <p:nvPr/>
              </p:nvSpPr>
              <p:spPr>
                <a:xfrm>
                  <a:off x="2524" y="2385"/>
                  <a:ext cx="490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55" name="直接连接符 130054"/>
                <p:cNvSpPr/>
                <p:nvPr/>
              </p:nvSpPr>
              <p:spPr>
                <a:xfrm>
                  <a:off x="1983" y="3051"/>
                  <a:ext cx="1031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56" name="直接连接符 130055"/>
                <p:cNvSpPr/>
                <p:nvPr/>
              </p:nvSpPr>
              <p:spPr>
                <a:xfrm>
                  <a:off x="2961" y="2419"/>
                  <a:ext cx="1" cy="59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57" name="任意多边形 130056"/>
                <p:cNvSpPr/>
                <p:nvPr/>
              </p:nvSpPr>
              <p:spPr>
                <a:xfrm>
                  <a:off x="2956" y="2385"/>
                  <a:ext cx="10" cy="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" h="147">
                      <a:moveTo>
                        <a:pt x="0" y="147"/>
                      </a:moveTo>
                      <a:lnTo>
                        <a:pt x="48" y="147"/>
                      </a:lnTo>
                      <a:lnTo>
                        <a:pt x="25" y="0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58" name="任意多边形 130057"/>
                <p:cNvSpPr/>
                <p:nvPr/>
              </p:nvSpPr>
              <p:spPr>
                <a:xfrm>
                  <a:off x="2956" y="2385"/>
                  <a:ext cx="10" cy="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" h="147">
                      <a:moveTo>
                        <a:pt x="0" y="147"/>
                      </a:moveTo>
                      <a:lnTo>
                        <a:pt x="48" y="147"/>
                      </a:lnTo>
                      <a:lnTo>
                        <a:pt x="25" y="0"/>
                      </a:lnTo>
                      <a:lnTo>
                        <a:pt x="0" y="147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59" name="任意多边形 130058"/>
                <p:cNvSpPr/>
                <p:nvPr/>
              </p:nvSpPr>
              <p:spPr>
                <a:xfrm>
                  <a:off x="2956" y="3017"/>
                  <a:ext cx="10" cy="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" h="146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25" y="1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60" name="矩形 130059"/>
                <p:cNvSpPr/>
                <p:nvPr/>
              </p:nvSpPr>
              <p:spPr>
                <a:xfrm rot="16200000">
                  <a:off x="2800" y="2591"/>
                  <a:ext cx="160" cy="192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000" b="1">
                      <a:solidFill>
                        <a:srgbClr val="FF3300"/>
                      </a:solidFill>
                      <a:latin typeface="宋体" pitchFamily="2" charset="-122"/>
                      <a:ea typeface="宋体" pitchFamily="2" charset="-122"/>
                    </a:rPr>
                    <a:t>Y2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0061" name="任意多边形 130060"/>
                <p:cNvSpPr/>
                <p:nvPr/>
              </p:nvSpPr>
              <p:spPr>
                <a:xfrm>
                  <a:off x="2956" y="3017"/>
                  <a:ext cx="10" cy="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" h="146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25" y="1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62" name="直接连接符 130061"/>
                <p:cNvSpPr/>
                <p:nvPr/>
              </p:nvSpPr>
              <p:spPr>
                <a:xfrm>
                  <a:off x="2961" y="3051"/>
                  <a:ext cx="1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130062"/>
              <p:cNvGrpSpPr/>
              <p:nvPr/>
            </p:nvGrpSpPr>
            <p:grpSpPr>
              <a:xfrm>
                <a:off x="3430" y="432"/>
                <a:ext cx="662" cy="849"/>
                <a:chOff x="3430" y="432"/>
                <a:chExt cx="662" cy="849"/>
              </a:xfrm>
            </p:grpSpPr>
            <p:sp>
              <p:nvSpPr>
                <p:cNvPr id="130064" name="直接连接符 130063"/>
                <p:cNvSpPr/>
                <p:nvPr/>
              </p:nvSpPr>
              <p:spPr>
                <a:xfrm>
                  <a:off x="3463" y="647"/>
                  <a:ext cx="595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65" name="直接连接符 130064"/>
                <p:cNvSpPr/>
                <p:nvPr/>
              </p:nvSpPr>
              <p:spPr>
                <a:xfrm flipV="1">
                  <a:off x="3430" y="594"/>
                  <a:ext cx="2" cy="68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66" name="直接连接符 130065"/>
                <p:cNvSpPr/>
                <p:nvPr/>
              </p:nvSpPr>
              <p:spPr>
                <a:xfrm flipV="1">
                  <a:off x="4090" y="594"/>
                  <a:ext cx="2" cy="68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67" name="任意多边形 130066"/>
                <p:cNvSpPr/>
                <p:nvPr/>
              </p:nvSpPr>
              <p:spPr>
                <a:xfrm>
                  <a:off x="3430" y="641"/>
                  <a:ext cx="33" cy="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" h="48">
                      <a:moveTo>
                        <a:pt x="146" y="0"/>
                      </a:moveTo>
                      <a:lnTo>
                        <a:pt x="146" y="48"/>
                      </a:lnTo>
                      <a:lnTo>
                        <a:pt x="0" y="24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68" name="任意多边形 130067"/>
                <p:cNvSpPr/>
                <p:nvPr/>
              </p:nvSpPr>
              <p:spPr>
                <a:xfrm>
                  <a:off x="3430" y="641"/>
                  <a:ext cx="33" cy="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" h="48">
                      <a:moveTo>
                        <a:pt x="146" y="0"/>
                      </a:moveTo>
                      <a:lnTo>
                        <a:pt x="146" y="48"/>
                      </a:lnTo>
                      <a:lnTo>
                        <a:pt x="0" y="24"/>
                      </a:lnTo>
                      <a:lnTo>
                        <a:pt x="146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69" name="任意多边形 130068"/>
                <p:cNvSpPr/>
                <p:nvPr/>
              </p:nvSpPr>
              <p:spPr>
                <a:xfrm>
                  <a:off x="4058" y="641"/>
                  <a:ext cx="32" cy="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" h="48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46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70" name="矩形 130069"/>
                <p:cNvSpPr/>
                <p:nvPr/>
              </p:nvSpPr>
              <p:spPr>
                <a:xfrm>
                  <a:off x="3704" y="432"/>
                  <a:ext cx="160" cy="192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2000" b="1">
                      <a:solidFill>
                        <a:srgbClr val="FF3300"/>
                      </a:solidFill>
                      <a:latin typeface="宋体" pitchFamily="2" charset="-122"/>
                      <a:ea typeface="宋体" pitchFamily="2" charset="-122"/>
                    </a:rPr>
                    <a:t>Y2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0071" name="任意多边形 130070"/>
                <p:cNvSpPr/>
                <p:nvPr/>
              </p:nvSpPr>
              <p:spPr>
                <a:xfrm>
                  <a:off x="4058" y="641"/>
                  <a:ext cx="32" cy="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" h="48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46" y="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72" name="直接连接符 130071"/>
                <p:cNvSpPr/>
                <p:nvPr/>
              </p:nvSpPr>
              <p:spPr>
                <a:xfrm>
                  <a:off x="4090" y="647"/>
                  <a:ext cx="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组合 130072"/>
            <p:cNvGrpSpPr/>
            <p:nvPr/>
          </p:nvGrpSpPr>
          <p:grpSpPr>
            <a:xfrm>
              <a:off x="912" y="2385"/>
              <a:ext cx="1600" cy="1066"/>
              <a:chOff x="912" y="2385"/>
              <a:chExt cx="1600" cy="1066"/>
            </a:xfrm>
          </p:grpSpPr>
          <p:sp>
            <p:nvSpPr>
              <p:cNvPr id="130074" name="直接连接符 130073"/>
              <p:cNvSpPr/>
              <p:nvPr/>
            </p:nvSpPr>
            <p:spPr>
              <a:xfrm>
                <a:off x="912" y="3450"/>
                <a:ext cx="1586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5" name="直接连接符 130074"/>
              <p:cNvSpPr/>
              <p:nvPr/>
            </p:nvSpPr>
            <p:spPr>
              <a:xfrm>
                <a:off x="912" y="2751"/>
                <a:ext cx="529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6" name="直接连接符 130075"/>
              <p:cNvSpPr/>
              <p:nvPr/>
            </p:nvSpPr>
            <p:spPr>
              <a:xfrm flipH="1">
                <a:off x="912" y="2385"/>
                <a:ext cx="529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7" name="直接连接符 130076"/>
              <p:cNvSpPr/>
              <p:nvPr/>
            </p:nvSpPr>
            <p:spPr>
              <a:xfrm flipV="1">
                <a:off x="912" y="2751"/>
                <a:ext cx="1" cy="69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8" name="直接连接符 130077"/>
              <p:cNvSpPr/>
              <p:nvPr/>
            </p:nvSpPr>
            <p:spPr>
              <a:xfrm>
                <a:off x="912" y="3450"/>
                <a:ext cx="1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9" name="直接连接符 130078"/>
              <p:cNvSpPr/>
              <p:nvPr/>
            </p:nvSpPr>
            <p:spPr>
              <a:xfrm>
                <a:off x="912" y="3450"/>
                <a:ext cx="3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0" name="直接连接符 130079"/>
              <p:cNvSpPr/>
              <p:nvPr/>
            </p:nvSpPr>
            <p:spPr>
              <a:xfrm>
                <a:off x="912" y="2385"/>
                <a:ext cx="1" cy="366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1" name="直接连接符 130080"/>
              <p:cNvSpPr/>
              <p:nvPr/>
            </p:nvSpPr>
            <p:spPr>
              <a:xfrm>
                <a:off x="1970" y="3051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2" name="直接连接符 130081"/>
              <p:cNvSpPr/>
              <p:nvPr/>
            </p:nvSpPr>
            <p:spPr>
              <a:xfrm flipH="1">
                <a:off x="1970" y="2385"/>
                <a:ext cx="528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3" name="直接连接符 130082"/>
              <p:cNvSpPr/>
              <p:nvPr/>
            </p:nvSpPr>
            <p:spPr>
              <a:xfrm>
                <a:off x="1970" y="2751"/>
                <a:ext cx="528" cy="1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4" name="直接连接符 130083"/>
              <p:cNvSpPr/>
              <p:nvPr/>
            </p:nvSpPr>
            <p:spPr>
              <a:xfrm flipV="1">
                <a:off x="1970" y="2751"/>
                <a:ext cx="1" cy="300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5" name="直接连接符 130084"/>
              <p:cNvSpPr/>
              <p:nvPr/>
            </p:nvSpPr>
            <p:spPr>
              <a:xfrm>
                <a:off x="1441" y="2751"/>
                <a:ext cx="1" cy="300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6" name="直接连接符 130085"/>
              <p:cNvSpPr/>
              <p:nvPr/>
            </p:nvSpPr>
            <p:spPr>
              <a:xfrm>
                <a:off x="1441" y="3051"/>
                <a:ext cx="529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7" name="直接连接符 130086"/>
              <p:cNvSpPr/>
              <p:nvPr/>
            </p:nvSpPr>
            <p:spPr>
              <a:xfrm>
                <a:off x="1441" y="2385"/>
                <a:ext cx="529" cy="2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8" name="直接连接符 130087"/>
              <p:cNvSpPr/>
              <p:nvPr/>
            </p:nvSpPr>
            <p:spPr>
              <a:xfrm flipV="1">
                <a:off x="1441" y="2385"/>
                <a:ext cx="1" cy="366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9" name="直接连接符 130088"/>
              <p:cNvSpPr/>
              <p:nvPr/>
            </p:nvSpPr>
            <p:spPr>
              <a:xfrm>
                <a:off x="1970" y="2385"/>
                <a:ext cx="1" cy="366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0" name="直接连接符 130089"/>
              <p:cNvSpPr/>
              <p:nvPr/>
            </p:nvSpPr>
            <p:spPr>
              <a:xfrm>
                <a:off x="2498" y="2751"/>
                <a:ext cx="2" cy="699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1" name="直接连接符 130090"/>
              <p:cNvSpPr/>
              <p:nvPr/>
            </p:nvSpPr>
            <p:spPr>
              <a:xfrm>
                <a:off x="2511" y="2385"/>
                <a:ext cx="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2" name="直接连接符 130091"/>
              <p:cNvSpPr/>
              <p:nvPr/>
            </p:nvSpPr>
            <p:spPr>
              <a:xfrm>
                <a:off x="2498" y="2385"/>
                <a:ext cx="2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3" name="直接连接符 130092"/>
              <p:cNvSpPr/>
              <p:nvPr/>
            </p:nvSpPr>
            <p:spPr>
              <a:xfrm>
                <a:off x="2498" y="2751"/>
                <a:ext cx="2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4" name="直接连接符 130093"/>
              <p:cNvSpPr/>
              <p:nvPr/>
            </p:nvSpPr>
            <p:spPr>
              <a:xfrm flipV="1">
                <a:off x="2498" y="2385"/>
                <a:ext cx="2" cy="366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组合 130094"/>
            <p:cNvGrpSpPr/>
            <p:nvPr/>
          </p:nvGrpSpPr>
          <p:grpSpPr>
            <a:xfrm>
              <a:off x="2511" y="595"/>
              <a:ext cx="1283" cy="2157"/>
              <a:chOff x="2511" y="595"/>
              <a:chExt cx="1283" cy="2157"/>
            </a:xfrm>
          </p:grpSpPr>
          <p:sp>
            <p:nvSpPr>
              <p:cNvPr id="130096" name="直接连接符 130095"/>
              <p:cNvSpPr/>
              <p:nvPr/>
            </p:nvSpPr>
            <p:spPr>
              <a:xfrm>
                <a:off x="2511" y="2385"/>
                <a:ext cx="311" cy="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7" name="直接连接符 130096"/>
              <p:cNvSpPr/>
              <p:nvPr/>
            </p:nvSpPr>
            <p:spPr>
              <a:xfrm>
                <a:off x="2511" y="2751"/>
                <a:ext cx="31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8" name="直接连接符 130097"/>
              <p:cNvSpPr/>
              <p:nvPr/>
            </p:nvSpPr>
            <p:spPr>
              <a:xfrm>
                <a:off x="2769" y="2419"/>
                <a:ext cx="1" cy="29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9" name="任意多边形 130098"/>
              <p:cNvSpPr/>
              <p:nvPr/>
            </p:nvSpPr>
            <p:spPr>
              <a:xfrm>
                <a:off x="2764" y="2385"/>
                <a:ext cx="10" cy="34"/>
              </a:xfrm>
              <a:custGeom>
                <a:avLst/>
                <a:gdLst/>
                <a:ahLst/>
                <a:cxnLst/>
                <a:rect l="0" t="0" r="0" b="0"/>
                <a:pathLst>
                  <a:path w="49" h="147">
                    <a:moveTo>
                      <a:pt x="0" y="147"/>
                    </a:moveTo>
                    <a:lnTo>
                      <a:pt x="49" y="147"/>
                    </a:lnTo>
                    <a:lnTo>
                      <a:pt x="25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0" name="任意多边形 130099"/>
              <p:cNvSpPr/>
              <p:nvPr/>
            </p:nvSpPr>
            <p:spPr>
              <a:xfrm>
                <a:off x="2764" y="2385"/>
                <a:ext cx="10" cy="34"/>
              </a:xfrm>
              <a:custGeom>
                <a:avLst/>
                <a:gdLst/>
                <a:ahLst/>
                <a:cxnLst/>
                <a:rect l="0" t="0" r="0" b="0"/>
                <a:pathLst>
                  <a:path w="49" h="147">
                    <a:moveTo>
                      <a:pt x="0" y="147"/>
                    </a:moveTo>
                    <a:lnTo>
                      <a:pt x="49" y="147"/>
                    </a:lnTo>
                    <a:lnTo>
                      <a:pt x="25" y="0"/>
                    </a:lnTo>
                    <a:lnTo>
                      <a:pt x="0" y="147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1" name="任意多边形 130100"/>
              <p:cNvSpPr/>
              <p:nvPr/>
            </p:nvSpPr>
            <p:spPr>
              <a:xfrm>
                <a:off x="2764" y="2718"/>
                <a:ext cx="10" cy="33"/>
              </a:xfrm>
              <a:custGeom>
                <a:avLst/>
                <a:gdLst/>
                <a:ahLst/>
                <a:cxnLst/>
                <a:rect l="0" t="0" r="0" b="0"/>
                <a:pathLst>
                  <a:path w="49" h="147">
                    <a:moveTo>
                      <a:pt x="0" y="0"/>
                    </a:moveTo>
                    <a:lnTo>
                      <a:pt x="49" y="0"/>
                    </a:lnTo>
                    <a:lnTo>
                      <a:pt x="25" y="1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2" name="矩形 130101"/>
              <p:cNvSpPr/>
              <p:nvPr/>
            </p:nvSpPr>
            <p:spPr>
              <a:xfrm rot="16200000">
                <a:off x="2559" y="2439"/>
                <a:ext cx="160" cy="19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/>
                <a:r>
                  <a:rPr lang="en-US" altLang="zh-CN" sz="2000" b="1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rPr>
                  <a:t>Y1</a:t>
                </a:r>
                <a:endPara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0103" name="任意多边形 130102"/>
              <p:cNvSpPr/>
              <p:nvPr/>
            </p:nvSpPr>
            <p:spPr>
              <a:xfrm>
                <a:off x="2764" y="2718"/>
                <a:ext cx="10" cy="33"/>
              </a:xfrm>
              <a:custGeom>
                <a:avLst/>
                <a:gdLst/>
                <a:ahLst/>
                <a:cxnLst/>
                <a:rect l="0" t="0" r="0" b="0"/>
                <a:pathLst>
                  <a:path w="49" h="147">
                    <a:moveTo>
                      <a:pt x="0" y="0"/>
                    </a:moveTo>
                    <a:lnTo>
                      <a:pt x="49" y="0"/>
                    </a:lnTo>
                    <a:lnTo>
                      <a:pt x="25" y="147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4" name="直接连接符 130103"/>
              <p:cNvSpPr/>
              <p:nvPr/>
            </p:nvSpPr>
            <p:spPr>
              <a:xfrm>
                <a:off x="2769" y="2751"/>
                <a:ext cx="1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组合 130104"/>
              <p:cNvGrpSpPr/>
              <p:nvPr/>
            </p:nvGrpSpPr>
            <p:grpSpPr>
              <a:xfrm>
                <a:off x="3430" y="595"/>
                <a:ext cx="364" cy="302"/>
                <a:chOff x="3430" y="595"/>
                <a:chExt cx="364" cy="302"/>
              </a:xfrm>
            </p:grpSpPr>
            <p:sp>
              <p:nvSpPr>
                <p:cNvPr id="130106" name="直接连接符 130105"/>
                <p:cNvSpPr/>
                <p:nvPr/>
              </p:nvSpPr>
              <p:spPr>
                <a:xfrm flipV="1">
                  <a:off x="3430" y="716"/>
                  <a:ext cx="2" cy="18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07" name="直接连接符 130106"/>
                <p:cNvSpPr/>
                <p:nvPr/>
              </p:nvSpPr>
              <p:spPr>
                <a:xfrm flipV="1">
                  <a:off x="3793" y="716"/>
                  <a:ext cx="1" cy="18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08" name="直接连接符 130107"/>
                <p:cNvSpPr/>
                <p:nvPr/>
              </p:nvSpPr>
              <p:spPr>
                <a:xfrm>
                  <a:off x="3463" y="770"/>
                  <a:ext cx="297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09" name="任意多边形 130108"/>
                <p:cNvSpPr/>
                <p:nvPr/>
              </p:nvSpPr>
              <p:spPr>
                <a:xfrm>
                  <a:off x="3430" y="764"/>
                  <a:ext cx="33" cy="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" h="50">
                      <a:moveTo>
                        <a:pt x="146" y="0"/>
                      </a:moveTo>
                      <a:lnTo>
                        <a:pt x="146" y="50"/>
                      </a:lnTo>
                      <a:lnTo>
                        <a:pt x="0" y="25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10" name="任意多边形 130109"/>
                <p:cNvSpPr/>
                <p:nvPr/>
              </p:nvSpPr>
              <p:spPr>
                <a:xfrm>
                  <a:off x="3430" y="764"/>
                  <a:ext cx="33" cy="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" h="50">
                      <a:moveTo>
                        <a:pt x="146" y="0"/>
                      </a:moveTo>
                      <a:lnTo>
                        <a:pt x="146" y="50"/>
                      </a:lnTo>
                      <a:lnTo>
                        <a:pt x="0" y="25"/>
                      </a:lnTo>
                      <a:lnTo>
                        <a:pt x="146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11" name="任意多边形 130110"/>
                <p:cNvSpPr/>
                <p:nvPr/>
              </p:nvSpPr>
              <p:spPr>
                <a:xfrm>
                  <a:off x="3760" y="764"/>
                  <a:ext cx="33" cy="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50">
                      <a:moveTo>
                        <a:pt x="0" y="0"/>
                      </a:moveTo>
                      <a:lnTo>
                        <a:pt x="0" y="50"/>
                      </a:lnTo>
                      <a:lnTo>
                        <a:pt x="147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12" name="矩形 130111"/>
                <p:cNvSpPr/>
                <p:nvPr/>
              </p:nvSpPr>
              <p:spPr>
                <a:xfrm>
                  <a:off x="3566" y="595"/>
                  <a:ext cx="144" cy="173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/>
                  <a:r>
                    <a:rPr lang="en-US" altLang="zh-CN" sz="1800" b="1">
                      <a:solidFill>
                        <a:srgbClr val="FF3300"/>
                      </a:solidFill>
                      <a:latin typeface="宋体" pitchFamily="2" charset="-122"/>
                      <a:ea typeface="宋体" pitchFamily="2" charset="-122"/>
                    </a:rPr>
                    <a:t>Y1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0113" name="任意多边形 130112"/>
                <p:cNvSpPr/>
                <p:nvPr/>
              </p:nvSpPr>
              <p:spPr>
                <a:xfrm>
                  <a:off x="3760" y="764"/>
                  <a:ext cx="33" cy="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50">
                      <a:moveTo>
                        <a:pt x="0" y="0"/>
                      </a:moveTo>
                      <a:lnTo>
                        <a:pt x="0" y="50"/>
                      </a:lnTo>
                      <a:lnTo>
                        <a:pt x="147" y="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14" name="直接连接符 130113"/>
                <p:cNvSpPr/>
                <p:nvPr/>
              </p:nvSpPr>
              <p:spPr>
                <a:xfrm>
                  <a:off x="3793" y="770"/>
                  <a:ext cx="1" cy="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组合 130114"/>
          <p:cNvGrpSpPr/>
          <p:nvPr/>
        </p:nvGrpSpPr>
        <p:grpSpPr>
          <a:xfrm>
            <a:off x="1482725" y="1679575"/>
            <a:ext cx="5676900" cy="1479550"/>
            <a:chOff x="912" y="897"/>
            <a:chExt cx="3576" cy="932"/>
          </a:xfrm>
        </p:grpSpPr>
        <p:sp>
          <p:nvSpPr>
            <p:cNvPr id="130116" name="直接连接符 130115"/>
            <p:cNvSpPr/>
            <p:nvPr/>
          </p:nvSpPr>
          <p:spPr>
            <a:xfrm>
              <a:off x="912" y="897"/>
              <a:ext cx="529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7" name="直接连接符 130116"/>
            <p:cNvSpPr/>
            <p:nvPr/>
          </p:nvSpPr>
          <p:spPr>
            <a:xfrm>
              <a:off x="912" y="1828"/>
              <a:ext cx="1586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8" name="直接连接符 130117"/>
            <p:cNvSpPr/>
            <p:nvPr/>
          </p:nvSpPr>
          <p:spPr>
            <a:xfrm flipV="1">
              <a:off x="912" y="897"/>
              <a:ext cx="1" cy="93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9" name="直接连接符 130118"/>
            <p:cNvSpPr/>
            <p:nvPr/>
          </p:nvSpPr>
          <p:spPr>
            <a:xfrm>
              <a:off x="912" y="1828"/>
              <a:ext cx="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0" name="直接连接符 130119"/>
            <p:cNvSpPr/>
            <p:nvPr/>
          </p:nvSpPr>
          <p:spPr>
            <a:xfrm flipV="1">
              <a:off x="912" y="1823"/>
              <a:ext cx="1" cy="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1" name="直接连接符 130120"/>
            <p:cNvSpPr/>
            <p:nvPr/>
          </p:nvSpPr>
          <p:spPr>
            <a:xfrm>
              <a:off x="1441" y="897"/>
              <a:ext cx="1" cy="3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2" name="直接连接符 130121"/>
            <p:cNvSpPr/>
            <p:nvPr/>
          </p:nvSpPr>
          <p:spPr>
            <a:xfrm flipV="1">
              <a:off x="1970" y="897"/>
              <a:ext cx="1" cy="3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3" name="直接连接符 130122"/>
            <p:cNvSpPr/>
            <p:nvPr/>
          </p:nvSpPr>
          <p:spPr>
            <a:xfrm>
              <a:off x="2498" y="897"/>
              <a:ext cx="2" cy="93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4" name="直接连接符 130123"/>
            <p:cNvSpPr/>
            <p:nvPr/>
          </p:nvSpPr>
          <p:spPr>
            <a:xfrm>
              <a:off x="1441" y="1295"/>
              <a:ext cx="529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5" name="直接连接符 130124"/>
            <p:cNvSpPr/>
            <p:nvPr/>
          </p:nvSpPr>
          <p:spPr>
            <a:xfrm>
              <a:off x="1970" y="897"/>
              <a:ext cx="52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6" name="直接连接符 130125"/>
            <p:cNvSpPr/>
            <p:nvPr/>
          </p:nvSpPr>
          <p:spPr>
            <a:xfrm>
              <a:off x="3430" y="1295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7" name="直接连接符 130126"/>
            <p:cNvSpPr/>
            <p:nvPr/>
          </p:nvSpPr>
          <p:spPr>
            <a:xfrm>
              <a:off x="4090" y="1295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8" name="直接连接符 130127"/>
            <p:cNvSpPr/>
            <p:nvPr/>
          </p:nvSpPr>
          <p:spPr>
            <a:xfrm>
              <a:off x="3430" y="897"/>
              <a:ext cx="2" cy="93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9" name="直接连接符 130128"/>
            <p:cNvSpPr/>
            <p:nvPr/>
          </p:nvSpPr>
          <p:spPr>
            <a:xfrm flipH="1" flipV="1">
              <a:off x="3793" y="897"/>
              <a:ext cx="694" cy="93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0" name="直接连接符 130129"/>
            <p:cNvSpPr/>
            <p:nvPr/>
          </p:nvSpPr>
          <p:spPr>
            <a:xfrm>
              <a:off x="3430" y="1295"/>
              <a:ext cx="125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1" name="直接连接符 130130"/>
            <p:cNvSpPr/>
            <p:nvPr/>
          </p:nvSpPr>
          <p:spPr>
            <a:xfrm>
              <a:off x="3613" y="1295"/>
              <a:ext cx="118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2" name="直接连接符 130131"/>
            <p:cNvSpPr/>
            <p:nvPr/>
          </p:nvSpPr>
          <p:spPr>
            <a:xfrm>
              <a:off x="3790" y="1295"/>
              <a:ext cx="116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3" name="直接连接符 130132"/>
            <p:cNvSpPr/>
            <p:nvPr/>
          </p:nvSpPr>
          <p:spPr>
            <a:xfrm>
              <a:off x="3966" y="1295"/>
              <a:ext cx="124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4" name="直接连接符 130133"/>
            <p:cNvSpPr/>
            <p:nvPr/>
          </p:nvSpPr>
          <p:spPr>
            <a:xfrm>
              <a:off x="3430" y="1828"/>
              <a:ext cx="1057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5" name="直接连接符 130134"/>
            <p:cNvSpPr/>
            <p:nvPr/>
          </p:nvSpPr>
          <p:spPr>
            <a:xfrm flipV="1">
              <a:off x="4487" y="1823"/>
              <a:ext cx="1" cy="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6" name="直接连接符 130135"/>
            <p:cNvSpPr/>
            <p:nvPr/>
          </p:nvSpPr>
          <p:spPr>
            <a:xfrm>
              <a:off x="4487" y="1828"/>
              <a:ext cx="1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7" name="直接连接符 130136"/>
            <p:cNvSpPr/>
            <p:nvPr/>
          </p:nvSpPr>
          <p:spPr>
            <a:xfrm>
              <a:off x="3430" y="897"/>
              <a:ext cx="2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8" name="直接连接符 130137"/>
            <p:cNvSpPr/>
            <p:nvPr/>
          </p:nvSpPr>
          <p:spPr>
            <a:xfrm>
              <a:off x="3793" y="897"/>
              <a:ext cx="1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39" name="直接连接符 130138"/>
            <p:cNvSpPr/>
            <p:nvPr/>
          </p:nvSpPr>
          <p:spPr>
            <a:xfrm>
              <a:off x="3430" y="897"/>
              <a:ext cx="363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141" name="直接连接符 130140"/>
          <p:cNvSpPr/>
          <p:nvPr/>
        </p:nvSpPr>
        <p:spPr>
          <a:xfrm flipV="1">
            <a:off x="2339975" y="1412240"/>
            <a:ext cx="427355" cy="91122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142" name="直接连接符 130141"/>
          <p:cNvSpPr/>
          <p:nvPr/>
        </p:nvSpPr>
        <p:spPr>
          <a:xfrm>
            <a:off x="2771775" y="1411923"/>
            <a:ext cx="685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145" name="文本框 130144"/>
          <p:cNvSpPr txBox="1"/>
          <p:nvPr/>
        </p:nvSpPr>
        <p:spPr>
          <a:xfrm>
            <a:off x="2646363" y="2389188"/>
            <a:ext cx="500062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P'</a:t>
            </a:r>
          </a:p>
        </p:txBody>
      </p:sp>
      <p:sp>
        <p:nvSpPr>
          <p:cNvPr id="130148" name="文本框 130147"/>
          <p:cNvSpPr txBox="1"/>
          <p:nvPr/>
        </p:nvSpPr>
        <p:spPr>
          <a:xfrm>
            <a:off x="5767388" y="2465388"/>
            <a:ext cx="657225" cy="519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Q"</a:t>
            </a:r>
          </a:p>
        </p:txBody>
      </p:sp>
      <p:grpSp>
        <p:nvGrpSpPr>
          <p:cNvPr id="11" name="组合 130148"/>
          <p:cNvGrpSpPr/>
          <p:nvPr/>
        </p:nvGrpSpPr>
        <p:grpSpPr>
          <a:xfrm>
            <a:off x="415925" y="1246188"/>
            <a:ext cx="7391400" cy="4419600"/>
            <a:chOff x="240" y="624"/>
            <a:chExt cx="4656" cy="2784"/>
          </a:xfrm>
        </p:grpSpPr>
        <p:sp>
          <p:nvSpPr>
            <p:cNvPr id="130150" name="文本框 130149"/>
            <p:cNvSpPr txBox="1"/>
            <p:nvPr/>
          </p:nvSpPr>
          <p:spPr>
            <a:xfrm>
              <a:off x="1536" y="3081"/>
              <a:ext cx="253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130151" name="文本框 130150"/>
            <p:cNvSpPr txBox="1"/>
            <p:nvPr/>
          </p:nvSpPr>
          <p:spPr>
            <a:xfrm>
              <a:off x="1567" y="2496"/>
              <a:ext cx="278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130152" name="文本框 130151"/>
            <p:cNvSpPr txBox="1"/>
            <p:nvPr/>
          </p:nvSpPr>
          <p:spPr>
            <a:xfrm>
              <a:off x="4446" y="720"/>
              <a:ext cx="377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P"</a:t>
              </a:r>
            </a:p>
          </p:txBody>
        </p:sp>
        <p:sp>
          <p:nvSpPr>
            <p:cNvPr id="130153" name="直接连接符 130152"/>
            <p:cNvSpPr/>
            <p:nvPr/>
          </p:nvSpPr>
          <p:spPr>
            <a:xfrm flipV="1">
              <a:off x="4176" y="1056"/>
              <a:ext cx="240" cy="38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54" name="直接连接符 130153"/>
            <p:cNvSpPr/>
            <p:nvPr/>
          </p:nvSpPr>
          <p:spPr>
            <a:xfrm>
              <a:off x="4416" y="1056"/>
              <a:ext cx="48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55" name="文本框 130154"/>
            <p:cNvSpPr txBox="1"/>
            <p:nvPr/>
          </p:nvSpPr>
          <p:spPr>
            <a:xfrm>
              <a:off x="361" y="2352"/>
              <a:ext cx="290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130156" name="文本框 130155"/>
            <p:cNvSpPr txBox="1"/>
            <p:nvPr/>
          </p:nvSpPr>
          <p:spPr>
            <a:xfrm>
              <a:off x="240" y="864"/>
              <a:ext cx="432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Q'</a:t>
              </a:r>
            </a:p>
          </p:txBody>
        </p:sp>
        <p:sp>
          <p:nvSpPr>
            <p:cNvPr id="130157" name="直接连接符 130156"/>
            <p:cNvSpPr/>
            <p:nvPr/>
          </p:nvSpPr>
          <p:spPr>
            <a:xfrm flipH="1" flipV="1">
              <a:off x="672" y="1200"/>
              <a:ext cx="240" cy="38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58" name="直接连接符 130157"/>
            <p:cNvSpPr/>
            <p:nvPr/>
          </p:nvSpPr>
          <p:spPr>
            <a:xfrm flipH="1">
              <a:off x="240" y="1200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59" name="直接连接符 130158"/>
            <p:cNvSpPr/>
            <p:nvPr/>
          </p:nvSpPr>
          <p:spPr>
            <a:xfrm flipH="1" flipV="1">
              <a:off x="624" y="2688"/>
              <a:ext cx="288" cy="28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60" name="直接连接符 130159"/>
            <p:cNvSpPr/>
            <p:nvPr/>
          </p:nvSpPr>
          <p:spPr>
            <a:xfrm flipH="1">
              <a:off x="288" y="2688"/>
              <a:ext cx="33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61" name="直接连接符 130160"/>
            <p:cNvSpPr/>
            <p:nvPr/>
          </p:nvSpPr>
          <p:spPr>
            <a:xfrm flipH="1" flipV="1">
              <a:off x="3120" y="960"/>
              <a:ext cx="576" cy="33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62" name="直接连接符 130161"/>
            <p:cNvSpPr/>
            <p:nvPr/>
          </p:nvSpPr>
          <p:spPr>
            <a:xfrm flipH="1">
              <a:off x="2832" y="960"/>
              <a:ext cx="28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63" name="文本框 130162"/>
            <p:cNvSpPr txBox="1"/>
            <p:nvPr/>
          </p:nvSpPr>
          <p:spPr>
            <a:xfrm>
              <a:off x="2801" y="624"/>
              <a:ext cx="402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R"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矩形 39938"/>
          <p:cNvSpPr/>
          <p:nvPr/>
        </p:nvSpPr>
        <p:spPr>
          <a:xfrm>
            <a:off x="1474788" y="260350"/>
            <a:ext cx="5792787" cy="7620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9" rIns="91439" anchor="ctr"/>
          <a:lstStyle/>
          <a:p>
            <a:pPr lvl="0" algn="ctr"/>
            <a:r>
              <a:rPr lang="zh-CN" altLang="en-US" sz="3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  换面法的基本概念</a:t>
            </a:r>
            <a:endParaRPr lang="zh-CN" altLang="en-US" sz="36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41" name="文本框 39940"/>
          <p:cNvSpPr txBox="1"/>
          <p:nvPr/>
        </p:nvSpPr>
        <p:spPr>
          <a:xfrm>
            <a:off x="-317" y="1268413"/>
            <a:ext cx="39624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39" rIns="91439">
            <a:spAutoFit/>
          </a:bodyPr>
          <a:lstStyle/>
          <a:p>
            <a:pPr lvl="0" algn="l"/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问题的提出</a:t>
            </a:r>
            <a:endParaRPr lang="zh-CN" altLang="en-US" sz="32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45" name="文本框 39944"/>
          <p:cNvSpPr txBox="1"/>
          <p:nvPr/>
        </p:nvSpPr>
        <p:spPr>
          <a:xfrm>
            <a:off x="6770688" y="6521450"/>
            <a:ext cx="2336800" cy="33655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2  </a:t>
            </a:r>
            <a:r>
              <a:rPr lang="zh-CN" altLang="en-US" sz="16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解决问题的基本思路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9953" name="组合 39952"/>
          <p:cNvGrpSpPr/>
          <p:nvPr/>
        </p:nvGrpSpPr>
        <p:grpSpPr>
          <a:xfrm>
            <a:off x="34925" y="1981200"/>
            <a:ext cx="8915400" cy="4038600"/>
            <a:chOff x="45" y="1248"/>
            <a:chExt cx="5616" cy="2544"/>
          </a:xfrm>
        </p:grpSpPr>
        <p:graphicFrame>
          <p:nvGraphicFramePr>
            <p:cNvPr id="39938" name="对象 39937"/>
            <p:cNvGraphicFramePr>
              <a:graphicFrameLocks/>
            </p:cNvGraphicFramePr>
            <p:nvPr/>
          </p:nvGraphicFramePr>
          <p:xfrm>
            <a:off x="45" y="1248"/>
            <a:ext cx="5616" cy="2240"/>
          </p:xfrm>
          <a:graphic>
            <a:graphicData uri="http://schemas.openxmlformats.org/presentationml/2006/ole">
              <p:oleObj spid="_x0000_s36865" r:id="rId3" imgW="4105848" imgH="1362265" progId="PBrush">
                <p:embed/>
              </p:oleObj>
            </a:graphicData>
          </a:graphic>
        </p:graphicFrame>
        <p:sp>
          <p:nvSpPr>
            <p:cNvPr id="39946" name="文本框 39945"/>
            <p:cNvSpPr txBox="1"/>
            <p:nvPr/>
          </p:nvSpPr>
          <p:spPr>
            <a:xfrm>
              <a:off x="2208" y="2256"/>
              <a:ext cx="378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39947" name="左箭头 39946"/>
            <p:cNvSpPr/>
            <p:nvPr/>
          </p:nvSpPr>
          <p:spPr>
            <a:xfrm rot="-18815317">
              <a:off x="2347" y="3158"/>
              <a:ext cx="514" cy="100"/>
            </a:xfrm>
            <a:prstGeom prst="leftArrow">
              <a:avLst>
                <a:gd name="adj1" fmla="val 50000"/>
                <a:gd name="adj2" fmla="val 128500"/>
              </a:avLst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文本框 39947"/>
            <p:cNvSpPr txBox="1"/>
            <p:nvPr/>
          </p:nvSpPr>
          <p:spPr>
            <a:xfrm>
              <a:off x="2208" y="3072"/>
              <a:ext cx="372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zh-CN" altLang="en-US" sz="32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主</a:t>
              </a:r>
            </a:p>
          </p:txBody>
        </p:sp>
        <p:sp>
          <p:nvSpPr>
            <p:cNvPr id="39949" name="直接连接符 39948"/>
            <p:cNvSpPr/>
            <p:nvPr/>
          </p:nvSpPr>
          <p:spPr>
            <a:xfrm flipH="1">
              <a:off x="432" y="3120"/>
              <a:ext cx="432" cy="67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直接连接符 39949"/>
            <p:cNvSpPr/>
            <p:nvPr/>
          </p:nvSpPr>
          <p:spPr>
            <a:xfrm>
              <a:off x="432" y="3792"/>
              <a:ext cx="62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文本框 39950"/>
            <p:cNvSpPr txBox="1"/>
            <p:nvPr/>
          </p:nvSpPr>
          <p:spPr>
            <a:xfrm>
              <a:off x="624" y="3360"/>
              <a:ext cx="340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39952" name="文本框 39951"/>
            <p:cNvSpPr txBox="1"/>
            <p:nvPr/>
          </p:nvSpPr>
          <p:spPr>
            <a:xfrm>
              <a:off x="802" y="1808"/>
              <a:ext cx="386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Q'</a:t>
              </a: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3313"/>
          <p:cNvSpPr txBox="1"/>
          <p:nvPr/>
        </p:nvSpPr>
        <p:spPr>
          <a:xfrm>
            <a:off x="35243" y="260033"/>
            <a:ext cx="4245610" cy="57912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解决问题的基本思路</a:t>
            </a:r>
            <a:endParaRPr lang="zh-CN" altLang="en-US" sz="32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392" name="组合 13391"/>
          <p:cNvGrpSpPr/>
          <p:nvPr/>
        </p:nvGrpSpPr>
        <p:grpSpPr>
          <a:xfrm>
            <a:off x="5651500" y="2667635"/>
            <a:ext cx="2324100" cy="1517650"/>
            <a:chOff x="3560" y="1680"/>
            <a:chExt cx="1464" cy="858"/>
          </a:xfrm>
        </p:grpSpPr>
        <p:grpSp>
          <p:nvGrpSpPr>
            <p:cNvPr id="13391" name="组合 13390"/>
            <p:cNvGrpSpPr/>
            <p:nvPr/>
          </p:nvGrpSpPr>
          <p:grpSpPr>
            <a:xfrm>
              <a:off x="3560" y="2130"/>
              <a:ext cx="1065" cy="408"/>
              <a:chOff x="3560" y="2130"/>
              <a:chExt cx="1065" cy="408"/>
            </a:xfrm>
          </p:grpSpPr>
          <p:sp>
            <p:nvSpPr>
              <p:cNvPr id="13360" name="直接连接符 13359"/>
              <p:cNvSpPr/>
              <p:nvPr/>
            </p:nvSpPr>
            <p:spPr>
              <a:xfrm>
                <a:off x="3560" y="2538"/>
                <a:ext cx="1065" cy="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90" name="组合 13389"/>
              <p:cNvGrpSpPr/>
              <p:nvPr/>
            </p:nvGrpSpPr>
            <p:grpSpPr>
              <a:xfrm>
                <a:off x="3888" y="2130"/>
                <a:ext cx="471" cy="408"/>
                <a:chOff x="3888" y="2130"/>
                <a:chExt cx="471" cy="408"/>
              </a:xfrm>
            </p:grpSpPr>
            <p:sp>
              <p:nvSpPr>
                <p:cNvPr id="13361" name="任意多边形 13360"/>
                <p:cNvSpPr/>
                <p:nvPr/>
              </p:nvSpPr>
              <p:spPr>
                <a:xfrm>
                  <a:off x="4093" y="2161"/>
                  <a:ext cx="266" cy="377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21600" y="21600"/>
                      </a:moveTo>
                      <a:arcTo wR="-10800" hR="-21600" stAng="0" swAng="12821404"/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66" name="文本框 13365"/>
                <p:cNvSpPr txBox="1"/>
                <p:nvPr/>
              </p:nvSpPr>
              <p:spPr>
                <a:xfrm>
                  <a:off x="3888" y="2130"/>
                  <a:ext cx="293" cy="356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439" rIns="91439" anchor="t">
                  <a:spAutoFit/>
                </a:bodyPr>
                <a:lstStyle/>
                <a:p>
                  <a:pPr lvl="0"/>
                  <a:r>
                    <a:rPr lang="en-US" altLang="zh-CN" sz="35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  <a:sym typeface="Symbol" pitchFamily="18" charset="2"/>
                    </a:rPr>
                    <a:t></a:t>
                  </a:r>
                  <a:endParaRPr lang="en-US" altLang="zh-CN" sz="35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3389" name="组合 13388"/>
            <p:cNvGrpSpPr/>
            <p:nvPr/>
          </p:nvGrpSpPr>
          <p:grpSpPr>
            <a:xfrm>
              <a:off x="4493" y="1680"/>
              <a:ext cx="531" cy="485"/>
              <a:chOff x="4493" y="1680"/>
              <a:chExt cx="531" cy="485"/>
            </a:xfrm>
          </p:grpSpPr>
          <p:sp>
            <p:nvSpPr>
              <p:cNvPr id="13364" name="任意多边形 13363"/>
              <p:cNvSpPr/>
              <p:nvPr/>
            </p:nvSpPr>
            <p:spPr>
              <a:xfrm flipH="1" flipV="1">
                <a:off x="4493" y="1948"/>
                <a:ext cx="531" cy="217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21600" y="21600"/>
                    </a:moveTo>
                    <a:arcTo wR="-10800" hR="-21600" stAng="0" swAng="12821404"/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7" name="文本框 13366"/>
              <p:cNvSpPr txBox="1"/>
              <p:nvPr/>
            </p:nvSpPr>
            <p:spPr>
              <a:xfrm>
                <a:off x="4704" y="1680"/>
                <a:ext cx="231" cy="356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439" rIns="91439" anchor="t">
                <a:spAutoFit/>
              </a:bodyPr>
              <a:lstStyle/>
              <a:p>
                <a:pPr lvl="0"/>
                <a:r>
                  <a:rPr lang="en-US" altLang="zh-CN" sz="35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</a:t>
                </a:r>
                <a:endParaRPr lang="en-US" altLang="zh-CN" sz="35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3383" name="组合 13382"/>
          <p:cNvGrpSpPr/>
          <p:nvPr/>
        </p:nvGrpSpPr>
        <p:grpSpPr>
          <a:xfrm>
            <a:off x="229235" y="1213485"/>
            <a:ext cx="4327525" cy="5291143"/>
            <a:chOff x="144" y="432"/>
            <a:chExt cx="2726" cy="3668"/>
          </a:xfrm>
        </p:grpSpPr>
        <p:grpSp>
          <p:nvGrpSpPr>
            <p:cNvPr id="13373" name="组合 13372"/>
            <p:cNvGrpSpPr/>
            <p:nvPr/>
          </p:nvGrpSpPr>
          <p:grpSpPr>
            <a:xfrm>
              <a:off x="144" y="1200"/>
              <a:ext cx="2726" cy="2900"/>
              <a:chOff x="566" y="1296"/>
              <a:chExt cx="2307" cy="2900"/>
            </a:xfrm>
          </p:grpSpPr>
          <p:sp>
            <p:nvSpPr>
              <p:cNvPr id="13340" name="文本框 13339"/>
              <p:cNvSpPr txBox="1"/>
              <p:nvPr/>
            </p:nvSpPr>
            <p:spPr>
              <a:xfrm>
                <a:off x="2775" y="3788"/>
                <a:ext cx="98" cy="356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439" rIns="91439" anchor="t">
                <a:spAutoFit/>
              </a:bodyPr>
              <a:lstStyle/>
              <a:p>
                <a:pPr lvl="0"/>
                <a:endParaRPr sz="31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315" name="直接连接符 13314"/>
              <p:cNvSpPr/>
              <p:nvPr/>
            </p:nvSpPr>
            <p:spPr>
              <a:xfrm>
                <a:off x="816" y="2737"/>
                <a:ext cx="15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" name="直接连接符 13319"/>
              <p:cNvSpPr/>
              <p:nvPr/>
            </p:nvSpPr>
            <p:spPr>
              <a:xfrm flipH="1">
                <a:off x="1104" y="1584"/>
                <a:ext cx="960" cy="52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直接连接符 13329"/>
              <p:cNvSpPr/>
              <p:nvPr/>
            </p:nvSpPr>
            <p:spPr>
              <a:xfrm>
                <a:off x="1104" y="2112"/>
                <a:ext cx="0" cy="12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直接连接符 13330"/>
              <p:cNvSpPr/>
              <p:nvPr/>
            </p:nvSpPr>
            <p:spPr>
              <a:xfrm>
                <a:off x="1104" y="3313"/>
                <a:ext cx="960" cy="72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直接连接符 13331"/>
              <p:cNvSpPr/>
              <p:nvPr/>
            </p:nvSpPr>
            <p:spPr>
              <a:xfrm>
                <a:off x="2064" y="1584"/>
                <a:ext cx="0" cy="24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文本框 13338"/>
              <p:cNvSpPr txBox="1"/>
              <p:nvPr/>
            </p:nvSpPr>
            <p:spPr>
              <a:xfrm>
                <a:off x="854" y="1836"/>
                <a:ext cx="261" cy="39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341" name="文本框 13340"/>
              <p:cNvSpPr txBox="1"/>
              <p:nvPr/>
            </p:nvSpPr>
            <p:spPr>
              <a:xfrm>
                <a:off x="2112" y="1296"/>
                <a:ext cx="274" cy="39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b'</a:t>
                </a:r>
              </a:p>
            </p:txBody>
          </p:sp>
          <p:sp>
            <p:nvSpPr>
              <p:cNvPr id="13342" name="文本框 13341"/>
              <p:cNvSpPr txBox="1"/>
              <p:nvPr/>
            </p:nvSpPr>
            <p:spPr>
              <a:xfrm>
                <a:off x="806" y="3085"/>
                <a:ext cx="203" cy="39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3343" name="文本框 13342"/>
              <p:cNvSpPr txBox="1"/>
              <p:nvPr/>
            </p:nvSpPr>
            <p:spPr>
              <a:xfrm>
                <a:off x="2102" y="3805"/>
                <a:ext cx="215" cy="39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13350" name="文本框 13349"/>
              <p:cNvSpPr txBox="1"/>
              <p:nvPr/>
            </p:nvSpPr>
            <p:spPr>
              <a:xfrm>
                <a:off x="2390" y="2509"/>
                <a:ext cx="261" cy="39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O</a:t>
                </a:r>
              </a:p>
            </p:txBody>
          </p:sp>
          <p:sp>
            <p:nvSpPr>
              <p:cNvPr id="13351" name="文本框 13350"/>
              <p:cNvSpPr txBox="1"/>
              <p:nvPr/>
            </p:nvSpPr>
            <p:spPr>
              <a:xfrm>
                <a:off x="566" y="2509"/>
                <a:ext cx="250" cy="39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</p:grpSp>
        <p:sp>
          <p:nvSpPr>
            <p:cNvPr id="13374" name="圆角矩形标注 13373"/>
            <p:cNvSpPr/>
            <p:nvPr/>
          </p:nvSpPr>
          <p:spPr>
            <a:xfrm>
              <a:off x="240" y="432"/>
              <a:ext cx="2592" cy="768"/>
            </a:xfrm>
            <a:prstGeom prst="wedgeRoundRectCallout">
              <a:avLst>
                <a:gd name="adj1" fmla="val -9954"/>
                <a:gd name="adj2" fmla="val 114972"/>
                <a:gd name="adj3" fmla="val 16667"/>
              </a:avLst>
            </a:prstGeom>
            <a:solidFill>
              <a:srgbClr val="FFFF66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求直线</a:t>
              </a:r>
              <a:r>
                <a:rPr lang="en-US" altLang="zh-CN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AB</a:t>
              </a:r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的实长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和与投影面的真实夹角</a:t>
              </a:r>
              <a:endParaRPr lang="zh-CN" altLang="en-US" sz="280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</p:grpSp>
      <p:grpSp>
        <p:nvGrpSpPr>
          <p:cNvPr id="13384" name="组合 13383"/>
          <p:cNvGrpSpPr/>
          <p:nvPr/>
        </p:nvGrpSpPr>
        <p:grpSpPr>
          <a:xfrm>
            <a:off x="4572000" y="1124255"/>
            <a:ext cx="4246563" cy="4908946"/>
            <a:chOff x="2880" y="495"/>
            <a:chExt cx="2675" cy="3307"/>
          </a:xfrm>
        </p:grpSpPr>
        <p:grpSp>
          <p:nvGrpSpPr>
            <p:cNvPr id="13377" name="组合 13376"/>
            <p:cNvGrpSpPr/>
            <p:nvPr/>
          </p:nvGrpSpPr>
          <p:grpSpPr>
            <a:xfrm>
              <a:off x="2880" y="1200"/>
              <a:ext cx="2639" cy="2602"/>
              <a:chOff x="2880" y="1200"/>
              <a:chExt cx="2639" cy="2602"/>
            </a:xfrm>
          </p:grpSpPr>
          <p:sp>
            <p:nvSpPr>
              <p:cNvPr id="13333" name="直接连接符 13332"/>
              <p:cNvSpPr/>
              <p:nvPr/>
            </p:nvSpPr>
            <p:spPr>
              <a:xfrm>
                <a:off x="3560" y="3626"/>
                <a:ext cx="1464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1" name="直接连接符 13320"/>
              <p:cNvSpPr/>
              <p:nvPr/>
            </p:nvSpPr>
            <p:spPr>
              <a:xfrm>
                <a:off x="3227" y="2921"/>
                <a:ext cx="199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3" name="直接连接符 13322"/>
              <p:cNvSpPr/>
              <p:nvPr/>
            </p:nvSpPr>
            <p:spPr>
              <a:xfrm>
                <a:off x="3560" y="2542"/>
                <a:ext cx="0" cy="10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直接连接符 13333"/>
              <p:cNvSpPr/>
              <p:nvPr/>
            </p:nvSpPr>
            <p:spPr>
              <a:xfrm flipV="1">
                <a:off x="5024" y="1566"/>
                <a:ext cx="0" cy="20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直接连接符 13334"/>
              <p:cNvSpPr/>
              <p:nvPr/>
            </p:nvSpPr>
            <p:spPr>
              <a:xfrm flipH="1">
                <a:off x="3560" y="1566"/>
                <a:ext cx="1464" cy="97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文本框 13343"/>
              <p:cNvSpPr txBox="1"/>
              <p:nvPr/>
            </p:nvSpPr>
            <p:spPr>
              <a:xfrm>
                <a:off x="3213" y="2176"/>
                <a:ext cx="295" cy="38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c'</a:t>
                </a:r>
              </a:p>
            </p:txBody>
          </p:sp>
          <p:sp>
            <p:nvSpPr>
              <p:cNvPr id="13345" name="文本框 13344"/>
              <p:cNvSpPr txBox="1"/>
              <p:nvPr/>
            </p:nvSpPr>
            <p:spPr>
              <a:xfrm>
                <a:off x="5140" y="1200"/>
                <a:ext cx="323" cy="38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b'</a:t>
                </a:r>
              </a:p>
            </p:txBody>
          </p:sp>
          <p:sp>
            <p:nvSpPr>
              <p:cNvPr id="13346" name="文本框 13345"/>
              <p:cNvSpPr txBox="1"/>
              <p:nvPr/>
            </p:nvSpPr>
            <p:spPr>
              <a:xfrm>
                <a:off x="3146" y="3422"/>
                <a:ext cx="226" cy="38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3347" name="文本框 13346"/>
              <p:cNvSpPr txBox="1"/>
              <p:nvPr/>
            </p:nvSpPr>
            <p:spPr>
              <a:xfrm>
                <a:off x="5075" y="3368"/>
                <a:ext cx="254" cy="38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13348" name="文本框 13347"/>
              <p:cNvSpPr txBox="1"/>
              <p:nvPr/>
            </p:nvSpPr>
            <p:spPr>
              <a:xfrm>
                <a:off x="2880" y="2609"/>
                <a:ext cx="295" cy="38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13349" name="文本框 13348"/>
              <p:cNvSpPr txBox="1"/>
              <p:nvPr/>
            </p:nvSpPr>
            <p:spPr>
              <a:xfrm>
                <a:off x="5210" y="2609"/>
                <a:ext cx="309" cy="38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squar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O</a:t>
                </a:r>
              </a:p>
            </p:txBody>
          </p:sp>
        </p:grpSp>
        <p:sp>
          <p:nvSpPr>
            <p:cNvPr id="13378" name="椭圆形标注 13377"/>
            <p:cNvSpPr/>
            <p:nvPr/>
          </p:nvSpPr>
          <p:spPr>
            <a:xfrm>
              <a:off x="3107" y="495"/>
              <a:ext cx="2448" cy="1008"/>
            </a:xfrm>
            <a:prstGeom prst="wedgeEllipseCallout">
              <a:avLst>
                <a:gd name="adj1" fmla="val 16625"/>
                <a:gd name="adj2" fmla="val 77875"/>
              </a:avLst>
            </a:prstGeom>
            <a:solidFill>
              <a:schemeClr val="accent1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求直线</a:t>
              </a:r>
              <a:r>
                <a:rPr lang="en-US" altLang="zh-CN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CD</a:t>
              </a:r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的实长和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与投影面的真实夹角</a:t>
              </a:r>
              <a:endParaRPr lang="zh-CN" altLang="en-US" sz="280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</p:grpSp>
      <p:sp>
        <p:nvSpPr>
          <p:cNvPr id="13381" name="文本框 13380"/>
          <p:cNvSpPr txBox="1"/>
          <p:nvPr/>
        </p:nvSpPr>
        <p:spPr>
          <a:xfrm>
            <a:off x="7731125" y="6518275"/>
            <a:ext cx="141287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用例说明概念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82" name="圆角矩形标注 13381"/>
          <p:cNvSpPr/>
          <p:nvPr/>
        </p:nvSpPr>
        <p:spPr>
          <a:xfrm>
            <a:off x="4800600" y="2438400"/>
            <a:ext cx="914400" cy="609600"/>
          </a:xfrm>
          <a:prstGeom prst="wedgeRoundRectCallout">
            <a:avLst>
              <a:gd name="adj1" fmla="val 104861"/>
              <a:gd name="adj2" fmla="val 151824"/>
              <a:gd name="adj3" fmla="val 16667"/>
            </a:avLst>
          </a:prstGeom>
          <a:solidFill>
            <a:schemeClr val="hlink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实长</a:t>
            </a:r>
            <a:endParaRPr lang="zh-CN" altLang="en-US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56" name="组合 96355"/>
          <p:cNvGrpSpPr/>
          <p:nvPr/>
        </p:nvGrpSpPr>
        <p:grpSpPr>
          <a:xfrm>
            <a:off x="1863725" y="533400"/>
            <a:ext cx="5715000" cy="5256213"/>
            <a:chOff x="1152" y="480"/>
            <a:chExt cx="3600" cy="3311"/>
          </a:xfrm>
        </p:grpSpPr>
        <p:sp>
          <p:nvSpPr>
            <p:cNvPr id="96258" name="任意多边形 96257"/>
            <p:cNvSpPr/>
            <p:nvPr/>
          </p:nvSpPr>
          <p:spPr>
            <a:xfrm>
              <a:off x="3927" y="2455"/>
              <a:ext cx="0" cy="9"/>
            </a:xfrm>
            <a:custGeom>
              <a:avLst/>
              <a:gdLst/>
              <a:ahLst/>
              <a:cxnLst/>
              <a:rect l="0" t="0" r="0" b="0"/>
              <a:pathLst>
                <a:path w="1" h="8">
                  <a:moveTo>
                    <a:pt x="0" y="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0" name="任意多边形 96259"/>
            <p:cNvSpPr/>
            <p:nvPr/>
          </p:nvSpPr>
          <p:spPr>
            <a:xfrm>
              <a:off x="2778" y="2570"/>
              <a:ext cx="358" cy="699"/>
            </a:xfrm>
            <a:custGeom>
              <a:avLst/>
              <a:gdLst/>
              <a:ahLst/>
              <a:cxnLst/>
              <a:rect l="0" t="0" r="0" b="0"/>
              <a:pathLst>
                <a:path w="1107" h="2909">
                  <a:moveTo>
                    <a:pt x="1107" y="29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262" name="组合 96261"/>
            <p:cNvGrpSpPr/>
            <p:nvPr/>
          </p:nvGrpSpPr>
          <p:grpSpPr>
            <a:xfrm>
              <a:off x="1163" y="480"/>
              <a:ext cx="3589" cy="3311"/>
              <a:chOff x="1248" y="672"/>
              <a:chExt cx="3312" cy="3072"/>
            </a:xfrm>
          </p:grpSpPr>
          <p:sp>
            <p:nvSpPr>
              <p:cNvPr id="96263" name="任意多边形 96262"/>
              <p:cNvSpPr/>
              <p:nvPr/>
            </p:nvSpPr>
            <p:spPr>
              <a:xfrm>
                <a:off x="1293" y="2140"/>
                <a:ext cx="1776" cy="867"/>
              </a:xfrm>
              <a:custGeom>
                <a:avLst/>
                <a:gdLst/>
                <a:ahLst/>
                <a:cxnLst/>
                <a:rect l="0" t="0" r="0" b="0"/>
                <a:pathLst>
                  <a:path w="5937" h="3899">
                    <a:moveTo>
                      <a:pt x="0" y="3899"/>
                    </a:moveTo>
                    <a:lnTo>
                      <a:pt x="5936" y="0"/>
                    </a:lnTo>
                    <a:lnTo>
                      <a:pt x="5937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4" name="任意多边形 96263"/>
              <p:cNvSpPr/>
              <p:nvPr/>
            </p:nvSpPr>
            <p:spPr>
              <a:xfrm>
                <a:off x="3069" y="672"/>
                <a:ext cx="1" cy="1468"/>
              </a:xfrm>
              <a:custGeom>
                <a:avLst/>
                <a:gdLst/>
                <a:ahLst/>
                <a:cxnLst/>
                <a:rect l="0" t="0" r="0" b="0"/>
                <a:pathLst>
                  <a:path w="1" h="6599">
                    <a:moveTo>
                      <a:pt x="0" y="659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5" name="任意多边形 96264"/>
              <p:cNvSpPr/>
              <p:nvPr/>
            </p:nvSpPr>
            <p:spPr>
              <a:xfrm>
                <a:off x="1248" y="672"/>
                <a:ext cx="1821" cy="889"/>
              </a:xfrm>
              <a:custGeom>
                <a:avLst/>
                <a:gdLst/>
                <a:ahLst/>
                <a:cxnLst/>
                <a:rect l="0" t="0" r="0" b="0"/>
                <a:pathLst>
                  <a:path w="6089" h="4000">
                    <a:moveTo>
                      <a:pt x="6089" y="0"/>
                    </a:moveTo>
                    <a:lnTo>
                      <a:pt x="0" y="4000"/>
                    </a:lnTo>
                    <a:lnTo>
                      <a:pt x="1" y="400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6" name="任意多边形 96265"/>
              <p:cNvSpPr/>
              <p:nvPr/>
            </p:nvSpPr>
            <p:spPr>
              <a:xfrm>
                <a:off x="1248" y="1561"/>
                <a:ext cx="1" cy="1456"/>
              </a:xfrm>
              <a:custGeom>
                <a:avLst/>
                <a:gdLst/>
                <a:ahLst/>
                <a:cxnLst/>
                <a:rect l="0" t="0" r="0" b="0"/>
                <a:pathLst>
                  <a:path w="1" h="6544">
                    <a:moveTo>
                      <a:pt x="0" y="0"/>
                    </a:moveTo>
                    <a:lnTo>
                      <a:pt x="0" y="6544"/>
                    </a:lnTo>
                    <a:lnTo>
                      <a:pt x="1" y="6544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7" name="任意多边形 96266"/>
              <p:cNvSpPr/>
              <p:nvPr/>
            </p:nvSpPr>
            <p:spPr>
              <a:xfrm>
                <a:off x="1248" y="3017"/>
                <a:ext cx="1490" cy="727"/>
              </a:xfrm>
              <a:custGeom>
                <a:avLst/>
                <a:gdLst/>
                <a:ahLst/>
                <a:cxnLst/>
                <a:rect l="0" t="0" r="0" b="0"/>
                <a:pathLst>
                  <a:path w="4983" h="3273">
                    <a:moveTo>
                      <a:pt x="0" y="0"/>
                    </a:moveTo>
                    <a:lnTo>
                      <a:pt x="4982" y="3273"/>
                    </a:lnTo>
                    <a:lnTo>
                      <a:pt x="4983" y="3273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8" name="任意多边形 96267"/>
              <p:cNvSpPr/>
              <p:nvPr/>
            </p:nvSpPr>
            <p:spPr>
              <a:xfrm>
                <a:off x="2738" y="2856"/>
                <a:ext cx="1822" cy="888"/>
              </a:xfrm>
              <a:custGeom>
                <a:avLst/>
                <a:gdLst/>
                <a:ahLst/>
                <a:cxnLst/>
                <a:rect l="0" t="0" r="0" b="0"/>
                <a:pathLst>
                  <a:path w="6091" h="3999">
                    <a:moveTo>
                      <a:pt x="0" y="3999"/>
                    </a:moveTo>
                    <a:lnTo>
                      <a:pt x="6090" y="0"/>
                    </a:lnTo>
                    <a:lnTo>
                      <a:pt x="6091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9" name="任意多边形 96268"/>
              <p:cNvSpPr/>
              <p:nvPr/>
            </p:nvSpPr>
            <p:spPr>
              <a:xfrm>
                <a:off x="3069" y="2127"/>
                <a:ext cx="1491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983" h="3272">
                    <a:moveTo>
                      <a:pt x="4983" y="327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271" name="任意多边形 96270"/>
            <p:cNvSpPr/>
            <p:nvPr/>
          </p:nvSpPr>
          <p:spPr>
            <a:xfrm>
              <a:off x="1880" y="2310"/>
              <a:ext cx="2" cy="349"/>
            </a:xfrm>
            <a:custGeom>
              <a:avLst/>
              <a:gdLst/>
              <a:ahLst/>
              <a:cxnLst/>
              <a:rect l="0" t="0" r="0" b="0"/>
              <a:pathLst>
                <a:path w="2" h="1455">
                  <a:moveTo>
                    <a:pt x="0" y="0"/>
                  </a:moveTo>
                  <a:lnTo>
                    <a:pt x="0" y="1455"/>
                  </a:lnTo>
                  <a:lnTo>
                    <a:pt x="2" y="145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任意多边形 96271"/>
            <p:cNvSpPr/>
            <p:nvPr/>
          </p:nvSpPr>
          <p:spPr>
            <a:xfrm>
              <a:off x="1880" y="1351"/>
              <a:ext cx="539" cy="959"/>
            </a:xfrm>
            <a:custGeom>
              <a:avLst/>
              <a:gdLst/>
              <a:ahLst/>
              <a:cxnLst/>
              <a:rect l="0" t="0" r="0" b="0"/>
              <a:pathLst>
                <a:path w="1662" h="4000">
                  <a:moveTo>
                    <a:pt x="0" y="4000"/>
                  </a:moveTo>
                  <a:lnTo>
                    <a:pt x="1661" y="0"/>
                  </a:lnTo>
                  <a:lnTo>
                    <a:pt x="1662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任意多边形 96272"/>
            <p:cNvSpPr/>
            <p:nvPr/>
          </p:nvSpPr>
          <p:spPr>
            <a:xfrm>
              <a:off x="2419" y="1351"/>
              <a:ext cx="2" cy="1047"/>
            </a:xfrm>
            <a:custGeom>
              <a:avLst/>
              <a:gdLst/>
              <a:ahLst/>
              <a:cxnLst/>
              <a:rect l="0" t="0" r="0" b="0"/>
              <a:pathLst>
                <a:path w="1" h="4363">
                  <a:moveTo>
                    <a:pt x="0" y="0"/>
                  </a:moveTo>
                  <a:lnTo>
                    <a:pt x="0" y="4363"/>
                  </a:lnTo>
                  <a:lnTo>
                    <a:pt x="1" y="43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4" name="任意多边形 96273"/>
            <p:cNvSpPr/>
            <p:nvPr/>
          </p:nvSpPr>
          <p:spPr>
            <a:xfrm>
              <a:off x="2419" y="2398"/>
              <a:ext cx="358" cy="173"/>
            </a:xfrm>
            <a:custGeom>
              <a:avLst/>
              <a:gdLst/>
              <a:ahLst/>
              <a:cxnLst/>
              <a:rect l="0" t="0" r="0" b="0"/>
              <a:pathLst>
                <a:path w="1108" h="728">
                  <a:moveTo>
                    <a:pt x="0" y="0"/>
                  </a:moveTo>
                  <a:lnTo>
                    <a:pt x="1107" y="728"/>
                  </a:lnTo>
                  <a:lnTo>
                    <a:pt x="1108" y="72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5" name="任意多边形 96274"/>
            <p:cNvSpPr/>
            <p:nvPr/>
          </p:nvSpPr>
          <p:spPr>
            <a:xfrm>
              <a:off x="2777" y="1527"/>
              <a:ext cx="1" cy="1044"/>
            </a:xfrm>
            <a:custGeom>
              <a:avLst/>
              <a:gdLst/>
              <a:ahLst/>
              <a:cxnLst/>
              <a:rect l="0" t="0" r="0" b="0"/>
              <a:pathLst>
                <a:path w="1" h="4364">
                  <a:moveTo>
                    <a:pt x="0" y="436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任意多边形 96275"/>
            <p:cNvSpPr/>
            <p:nvPr/>
          </p:nvSpPr>
          <p:spPr>
            <a:xfrm>
              <a:off x="2419" y="1351"/>
              <a:ext cx="358" cy="176"/>
            </a:xfrm>
            <a:custGeom>
              <a:avLst/>
              <a:gdLst/>
              <a:ahLst/>
              <a:cxnLst/>
              <a:rect l="0" t="0" r="0" b="0"/>
              <a:pathLst>
                <a:path w="1107" h="727">
                  <a:moveTo>
                    <a:pt x="1107" y="72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任意多边形 96276"/>
            <p:cNvSpPr/>
            <p:nvPr/>
          </p:nvSpPr>
          <p:spPr>
            <a:xfrm>
              <a:off x="1880" y="2659"/>
              <a:ext cx="1256" cy="610"/>
            </a:xfrm>
            <a:custGeom>
              <a:avLst/>
              <a:gdLst/>
              <a:ahLst/>
              <a:cxnLst/>
              <a:rect l="0" t="0" r="0" b="0"/>
              <a:pathLst>
                <a:path w="3876" h="2545">
                  <a:moveTo>
                    <a:pt x="0" y="0"/>
                  </a:moveTo>
                  <a:lnTo>
                    <a:pt x="3875" y="2545"/>
                  </a:lnTo>
                  <a:lnTo>
                    <a:pt x="3876" y="254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任意多边形 96277"/>
            <p:cNvSpPr/>
            <p:nvPr/>
          </p:nvSpPr>
          <p:spPr>
            <a:xfrm>
              <a:off x="3136" y="2920"/>
              <a:ext cx="1" cy="349"/>
            </a:xfrm>
            <a:custGeom>
              <a:avLst/>
              <a:gdLst/>
              <a:ahLst/>
              <a:cxnLst/>
              <a:rect l="0" t="0" r="0" b="0"/>
              <a:pathLst>
                <a:path w="1" h="1455">
                  <a:moveTo>
                    <a:pt x="0" y="14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任意多边形 96278"/>
            <p:cNvSpPr/>
            <p:nvPr/>
          </p:nvSpPr>
          <p:spPr>
            <a:xfrm>
              <a:off x="1880" y="2310"/>
              <a:ext cx="1256" cy="610"/>
            </a:xfrm>
            <a:custGeom>
              <a:avLst/>
              <a:gdLst/>
              <a:ahLst/>
              <a:cxnLst/>
              <a:rect l="0" t="0" r="0" b="0"/>
              <a:pathLst>
                <a:path w="3875" h="2545">
                  <a:moveTo>
                    <a:pt x="3875" y="254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任意多边形 96279"/>
            <p:cNvSpPr/>
            <p:nvPr/>
          </p:nvSpPr>
          <p:spPr>
            <a:xfrm>
              <a:off x="2777" y="1527"/>
              <a:ext cx="359" cy="1393"/>
            </a:xfrm>
            <a:custGeom>
              <a:avLst/>
              <a:gdLst/>
              <a:ahLst/>
              <a:cxnLst/>
              <a:rect l="0" t="0" r="0" b="0"/>
              <a:pathLst>
                <a:path w="1108" h="5818">
                  <a:moveTo>
                    <a:pt x="0" y="0"/>
                  </a:moveTo>
                  <a:lnTo>
                    <a:pt x="1107" y="5818"/>
                  </a:lnTo>
                  <a:lnTo>
                    <a:pt x="1108" y="5818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281" name="组合 96280"/>
            <p:cNvGrpSpPr/>
            <p:nvPr/>
          </p:nvGrpSpPr>
          <p:grpSpPr>
            <a:xfrm>
              <a:off x="1152" y="949"/>
              <a:ext cx="2357" cy="2778"/>
              <a:chOff x="1238" y="1107"/>
              <a:chExt cx="2175" cy="2578"/>
            </a:xfrm>
          </p:grpSpPr>
          <p:sp>
            <p:nvSpPr>
              <p:cNvPr id="96282" name="文本框 96281"/>
              <p:cNvSpPr txBox="1"/>
              <p:nvPr/>
            </p:nvSpPr>
            <p:spPr>
              <a:xfrm>
                <a:off x="1286" y="1422"/>
                <a:ext cx="303" cy="383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endParaRPr lang="en-US" altLang="zh-CN" sz="32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283" name="文本框 96282"/>
              <p:cNvSpPr txBox="1"/>
              <p:nvPr/>
            </p:nvSpPr>
            <p:spPr>
              <a:xfrm>
                <a:off x="2590" y="3302"/>
                <a:ext cx="317" cy="383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96284" name="文本框 96283"/>
              <p:cNvSpPr txBox="1"/>
              <p:nvPr/>
            </p:nvSpPr>
            <p:spPr>
              <a:xfrm>
                <a:off x="1238" y="2576"/>
                <a:ext cx="303" cy="383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96285" name="文本框 96284"/>
              <p:cNvSpPr txBox="1"/>
              <p:nvPr/>
            </p:nvSpPr>
            <p:spPr>
              <a:xfrm>
                <a:off x="3110" y="2768"/>
                <a:ext cx="303" cy="383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96286" name="文本框 96285"/>
              <p:cNvSpPr txBox="1"/>
              <p:nvPr/>
            </p:nvSpPr>
            <p:spPr>
              <a:xfrm>
                <a:off x="2638" y="1189"/>
                <a:ext cx="287" cy="383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96287" name="文本框 96286"/>
              <p:cNvSpPr txBox="1"/>
              <p:nvPr/>
            </p:nvSpPr>
            <p:spPr>
              <a:xfrm>
                <a:off x="2101" y="1107"/>
                <a:ext cx="340" cy="41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4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  <a:endPara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288" name="文本框 96287"/>
              <p:cNvSpPr txBox="1"/>
              <p:nvPr/>
            </p:nvSpPr>
            <p:spPr>
              <a:xfrm>
                <a:off x="1622" y="2145"/>
                <a:ext cx="333" cy="384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b'</a:t>
                </a:r>
              </a:p>
            </p:txBody>
          </p:sp>
          <p:sp>
            <p:nvSpPr>
              <p:cNvPr id="96289" name="文本框 96288"/>
              <p:cNvSpPr txBox="1"/>
              <p:nvPr/>
            </p:nvSpPr>
            <p:spPr>
              <a:xfrm>
                <a:off x="3024" y="3081"/>
                <a:ext cx="256" cy="41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41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290" name="文本框 96289"/>
              <p:cNvSpPr txBox="1"/>
              <p:nvPr/>
            </p:nvSpPr>
            <p:spPr>
              <a:xfrm>
                <a:off x="2543" y="2246"/>
                <a:ext cx="257" cy="383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026" tIns="46231" rIns="91026" bIns="46231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</p:grpSp>
      <p:sp>
        <p:nvSpPr>
          <p:cNvPr id="96305" name="直接连接符 96304"/>
          <p:cNvSpPr/>
          <p:nvPr/>
        </p:nvSpPr>
        <p:spPr>
          <a:xfrm>
            <a:off x="6259513" y="3822700"/>
            <a:ext cx="328612" cy="1144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6355" name="组合 96354"/>
          <p:cNvGrpSpPr/>
          <p:nvPr/>
        </p:nvGrpSpPr>
        <p:grpSpPr>
          <a:xfrm>
            <a:off x="4454525" y="1600200"/>
            <a:ext cx="1824038" cy="3367088"/>
            <a:chOff x="2778" y="1152"/>
            <a:chExt cx="1149" cy="2121"/>
          </a:xfrm>
        </p:grpSpPr>
        <p:sp>
          <p:nvSpPr>
            <p:cNvPr id="96342" name="直接连接符 96341"/>
            <p:cNvSpPr/>
            <p:nvPr/>
          </p:nvSpPr>
          <p:spPr>
            <a:xfrm>
              <a:off x="3527" y="1152"/>
              <a:ext cx="0" cy="114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354" name="组合 96353"/>
            <p:cNvGrpSpPr/>
            <p:nvPr/>
          </p:nvGrpSpPr>
          <p:grpSpPr>
            <a:xfrm>
              <a:off x="2778" y="1155"/>
              <a:ext cx="1149" cy="2118"/>
              <a:chOff x="2778" y="1155"/>
              <a:chExt cx="1149" cy="2118"/>
            </a:xfrm>
          </p:grpSpPr>
          <p:sp>
            <p:nvSpPr>
              <p:cNvPr id="96336" name="任意多边形 96335"/>
              <p:cNvSpPr/>
              <p:nvPr/>
            </p:nvSpPr>
            <p:spPr>
              <a:xfrm>
                <a:off x="3137" y="2949"/>
                <a:ext cx="790" cy="324"/>
              </a:xfrm>
              <a:custGeom>
                <a:avLst/>
                <a:gdLst/>
                <a:ahLst/>
                <a:cxnLst/>
                <a:rect l="0" t="0" r="0" b="0"/>
                <a:pathLst>
                  <a:path w="2434" h="1349">
                    <a:moveTo>
                      <a:pt x="0" y="1349"/>
                    </a:moveTo>
                    <a:lnTo>
                      <a:pt x="2433" y="0"/>
                    </a:lnTo>
                    <a:lnTo>
                      <a:pt x="2434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37" name="任意多边形 96336"/>
              <p:cNvSpPr/>
              <p:nvPr/>
            </p:nvSpPr>
            <p:spPr>
              <a:xfrm>
                <a:off x="2778" y="2265"/>
                <a:ext cx="753" cy="309"/>
              </a:xfrm>
              <a:custGeom>
                <a:avLst/>
                <a:gdLst/>
                <a:ahLst/>
                <a:cxnLst/>
                <a:rect l="0" t="0" r="0" b="0"/>
                <a:pathLst>
                  <a:path w="2322" h="1286">
                    <a:moveTo>
                      <a:pt x="0" y="1286"/>
                    </a:moveTo>
                    <a:lnTo>
                      <a:pt x="2321" y="0"/>
                    </a:lnTo>
                    <a:lnTo>
                      <a:pt x="2322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38" name="任意多边形 96337"/>
              <p:cNvSpPr/>
              <p:nvPr/>
            </p:nvSpPr>
            <p:spPr>
              <a:xfrm>
                <a:off x="3926" y="2588"/>
                <a:ext cx="1" cy="361"/>
              </a:xfrm>
              <a:custGeom>
                <a:avLst/>
                <a:gdLst/>
                <a:ahLst/>
                <a:cxnLst/>
                <a:rect l="0" t="0" r="0" b="0"/>
                <a:pathLst>
                  <a:path w="1" h="1502">
                    <a:moveTo>
                      <a:pt x="0" y="150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39" name="任意多边形 96338"/>
              <p:cNvSpPr/>
              <p:nvPr/>
            </p:nvSpPr>
            <p:spPr>
              <a:xfrm>
                <a:off x="3137" y="2588"/>
                <a:ext cx="790" cy="336"/>
              </a:xfrm>
              <a:custGeom>
                <a:avLst/>
                <a:gdLst/>
                <a:ahLst/>
                <a:cxnLst/>
                <a:rect l="0" t="0" r="0" b="0"/>
                <a:pathLst>
                  <a:path w="2435" h="1396">
                    <a:moveTo>
                      <a:pt x="0" y="1396"/>
                    </a:moveTo>
                    <a:lnTo>
                      <a:pt x="2434" y="0"/>
                    </a:lnTo>
                    <a:lnTo>
                      <a:pt x="2435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40" name="任意多边形 96339"/>
              <p:cNvSpPr/>
              <p:nvPr/>
            </p:nvSpPr>
            <p:spPr>
              <a:xfrm>
                <a:off x="2778" y="1156"/>
                <a:ext cx="732" cy="371"/>
              </a:xfrm>
              <a:custGeom>
                <a:avLst/>
                <a:gdLst/>
                <a:ahLst/>
                <a:cxnLst/>
                <a:rect l="0" t="0" r="0" b="0"/>
                <a:pathLst>
                  <a:path w="2255" h="1544">
                    <a:moveTo>
                      <a:pt x="0" y="1544"/>
                    </a:moveTo>
                    <a:lnTo>
                      <a:pt x="2254" y="0"/>
                    </a:lnTo>
                    <a:lnTo>
                      <a:pt x="2255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41" name="任意多边形 96340"/>
              <p:cNvSpPr/>
              <p:nvPr/>
            </p:nvSpPr>
            <p:spPr>
              <a:xfrm>
                <a:off x="3508" y="1155"/>
                <a:ext cx="418" cy="1433"/>
              </a:xfrm>
              <a:custGeom>
                <a:avLst/>
                <a:gdLst/>
                <a:ahLst/>
                <a:cxnLst/>
                <a:rect l="0" t="0" r="0" b="0"/>
                <a:pathLst>
                  <a:path w="1287" h="5969">
                    <a:moveTo>
                      <a:pt x="1287" y="596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6343" name="组合 96342"/>
              <p:cNvGrpSpPr/>
              <p:nvPr/>
            </p:nvGrpSpPr>
            <p:grpSpPr>
              <a:xfrm>
                <a:off x="3663" y="2786"/>
                <a:ext cx="156" cy="207"/>
                <a:chOff x="3600" y="2832"/>
                <a:chExt cx="144" cy="192"/>
              </a:xfrm>
            </p:grpSpPr>
            <p:sp>
              <p:nvSpPr>
                <p:cNvPr id="96344" name="直接连接符 96343"/>
                <p:cNvSpPr/>
                <p:nvPr/>
              </p:nvSpPr>
              <p:spPr>
                <a:xfrm flipH="1">
                  <a:off x="3600" y="2832"/>
                  <a:ext cx="144" cy="4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45" name="直接连接符 96344"/>
                <p:cNvSpPr/>
                <p:nvPr/>
              </p:nvSpPr>
              <p:spPr>
                <a:xfrm>
                  <a:off x="3600" y="2880"/>
                  <a:ext cx="96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6353" name="组合 96352"/>
          <p:cNvGrpSpPr/>
          <p:nvPr/>
        </p:nvGrpSpPr>
        <p:grpSpPr>
          <a:xfrm>
            <a:off x="6173788" y="4144963"/>
            <a:ext cx="515937" cy="690562"/>
            <a:chOff x="3867" y="2755"/>
            <a:chExt cx="325" cy="435"/>
          </a:xfrm>
        </p:grpSpPr>
        <p:sp>
          <p:nvSpPr>
            <p:cNvPr id="96347" name="任意多边形 96346"/>
            <p:cNvSpPr/>
            <p:nvPr/>
          </p:nvSpPr>
          <p:spPr>
            <a:xfrm flipH="1">
              <a:off x="3867" y="2755"/>
              <a:ext cx="105" cy="10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21600" y="21600"/>
                  </a:moveTo>
                  <a:arcTo wR="-10800" hR="-21600" stAng="0" swAng="12821404"/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8" name="文本框 96347"/>
            <p:cNvSpPr txBox="1"/>
            <p:nvPr/>
          </p:nvSpPr>
          <p:spPr>
            <a:xfrm>
              <a:off x="3972" y="2807"/>
              <a:ext cx="220" cy="383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9" rIns="91439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6359" name="组合 96358"/>
          <p:cNvGrpSpPr/>
          <p:nvPr/>
        </p:nvGrpSpPr>
        <p:grpSpPr>
          <a:xfrm>
            <a:off x="34925" y="3702050"/>
            <a:ext cx="2203450" cy="2170113"/>
            <a:chOff x="192" y="2640"/>
            <a:chExt cx="1296" cy="1248"/>
          </a:xfrm>
        </p:grpSpPr>
        <p:sp>
          <p:nvSpPr>
            <p:cNvPr id="96360" name="矩形 96359"/>
            <p:cNvSpPr/>
            <p:nvPr/>
          </p:nvSpPr>
          <p:spPr>
            <a:xfrm>
              <a:off x="192" y="3408"/>
              <a:ext cx="1008" cy="480"/>
            </a:xfrm>
            <a:prstGeom prst="rect">
              <a:avLst/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rIns="91439" anchor="ctr"/>
            <a:lstStyle/>
            <a:p>
              <a:pPr lvl="0" algn="l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老投影体系</a:t>
              </a:r>
            </a:p>
            <a:p>
              <a:pPr lvl="0" algn="l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V/H</a:t>
              </a:r>
              <a:endParaRPr lang="zh-CN" altLang="en-US" sz="2800" b="0" dirty="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96361" name="直接连接符 96360"/>
            <p:cNvSpPr/>
            <p:nvPr/>
          </p:nvSpPr>
          <p:spPr>
            <a:xfrm flipV="1">
              <a:off x="768" y="3120"/>
              <a:ext cx="720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2" name="直接连接符 96361"/>
            <p:cNvSpPr/>
            <p:nvPr/>
          </p:nvSpPr>
          <p:spPr>
            <a:xfrm flipV="1">
              <a:off x="768" y="2640"/>
              <a:ext cx="480" cy="76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394" name="组合 96393"/>
          <p:cNvGrpSpPr/>
          <p:nvPr/>
        </p:nvGrpSpPr>
        <p:grpSpPr>
          <a:xfrm>
            <a:off x="5445125" y="914400"/>
            <a:ext cx="3303588" cy="4316413"/>
            <a:chOff x="3430" y="576"/>
            <a:chExt cx="2081" cy="2719"/>
          </a:xfrm>
        </p:grpSpPr>
        <p:grpSp>
          <p:nvGrpSpPr>
            <p:cNvPr id="96358" name="组合 96357"/>
            <p:cNvGrpSpPr/>
            <p:nvPr/>
          </p:nvGrpSpPr>
          <p:grpSpPr>
            <a:xfrm>
              <a:off x="3430" y="576"/>
              <a:ext cx="845" cy="2719"/>
              <a:chOff x="4656" y="672"/>
              <a:chExt cx="845" cy="2719"/>
            </a:xfrm>
          </p:grpSpPr>
          <p:grpSp>
            <p:nvGrpSpPr>
              <p:cNvPr id="96298" name="组合 96297"/>
              <p:cNvGrpSpPr/>
              <p:nvPr/>
            </p:nvGrpSpPr>
            <p:grpSpPr>
              <a:xfrm>
                <a:off x="4656" y="672"/>
                <a:ext cx="827" cy="2719"/>
                <a:chOff x="3298" y="901"/>
                <a:chExt cx="764" cy="2521"/>
              </a:xfrm>
            </p:grpSpPr>
            <p:sp>
              <p:nvSpPr>
                <p:cNvPr id="96299" name="任意多边形 96298"/>
                <p:cNvSpPr/>
                <p:nvPr/>
              </p:nvSpPr>
              <p:spPr>
                <a:xfrm>
                  <a:off x="3298" y="2092"/>
                  <a:ext cx="764" cy="13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58" h="5976">
                      <a:moveTo>
                        <a:pt x="2558" y="5976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00" name="任意多边形 96299"/>
                <p:cNvSpPr/>
                <p:nvPr/>
              </p:nvSpPr>
              <p:spPr>
                <a:xfrm>
                  <a:off x="3298" y="901"/>
                  <a:ext cx="1" cy="11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5356">
                      <a:moveTo>
                        <a:pt x="0" y="5356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01" name="任意多边形 96300"/>
                <p:cNvSpPr/>
                <p:nvPr/>
              </p:nvSpPr>
              <p:spPr>
                <a:xfrm>
                  <a:off x="3298" y="901"/>
                  <a:ext cx="762" cy="1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49" h="5620">
                      <a:moveTo>
                        <a:pt x="2549" y="5620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02" name="任意多边形 96301"/>
                <p:cNvSpPr/>
                <p:nvPr/>
              </p:nvSpPr>
              <p:spPr>
                <a:xfrm>
                  <a:off x="4060" y="2151"/>
                  <a:ext cx="2" cy="12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" h="5712">
                      <a:moveTo>
                        <a:pt x="9" y="5712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303" name="直接连接符 96302"/>
              <p:cNvSpPr/>
              <p:nvPr/>
            </p:nvSpPr>
            <p:spPr>
              <a:xfrm>
                <a:off x="4774" y="2185"/>
                <a:ext cx="727" cy="363"/>
              </a:xfrm>
              <a:prstGeom prst="line">
                <a:avLst/>
              </a:prstGeom>
              <a:ln w="57150" cap="flat" cmpd="sng">
                <a:solidFill>
                  <a:schemeClr val="bg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04" name="直接连接符 96303"/>
              <p:cNvSpPr/>
              <p:nvPr/>
            </p:nvSpPr>
            <p:spPr>
              <a:xfrm flipV="1">
                <a:off x="5320" y="3065"/>
                <a:ext cx="155" cy="52"/>
              </a:xfrm>
              <a:prstGeom prst="line">
                <a:avLst/>
              </a:prstGeom>
              <a:ln w="57150" cap="flat" cmpd="sng">
                <a:solidFill>
                  <a:schemeClr val="bg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363" name="组合 96362"/>
            <p:cNvGrpSpPr/>
            <p:nvPr/>
          </p:nvGrpSpPr>
          <p:grpSpPr>
            <a:xfrm>
              <a:off x="3906" y="912"/>
              <a:ext cx="1605" cy="1251"/>
              <a:chOff x="3734" y="1200"/>
              <a:chExt cx="1498" cy="1137"/>
            </a:xfrm>
          </p:grpSpPr>
          <p:sp>
            <p:nvSpPr>
              <p:cNvPr id="96364" name="椭圆形标注 96363"/>
              <p:cNvSpPr/>
              <p:nvPr/>
            </p:nvSpPr>
            <p:spPr>
              <a:xfrm>
                <a:off x="4080" y="1200"/>
                <a:ext cx="1152" cy="384"/>
              </a:xfrm>
              <a:prstGeom prst="wedgeEllipseCallout">
                <a:avLst>
                  <a:gd name="adj1" fmla="val -76912"/>
                  <a:gd name="adj2" fmla="val 120051"/>
                </a:avLst>
              </a:prstGeom>
              <a:solidFill>
                <a:srgbClr val="FFFF00"/>
              </a:solidFill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sm" len="lg"/>
              </a:ln>
            </p:spPr>
            <p:txBody>
              <a:bodyPr wrap="none" lIns="91446" tIns="45717" rIns="91446" bIns="45717" anchor="ctr"/>
              <a:lstStyle/>
              <a:p>
                <a:pPr lvl="0" algn="ctr"/>
                <a:endParaRPr sz="29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365" name="文本框 96364"/>
              <p:cNvSpPr txBox="1"/>
              <p:nvPr/>
            </p:nvSpPr>
            <p:spPr>
              <a:xfrm>
                <a:off x="4224" y="1248"/>
                <a:ext cx="884" cy="288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17" rIns="91446" bIns="45717" anchor="ctr"/>
              <a:lstStyle/>
              <a:p>
                <a:pPr lvl="0"/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新投影面</a:t>
                </a:r>
              </a:p>
            </p:txBody>
          </p:sp>
          <p:sp>
            <p:nvSpPr>
              <p:cNvPr id="96366" name="文本框 96365"/>
              <p:cNvSpPr txBox="1"/>
              <p:nvPr/>
            </p:nvSpPr>
            <p:spPr>
              <a:xfrm>
                <a:off x="3734" y="2010"/>
                <a:ext cx="354" cy="327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17" rIns="91446" bIns="45717" anchor="ctr"/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r>
                  <a:rPr lang="en-US" altLang="zh-CN" sz="33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96367" name="组合 96366"/>
          <p:cNvGrpSpPr/>
          <p:nvPr/>
        </p:nvGrpSpPr>
        <p:grpSpPr>
          <a:xfrm>
            <a:off x="6640513" y="4291013"/>
            <a:ext cx="2532062" cy="1673225"/>
            <a:chOff x="4080" y="2976"/>
            <a:chExt cx="1488" cy="960"/>
          </a:xfrm>
        </p:grpSpPr>
        <p:sp>
          <p:nvSpPr>
            <p:cNvPr id="96368" name="矩形 96367"/>
            <p:cNvSpPr/>
            <p:nvPr/>
          </p:nvSpPr>
          <p:spPr>
            <a:xfrm>
              <a:off x="4512" y="3456"/>
              <a:ext cx="1056" cy="480"/>
            </a:xfrm>
            <a:prstGeom prst="rect">
              <a:avLst/>
            </a:prstGeom>
            <a:solidFill>
              <a:srgbClr val="FFFF00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rIns="91439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新投影体系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V1/H</a:t>
              </a:r>
            </a:p>
          </p:txBody>
        </p:sp>
        <p:sp>
          <p:nvSpPr>
            <p:cNvPr id="96369" name="直接连接符 96368"/>
            <p:cNvSpPr/>
            <p:nvPr/>
          </p:nvSpPr>
          <p:spPr>
            <a:xfrm flipH="1" flipV="1">
              <a:off x="4272" y="2976"/>
              <a:ext cx="528" cy="4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0" name="直接连接符 96369"/>
            <p:cNvSpPr/>
            <p:nvPr/>
          </p:nvSpPr>
          <p:spPr>
            <a:xfrm flipH="1" flipV="1">
              <a:off x="4080" y="3216"/>
              <a:ext cx="72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371" name="组合 96370"/>
          <p:cNvGrpSpPr/>
          <p:nvPr/>
        </p:nvGrpSpPr>
        <p:grpSpPr>
          <a:xfrm>
            <a:off x="5362575" y="4782820"/>
            <a:ext cx="1423988" cy="1384300"/>
            <a:chOff x="3264" y="3242"/>
            <a:chExt cx="837" cy="790"/>
          </a:xfrm>
        </p:grpSpPr>
        <p:sp>
          <p:nvSpPr>
            <p:cNvPr id="96372" name="椭圆形标注 96371"/>
            <p:cNvSpPr/>
            <p:nvPr/>
          </p:nvSpPr>
          <p:spPr>
            <a:xfrm>
              <a:off x="3264" y="3648"/>
              <a:ext cx="672" cy="384"/>
            </a:xfrm>
            <a:prstGeom prst="wedgeEllipseCallout">
              <a:avLst>
                <a:gd name="adj1" fmla="val 33778"/>
                <a:gd name="adj2" fmla="val -202343"/>
              </a:avLst>
            </a:prstGeom>
            <a:solidFill>
              <a:schemeClr val="accent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46" tIns="45717" rIns="91446" bIns="45717" anchor="ctr"/>
            <a:lstStyle/>
            <a:p>
              <a:pPr lvl="0" algn="ctr"/>
              <a:endParaRPr sz="29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373" name="文本框 96372"/>
            <p:cNvSpPr txBox="1"/>
            <p:nvPr/>
          </p:nvSpPr>
          <p:spPr>
            <a:xfrm>
              <a:off x="3782" y="3242"/>
              <a:ext cx="319" cy="28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ctr"/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374" name="文本框 96373"/>
            <p:cNvSpPr txBox="1"/>
            <p:nvPr/>
          </p:nvSpPr>
          <p:spPr>
            <a:xfrm>
              <a:off x="3350" y="3661"/>
              <a:ext cx="500" cy="28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ctr"/>
            <a:lstStyle/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新轴</a:t>
              </a:r>
              <a:endParaRPr lang="zh-CN" altLang="en-US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6375" name="组合 96374"/>
          <p:cNvGrpSpPr/>
          <p:nvPr/>
        </p:nvGrpSpPr>
        <p:grpSpPr>
          <a:xfrm>
            <a:off x="485775" y="2590800"/>
            <a:ext cx="1144588" cy="668338"/>
            <a:chOff x="480" y="1872"/>
            <a:chExt cx="672" cy="384"/>
          </a:xfrm>
        </p:grpSpPr>
        <p:sp>
          <p:nvSpPr>
            <p:cNvPr id="96376" name="椭圆形标注 96375"/>
            <p:cNvSpPr/>
            <p:nvPr/>
          </p:nvSpPr>
          <p:spPr>
            <a:xfrm>
              <a:off x="480" y="1872"/>
              <a:ext cx="672" cy="384"/>
            </a:xfrm>
            <a:prstGeom prst="wedgeEllipseCallout">
              <a:avLst>
                <a:gd name="adj1" fmla="val 139583"/>
                <a:gd name="adj2" fmla="val 185157"/>
              </a:avLst>
            </a:prstGeom>
            <a:solidFill>
              <a:schemeClr val="accent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tIns="45717" rIns="91439" bIns="45717" anchor="ctr"/>
            <a:lstStyle/>
            <a:p>
              <a:pPr lvl="0" algn="ctr"/>
              <a:endParaRPr sz="29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377" name="文本框 96376"/>
            <p:cNvSpPr txBox="1"/>
            <p:nvPr/>
          </p:nvSpPr>
          <p:spPr>
            <a:xfrm>
              <a:off x="566" y="1885"/>
              <a:ext cx="500" cy="28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39" tIns="45717" rIns="91439" bIns="45717" anchor="ctr"/>
            <a:lstStyle/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老轴</a:t>
              </a:r>
            </a:p>
          </p:txBody>
        </p:sp>
      </p:grpSp>
      <p:grpSp>
        <p:nvGrpSpPr>
          <p:cNvPr id="96378" name="组合 96377"/>
          <p:cNvGrpSpPr/>
          <p:nvPr/>
        </p:nvGrpSpPr>
        <p:grpSpPr>
          <a:xfrm>
            <a:off x="5445125" y="404416"/>
            <a:ext cx="2454698" cy="3556714"/>
            <a:chOff x="3264" y="566"/>
            <a:chExt cx="1536" cy="2065"/>
          </a:xfrm>
        </p:grpSpPr>
        <p:sp>
          <p:nvSpPr>
            <p:cNvPr id="96379" name="圆角矩形标注 96378"/>
            <p:cNvSpPr/>
            <p:nvPr/>
          </p:nvSpPr>
          <p:spPr>
            <a:xfrm>
              <a:off x="4080" y="576"/>
              <a:ext cx="720" cy="336"/>
            </a:xfrm>
            <a:prstGeom prst="wedgeRoundRectCallout">
              <a:avLst>
                <a:gd name="adj1" fmla="val -129028"/>
                <a:gd name="adj2" fmla="val 307440"/>
                <a:gd name="adj3" fmla="val 16667"/>
              </a:avLst>
            </a:prstGeom>
            <a:solidFill>
              <a:schemeClr val="hlink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46" tIns="45728" rIns="91446" bIns="45728" anchor="ctr"/>
            <a:lstStyle/>
            <a:p>
              <a:pPr lvl="0" algn="ctr"/>
              <a:endParaRPr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96380" name="组合 96379"/>
            <p:cNvGrpSpPr/>
            <p:nvPr/>
          </p:nvGrpSpPr>
          <p:grpSpPr>
            <a:xfrm>
              <a:off x="3264" y="566"/>
              <a:ext cx="1498" cy="2065"/>
              <a:chOff x="3264" y="566"/>
              <a:chExt cx="1498" cy="2065"/>
            </a:xfrm>
          </p:grpSpPr>
          <p:sp>
            <p:nvSpPr>
              <p:cNvPr id="96381" name="文本框 96380"/>
              <p:cNvSpPr txBox="1"/>
              <p:nvPr/>
            </p:nvSpPr>
            <p:spPr>
              <a:xfrm>
                <a:off x="3744" y="2304"/>
                <a:ext cx="384" cy="327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28" rIns="91446" bIns="45728" anchor="ctr"/>
              <a:lstStyle/>
              <a:p>
                <a:pPr lvl="0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36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'</a:t>
                </a:r>
                <a:endPara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382" name="文本框 96381"/>
              <p:cNvSpPr txBox="1"/>
              <p:nvPr/>
            </p:nvSpPr>
            <p:spPr>
              <a:xfrm>
                <a:off x="3264" y="1008"/>
                <a:ext cx="379" cy="327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28" rIns="91446" bIns="45728" anchor="ctr"/>
              <a:lstStyle/>
              <a:p>
                <a:pPr lvl="0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32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'</a:t>
                </a:r>
                <a:endPara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6383" name="文本框 96382"/>
              <p:cNvSpPr txBox="1"/>
              <p:nvPr/>
            </p:nvSpPr>
            <p:spPr>
              <a:xfrm>
                <a:off x="4070" y="566"/>
                <a:ext cx="692" cy="288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28" rIns="91446" bIns="45728" anchor="ctr"/>
              <a:lstStyle/>
              <a:p>
                <a:pPr lvl="0"/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新投影</a:t>
                </a:r>
                <a:endPara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96384" name="组合 96383"/>
          <p:cNvGrpSpPr/>
          <p:nvPr/>
        </p:nvGrpSpPr>
        <p:grpSpPr>
          <a:xfrm>
            <a:off x="1247775" y="685800"/>
            <a:ext cx="1631950" cy="1098550"/>
            <a:chOff x="816" y="768"/>
            <a:chExt cx="960" cy="624"/>
          </a:xfrm>
        </p:grpSpPr>
        <p:sp>
          <p:nvSpPr>
            <p:cNvPr id="96385" name="椭圆形标注 96384"/>
            <p:cNvSpPr/>
            <p:nvPr/>
          </p:nvSpPr>
          <p:spPr>
            <a:xfrm>
              <a:off x="816" y="768"/>
              <a:ext cx="960" cy="624"/>
            </a:xfrm>
            <a:prstGeom prst="wedgeEllipseCallout">
              <a:avLst>
                <a:gd name="adj1" fmla="val 97708"/>
                <a:gd name="adj2" fmla="val 108495"/>
              </a:avLst>
            </a:prstGeom>
            <a:solidFill>
              <a:srgbClr val="FFFF00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tIns="45717" rIns="91439" bIns="45717" anchor="ctr"/>
            <a:lstStyle/>
            <a:p>
              <a:pPr lvl="0" algn="ctr"/>
              <a:endParaRPr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386" name="文本框 96385"/>
            <p:cNvSpPr txBox="1"/>
            <p:nvPr/>
          </p:nvSpPr>
          <p:spPr>
            <a:xfrm>
              <a:off x="960" y="816"/>
              <a:ext cx="692" cy="51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39" tIns="45717" rIns="91439" bIns="45717" anchor="ctr"/>
            <a:lstStyle/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被替换</a:t>
              </a:r>
            </a:p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的投影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6387" name="组合 96386"/>
          <p:cNvGrpSpPr/>
          <p:nvPr/>
        </p:nvGrpSpPr>
        <p:grpSpPr>
          <a:xfrm>
            <a:off x="1905000" y="5400675"/>
            <a:ext cx="1306513" cy="903288"/>
            <a:chOff x="1296" y="3613"/>
            <a:chExt cx="768" cy="518"/>
          </a:xfrm>
        </p:grpSpPr>
        <p:sp>
          <p:nvSpPr>
            <p:cNvPr id="96388" name="圆角矩形标注 96387"/>
            <p:cNvSpPr/>
            <p:nvPr/>
          </p:nvSpPr>
          <p:spPr>
            <a:xfrm>
              <a:off x="1296" y="3648"/>
              <a:ext cx="768" cy="480"/>
            </a:xfrm>
            <a:prstGeom prst="wedgeRoundRectCallout">
              <a:avLst>
                <a:gd name="adj1" fmla="val 155991"/>
                <a:gd name="adj2" fmla="val -202083"/>
                <a:gd name="adj3" fmla="val 16667"/>
              </a:avLst>
            </a:prstGeom>
            <a:solidFill>
              <a:schemeClr val="hlink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tIns="45717" rIns="91439" bIns="45717" anchor="ctr"/>
            <a:lstStyle/>
            <a:p>
              <a:pPr lvl="0" algn="ctr"/>
              <a:endParaRPr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389" name="文本框 96388"/>
            <p:cNvSpPr txBox="1"/>
            <p:nvPr/>
          </p:nvSpPr>
          <p:spPr>
            <a:xfrm>
              <a:off x="1334" y="3613"/>
              <a:ext cx="692" cy="51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39" tIns="45717" rIns="91439" bIns="45717" anchor="ctr"/>
            <a:lstStyle/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被保留</a:t>
              </a:r>
            </a:p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的投影</a:t>
              </a:r>
              <a:endParaRPr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6390" name="圆角矩形标注 96389"/>
          <p:cNvSpPr/>
          <p:nvPr/>
        </p:nvSpPr>
        <p:spPr>
          <a:xfrm>
            <a:off x="3381375" y="5791200"/>
            <a:ext cx="1714500" cy="836613"/>
          </a:xfrm>
          <a:prstGeom prst="wedgeRoundRectCallout">
            <a:avLst>
              <a:gd name="adj1" fmla="val 43519"/>
              <a:gd name="adj2" fmla="val -108634"/>
              <a:gd name="adj3" fmla="val 16667"/>
            </a:avLst>
          </a:prstGeom>
          <a:solidFill>
            <a:srgbClr val="FFFF66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被保留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的投影面</a:t>
            </a:r>
            <a:endParaRPr lang="zh-CN" altLang="en-US" sz="2800" b="0" dirty="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96391" name="圆角矩形标注 96390"/>
          <p:cNvSpPr/>
          <p:nvPr/>
        </p:nvSpPr>
        <p:spPr>
          <a:xfrm>
            <a:off x="2543175" y="71438"/>
            <a:ext cx="1958975" cy="752475"/>
          </a:xfrm>
          <a:prstGeom prst="wedgeRoundRectCallout">
            <a:avLst>
              <a:gd name="adj1" fmla="val 21718"/>
              <a:gd name="adj2" fmla="val 136708"/>
              <a:gd name="adj3" fmla="val 16667"/>
            </a:avLst>
          </a:prstGeom>
          <a:solidFill>
            <a:schemeClr val="hlink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被替换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的投影面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93" name="文本框 96392"/>
          <p:cNvSpPr txBox="1"/>
          <p:nvPr/>
        </p:nvSpPr>
        <p:spPr>
          <a:xfrm>
            <a:off x="7458075" y="6478588"/>
            <a:ext cx="1606550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0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求面的实形概念</a:t>
            </a:r>
            <a:endParaRPr lang="zh-CN" altLang="en-US" sz="1600" b="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6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90" grpId="0" bldLvl="0" animBg="1"/>
      <p:bldP spid="9639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对象 40961"/>
          <p:cNvGraphicFramePr>
            <a:graphicFrameLocks/>
          </p:cNvGraphicFramePr>
          <p:nvPr/>
        </p:nvGraphicFramePr>
        <p:xfrm>
          <a:off x="1475740" y="260350"/>
          <a:ext cx="6173788" cy="6632575"/>
        </p:xfrm>
        <a:graphic>
          <a:graphicData uri="http://schemas.openxmlformats.org/presentationml/2006/ole">
            <p:oleObj spid="_x0000_s38913" r:id="rId3" imgW="3591426" imgH="4105848" progId="PBrush">
              <p:embed/>
            </p:oleObj>
          </a:graphicData>
        </a:graphic>
      </p:graphicFrame>
      <p:sp>
        <p:nvSpPr>
          <p:cNvPr id="40963" name="矩形 40962"/>
          <p:cNvSpPr/>
          <p:nvPr/>
        </p:nvSpPr>
        <p:spPr>
          <a:xfrm>
            <a:off x="7299325" y="6477000"/>
            <a:ext cx="1809750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0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换面法定义及原则</a:t>
            </a:r>
          </a:p>
        </p:txBody>
      </p:sp>
      <p:sp>
        <p:nvSpPr>
          <p:cNvPr id="40964" name="文本框 40963"/>
          <p:cNvSpPr txBox="1"/>
          <p:nvPr/>
        </p:nvSpPr>
        <p:spPr>
          <a:xfrm>
            <a:off x="4724400" y="3048000"/>
            <a:ext cx="5397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  <p:sp>
        <p:nvSpPr>
          <p:cNvPr id="40965" name="文本框 40964"/>
          <p:cNvSpPr txBox="1"/>
          <p:nvPr/>
        </p:nvSpPr>
        <p:spPr>
          <a:xfrm>
            <a:off x="5410200" y="1828800"/>
            <a:ext cx="8191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框 14338"/>
          <p:cNvSpPr txBox="1"/>
          <p:nvPr/>
        </p:nvSpPr>
        <p:spPr>
          <a:xfrm>
            <a:off x="34925" y="1484630"/>
            <a:ext cx="9144000" cy="2437765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square" lIns="91439" rIns="91439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设立新投影面的基本原则</a:t>
            </a:r>
            <a:r>
              <a:rPr lang="en-US" altLang="zh-CN" sz="280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lvl="0" algn="just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新投影面必须垂直于某一个基本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或被保留的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投影面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以构成新的投影体系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也就是每次只能置换一个投影面。</a:t>
            </a:r>
          </a:p>
          <a:p>
            <a:pPr lvl="0" algn="just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dirty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800" dirty="0">
                <a:solidFill>
                  <a:srgbClr val="660033"/>
                </a:solidFill>
                <a:latin typeface="黑体" pitchFamily="2" charset="-122"/>
                <a:ea typeface="黑体" pitchFamily="2" charset="-122"/>
              </a:rPr>
              <a:t>新投影面的设立必须对空间几何元素处于有利于解题的位置，即一般与几何元素平行或垂直。</a:t>
            </a:r>
          </a:p>
        </p:txBody>
      </p:sp>
      <p:graphicFrame>
        <p:nvGraphicFramePr>
          <p:cNvPr id="14343" name="对象 14342"/>
          <p:cNvGraphicFramePr>
            <a:graphicFrameLocks/>
          </p:cNvGraphicFramePr>
          <p:nvPr/>
        </p:nvGraphicFramePr>
        <p:xfrm>
          <a:off x="5826125" y="5489575"/>
          <a:ext cx="3352800" cy="1368425"/>
        </p:xfrm>
        <a:graphic>
          <a:graphicData uri="http://schemas.openxmlformats.org/presentationml/2006/ole">
            <p:oleObj spid="_x0000_s43009" r:id="rId3" imgW="5715000" imgH="3192463" progId="">
              <p:embed/>
            </p:oleObj>
          </a:graphicData>
        </a:graphic>
      </p:graphicFrame>
      <p:sp>
        <p:nvSpPr>
          <p:cNvPr id="14344" name="文本框 14343"/>
          <p:cNvSpPr txBox="1"/>
          <p:nvPr/>
        </p:nvSpPr>
        <p:spPr>
          <a:xfrm>
            <a:off x="-36830" y="260350"/>
            <a:ext cx="7884160" cy="106680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>
            <a:spAutoFit/>
          </a:bodyPr>
          <a:lstStyle/>
          <a:p>
            <a:pPr lvl="0" algn="l"/>
            <a:r>
              <a:rPr lang="en-US" altLang="zh-CN" sz="3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用设立新投影面来得到几何元素的辅助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新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投影的方法称为换面法。</a:t>
            </a:r>
          </a:p>
        </p:txBody>
      </p:sp>
      <p:sp>
        <p:nvSpPr>
          <p:cNvPr id="14345" name="矩形 14344"/>
          <p:cNvSpPr/>
          <p:nvPr/>
        </p:nvSpPr>
        <p:spPr>
          <a:xfrm>
            <a:off x="34925" y="6477000"/>
            <a:ext cx="1908175" cy="38100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lIns="91439" rIns="91439" anchor="ctr"/>
          <a:lstStyle/>
          <a:p>
            <a:pPr lvl="0" algn="ctr"/>
            <a:r>
              <a:rPr lang="zh-CN" altLang="zh-CN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二  点的投影变换</a:t>
            </a:r>
            <a:endParaRPr lang="en-US" altLang="zh-CN" sz="1600" b="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矩形 2276"/>
          <p:cNvSpPr/>
          <p:nvPr/>
        </p:nvSpPr>
        <p:spPr>
          <a:xfrm>
            <a:off x="251460" y="0"/>
            <a:ext cx="3198813" cy="608013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lIns="91439" rIns="91439" anchor="ctr"/>
          <a:lstStyle/>
          <a:p>
            <a:pPr lvl="0" algn="l"/>
            <a:r>
              <a:rPr lang="zh-CN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  点的投影变换</a:t>
            </a:r>
          </a:p>
        </p:txBody>
      </p:sp>
      <p:sp>
        <p:nvSpPr>
          <p:cNvPr id="2280" name="文本框 2279"/>
          <p:cNvSpPr txBox="1"/>
          <p:nvPr/>
        </p:nvSpPr>
        <p:spPr>
          <a:xfrm>
            <a:off x="34925" y="490538"/>
            <a:ext cx="2848610" cy="9448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点的一次换面</a:t>
            </a:r>
          </a:p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变换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面</a:t>
            </a:r>
          </a:p>
        </p:txBody>
      </p:sp>
      <p:grpSp>
        <p:nvGrpSpPr>
          <p:cNvPr id="2410" name="组合 2409"/>
          <p:cNvGrpSpPr/>
          <p:nvPr/>
        </p:nvGrpSpPr>
        <p:grpSpPr>
          <a:xfrm>
            <a:off x="2092325" y="228600"/>
            <a:ext cx="6019800" cy="6248400"/>
            <a:chOff x="1056" y="384"/>
            <a:chExt cx="3312" cy="3522"/>
          </a:xfrm>
        </p:grpSpPr>
        <p:sp>
          <p:nvSpPr>
            <p:cNvPr id="2133" name="文本框 2132"/>
            <p:cNvSpPr txBox="1"/>
            <p:nvPr/>
          </p:nvSpPr>
          <p:spPr>
            <a:xfrm>
              <a:off x="3072" y="1680"/>
              <a:ext cx="243" cy="292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  <p:grpSp>
          <p:nvGrpSpPr>
            <p:cNvPr id="2285" name="组合 2284"/>
            <p:cNvGrpSpPr/>
            <p:nvPr/>
          </p:nvGrpSpPr>
          <p:grpSpPr>
            <a:xfrm>
              <a:off x="1056" y="1200"/>
              <a:ext cx="1408" cy="2493"/>
              <a:chOff x="240" y="1670"/>
              <a:chExt cx="1184" cy="1984"/>
            </a:xfrm>
          </p:grpSpPr>
          <p:sp>
            <p:nvSpPr>
              <p:cNvPr id="2121" name="文本框 2120"/>
              <p:cNvSpPr txBox="1"/>
              <p:nvPr/>
            </p:nvSpPr>
            <p:spPr>
              <a:xfrm>
                <a:off x="383" y="2845"/>
                <a:ext cx="250" cy="288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6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3600" b="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01" name="文本框 2100"/>
              <p:cNvSpPr txBox="1"/>
              <p:nvPr/>
            </p:nvSpPr>
            <p:spPr>
              <a:xfrm>
                <a:off x="1220" y="3421"/>
                <a:ext cx="204" cy="233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2102" name="文本框 2101"/>
              <p:cNvSpPr txBox="1"/>
              <p:nvPr/>
            </p:nvSpPr>
            <p:spPr>
              <a:xfrm>
                <a:off x="306" y="1670"/>
                <a:ext cx="204" cy="233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</a:p>
            </p:txBody>
          </p:sp>
          <p:sp>
            <p:nvSpPr>
              <p:cNvPr id="2131" name="文本框 2130"/>
              <p:cNvSpPr txBox="1"/>
              <p:nvPr/>
            </p:nvSpPr>
            <p:spPr>
              <a:xfrm>
                <a:off x="240" y="2608"/>
                <a:ext cx="204" cy="233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</p:grpSp>
        <p:sp>
          <p:nvSpPr>
            <p:cNvPr id="2080" name="直接连接符 2079"/>
            <p:cNvSpPr/>
            <p:nvPr/>
          </p:nvSpPr>
          <p:spPr>
            <a:xfrm flipV="1">
              <a:off x="2144" y="2570"/>
              <a:ext cx="0" cy="78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椭圆 2118"/>
            <p:cNvSpPr/>
            <p:nvPr/>
          </p:nvSpPr>
          <p:spPr>
            <a:xfrm>
              <a:off x="1326" y="1983"/>
              <a:ext cx="78" cy="80"/>
            </a:xfrm>
            <a:prstGeom prst="ellipse">
              <a:avLst/>
            </a:prstGeom>
            <a:solidFill>
              <a:schemeClr val="accent2"/>
            </a:solidFill>
            <a:ln w="317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椭圆 2113"/>
            <p:cNvSpPr/>
            <p:nvPr/>
          </p:nvSpPr>
          <p:spPr>
            <a:xfrm>
              <a:off x="2103" y="2529"/>
              <a:ext cx="77" cy="78"/>
            </a:xfrm>
            <a:prstGeom prst="ellipse">
              <a:avLst/>
            </a:prstGeom>
            <a:solidFill>
              <a:schemeClr val="tx2"/>
            </a:solidFill>
            <a:ln w="317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直接连接符 2080"/>
            <p:cNvSpPr/>
            <p:nvPr/>
          </p:nvSpPr>
          <p:spPr>
            <a:xfrm flipH="1" flipV="1">
              <a:off x="1366" y="2021"/>
              <a:ext cx="778" cy="549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直接连接符 2081"/>
            <p:cNvSpPr/>
            <p:nvPr/>
          </p:nvSpPr>
          <p:spPr>
            <a:xfrm flipV="1">
              <a:off x="1366" y="2021"/>
              <a:ext cx="0" cy="78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文本框 2105"/>
            <p:cNvSpPr txBox="1"/>
            <p:nvPr/>
          </p:nvSpPr>
          <p:spPr>
            <a:xfrm>
              <a:off x="1104" y="1696"/>
              <a:ext cx="259" cy="361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07" name="文本框 2106"/>
            <p:cNvSpPr txBox="1"/>
            <p:nvPr/>
          </p:nvSpPr>
          <p:spPr>
            <a:xfrm>
              <a:off x="1920" y="3168"/>
              <a:ext cx="230" cy="379"/>
            </a:xfrm>
            <a:prstGeom prst="rect">
              <a:avLst/>
            </a:prstGeom>
            <a:noFill/>
            <a:ln w="317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10" name="文本框 2109"/>
            <p:cNvSpPr txBox="1"/>
            <p:nvPr/>
          </p:nvSpPr>
          <p:spPr>
            <a:xfrm>
              <a:off x="1872" y="2544"/>
              <a:ext cx="263" cy="327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82" name="直接连接符 2281"/>
            <p:cNvSpPr/>
            <p:nvPr/>
          </p:nvSpPr>
          <p:spPr>
            <a:xfrm>
              <a:off x="1344" y="2784"/>
              <a:ext cx="799" cy="543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直接连接符 2126"/>
            <p:cNvSpPr/>
            <p:nvPr/>
          </p:nvSpPr>
          <p:spPr>
            <a:xfrm flipV="1">
              <a:off x="1056" y="2019"/>
              <a:ext cx="1907" cy="90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直接连接符 2091"/>
            <p:cNvSpPr/>
            <p:nvPr/>
          </p:nvSpPr>
          <p:spPr>
            <a:xfrm flipV="1">
              <a:off x="2461" y="3005"/>
              <a:ext cx="1907" cy="90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直接连接符 2093"/>
            <p:cNvSpPr/>
            <p:nvPr/>
          </p:nvSpPr>
          <p:spPr>
            <a:xfrm flipV="1">
              <a:off x="1056" y="384"/>
              <a:ext cx="1907" cy="819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直接连接符 2094"/>
            <p:cNvSpPr/>
            <p:nvPr/>
          </p:nvSpPr>
          <p:spPr>
            <a:xfrm flipV="1">
              <a:off x="1056" y="1203"/>
              <a:ext cx="0" cy="172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直接连接符 2095"/>
            <p:cNvSpPr/>
            <p:nvPr/>
          </p:nvSpPr>
          <p:spPr>
            <a:xfrm>
              <a:off x="1075" y="2923"/>
              <a:ext cx="1386" cy="983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直接连接符 2125"/>
            <p:cNvSpPr/>
            <p:nvPr/>
          </p:nvSpPr>
          <p:spPr>
            <a:xfrm>
              <a:off x="2963" y="384"/>
              <a:ext cx="1" cy="163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直接连接符 2127"/>
            <p:cNvSpPr/>
            <p:nvPr/>
          </p:nvSpPr>
          <p:spPr>
            <a:xfrm flipH="1" flipV="1">
              <a:off x="2981" y="2022"/>
              <a:ext cx="1387" cy="983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8" name="文本框 2407"/>
            <p:cNvSpPr txBox="1"/>
            <p:nvPr/>
          </p:nvSpPr>
          <p:spPr>
            <a:xfrm flipH="1">
              <a:off x="1923" y="3072"/>
              <a:ext cx="404" cy="36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85" name="组合 2484"/>
          <p:cNvGrpSpPr/>
          <p:nvPr/>
        </p:nvGrpSpPr>
        <p:grpSpPr>
          <a:xfrm>
            <a:off x="5673725" y="3733800"/>
            <a:ext cx="3124200" cy="1981200"/>
            <a:chOff x="3552" y="2352"/>
            <a:chExt cx="1968" cy="1248"/>
          </a:xfrm>
        </p:grpSpPr>
        <p:sp>
          <p:nvSpPr>
            <p:cNvPr id="2435" name="文本框 2434"/>
            <p:cNvSpPr txBox="1"/>
            <p:nvPr/>
          </p:nvSpPr>
          <p:spPr>
            <a:xfrm>
              <a:off x="3552" y="2352"/>
              <a:ext cx="384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lIns="91446" tIns="45717" rIns="91446" bIns="45717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6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59" name="圆角矩形标注 2458"/>
            <p:cNvSpPr/>
            <p:nvPr/>
          </p:nvSpPr>
          <p:spPr>
            <a:xfrm>
              <a:off x="4944" y="3216"/>
              <a:ext cx="576" cy="384"/>
            </a:xfrm>
            <a:prstGeom prst="wedgeRoundRectCallout">
              <a:avLst>
                <a:gd name="adj1" fmla="val -277083"/>
                <a:gd name="adj2" fmla="val -178907"/>
                <a:gd name="adj3" fmla="val 16667"/>
              </a:avLst>
            </a:prstGeom>
            <a:solidFill>
              <a:srgbClr val="FFFF66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新轴</a:t>
              </a:r>
              <a:endPara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461" name="椭圆形标注 2460"/>
          <p:cNvSpPr/>
          <p:nvPr/>
        </p:nvSpPr>
        <p:spPr>
          <a:xfrm>
            <a:off x="6207125" y="5791200"/>
            <a:ext cx="2286000" cy="762000"/>
          </a:xfrm>
          <a:prstGeom prst="wedgeEllipseCallout">
            <a:avLst>
              <a:gd name="adj1" fmla="val -150000"/>
              <a:gd name="adj2" fmla="val -109375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被保留的投影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476" name="组合 2475"/>
          <p:cNvGrpSpPr/>
          <p:nvPr/>
        </p:nvGrpSpPr>
        <p:grpSpPr>
          <a:xfrm>
            <a:off x="5597525" y="914400"/>
            <a:ext cx="2438400" cy="1611313"/>
            <a:chOff x="3312" y="672"/>
            <a:chExt cx="1536" cy="1015"/>
          </a:xfrm>
        </p:grpSpPr>
        <p:sp>
          <p:nvSpPr>
            <p:cNvPr id="2449" name="文本框 2448"/>
            <p:cNvSpPr txBox="1"/>
            <p:nvPr/>
          </p:nvSpPr>
          <p:spPr>
            <a:xfrm>
              <a:off x="3312" y="1360"/>
              <a:ext cx="354" cy="32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39" tIns="45717" rIns="91439" bIns="45717" anchor="t">
              <a:spAutoFit/>
            </a:bodyPr>
            <a:lstStyle/>
            <a:p>
              <a:pPr lvl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62" name="圆角矩形标注 2461"/>
            <p:cNvSpPr/>
            <p:nvPr/>
          </p:nvSpPr>
          <p:spPr>
            <a:xfrm>
              <a:off x="3792" y="672"/>
              <a:ext cx="1056" cy="432"/>
            </a:xfrm>
            <a:prstGeom prst="wedgeRoundRectCallout">
              <a:avLst>
                <a:gd name="adj1" fmla="val -64394"/>
                <a:gd name="adj2" fmla="val 140046"/>
                <a:gd name="adj3" fmla="val 16667"/>
              </a:avLst>
            </a:prstGeom>
            <a:solidFill>
              <a:srgbClr val="FFFF66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新投影面</a:t>
              </a:r>
              <a:endParaRPr lang="zh-CN" altLang="en-US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65" name="组合 2464"/>
          <p:cNvGrpSpPr/>
          <p:nvPr/>
        </p:nvGrpSpPr>
        <p:grpSpPr>
          <a:xfrm>
            <a:off x="5978525" y="2133600"/>
            <a:ext cx="2971800" cy="2205038"/>
            <a:chOff x="3696" y="1344"/>
            <a:chExt cx="1872" cy="1389"/>
          </a:xfrm>
        </p:grpSpPr>
        <p:sp>
          <p:nvSpPr>
            <p:cNvPr id="2456" name="文本框 2455"/>
            <p:cNvSpPr txBox="1"/>
            <p:nvPr/>
          </p:nvSpPr>
          <p:spPr>
            <a:xfrm>
              <a:off x="3888" y="1344"/>
              <a:ext cx="1680" cy="33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tIns="45717" rIns="91439" bIns="45717" anchor="ctr"/>
            <a:lstStyle/>
            <a:p>
              <a:pPr lvl="0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新投影体系V1/H</a:t>
              </a:r>
            </a:p>
          </p:txBody>
        </p:sp>
        <p:sp>
          <p:nvSpPr>
            <p:cNvPr id="2457" name="直接连接符 2456"/>
            <p:cNvSpPr/>
            <p:nvPr/>
          </p:nvSpPr>
          <p:spPr>
            <a:xfrm flipH="1">
              <a:off x="4176" y="1632"/>
              <a:ext cx="240" cy="110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" name="直接连接符 2463"/>
            <p:cNvSpPr/>
            <p:nvPr/>
          </p:nvSpPr>
          <p:spPr>
            <a:xfrm flipH="1">
              <a:off x="3696" y="1632"/>
              <a:ext cx="72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6" name="圆角矩形标注 2465"/>
          <p:cNvSpPr/>
          <p:nvPr/>
        </p:nvSpPr>
        <p:spPr>
          <a:xfrm>
            <a:off x="2320925" y="5486400"/>
            <a:ext cx="914400" cy="609600"/>
          </a:xfrm>
          <a:prstGeom prst="wedgeRoundRectCallout">
            <a:avLst>
              <a:gd name="adj1" fmla="val 64412"/>
              <a:gd name="adj2" fmla="val -269792"/>
              <a:gd name="adj3" fmla="val 16667"/>
            </a:avLst>
          </a:prstGeom>
          <a:solidFill>
            <a:srgbClr val="FFFF66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latin typeface="黑体" charset="0"/>
                <a:ea typeface="黑体" charset="0"/>
              </a:rPr>
              <a:t>老轴</a:t>
            </a:r>
            <a:endParaRPr lang="zh-CN" altLang="en-US" sz="2800" dirty="0">
              <a:solidFill>
                <a:srgbClr val="FF0000"/>
              </a:solidFill>
              <a:latin typeface="黑体" charset="0"/>
              <a:ea typeface="黑体" charset="0"/>
            </a:endParaRPr>
          </a:p>
        </p:txBody>
      </p:sp>
      <p:sp>
        <p:nvSpPr>
          <p:cNvPr id="2474" name="圆角矩形标注 2473"/>
          <p:cNvSpPr/>
          <p:nvPr/>
        </p:nvSpPr>
        <p:spPr>
          <a:xfrm>
            <a:off x="5673725" y="228600"/>
            <a:ext cx="1066800" cy="609600"/>
          </a:xfrm>
          <a:prstGeom prst="wedgeRoundRectCallout">
            <a:avLst>
              <a:gd name="adj1" fmla="val -157736"/>
              <a:gd name="adj2" fmla="val 354426"/>
              <a:gd name="adj3" fmla="val 16667"/>
            </a:avLst>
          </a:prstGeom>
          <a:solidFill>
            <a:schemeClr val="hlink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新投影</a:t>
            </a:r>
          </a:p>
        </p:txBody>
      </p:sp>
      <p:sp>
        <p:nvSpPr>
          <p:cNvPr id="2475" name="圆角矩形标注 2474"/>
          <p:cNvSpPr/>
          <p:nvPr/>
        </p:nvSpPr>
        <p:spPr>
          <a:xfrm>
            <a:off x="339725" y="3657600"/>
            <a:ext cx="1600200" cy="838200"/>
          </a:xfrm>
          <a:prstGeom prst="wedgeRoundRectCallout">
            <a:avLst>
              <a:gd name="adj1" fmla="val 97125"/>
              <a:gd name="adj2" fmla="val -109282"/>
              <a:gd name="adj3" fmla="val 16667"/>
            </a:avLst>
          </a:prstGeom>
          <a:solidFill>
            <a:srgbClr val="FFFF66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被替换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的投影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481" name="组合 2480"/>
          <p:cNvGrpSpPr/>
          <p:nvPr/>
        </p:nvGrpSpPr>
        <p:grpSpPr>
          <a:xfrm>
            <a:off x="415925" y="4419600"/>
            <a:ext cx="2209800" cy="1828800"/>
            <a:chOff x="144" y="2832"/>
            <a:chExt cx="1392" cy="1152"/>
          </a:xfrm>
        </p:grpSpPr>
        <p:sp>
          <p:nvSpPr>
            <p:cNvPr id="2468" name="矩形 2467"/>
            <p:cNvSpPr/>
            <p:nvPr/>
          </p:nvSpPr>
          <p:spPr>
            <a:xfrm>
              <a:off x="144" y="3360"/>
              <a:ext cx="1152" cy="62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老投影体</a:t>
              </a:r>
            </a:p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系V/H</a:t>
              </a:r>
              <a:endParaRPr lang="zh-CN" altLang="en-US" sz="2800" b="0" dirty="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  <p:sp>
          <p:nvSpPr>
            <p:cNvPr id="2478" name="直接连接符 2477"/>
            <p:cNvSpPr/>
            <p:nvPr/>
          </p:nvSpPr>
          <p:spPr>
            <a:xfrm flipV="1">
              <a:off x="1056" y="2832"/>
              <a:ext cx="240" cy="5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0" name="直接连接符 2479"/>
            <p:cNvSpPr/>
            <p:nvPr/>
          </p:nvSpPr>
          <p:spPr>
            <a:xfrm flipV="1">
              <a:off x="1056" y="3120"/>
              <a:ext cx="48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82" name="椭圆形标注 2481"/>
          <p:cNvSpPr/>
          <p:nvPr/>
        </p:nvSpPr>
        <p:spPr>
          <a:xfrm>
            <a:off x="6876415" y="3212465"/>
            <a:ext cx="2286000" cy="990600"/>
          </a:xfrm>
          <a:prstGeom prst="wedgeEllipseCallout">
            <a:avLst>
              <a:gd name="adj1" fmla="val -46042"/>
              <a:gd name="adj2" fmla="val 83333"/>
            </a:avLst>
          </a:prstGeom>
          <a:solidFill>
            <a:schemeClr val="hlink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被保留</a:t>
            </a:r>
          </a:p>
          <a:p>
            <a:pPr lvl="0" algn="l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的投影面</a:t>
            </a:r>
          </a:p>
        </p:txBody>
      </p:sp>
      <p:sp>
        <p:nvSpPr>
          <p:cNvPr id="2483" name="圆角矩形标注 2482"/>
          <p:cNvSpPr/>
          <p:nvPr/>
        </p:nvSpPr>
        <p:spPr>
          <a:xfrm>
            <a:off x="263525" y="1905000"/>
            <a:ext cx="1600200" cy="838200"/>
          </a:xfrm>
          <a:prstGeom prst="wedgeRoundRectCallout">
            <a:avLst>
              <a:gd name="adj1" fmla="val 93750"/>
              <a:gd name="adj2" fmla="val 19130"/>
              <a:gd name="adj3" fmla="val 16667"/>
            </a:avLst>
          </a:prstGeom>
          <a:solidFill>
            <a:schemeClr val="hlink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被替换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的投影面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84" name="文本框 2483"/>
          <p:cNvSpPr txBox="1"/>
          <p:nvPr/>
        </p:nvSpPr>
        <p:spPr>
          <a:xfrm>
            <a:off x="6838950" y="6518275"/>
            <a:ext cx="223202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投影面展开及投影规律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418" name="组合 2417"/>
          <p:cNvGrpSpPr/>
          <p:nvPr/>
        </p:nvGrpSpPr>
        <p:grpSpPr>
          <a:xfrm>
            <a:off x="3575050" y="1676400"/>
            <a:ext cx="2778125" cy="2757488"/>
            <a:chOff x="2256" y="1200"/>
            <a:chExt cx="1528" cy="1554"/>
          </a:xfrm>
        </p:grpSpPr>
        <p:grpSp>
          <p:nvGrpSpPr>
            <p:cNvPr id="2288" name="组合 2287"/>
            <p:cNvGrpSpPr/>
            <p:nvPr/>
          </p:nvGrpSpPr>
          <p:grpSpPr>
            <a:xfrm>
              <a:off x="2304" y="1200"/>
              <a:ext cx="1475" cy="1554"/>
              <a:chOff x="893" y="1777"/>
              <a:chExt cx="1111" cy="1188"/>
            </a:xfrm>
          </p:grpSpPr>
          <p:sp>
            <p:nvSpPr>
              <p:cNvPr id="2086" name="直接连接符 2085"/>
              <p:cNvSpPr/>
              <p:nvPr/>
            </p:nvSpPr>
            <p:spPr>
              <a:xfrm flipV="1">
                <a:off x="2004" y="1965"/>
                <a:ext cx="0" cy="1000"/>
              </a:xfrm>
              <a:prstGeom prst="line">
                <a:avLst/>
              </a:prstGeom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" name="直接连接符 2141"/>
              <p:cNvSpPr/>
              <p:nvPr/>
            </p:nvSpPr>
            <p:spPr>
              <a:xfrm flipH="1" flipV="1">
                <a:off x="893" y="2777"/>
                <a:ext cx="1111" cy="188"/>
              </a:xfrm>
              <a:prstGeom prst="line">
                <a:avLst/>
              </a:prstGeom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3" name="直接连接符 2142"/>
              <p:cNvSpPr/>
              <p:nvPr/>
            </p:nvSpPr>
            <p:spPr>
              <a:xfrm flipV="1">
                <a:off x="893" y="1777"/>
                <a:ext cx="0" cy="1000"/>
              </a:xfrm>
              <a:prstGeom prst="line">
                <a:avLst/>
              </a:prstGeom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4" name="直接连接符 2143"/>
              <p:cNvSpPr/>
              <p:nvPr/>
            </p:nvSpPr>
            <p:spPr>
              <a:xfrm>
                <a:off x="893" y="1777"/>
                <a:ext cx="1111" cy="188"/>
              </a:xfrm>
              <a:prstGeom prst="line">
                <a:avLst/>
              </a:prstGeom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4" name="组合 2413"/>
            <p:cNvGrpSpPr/>
            <p:nvPr/>
          </p:nvGrpSpPr>
          <p:grpSpPr>
            <a:xfrm>
              <a:off x="2256" y="1392"/>
              <a:ext cx="1528" cy="1131"/>
              <a:chOff x="1895" y="1403"/>
              <a:chExt cx="1528" cy="1131"/>
            </a:xfrm>
          </p:grpSpPr>
          <p:sp>
            <p:nvSpPr>
              <p:cNvPr id="2415" name="直接连接符 2414"/>
              <p:cNvSpPr/>
              <p:nvPr/>
            </p:nvSpPr>
            <p:spPr>
              <a:xfrm flipV="1">
                <a:off x="1895" y="2031"/>
                <a:ext cx="1082" cy="503"/>
              </a:xfrm>
              <a:prstGeom prst="line">
                <a:avLst/>
              </a:prstGeom>
              <a:ln w="88900" cap="flat" cmpd="sng">
                <a:solidFill>
                  <a:schemeClr val="bg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" name="直接连接符 2415"/>
              <p:cNvSpPr/>
              <p:nvPr/>
            </p:nvSpPr>
            <p:spPr>
              <a:xfrm>
                <a:off x="2977" y="1403"/>
                <a:ext cx="0" cy="628"/>
              </a:xfrm>
              <a:prstGeom prst="line">
                <a:avLst/>
              </a:prstGeom>
              <a:ln w="88900" cap="flat" cmpd="sng">
                <a:solidFill>
                  <a:schemeClr val="bg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" name="直接连接符 2416"/>
              <p:cNvSpPr/>
              <p:nvPr/>
            </p:nvSpPr>
            <p:spPr>
              <a:xfrm>
                <a:off x="2977" y="2031"/>
                <a:ext cx="446" cy="315"/>
              </a:xfrm>
              <a:prstGeom prst="line">
                <a:avLst/>
              </a:prstGeom>
              <a:ln w="88900" cap="flat" cmpd="sng">
                <a:solidFill>
                  <a:schemeClr val="bg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19" name="组合 2418"/>
          <p:cNvGrpSpPr/>
          <p:nvPr/>
        </p:nvGrpSpPr>
        <p:grpSpPr>
          <a:xfrm>
            <a:off x="4098925" y="1676400"/>
            <a:ext cx="1328738" cy="3697288"/>
            <a:chOff x="2544" y="1248"/>
            <a:chExt cx="731" cy="2084"/>
          </a:xfrm>
        </p:grpSpPr>
        <p:sp>
          <p:nvSpPr>
            <p:cNvPr id="2420" name="椭圆 2419"/>
            <p:cNvSpPr/>
            <p:nvPr/>
          </p:nvSpPr>
          <p:spPr>
            <a:xfrm>
              <a:off x="2761" y="1743"/>
              <a:ext cx="86" cy="81"/>
            </a:xfrm>
            <a:prstGeom prst="ellipse">
              <a:avLst/>
            </a:prstGeom>
            <a:solidFill>
              <a:schemeClr val="tx2"/>
            </a:solidFill>
            <a:ln w="31750">
              <a:noFill/>
            </a:ln>
          </p:spPr>
          <p:txBody>
            <a:bodyPr wrap="none" lIns="91446" tIns="45717" rIns="91446" bIns="45717" anchor="ctr"/>
            <a:lstStyle/>
            <a:p>
              <a:pPr lvl="0" algn="ctr"/>
              <a:endParaRPr sz="2800" b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21" name="直接连接符 2420"/>
            <p:cNvSpPr/>
            <p:nvPr/>
          </p:nvSpPr>
          <p:spPr>
            <a:xfrm flipV="1">
              <a:off x="2806" y="1781"/>
              <a:ext cx="0" cy="822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2" name="直接连接符 2421"/>
            <p:cNvSpPr/>
            <p:nvPr/>
          </p:nvSpPr>
          <p:spPr>
            <a:xfrm flipV="1">
              <a:off x="2545" y="1781"/>
              <a:ext cx="261" cy="74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3" name="文本框 2422"/>
            <p:cNvSpPr txBox="1"/>
            <p:nvPr/>
          </p:nvSpPr>
          <p:spPr>
            <a:xfrm>
              <a:off x="2544" y="1248"/>
              <a:ext cx="436" cy="37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ctr"/>
            <a:lstStyle/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6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24" name="文本框 2423"/>
            <p:cNvSpPr txBox="1"/>
            <p:nvPr/>
          </p:nvSpPr>
          <p:spPr>
            <a:xfrm>
              <a:off x="2788" y="2165"/>
              <a:ext cx="487" cy="37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ctr"/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X1</a:t>
              </a:r>
              <a:endPara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25" name="组合 2424"/>
            <p:cNvGrpSpPr/>
            <p:nvPr/>
          </p:nvGrpSpPr>
          <p:grpSpPr>
            <a:xfrm>
              <a:off x="2762" y="2640"/>
              <a:ext cx="255" cy="190"/>
              <a:chOff x="1296" y="2880"/>
              <a:chExt cx="192" cy="144"/>
            </a:xfrm>
          </p:grpSpPr>
          <p:sp>
            <p:nvSpPr>
              <p:cNvPr id="2426" name="直接连接符 2425"/>
              <p:cNvSpPr/>
              <p:nvPr/>
            </p:nvSpPr>
            <p:spPr>
              <a:xfrm flipH="1">
                <a:off x="1440" y="2880"/>
                <a:ext cx="48" cy="144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7" name="直接连接符 2426"/>
              <p:cNvSpPr/>
              <p:nvPr/>
            </p:nvSpPr>
            <p:spPr>
              <a:xfrm rot="-151599" flipH="1" flipV="1">
                <a:off x="1296" y="2976"/>
                <a:ext cx="144" cy="4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28" name="直接连接符 2427"/>
            <p:cNvSpPr/>
            <p:nvPr/>
          </p:nvSpPr>
          <p:spPr>
            <a:xfrm rot="120000" flipV="1">
              <a:off x="2544" y="2592"/>
              <a:ext cx="261" cy="74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0" grpId="0" build="p"/>
      <p:bldP spid="2461" grpId="0" bldLvl="0" animBg="1"/>
      <p:bldP spid="2466" grpId="0" bldLvl="0" animBg="1"/>
      <p:bldP spid="2474" grpId="0" bldLvl="0" animBg="1"/>
      <p:bldP spid="2475" grpId="0" bldLvl="0" animBg="1"/>
      <p:bldP spid="2482" grpId="0" bldLvl="0" animBg="1"/>
      <p:bldP spid="248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08" name="组合 100607"/>
          <p:cNvGrpSpPr/>
          <p:nvPr/>
        </p:nvGrpSpPr>
        <p:grpSpPr>
          <a:xfrm>
            <a:off x="250825" y="0"/>
            <a:ext cx="8915400" cy="6851650"/>
            <a:chOff x="158" y="0"/>
            <a:chExt cx="5616" cy="4316"/>
          </a:xfrm>
        </p:grpSpPr>
        <p:sp>
          <p:nvSpPr>
            <p:cNvPr id="100505" name="矩形 100504"/>
            <p:cNvSpPr/>
            <p:nvPr/>
          </p:nvSpPr>
          <p:spPr>
            <a:xfrm>
              <a:off x="1886" y="0"/>
              <a:ext cx="3888" cy="1133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 lIns="91439" rIns="91439">
              <a:spAutoFit/>
            </a:bodyPr>
            <a:lstStyle/>
            <a:p>
              <a:pPr lvl="0"/>
              <a:r>
                <a:rPr lang="en-US" altLang="zh-CN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(1)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点的新投影与被保留投影的连线垂直于新轴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。</a:t>
              </a:r>
            </a:p>
            <a:p>
              <a:pPr lvl="0"/>
              <a:r>
                <a:rPr lang="en-US" altLang="zh-CN" sz="2800" dirty="0">
                  <a:latin typeface="黑体" pitchFamily="2" charset="-122"/>
                  <a:ea typeface="黑体" pitchFamily="2" charset="-122"/>
                  <a:sym typeface="+mn-ea"/>
                </a:rPr>
                <a:t>(2)</a:t>
              </a:r>
              <a:r>
                <a:rPr lang="en-US" altLang="zh-CN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点的新投影到新轴的距离等于被替换的投影到老轴的距离</a:t>
              </a:r>
              <a:r>
                <a:rPr lang="en-US" altLang="zh-CN" sz="2800" dirty="0">
                  <a:latin typeface="黑体" pitchFamily="2" charset="-122"/>
                  <a:ea typeface="黑体" pitchFamily="2" charset="-122"/>
                </a:rPr>
                <a:t>。</a:t>
              </a:r>
              <a:endPara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0506" name="组合 100505"/>
            <p:cNvGrpSpPr/>
            <p:nvPr/>
          </p:nvGrpSpPr>
          <p:grpSpPr>
            <a:xfrm>
              <a:off x="3326" y="1296"/>
              <a:ext cx="2436" cy="2616"/>
              <a:chOff x="3158" y="1039"/>
              <a:chExt cx="2495" cy="2477"/>
            </a:xfrm>
          </p:grpSpPr>
          <p:grpSp>
            <p:nvGrpSpPr>
              <p:cNvPr id="100507" name="组合 100506"/>
              <p:cNvGrpSpPr/>
              <p:nvPr/>
            </p:nvGrpSpPr>
            <p:grpSpPr>
              <a:xfrm>
                <a:off x="3168" y="1056"/>
                <a:ext cx="2448" cy="2448"/>
                <a:chOff x="3168" y="1056"/>
                <a:chExt cx="2448" cy="2448"/>
              </a:xfrm>
            </p:grpSpPr>
            <p:sp>
              <p:nvSpPr>
                <p:cNvPr id="100508" name="直接连接符 100507"/>
                <p:cNvSpPr/>
                <p:nvPr/>
              </p:nvSpPr>
              <p:spPr>
                <a:xfrm>
                  <a:off x="3548" y="2358"/>
                  <a:ext cx="0" cy="78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09" name="直接连接符 100508"/>
                <p:cNvSpPr/>
                <p:nvPr/>
              </p:nvSpPr>
              <p:spPr>
                <a:xfrm flipV="1">
                  <a:off x="4080" y="1824"/>
                  <a:ext cx="1008" cy="528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0510" name="组合 100509"/>
                <p:cNvGrpSpPr/>
                <p:nvPr/>
              </p:nvGrpSpPr>
              <p:grpSpPr>
                <a:xfrm>
                  <a:off x="3168" y="1056"/>
                  <a:ext cx="2448" cy="2448"/>
                  <a:chOff x="3168" y="1056"/>
                  <a:chExt cx="2448" cy="2448"/>
                </a:xfrm>
              </p:grpSpPr>
              <p:sp>
                <p:nvSpPr>
                  <p:cNvPr id="100511" name="椭圆 100510"/>
                  <p:cNvSpPr/>
                  <p:nvPr/>
                </p:nvSpPr>
                <p:spPr>
                  <a:xfrm>
                    <a:off x="3518" y="3110"/>
                    <a:ext cx="55" cy="5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2" name="直接连接符 100511"/>
                  <p:cNvSpPr/>
                  <p:nvPr/>
                </p:nvSpPr>
                <p:spPr>
                  <a:xfrm flipV="1">
                    <a:off x="3548" y="1681"/>
                    <a:ext cx="0" cy="677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3" name="直接连接符 100512"/>
                  <p:cNvSpPr/>
                  <p:nvPr/>
                </p:nvSpPr>
                <p:spPr>
                  <a:xfrm>
                    <a:off x="3168" y="2358"/>
                    <a:ext cx="162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4" name="直接连接符 100513"/>
                  <p:cNvSpPr/>
                  <p:nvPr/>
                </p:nvSpPr>
                <p:spPr>
                  <a:xfrm flipV="1">
                    <a:off x="3548" y="2462"/>
                    <a:ext cx="1356" cy="677"/>
                  </a:xfrm>
                  <a:prstGeom prst="line">
                    <a:avLst/>
                  </a:prstGeom>
                  <a:ln w="3810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5" name="直接连接符 100514"/>
                  <p:cNvSpPr/>
                  <p:nvPr/>
                </p:nvSpPr>
                <p:spPr>
                  <a:xfrm flipV="1">
                    <a:off x="3168" y="1056"/>
                    <a:ext cx="0" cy="1302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6" name="直接连接符 100515"/>
                  <p:cNvSpPr/>
                  <p:nvPr/>
                </p:nvSpPr>
                <p:spPr>
                  <a:xfrm>
                    <a:off x="3168" y="1056"/>
                    <a:ext cx="162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7" name="直接连接符 100516"/>
                  <p:cNvSpPr/>
                  <p:nvPr/>
                </p:nvSpPr>
                <p:spPr>
                  <a:xfrm>
                    <a:off x="3168" y="2358"/>
                    <a:ext cx="0" cy="114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8" name="直接连接符 100517"/>
                  <p:cNvSpPr/>
                  <p:nvPr/>
                </p:nvSpPr>
                <p:spPr>
                  <a:xfrm>
                    <a:off x="3168" y="3504"/>
                    <a:ext cx="162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19" name="直接连接符 100518"/>
                  <p:cNvSpPr/>
                  <p:nvPr/>
                </p:nvSpPr>
                <p:spPr>
                  <a:xfrm>
                    <a:off x="4796" y="1056"/>
                    <a:ext cx="0" cy="244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20" name="椭圆 100519"/>
                  <p:cNvSpPr/>
                  <p:nvPr/>
                </p:nvSpPr>
                <p:spPr>
                  <a:xfrm>
                    <a:off x="3518" y="1681"/>
                    <a:ext cx="55" cy="5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21" name="椭圆 100520"/>
                  <p:cNvSpPr/>
                  <p:nvPr/>
                </p:nvSpPr>
                <p:spPr>
                  <a:xfrm>
                    <a:off x="4875" y="2434"/>
                    <a:ext cx="54" cy="5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22" name="直接连接符 100521"/>
                  <p:cNvSpPr/>
                  <p:nvPr/>
                </p:nvSpPr>
                <p:spPr>
                  <a:xfrm>
                    <a:off x="4080" y="2352"/>
                    <a:ext cx="528" cy="912"/>
                  </a:xfrm>
                  <a:prstGeom prst="line">
                    <a:avLst/>
                  </a:prstGeom>
                  <a:ln w="3810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23" name="直接连接符 100522"/>
                  <p:cNvSpPr/>
                  <p:nvPr/>
                </p:nvSpPr>
                <p:spPr>
                  <a:xfrm>
                    <a:off x="5088" y="1824"/>
                    <a:ext cx="528" cy="960"/>
                  </a:xfrm>
                  <a:prstGeom prst="line">
                    <a:avLst/>
                  </a:prstGeom>
                  <a:ln w="3810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24" name="直接连接符 100523"/>
                  <p:cNvSpPr/>
                  <p:nvPr/>
                </p:nvSpPr>
                <p:spPr>
                  <a:xfrm flipV="1">
                    <a:off x="4608" y="2784"/>
                    <a:ext cx="1008" cy="480"/>
                  </a:xfrm>
                  <a:prstGeom prst="line">
                    <a:avLst/>
                  </a:prstGeom>
                  <a:ln w="3810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0525" name="文本框 100524"/>
              <p:cNvSpPr txBox="1"/>
              <p:nvPr/>
            </p:nvSpPr>
            <p:spPr>
              <a:xfrm>
                <a:off x="3542" y="1321"/>
                <a:ext cx="352" cy="39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</a:p>
            </p:txBody>
          </p:sp>
          <p:sp>
            <p:nvSpPr>
              <p:cNvPr id="100526" name="文本框 100525"/>
              <p:cNvSpPr txBox="1"/>
              <p:nvPr/>
            </p:nvSpPr>
            <p:spPr>
              <a:xfrm>
                <a:off x="3312" y="2815"/>
                <a:ext cx="268" cy="39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27" name="文本框 100526"/>
              <p:cNvSpPr txBox="1"/>
              <p:nvPr/>
            </p:nvSpPr>
            <p:spPr>
              <a:xfrm>
                <a:off x="4896" y="2192"/>
                <a:ext cx="455" cy="39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  <a:r>
                  <a:rPr lang="en-US" altLang="zh-CN" sz="37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28" name="文本框 100527"/>
              <p:cNvSpPr txBox="1"/>
              <p:nvPr/>
            </p:nvSpPr>
            <p:spPr>
              <a:xfrm>
                <a:off x="3216" y="1039"/>
                <a:ext cx="307" cy="34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29" name="文本框 100528"/>
              <p:cNvSpPr txBox="1"/>
              <p:nvPr/>
            </p:nvSpPr>
            <p:spPr>
              <a:xfrm>
                <a:off x="3254" y="3161"/>
                <a:ext cx="295" cy="311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30" name="文本框 100529"/>
              <p:cNvSpPr txBox="1"/>
              <p:nvPr/>
            </p:nvSpPr>
            <p:spPr>
              <a:xfrm>
                <a:off x="3158" y="2025"/>
                <a:ext cx="306" cy="34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31" name="文本框 100530"/>
              <p:cNvSpPr txBox="1"/>
              <p:nvPr/>
            </p:nvSpPr>
            <p:spPr>
              <a:xfrm>
                <a:off x="3552" y="1903"/>
                <a:ext cx="371" cy="39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37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32" name="文本框 100531"/>
              <p:cNvSpPr txBox="1"/>
              <p:nvPr/>
            </p:nvSpPr>
            <p:spPr>
              <a:xfrm rot="3765381">
                <a:off x="4299" y="3146"/>
                <a:ext cx="363" cy="376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32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33" name="文本框 100532"/>
              <p:cNvSpPr txBox="1"/>
              <p:nvPr/>
            </p:nvSpPr>
            <p:spPr>
              <a:xfrm rot="3426856">
                <a:off x="5318" y="2515"/>
                <a:ext cx="333" cy="3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r>
                  <a:rPr lang="en-US" altLang="zh-CN" sz="28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34" name="文本框 100533"/>
              <p:cNvSpPr txBox="1"/>
              <p:nvPr/>
            </p:nvSpPr>
            <p:spPr>
              <a:xfrm>
                <a:off x="3888" y="2383"/>
                <a:ext cx="518" cy="39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37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37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X1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00554" name="组合 100553"/>
            <p:cNvGrpSpPr/>
            <p:nvPr/>
          </p:nvGrpSpPr>
          <p:grpSpPr>
            <a:xfrm>
              <a:off x="2035" y="3370"/>
              <a:ext cx="691" cy="485"/>
              <a:chOff x="2021" y="3370"/>
              <a:chExt cx="691" cy="485"/>
            </a:xfrm>
          </p:grpSpPr>
          <p:sp>
            <p:nvSpPr>
              <p:cNvPr id="100535" name="文本框 100534"/>
              <p:cNvSpPr txBox="1"/>
              <p:nvPr/>
            </p:nvSpPr>
            <p:spPr>
              <a:xfrm rot="3976284">
                <a:off x="2041" y="3546"/>
                <a:ext cx="288" cy="32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28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536" name="文本框 100535"/>
              <p:cNvSpPr txBox="1"/>
              <p:nvPr/>
            </p:nvSpPr>
            <p:spPr>
              <a:xfrm rot="3426856">
                <a:off x="2371" y="3381"/>
                <a:ext cx="352" cy="32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 wrap="none" lIns="91026" tIns="47702" rIns="91026" bIns="47702" anchor="t">
                <a:spAutoFit/>
              </a:bodyPr>
              <a:lstStyle/>
              <a:p>
                <a:pPr lvl="0"/>
                <a:r>
                  <a:rPr lang="en-US" altLang="zh-CN" sz="28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r>
                  <a:rPr lang="en-US" altLang="zh-CN" sz="2800" b="1" baseline="-25000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00558" name="组合 100557"/>
            <p:cNvGrpSpPr/>
            <p:nvPr/>
          </p:nvGrpSpPr>
          <p:grpSpPr>
            <a:xfrm>
              <a:off x="926" y="2544"/>
              <a:ext cx="324" cy="653"/>
              <a:chOff x="912" y="2544"/>
              <a:chExt cx="324" cy="653"/>
            </a:xfrm>
          </p:grpSpPr>
          <p:sp>
            <p:nvSpPr>
              <p:cNvPr id="100555" name="文本框 100554"/>
              <p:cNvSpPr txBox="1"/>
              <p:nvPr/>
            </p:nvSpPr>
            <p:spPr>
              <a:xfrm>
                <a:off x="912" y="2544"/>
                <a:ext cx="301" cy="36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</a:p>
            </p:txBody>
          </p:sp>
          <p:sp>
            <p:nvSpPr>
              <p:cNvPr id="100556" name="文本框 100555"/>
              <p:cNvSpPr txBox="1"/>
              <p:nvPr/>
            </p:nvSpPr>
            <p:spPr>
              <a:xfrm>
                <a:off x="912" y="2832"/>
                <a:ext cx="324" cy="365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</p:grpSp>
        <p:sp>
          <p:nvSpPr>
            <p:cNvPr id="100600" name="文本框 100599"/>
            <p:cNvSpPr txBox="1"/>
            <p:nvPr/>
          </p:nvSpPr>
          <p:spPr>
            <a:xfrm>
              <a:off x="5078" y="4104"/>
              <a:ext cx="635" cy="21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1600" b="1" dirty="0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rPr>
                <a:t>变换</a:t>
              </a:r>
              <a:r>
                <a:rPr lang="en-US" altLang="zh-CN" sz="16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zh-CN" altLang="en-US" sz="16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rPr>
                <a:t>面</a:t>
              </a:r>
            </a:p>
          </p:txBody>
        </p:sp>
        <p:grpSp>
          <p:nvGrpSpPr>
            <p:cNvPr id="100604" name="组合 100603"/>
            <p:cNvGrpSpPr/>
            <p:nvPr/>
          </p:nvGrpSpPr>
          <p:grpSpPr>
            <a:xfrm>
              <a:off x="590" y="1872"/>
              <a:ext cx="2748" cy="2275"/>
              <a:chOff x="576" y="1872"/>
              <a:chExt cx="2748" cy="2275"/>
            </a:xfrm>
          </p:grpSpPr>
          <p:grpSp>
            <p:nvGrpSpPr>
              <p:cNvPr id="100557" name="组合 100556"/>
              <p:cNvGrpSpPr/>
              <p:nvPr/>
            </p:nvGrpSpPr>
            <p:grpSpPr>
              <a:xfrm>
                <a:off x="576" y="1872"/>
                <a:ext cx="2748" cy="2275"/>
                <a:chOff x="576" y="1872"/>
                <a:chExt cx="2748" cy="2275"/>
              </a:xfrm>
            </p:grpSpPr>
            <p:sp>
              <p:nvSpPr>
                <p:cNvPr id="100538" name="直接连接符 100537"/>
                <p:cNvSpPr/>
                <p:nvPr/>
              </p:nvSpPr>
              <p:spPr>
                <a:xfrm>
                  <a:off x="1355" y="2889"/>
                  <a:ext cx="0" cy="76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39" name="椭圆 100538"/>
                <p:cNvSpPr/>
                <p:nvPr/>
              </p:nvSpPr>
              <p:spPr>
                <a:xfrm>
                  <a:off x="1324" y="3627"/>
                  <a:ext cx="56" cy="51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40" name="直接连接符 100539"/>
                <p:cNvSpPr/>
                <p:nvPr/>
              </p:nvSpPr>
              <p:spPr>
                <a:xfrm flipV="1">
                  <a:off x="1355" y="2224"/>
                  <a:ext cx="0" cy="66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41" name="直接连接符 100540"/>
                <p:cNvSpPr/>
                <p:nvPr/>
              </p:nvSpPr>
              <p:spPr>
                <a:xfrm>
                  <a:off x="970" y="2889"/>
                  <a:ext cx="164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42" name="直接连接符 100541"/>
                <p:cNvSpPr/>
                <p:nvPr/>
              </p:nvSpPr>
              <p:spPr>
                <a:xfrm flipV="1">
                  <a:off x="1355" y="2992"/>
                  <a:ext cx="1374" cy="66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43" name="椭圆 100542"/>
                <p:cNvSpPr/>
                <p:nvPr/>
              </p:nvSpPr>
              <p:spPr>
                <a:xfrm>
                  <a:off x="1324" y="2224"/>
                  <a:ext cx="56" cy="5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44" name="直接连接符 100543"/>
                <p:cNvSpPr/>
                <p:nvPr/>
              </p:nvSpPr>
              <p:spPr>
                <a:xfrm>
                  <a:off x="1894" y="2883"/>
                  <a:ext cx="535" cy="895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45" name="文本框 100544"/>
                <p:cNvSpPr txBox="1"/>
                <p:nvPr/>
              </p:nvSpPr>
              <p:spPr>
                <a:xfrm>
                  <a:off x="1349" y="1872"/>
                  <a:ext cx="344" cy="41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 wrap="none" lIns="91026" tIns="47702" rIns="91026" bIns="47702" anchor="t">
                  <a:spAutoFit/>
                </a:bodyPr>
                <a:lstStyle/>
                <a:p>
                  <a:pPr lvl="0"/>
                  <a:r>
                    <a:rPr lang="en-US" altLang="zh-CN" sz="37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</a:p>
              </p:txBody>
            </p:sp>
            <p:sp>
              <p:nvSpPr>
                <p:cNvPr id="100546" name="文本框 100545"/>
                <p:cNvSpPr txBox="1"/>
                <p:nvPr/>
              </p:nvSpPr>
              <p:spPr>
                <a:xfrm>
                  <a:off x="1116" y="3338"/>
                  <a:ext cx="262" cy="41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 wrap="none" lIns="91026" tIns="47702" rIns="91026" bIns="47702" anchor="t">
                  <a:spAutoFit/>
                </a:bodyPr>
                <a:lstStyle/>
                <a:p>
                  <a:pPr lvl="0"/>
                  <a:r>
                    <a:rPr lang="en-US" altLang="zh-CN" sz="37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47" name="文本框 100546"/>
                <p:cNvSpPr txBox="1"/>
                <p:nvPr/>
              </p:nvSpPr>
              <p:spPr>
                <a:xfrm>
                  <a:off x="2880" y="2788"/>
                  <a:ext cx="444" cy="41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 wrap="none" lIns="91026" tIns="47702" rIns="91026" bIns="47702" anchor="t">
                  <a:spAutoFit/>
                </a:bodyPr>
                <a:lstStyle/>
                <a:p>
                  <a:pPr lvl="0"/>
                  <a:r>
                    <a:rPr lang="en-US" altLang="zh-CN" sz="37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  <a:r>
                    <a:rPr lang="en-US" altLang="zh-CN" sz="3700" b="1" baseline="-25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48" name="文本框 100547"/>
                <p:cNvSpPr txBox="1"/>
                <p:nvPr/>
              </p:nvSpPr>
              <p:spPr>
                <a:xfrm>
                  <a:off x="576" y="2640"/>
                  <a:ext cx="299" cy="36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 wrap="none" lIns="91026" tIns="47702" rIns="91026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49" name="文本框 100548"/>
                <p:cNvSpPr txBox="1"/>
                <p:nvPr/>
              </p:nvSpPr>
              <p:spPr>
                <a:xfrm>
                  <a:off x="1359" y="2443"/>
                  <a:ext cx="362" cy="41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 wrap="none" lIns="91026" tIns="47702" rIns="91026" bIns="47702" anchor="t">
                  <a:spAutoFit/>
                </a:bodyPr>
                <a:lstStyle/>
                <a:p>
                  <a:pPr lvl="0"/>
                  <a:r>
                    <a:rPr lang="en-US" altLang="zh-CN" sz="37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r>
                    <a:rPr lang="en-US" altLang="zh-CN" sz="3700" b="1" baseline="-25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50" name="文本框 100549"/>
                <p:cNvSpPr txBox="1"/>
                <p:nvPr/>
              </p:nvSpPr>
              <p:spPr>
                <a:xfrm rot="3765381">
                  <a:off x="2272" y="3772"/>
                  <a:ext cx="383" cy="36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 wrap="none" lIns="91026" tIns="47702" rIns="91026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  <a:r>
                    <a:rPr lang="en-US" altLang="zh-CN" sz="3200" b="1" baseline="-25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51" name="文本框 100550"/>
                <p:cNvSpPr txBox="1"/>
                <p:nvPr/>
              </p:nvSpPr>
              <p:spPr>
                <a:xfrm>
                  <a:off x="1479" y="2886"/>
                  <a:ext cx="506" cy="41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 wrap="none" lIns="91026" tIns="47702" rIns="91026" bIns="47702" anchor="t">
                  <a:spAutoFit/>
                </a:bodyPr>
                <a:lstStyle/>
                <a:p>
                  <a:pPr lvl="0"/>
                  <a:r>
                    <a:rPr lang="en-US" altLang="zh-CN" sz="37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r>
                    <a:rPr lang="en-US" altLang="zh-CN" sz="37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X1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52" name="文本框 100551"/>
                <p:cNvSpPr txBox="1"/>
                <p:nvPr/>
              </p:nvSpPr>
              <p:spPr>
                <a:xfrm>
                  <a:off x="2620" y="2766"/>
                  <a:ext cx="312" cy="365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lvl="0" algn="ctr"/>
                  <a:r>
                    <a:rPr lang="en-US" altLang="zh-CN" sz="3200" b="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  <a:sym typeface="Symbol" pitchFamily="18" charset="2"/>
                    </a:rPr>
                    <a:t></a:t>
                  </a:r>
                  <a:endParaRPr lang="en-US" altLang="zh-CN" sz="3600" b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00602" name="直接连接符 100601"/>
              <p:cNvSpPr/>
              <p:nvPr/>
            </p:nvSpPr>
            <p:spPr>
              <a:xfrm>
                <a:off x="1968" y="3360"/>
                <a:ext cx="96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603" name="直接连接符 100602"/>
              <p:cNvSpPr/>
              <p:nvPr/>
            </p:nvSpPr>
            <p:spPr>
              <a:xfrm flipV="1">
                <a:off x="2064" y="3408"/>
                <a:ext cx="144" cy="9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0606" name="组合 100605"/>
            <p:cNvGrpSpPr/>
            <p:nvPr/>
          </p:nvGrpSpPr>
          <p:grpSpPr>
            <a:xfrm>
              <a:off x="158" y="0"/>
              <a:ext cx="2208" cy="2137"/>
              <a:chOff x="144" y="0"/>
              <a:chExt cx="2208" cy="2137"/>
            </a:xfrm>
          </p:grpSpPr>
          <p:grpSp>
            <p:nvGrpSpPr>
              <p:cNvPr id="100559" name="组合 100558"/>
              <p:cNvGrpSpPr/>
              <p:nvPr/>
            </p:nvGrpSpPr>
            <p:grpSpPr>
              <a:xfrm>
                <a:off x="144" y="0"/>
                <a:ext cx="2208" cy="2137"/>
                <a:chOff x="1200" y="804"/>
                <a:chExt cx="2208" cy="2137"/>
              </a:xfrm>
            </p:grpSpPr>
            <p:sp>
              <p:nvSpPr>
                <p:cNvPr id="100560" name="文本框 100559"/>
                <p:cNvSpPr txBox="1"/>
                <p:nvPr/>
              </p:nvSpPr>
              <p:spPr>
                <a:xfrm>
                  <a:off x="2534" y="1596"/>
                  <a:ext cx="278" cy="32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439" rIns="91439" anchor="t">
                  <a:spAutoFit/>
                </a:bodyPr>
                <a:lstStyle/>
                <a:p>
                  <a:pPr lvl="0"/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O</a:t>
                  </a:r>
                </a:p>
              </p:txBody>
            </p:sp>
            <p:sp>
              <p:nvSpPr>
                <p:cNvPr id="100561" name="文本框 100560"/>
                <p:cNvSpPr txBox="1"/>
                <p:nvPr/>
              </p:nvSpPr>
              <p:spPr>
                <a:xfrm>
                  <a:off x="1392" y="2160"/>
                  <a:ext cx="340" cy="404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36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r>
                    <a:rPr lang="en-US" altLang="zh-CN" sz="3600" b="0" baseline="-25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62" name="文本框 100561"/>
                <p:cNvSpPr txBox="1"/>
                <p:nvPr/>
              </p:nvSpPr>
              <p:spPr>
                <a:xfrm>
                  <a:off x="1248" y="1248"/>
                  <a:ext cx="287" cy="32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lIns="91519" tIns="45746" rIns="91519" bIns="45746">
                  <a:spAutoFit/>
                </a:bodyPr>
                <a:lstStyle/>
                <a:p>
                  <a:pPr lvl="0"/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100563" name="文本框 100562"/>
                <p:cNvSpPr txBox="1"/>
                <p:nvPr/>
              </p:nvSpPr>
              <p:spPr>
                <a:xfrm>
                  <a:off x="1200" y="1968"/>
                  <a:ext cx="278" cy="32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100564" name="直接连接符 100563"/>
                <p:cNvSpPr/>
                <p:nvPr/>
              </p:nvSpPr>
              <p:spPr>
                <a:xfrm flipV="1">
                  <a:off x="1942" y="2129"/>
                  <a:ext cx="0" cy="472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65" name="椭圆 100564"/>
                <p:cNvSpPr/>
                <p:nvPr/>
              </p:nvSpPr>
              <p:spPr>
                <a:xfrm>
                  <a:off x="1420" y="1776"/>
                  <a:ext cx="50" cy="48"/>
                </a:xfrm>
                <a:prstGeom prst="ellipse">
                  <a:avLst/>
                </a:prstGeom>
                <a:solidFill>
                  <a:schemeClr val="accent2"/>
                </a:solidFill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66" name="椭圆 100565"/>
                <p:cNvSpPr/>
                <p:nvPr/>
              </p:nvSpPr>
              <p:spPr>
                <a:xfrm>
                  <a:off x="1916" y="2104"/>
                  <a:ext cx="49" cy="47"/>
                </a:xfrm>
                <a:prstGeom prst="ellipse">
                  <a:avLst/>
                </a:prstGeom>
                <a:solidFill>
                  <a:schemeClr val="tx2"/>
                </a:solidFill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67" name="直接连接符 100566"/>
                <p:cNvSpPr/>
                <p:nvPr/>
              </p:nvSpPr>
              <p:spPr>
                <a:xfrm flipH="1" flipV="1">
                  <a:off x="1440" y="1783"/>
                  <a:ext cx="480" cy="319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68" name="直接连接符 100567"/>
                <p:cNvSpPr/>
                <p:nvPr/>
              </p:nvSpPr>
              <p:spPr>
                <a:xfrm flipV="1">
                  <a:off x="1446" y="1799"/>
                  <a:ext cx="0" cy="472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69" name="文本框 100568"/>
                <p:cNvSpPr txBox="1"/>
                <p:nvPr/>
              </p:nvSpPr>
              <p:spPr>
                <a:xfrm>
                  <a:off x="1296" y="1440"/>
                  <a:ext cx="296" cy="404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36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70" name="文本框 100569"/>
                <p:cNvSpPr txBox="1"/>
                <p:nvPr/>
              </p:nvSpPr>
              <p:spPr>
                <a:xfrm>
                  <a:off x="2016" y="2304"/>
                  <a:ext cx="244" cy="404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36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71" name="文本框 100570"/>
                <p:cNvSpPr txBox="1"/>
                <p:nvPr/>
              </p:nvSpPr>
              <p:spPr>
                <a:xfrm>
                  <a:off x="1680" y="2016"/>
                  <a:ext cx="301" cy="365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72" name="直接连接符 100571"/>
                <p:cNvSpPr/>
                <p:nvPr/>
              </p:nvSpPr>
              <p:spPr>
                <a:xfrm>
                  <a:off x="1440" y="2262"/>
                  <a:ext cx="501" cy="322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73" name="直接连接符 100572"/>
                <p:cNvSpPr/>
                <p:nvPr/>
              </p:nvSpPr>
              <p:spPr>
                <a:xfrm flipV="1">
                  <a:off x="1248" y="1786"/>
                  <a:ext cx="1216" cy="542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74" name="直接连接符 100573"/>
                <p:cNvSpPr/>
                <p:nvPr/>
              </p:nvSpPr>
              <p:spPr>
                <a:xfrm flipV="1">
                  <a:off x="2160" y="2400"/>
                  <a:ext cx="1216" cy="541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75" name="直接连接符 100574"/>
                <p:cNvSpPr/>
                <p:nvPr/>
              </p:nvSpPr>
              <p:spPr>
                <a:xfrm flipV="1">
                  <a:off x="1248" y="1296"/>
                  <a:ext cx="0" cy="1033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76" name="直接连接符 100575"/>
                <p:cNvSpPr/>
                <p:nvPr/>
              </p:nvSpPr>
              <p:spPr>
                <a:xfrm>
                  <a:off x="2464" y="804"/>
                  <a:ext cx="1" cy="102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77" name="直接连接符 100576"/>
                <p:cNvSpPr/>
                <p:nvPr/>
              </p:nvSpPr>
              <p:spPr>
                <a:xfrm flipH="1" flipV="1">
                  <a:off x="2544" y="1824"/>
                  <a:ext cx="864" cy="577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78" name="文本框 100577"/>
                <p:cNvSpPr txBox="1"/>
                <p:nvPr/>
              </p:nvSpPr>
              <p:spPr>
                <a:xfrm flipH="1">
                  <a:off x="1824" y="2352"/>
                  <a:ext cx="240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  <a:sym typeface="Symbol" pitchFamily="18" charset="2"/>
                    </a:rPr>
                    <a:t></a:t>
                  </a:r>
                  <a:endParaRPr lang="en-US" altLang="zh-CN" sz="36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100579" name="组合 100578"/>
                <p:cNvGrpSpPr/>
                <p:nvPr/>
              </p:nvGrpSpPr>
              <p:grpSpPr>
                <a:xfrm>
                  <a:off x="1799" y="1306"/>
                  <a:ext cx="941" cy="933"/>
                  <a:chOff x="893" y="1777"/>
                  <a:chExt cx="1111" cy="1188"/>
                </a:xfrm>
              </p:grpSpPr>
              <p:sp>
                <p:nvSpPr>
                  <p:cNvPr id="100580" name="直接连接符 100579"/>
                  <p:cNvSpPr/>
                  <p:nvPr/>
                </p:nvSpPr>
                <p:spPr>
                  <a:xfrm flipV="1">
                    <a:off x="2004" y="1965"/>
                    <a:ext cx="0" cy="1000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81" name="直接连接符 100580"/>
                  <p:cNvSpPr/>
                  <p:nvPr/>
                </p:nvSpPr>
                <p:spPr>
                  <a:xfrm flipH="1" flipV="1">
                    <a:off x="893" y="2777"/>
                    <a:ext cx="1111" cy="188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82" name="直接连接符 100581"/>
                  <p:cNvSpPr/>
                  <p:nvPr/>
                </p:nvSpPr>
                <p:spPr>
                  <a:xfrm flipV="1">
                    <a:off x="893" y="1777"/>
                    <a:ext cx="0" cy="1000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83" name="直接连接符 100582"/>
                  <p:cNvSpPr/>
                  <p:nvPr/>
                </p:nvSpPr>
                <p:spPr>
                  <a:xfrm>
                    <a:off x="893" y="1777"/>
                    <a:ext cx="1111" cy="188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0584" name="组合 100583"/>
                <p:cNvGrpSpPr/>
                <p:nvPr/>
              </p:nvGrpSpPr>
              <p:grpSpPr>
                <a:xfrm>
                  <a:off x="1768" y="1398"/>
                  <a:ext cx="975" cy="679"/>
                  <a:chOff x="1895" y="1403"/>
                  <a:chExt cx="1528" cy="1131"/>
                </a:xfrm>
              </p:grpSpPr>
              <p:sp>
                <p:nvSpPr>
                  <p:cNvPr id="100585" name="直接连接符 100584"/>
                  <p:cNvSpPr/>
                  <p:nvPr/>
                </p:nvSpPr>
                <p:spPr>
                  <a:xfrm flipV="1">
                    <a:off x="1895" y="2031"/>
                    <a:ext cx="1082" cy="503"/>
                  </a:xfrm>
                  <a:prstGeom prst="line">
                    <a:avLst/>
                  </a:prstGeom>
                  <a:ln w="101600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86" name="直接连接符 100585"/>
                  <p:cNvSpPr/>
                  <p:nvPr/>
                </p:nvSpPr>
                <p:spPr>
                  <a:xfrm>
                    <a:off x="2977" y="1403"/>
                    <a:ext cx="0" cy="628"/>
                  </a:xfrm>
                  <a:prstGeom prst="line">
                    <a:avLst/>
                  </a:prstGeom>
                  <a:ln w="101600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87" name="直接连接符 100586"/>
                  <p:cNvSpPr/>
                  <p:nvPr/>
                </p:nvSpPr>
                <p:spPr>
                  <a:xfrm>
                    <a:off x="2977" y="2031"/>
                    <a:ext cx="446" cy="315"/>
                  </a:xfrm>
                  <a:prstGeom prst="line">
                    <a:avLst/>
                  </a:prstGeom>
                  <a:ln w="101600" cap="flat" cmpd="sng">
                    <a:solidFill>
                      <a:schemeClr val="bg1"/>
                    </a:solidFill>
                    <a:prstDash val="solid"/>
                    <a:headEnd type="none" w="med" len="med"/>
                    <a:tailEnd type="non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0588" name="椭圆 100587"/>
                <p:cNvSpPr/>
                <p:nvPr/>
              </p:nvSpPr>
              <p:spPr>
                <a:xfrm>
                  <a:off x="2090" y="1603"/>
                  <a:ext cx="55" cy="49"/>
                </a:xfrm>
                <a:prstGeom prst="ellipse">
                  <a:avLst/>
                </a:prstGeom>
                <a:solidFill>
                  <a:schemeClr val="tx2"/>
                </a:solidFill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91446" tIns="45717" rIns="91446" bIns="45717" anchor="ctr"/>
                <a:lstStyle/>
                <a:p>
                  <a:pPr lvl="0" algn="ctr"/>
                  <a:endParaRPr sz="2800" b="0" dirty="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89" name="直接连接符 100588"/>
                <p:cNvSpPr/>
                <p:nvPr/>
              </p:nvSpPr>
              <p:spPr>
                <a:xfrm flipV="1">
                  <a:off x="2119" y="1626"/>
                  <a:ext cx="0" cy="494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90" name="文本框 100589"/>
                <p:cNvSpPr txBox="1"/>
                <p:nvPr/>
              </p:nvSpPr>
              <p:spPr>
                <a:xfrm>
                  <a:off x="1824" y="1392"/>
                  <a:ext cx="278" cy="228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446" tIns="45717" rIns="91446" bIns="45717" anchor="ctr"/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r>
                    <a:rPr lang="en-US" altLang="zh-CN" sz="3200" b="1" baseline="-25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'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0591" name="文本框 100590"/>
                <p:cNvSpPr txBox="1"/>
                <p:nvPr/>
              </p:nvSpPr>
              <p:spPr>
                <a:xfrm>
                  <a:off x="2108" y="1857"/>
                  <a:ext cx="310" cy="228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lIns="91446" tIns="45717" rIns="91446" bIns="45717" anchor="ctr"/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r>
                    <a:rPr lang="en-US" altLang="zh-CN" sz="3200" b="1" baseline="-25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X1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100592" name="组合 100591"/>
                <p:cNvGrpSpPr/>
                <p:nvPr/>
              </p:nvGrpSpPr>
              <p:grpSpPr>
                <a:xfrm>
                  <a:off x="2091" y="2142"/>
                  <a:ext cx="163" cy="114"/>
                  <a:chOff x="1296" y="2880"/>
                  <a:chExt cx="192" cy="144"/>
                </a:xfrm>
              </p:grpSpPr>
              <p:sp>
                <p:nvSpPr>
                  <p:cNvPr id="100593" name="直接连接符 100592"/>
                  <p:cNvSpPr/>
                  <p:nvPr/>
                </p:nvSpPr>
                <p:spPr>
                  <a:xfrm flipH="1">
                    <a:off x="1440" y="2880"/>
                    <a:ext cx="48" cy="144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94" name="直接连接符 100593"/>
                  <p:cNvSpPr/>
                  <p:nvPr/>
                </p:nvSpPr>
                <p:spPr>
                  <a:xfrm rot="-151599" flipH="1" flipV="1">
                    <a:off x="1296" y="2976"/>
                    <a:ext cx="144" cy="48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0595" name="直接连接符 100594"/>
                <p:cNvSpPr/>
                <p:nvPr/>
              </p:nvSpPr>
              <p:spPr>
                <a:xfrm rot="120000" flipV="1">
                  <a:off x="1951" y="2159"/>
                  <a:ext cx="148" cy="398"/>
                </a:xfrm>
                <a:prstGeom prst="line">
                  <a:avLst/>
                </a:prstGeom>
                <a:ln w="317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96" name="文本框 100595"/>
                <p:cNvSpPr txBox="1"/>
                <p:nvPr/>
              </p:nvSpPr>
              <p:spPr>
                <a:xfrm>
                  <a:off x="2016" y="2592"/>
                  <a:ext cx="313" cy="32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lIns="91519" tIns="45746" rIns="91519" bIns="45746">
                  <a:spAutoFit/>
                </a:bodyPr>
                <a:lstStyle/>
                <a:p>
                  <a:pPr lvl="0"/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H</a:t>
                  </a:r>
                </a:p>
              </p:txBody>
            </p:sp>
            <p:sp>
              <p:nvSpPr>
                <p:cNvPr id="100597" name="直接连接符 100596"/>
                <p:cNvSpPr/>
                <p:nvPr/>
              </p:nvSpPr>
              <p:spPr>
                <a:xfrm flipH="1">
                  <a:off x="1248" y="816"/>
                  <a:ext cx="1200" cy="48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98" name="直接连接符 100597"/>
                <p:cNvSpPr/>
                <p:nvPr/>
              </p:nvSpPr>
              <p:spPr>
                <a:xfrm>
                  <a:off x="1248" y="2304"/>
                  <a:ext cx="912" cy="624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99" name="直接连接符 100598"/>
                <p:cNvSpPr/>
                <p:nvPr/>
              </p:nvSpPr>
              <p:spPr>
                <a:xfrm rot="21420000" flipV="1">
                  <a:off x="1920" y="1632"/>
                  <a:ext cx="192" cy="48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0605" name="文本框 100604"/>
              <p:cNvSpPr txBox="1"/>
              <p:nvPr/>
            </p:nvSpPr>
            <p:spPr>
              <a:xfrm>
                <a:off x="1632" y="1248"/>
                <a:ext cx="356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r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36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文本框 3132"/>
          <p:cNvSpPr txBox="1"/>
          <p:nvPr/>
        </p:nvSpPr>
        <p:spPr>
          <a:xfrm>
            <a:off x="34925" y="-79375"/>
            <a:ext cx="2620010" cy="579120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2) 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变换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面</a:t>
            </a:r>
          </a:p>
        </p:txBody>
      </p:sp>
      <p:grpSp>
        <p:nvGrpSpPr>
          <p:cNvPr id="3237" name="组合 3236"/>
          <p:cNvGrpSpPr/>
          <p:nvPr/>
        </p:nvGrpSpPr>
        <p:grpSpPr>
          <a:xfrm>
            <a:off x="2678113" y="1651000"/>
            <a:ext cx="3605212" cy="2239963"/>
            <a:chOff x="1665" y="1040"/>
            <a:chExt cx="2271" cy="1411"/>
          </a:xfrm>
        </p:grpSpPr>
        <p:grpSp>
          <p:nvGrpSpPr>
            <p:cNvPr id="3197" name="组合 3196"/>
            <p:cNvGrpSpPr/>
            <p:nvPr/>
          </p:nvGrpSpPr>
          <p:grpSpPr>
            <a:xfrm>
              <a:off x="1665" y="1040"/>
              <a:ext cx="2271" cy="1411"/>
              <a:chOff x="1632" y="1643"/>
              <a:chExt cx="1752" cy="1125"/>
            </a:xfrm>
          </p:grpSpPr>
          <p:sp>
            <p:nvSpPr>
              <p:cNvPr id="3086" name="任意多边形 3085"/>
              <p:cNvSpPr/>
              <p:nvPr/>
            </p:nvSpPr>
            <p:spPr>
              <a:xfrm>
                <a:off x="1632" y="1719"/>
                <a:ext cx="726" cy="523"/>
              </a:xfrm>
              <a:custGeom>
                <a:avLst/>
                <a:gdLst/>
                <a:ahLst/>
                <a:cxnLst/>
                <a:rect l="0" t="0" r="0" b="0"/>
                <a:pathLst>
                  <a:path w="3330" h="2375">
                    <a:moveTo>
                      <a:pt x="3330" y="0"/>
                    </a:moveTo>
                    <a:lnTo>
                      <a:pt x="0" y="2375"/>
                    </a:lnTo>
                    <a:lnTo>
                      <a:pt x="2" y="237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任意多边形 3090"/>
              <p:cNvSpPr/>
              <p:nvPr/>
            </p:nvSpPr>
            <p:spPr>
              <a:xfrm>
                <a:off x="2540" y="2246"/>
                <a:ext cx="727" cy="522"/>
              </a:xfrm>
              <a:custGeom>
                <a:avLst/>
                <a:gdLst/>
                <a:ahLst/>
                <a:cxnLst/>
                <a:rect l="0" t="0" r="0" b="0"/>
                <a:pathLst>
                  <a:path w="3330" h="2374">
                    <a:moveTo>
                      <a:pt x="3330" y="0"/>
                    </a:moveTo>
                    <a:lnTo>
                      <a:pt x="0" y="2374"/>
                    </a:lnTo>
                    <a:lnTo>
                      <a:pt x="2" y="237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" name="任意多边形 3091"/>
              <p:cNvSpPr/>
              <p:nvPr/>
            </p:nvSpPr>
            <p:spPr>
              <a:xfrm>
                <a:off x="2358" y="1719"/>
                <a:ext cx="909" cy="527"/>
              </a:xfrm>
              <a:custGeom>
                <a:avLst/>
                <a:gdLst/>
                <a:ahLst/>
                <a:cxnLst/>
                <a:rect l="0" t="0" r="0" b="0"/>
                <a:pathLst>
                  <a:path w="4159" h="2397">
                    <a:moveTo>
                      <a:pt x="0" y="0"/>
                    </a:moveTo>
                    <a:lnTo>
                      <a:pt x="4158" y="2397"/>
                    </a:lnTo>
                    <a:lnTo>
                      <a:pt x="4159" y="239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6" name="组合 3195"/>
              <p:cNvGrpSpPr/>
              <p:nvPr/>
            </p:nvGrpSpPr>
            <p:grpSpPr>
              <a:xfrm>
                <a:off x="2233" y="1643"/>
                <a:ext cx="93" cy="146"/>
                <a:chOff x="2233" y="1643"/>
                <a:chExt cx="93" cy="146"/>
              </a:xfrm>
            </p:grpSpPr>
            <p:sp>
              <p:nvSpPr>
                <p:cNvPr id="3098" name="任意多边形 3097"/>
                <p:cNvSpPr/>
                <p:nvPr/>
              </p:nvSpPr>
              <p:spPr>
                <a:xfrm>
                  <a:off x="2233" y="1643"/>
                  <a:ext cx="93" cy="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7" h="305">
                      <a:moveTo>
                        <a:pt x="427" y="0"/>
                      </a:moveTo>
                      <a:lnTo>
                        <a:pt x="0" y="305"/>
                      </a:lnTo>
                      <a:lnTo>
                        <a:pt x="1" y="305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9" name="任意多边形 3098"/>
                <p:cNvSpPr/>
                <p:nvPr/>
              </p:nvSpPr>
              <p:spPr>
                <a:xfrm>
                  <a:off x="2233" y="1710"/>
                  <a:ext cx="27" cy="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7" h="363">
                      <a:moveTo>
                        <a:pt x="0" y="0"/>
                      </a:moveTo>
                      <a:lnTo>
                        <a:pt x="125" y="363"/>
                      </a:lnTo>
                      <a:lnTo>
                        <a:pt x="127" y="363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31" name="文本框 3130"/>
              <p:cNvSpPr txBox="1"/>
              <p:nvPr/>
            </p:nvSpPr>
            <p:spPr>
              <a:xfrm>
                <a:off x="3088" y="1805"/>
                <a:ext cx="296" cy="35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439" rIns="91439" anchor="t">
                <a:spAutoFit/>
              </a:bodyPr>
              <a:lstStyle/>
              <a:p>
                <a:pPr lvl="0"/>
                <a:r>
                  <a:rPr lang="en-US" altLang="zh-CN" sz="40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40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3106" name="任意多边形 3105"/>
            <p:cNvSpPr/>
            <p:nvPr/>
          </p:nvSpPr>
          <p:spPr>
            <a:xfrm>
              <a:off x="3744" y="1728"/>
              <a:ext cx="106" cy="102"/>
            </a:xfrm>
            <a:custGeom>
              <a:avLst/>
              <a:gdLst/>
              <a:ahLst/>
              <a:cxnLst/>
              <a:rect l="0" t="0" r="0" b="0"/>
              <a:pathLst>
                <a:path w="372" h="370">
                  <a:moveTo>
                    <a:pt x="371" y="184"/>
                  </a:moveTo>
                  <a:lnTo>
                    <a:pt x="317" y="54"/>
                  </a:lnTo>
                  <a:lnTo>
                    <a:pt x="185" y="0"/>
                  </a:lnTo>
                  <a:lnTo>
                    <a:pt x="54" y="54"/>
                  </a:lnTo>
                  <a:lnTo>
                    <a:pt x="0" y="184"/>
                  </a:lnTo>
                  <a:lnTo>
                    <a:pt x="54" y="316"/>
                  </a:lnTo>
                  <a:lnTo>
                    <a:pt x="185" y="370"/>
                  </a:lnTo>
                  <a:lnTo>
                    <a:pt x="317" y="316"/>
                  </a:lnTo>
                  <a:lnTo>
                    <a:pt x="371" y="184"/>
                  </a:lnTo>
                  <a:lnTo>
                    <a:pt x="372" y="18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36" name="组合 3235"/>
          <p:cNvGrpSpPr/>
          <p:nvPr/>
        </p:nvGrpSpPr>
        <p:grpSpPr>
          <a:xfrm>
            <a:off x="1939925" y="434975"/>
            <a:ext cx="5867400" cy="5867400"/>
            <a:chOff x="1200" y="274"/>
            <a:chExt cx="3696" cy="3696"/>
          </a:xfrm>
        </p:grpSpPr>
        <p:sp>
          <p:nvSpPr>
            <p:cNvPr id="3084" name="任意多边形 3083"/>
            <p:cNvSpPr/>
            <p:nvPr/>
          </p:nvSpPr>
          <p:spPr>
            <a:xfrm>
              <a:off x="3978" y="138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3" h="3">
                  <a:moveTo>
                    <a:pt x="0" y="0"/>
                  </a:moveTo>
                  <a:lnTo>
                    <a:pt x="2" y="3"/>
                  </a:lnTo>
                  <a:lnTo>
                    <a:pt x="3" y="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直接连接符 3095"/>
            <p:cNvSpPr/>
            <p:nvPr/>
          </p:nvSpPr>
          <p:spPr>
            <a:xfrm>
              <a:off x="4895" y="1863"/>
              <a:ext cx="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任意多边形 3099"/>
            <p:cNvSpPr/>
            <p:nvPr/>
          </p:nvSpPr>
          <p:spPr>
            <a:xfrm>
              <a:off x="1604" y="1694"/>
              <a:ext cx="4" cy="0"/>
            </a:xfrm>
            <a:custGeom>
              <a:avLst/>
              <a:gdLst/>
              <a:ahLst/>
              <a:cxnLst/>
              <a:rect l="0" t="0" r="0" b="0"/>
              <a:pathLst>
                <a:path w="5" h="4">
                  <a:moveTo>
                    <a:pt x="5" y="0"/>
                  </a:moveTo>
                  <a:lnTo>
                    <a:pt x="0" y="4"/>
                  </a:lnTo>
                  <a:lnTo>
                    <a:pt x="1" y="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47" name="组合 3146"/>
            <p:cNvGrpSpPr/>
            <p:nvPr/>
          </p:nvGrpSpPr>
          <p:grpSpPr>
            <a:xfrm>
              <a:off x="1617" y="1729"/>
              <a:ext cx="1274" cy="1777"/>
              <a:chOff x="706" y="2216"/>
              <a:chExt cx="983" cy="1417"/>
            </a:xfrm>
          </p:grpSpPr>
          <p:sp>
            <p:nvSpPr>
              <p:cNvPr id="3107" name="任意多边形 3106"/>
              <p:cNvSpPr/>
              <p:nvPr/>
            </p:nvSpPr>
            <p:spPr>
              <a:xfrm>
                <a:off x="1603" y="2738"/>
                <a:ext cx="81" cy="81"/>
              </a:xfrm>
              <a:custGeom>
                <a:avLst/>
                <a:gdLst/>
                <a:ahLst/>
                <a:cxnLst/>
                <a:rect l="0" t="0" r="0" b="0"/>
                <a:pathLst>
                  <a:path w="372" h="370">
                    <a:moveTo>
                      <a:pt x="371" y="185"/>
                    </a:moveTo>
                    <a:lnTo>
                      <a:pt x="317" y="53"/>
                    </a:lnTo>
                    <a:lnTo>
                      <a:pt x="186" y="0"/>
                    </a:lnTo>
                    <a:lnTo>
                      <a:pt x="54" y="53"/>
                    </a:lnTo>
                    <a:lnTo>
                      <a:pt x="0" y="185"/>
                    </a:lnTo>
                    <a:lnTo>
                      <a:pt x="54" y="315"/>
                    </a:lnTo>
                    <a:lnTo>
                      <a:pt x="186" y="370"/>
                    </a:lnTo>
                    <a:lnTo>
                      <a:pt x="317" y="315"/>
                    </a:lnTo>
                    <a:lnTo>
                      <a:pt x="371" y="185"/>
                    </a:lnTo>
                    <a:lnTo>
                      <a:pt x="372" y="185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任意多边形 3108"/>
              <p:cNvSpPr/>
              <p:nvPr/>
            </p:nvSpPr>
            <p:spPr>
              <a:xfrm>
                <a:off x="706" y="2216"/>
                <a:ext cx="80" cy="81"/>
              </a:xfrm>
              <a:custGeom>
                <a:avLst/>
                <a:gdLst/>
                <a:ahLst/>
                <a:cxnLst/>
                <a:rect l="0" t="0" r="0" b="0"/>
                <a:pathLst>
                  <a:path w="372" h="369">
                    <a:moveTo>
                      <a:pt x="371" y="184"/>
                    </a:moveTo>
                    <a:lnTo>
                      <a:pt x="317" y="53"/>
                    </a:lnTo>
                    <a:lnTo>
                      <a:pt x="186" y="0"/>
                    </a:lnTo>
                    <a:lnTo>
                      <a:pt x="54" y="53"/>
                    </a:lnTo>
                    <a:lnTo>
                      <a:pt x="0" y="184"/>
                    </a:lnTo>
                    <a:lnTo>
                      <a:pt x="54" y="315"/>
                    </a:lnTo>
                    <a:lnTo>
                      <a:pt x="186" y="369"/>
                    </a:lnTo>
                    <a:lnTo>
                      <a:pt x="317" y="315"/>
                    </a:lnTo>
                    <a:lnTo>
                      <a:pt x="371" y="184"/>
                    </a:lnTo>
                    <a:lnTo>
                      <a:pt x="372" y="18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任意多边形 3121"/>
              <p:cNvSpPr/>
              <p:nvPr/>
            </p:nvSpPr>
            <p:spPr>
              <a:xfrm>
                <a:off x="1607" y="3552"/>
                <a:ext cx="82" cy="81"/>
              </a:xfrm>
              <a:custGeom>
                <a:avLst/>
                <a:gdLst/>
                <a:ahLst/>
                <a:cxnLst/>
                <a:rect l="0" t="0" r="0" b="0"/>
                <a:pathLst>
                  <a:path w="372" h="370">
                    <a:moveTo>
                      <a:pt x="371" y="184"/>
                    </a:moveTo>
                    <a:lnTo>
                      <a:pt x="317" y="54"/>
                    </a:lnTo>
                    <a:lnTo>
                      <a:pt x="185" y="0"/>
                    </a:lnTo>
                    <a:lnTo>
                      <a:pt x="54" y="54"/>
                    </a:lnTo>
                    <a:lnTo>
                      <a:pt x="0" y="184"/>
                    </a:lnTo>
                    <a:lnTo>
                      <a:pt x="54" y="316"/>
                    </a:lnTo>
                    <a:lnTo>
                      <a:pt x="185" y="370"/>
                    </a:lnTo>
                    <a:lnTo>
                      <a:pt x="317" y="316"/>
                    </a:lnTo>
                    <a:lnTo>
                      <a:pt x="371" y="184"/>
                    </a:lnTo>
                    <a:lnTo>
                      <a:pt x="372" y="18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" name="任意多边形 3086"/>
              <p:cNvSpPr/>
              <p:nvPr/>
            </p:nvSpPr>
            <p:spPr>
              <a:xfrm>
                <a:off x="733" y="2257"/>
                <a:ext cx="10" cy="824"/>
              </a:xfrm>
              <a:custGeom>
                <a:avLst/>
                <a:gdLst/>
                <a:ahLst/>
                <a:cxnLst/>
                <a:rect l="0" t="0" r="0" b="0"/>
                <a:pathLst>
                  <a:path w="48" h="3758">
                    <a:moveTo>
                      <a:pt x="48" y="0"/>
                    </a:moveTo>
                    <a:lnTo>
                      <a:pt x="0" y="3758"/>
                    </a:lnTo>
                    <a:lnTo>
                      <a:pt x="1" y="3758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" name="任意多边形 3087"/>
              <p:cNvSpPr/>
              <p:nvPr/>
            </p:nvSpPr>
            <p:spPr>
              <a:xfrm>
                <a:off x="743" y="2257"/>
                <a:ext cx="907" cy="526"/>
              </a:xfrm>
              <a:custGeom>
                <a:avLst/>
                <a:gdLst/>
                <a:ahLst/>
                <a:cxnLst/>
                <a:rect l="0" t="0" r="0" b="0"/>
                <a:pathLst>
                  <a:path w="4160" h="2396">
                    <a:moveTo>
                      <a:pt x="0" y="0"/>
                    </a:moveTo>
                    <a:lnTo>
                      <a:pt x="4158" y="2396"/>
                    </a:lnTo>
                    <a:lnTo>
                      <a:pt x="4160" y="2396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" name="任意多边形 3088"/>
              <p:cNvSpPr/>
              <p:nvPr/>
            </p:nvSpPr>
            <p:spPr>
              <a:xfrm>
                <a:off x="733" y="3081"/>
                <a:ext cx="914" cy="531"/>
              </a:xfrm>
              <a:custGeom>
                <a:avLst/>
                <a:gdLst/>
                <a:ahLst/>
                <a:cxnLst/>
                <a:rect l="0" t="0" r="0" b="0"/>
                <a:pathLst>
                  <a:path w="4192" h="2414">
                    <a:moveTo>
                      <a:pt x="0" y="0"/>
                    </a:moveTo>
                    <a:lnTo>
                      <a:pt x="4191" y="2414"/>
                    </a:lnTo>
                    <a:lnTo>
                      <a:pt x="4192" y="2414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" name="任意多边形 3089"/>
              <p:cNvSpPr/>
              <p:nvPr/>
            </p:nvSpPr>
            <p:spPr>
              <a:xfrm>
                <a:off x="1647" y="2783"/>
                <a:ext cx="3" cy="829"/>
              </a:xfrm>
              <a:custGeom>
                <a:avLst/>
                <a:gdLst/>
                <a:ahLst/>
                <a:cxnLst/>
                <a:rect l="0" t="0" r="0" b="0"/>
                <a:pathLst>
                  <a:path w="17" h="3776">
                    <a:moveTo>
                      <a:pt x="0" y="3776"/>
                    </a:moveTo>
                    <a:lnTo>
                      <a:pt x="15" y="0"/>
                    </a:lnTo>
                    <a:lnTo>
                      <a:pt x="17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48" name="组合 3147"/>
            <p:cNvGrpSpPr/>
            <p:nvPr/>
          </p:nvGrpSpPr>
          <p:grpSpPr>
            <a:xfrm>
              <a:off x="1249" y="1032"/>
              <a:ext cx="2004" cy="2812"/>
              <a:chOff x="422" y="1660"/>
              <a:chExt cx="1546" cy="2242"/>
            </a:xfrm>
          </p:grpSpPr>
          <p:sp>
            <p:nvSpPr>
              <p:cNvPr id="3123" name="文本框 3122"/>
              <p:cNvSpPr txBox="1"/>
              <p:nvPr/>
            </p:nvSpPr>
            <p:spPr>
              <a:xfrm>
                <a:off x="422" y="1660"/>
                <a:ext cx="250" cy="32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</a:p>
            </p:txBody>
          </p:sp>
          <p:sp>
            <p:nvSpPr>
              <p:cNvPr id="3124" name="文本框 3123"/>
              <p:cNvSpPr txBox="1"/>
              <p:nvPr/>
            </p:nvSpPr>
            <p:spPr>
              <a:xfrm>
                <a:off x="1526" y="3580"/>
                <a:ext cx="262" cy="32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3126" name="文本框 3125"/>
              <p:cNvSpPr txBox="1"/>
              <p:nvPr/>
            </p:nvSpPr>
            <p:spPr>
              <a:xfrm>
                <a:off x="1718" y="2573"/>
                <a:ext cx="250" cy="32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127" name="文本框 3126"/>
              <p:cNvSpPr txBox="1"/>
              <p:nvPr/>
            </p:nvSpPr>
            <p:spPr>
              <a:xfrm>
                <a:off x="470" y="1920"/>
                <a:ext cx="281" cy="35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4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28" name="文本框 3127"/>
              <p:cNvSpPr txBox="1"/>
              <p:nvPr/>
            </p:nvSpPr>
            <p:spPr>
              <a:xfrm>
                <a:off x="1670" y="3261"/>
                <a:ext cx="213" cy="35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4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29" name="文本框 3128"/>
              <p:cNvSpPr txBox="1"/>
              <p:nvPr/>
            </p:nvSpPr>
            <p:spPr>
              <a:xfrm>
                <a:off x="422" y="2813"/>
                <a:ext cx="250" cy="322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3198" name="组合 3197"/>
            <p:cNvGrpSpPr/>
            <p:nvPr/>
          </p:nvGrpSpPr>
          <p:grpSpPr>
            <a:xfrm>
              <a:off x="1200" y="274"/>
              <a:ext cx="3371" cy="3696"/>
              <a:chOff x="1273" y="1043"/>
              <a:chExt cx="2601" cy="2947"/>
            </a:xfrm>
          </p:grpSpPr>
          <p:grpSp>
            <p:nvGrpSpPr>
              <p:cNvPr id="3146" name="组合 3145"/>
              <p:cNvGrpSpPr/>
              <p:nvPr/>
            </p:nvGrpSpPr>
            <p:grpSpPr>
              <a:xfrm>
                <a:off x="1273" y="1043"/>
                <a:ext cx="2601" cy="2947"/>
                <a:chOff x="384" y="1056"/>
                <a:chExt cx="2601" cy="2947"/>
              </a:xfrm>
            </p:grpSpPr>
            <p:sp>
              <p:nvSpPr>
                <p:cNvPr id="3083" name="任意多边形 3082"/>
                <p:cNvSpPr/>
                <p:nvPr/>
              </p:nvSpPr>
              <p:spPr>
                <a:xfrm>
                  <a:off x="1746" y="1056"/>
                  <a:ext cx="1" cy="5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2418">
                      <a:moveTo>
                        <a:pt x="0" y="0"/>
                      </a:moveTo>
                      <a:lnTo>
                        <a:pt x="0" y="2418"/>
                      </a:lnTo>
                      <a:lnTo>
                        <a:pt x="1" y="241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7" name="任意多边形 3096"/>
                <p:cNvSpPr/>
                <p:nvPr/>
              </p:nvSpPr>
              <p:spPr>
                <a:xfrm>
                  <a:off x="1746" y="2183"/>
                  <a:ext cx="1" cy="3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415">
                      <a:moveTo>
                        <a:pt x="0" y="0"/>
                      </a:moveTo>
                      <a:lnTo>
                        <a:pt x="0" y="1415"/>
                      </a:lnTo>
                      <a:lnTo>
                        <a:pt x="1" y="1415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" name="任意多边形 3076"/>
                <p:cNvSpPr/>
                <p:nvPr/>
              </p:nvSpPr>
              <p:spPr>
                <a:xfrm>
                  <a:off x="384" y="3285"/>
                  <a:ext cx="1239" cy="7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80" h="3273">
                      <a:moveTo>
                        <a:pt x="0" y="0"/>
                      </a:moveTo>
                      <a:lnTo>
                        <a:pt x="5679" y="3273"/>
                      </a:lnTo>
                      <a:lnTo>
                        <a:pt x="5680" y="3273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" name="任意多边形 3077"/>
                <p:cNvSpPr/>
                <p:nvPr/>
              </p:nvSpPr>
              <p:spPr>
                <a:xfrm>
                  <a:off x="1622" y="3212"/>
                  <a:ext cx="1363" cy="7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248" h="3600">
                      <a:moveTo>
                        <a:pt x="0" y="3600"/>
                      </a:moveTo>
                      <a:lnTo>
                        <a:pt x="6247" y="0"/>
                      </a:lnTo>
                      <a:lnTo>
                        <a:pt x="624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" name="任意多边形 3078"/>
                <p:cNvSpPr/>
                <p:nvPr/>
              </p:nvSpPr>
              <p:spPr>
                <a:xfrm>
                  <a:off x="1746" y="2494"/>
                  <a:ext cx="1239" cy="7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79" h="3273">
                      <a:moveTo>
                        <a:pt x="5679" y="327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" name="任意多边形 3079"/>
                <p:cNvSpPr/>
                <p:nvPr/>
              </p:nvSpPr>
              <p:spPr>
                <a:xfrm>
                  <a:off x="384" y="2494"/>
                  <a:ext cx="1362" cy="7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247" h="3600">
                      <a:moveTo>
                        <a:pt x="6247" y="0"/>
                      </a:moveTo>
                      <a:lnTo>
                        <a:pt x="0" y="3600"/>
                      </a:lnTo>
                      <a:lnTo>
                        <a:pt x="1" y="360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" name="任意多边形 3080"/>
                <p:cNvSpPr/>
                <p:nvPr/>
              </p:nvSpPr>
              <p:spPr>
                <a:xfrm>
                  <a:off x="384" y="1824"/>
                  <a:ext cx="1" cy="14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6545">
                      <a:moveTo>
                        <a:pt x="0" y="6545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" name="任意多边形 3081"/>
                <p:cNvSpPr/>
                <p:nvPr/>
              </p:nvSpPr>
              <p:spPr>
                <a:xfrm>
                  <a:off x="384" y="1056"/>
                  <a:ext cx="1362" cy="7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248" h="3600">
                      <a:moveTo>
                        <a:pt x="0" y="3600"/>
                      </a:moveTo>
                      <a:lnTo>
                        <a:pt x="6247" y="0"/>
                      </a:lnTo>
                      <a:lnTo>
                        <a:pt x="624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40" name="组合 3139"/>
              <p:cNvGrpSpPr/>
              <p:nvPr/>
            </p:nvGrpSpPr>
            <p:grpSpPr>
              <a:xfrm>
                <a:off x="2177" y="1308"/>
                <a:ext cx="1646" cy="1551"/>
                <a:chOff x="1288" y="1321"/>
                <a:chExt cx="1646" cy="1551"/>
              </a:xfrm>
            </p:grpSpPr>
            <p:sp>
              <p:nvSpPr>
                <p:cNvPr id="3085" name="任意多边形 3084"/>
                <p:cNvSpPr/>
                <p:nvPr/>
              </p:nvSpPr>
              <p:spPr>
                <a:xfrm>
                  <a:off x="1288" y="1321"/>
                  <a:ext cx="350" cy="7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3" h="3634">
                      <a:moveTo>
                        <a:pt x="0" y="0"/>
                      </a:moveTo>
                      <a:lnTo>
                        <a:pt x="1602" y="3634"/>
                      </a:lnTo>
                      <a:lnTo>
                        <a:pt x="1603" y="3634"/>
                      </a:lnTo>
                    </a:path>
                  </a:pathLst>
                </a:custGeom>
                <a:solidFill>
                  <a:srgbClr val="99FF66"/>
                </a:solidFill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3" name="任意多边形 3092"/>
                <p:cNvSpPr/>
                <p:nvPr/>
              </p:nvSpPr>
              <p:spPr>
                <a:xfrm>
                  <a:off x="1288" y="1321"/>
                  <a:ext cx="1296" cy="7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940" h="3423">
                      <a:moveTo>
                        <a:pt x="0" y="0"/>
                      </a:moveTo>
                      <a:lnTo>
                        <a:pt x="5939" y="3423"/>
                      </a:lnTo>
                      <a:lnTo>
                        <a:pt x="5940" y="3423"/>
                      </a:lnTo>
                    </a:path>
                  </a:pathLst>
                </a:custGeom>
                <a:solidFill>
                  <a:srgbClr val="99FF66"/>
                </a:solidFill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4" name="任意多边形 3093"/>
                <p:cNvSpPr/>
                <p:nvPr/>
              </p:nvSpPr>
              <p:spPr>
                <a:xfrm>
                  <a:off x="2584" y="2073"/>
                  <a:ext cx="350" cy="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3" h="3635">
                      <a:moveTo>
                        <a:pt x="0" y="0"/>
                      </a:moveTo>
                      <a:lnTo>
                        <a:pt x="1602" y="3635"/>
                      </a:lnTo>
                      <a:lnTo>
                        <a:pt x="1603" y="3635"/>
                      </a:lnTo>
                    </a:path>
                  </a:pathLst>
                </a:custGeom>
                <a:solidFill>
                  <a:srgbClr val="99FF66"/>
                </a:solidFill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5" name="任意多边形 3094"/>
                <p:cNvSpPr/>
                <p:nvPr/>
              </p:nvSpPr>
              <p:spPr>
                <a:xfrm>
                  <a:off x="1632" y="2112"/>
                  <a:ext cx="1296" cy="7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940" h="3424">
                      <a:moveTo>
                        <a:pt x="0" y="0"/>
                      </a:moveTo>
                      <a:lnTo>
                        <a:pt x="5939" y="3424"/>
                      </a:lnTo>
                      <a:lnTo>
                        <a:pt x="5940" y="3424"/>
                      </a:lnTo>
                    </a:path>
                  </a:pathLst>
                </a:custGeom>
                <a:solidFill>
                  <a:srgbClr val="99FF66"/>
                </a:solidFill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95" name="文本框 3194"/>
            <p:cNvSpPr txBox="1"/>
            <p:nvPr/>
          </p:nvSpPr>
          <p:spPr>
            <a:xfrm>
              <a:off x="2523" y="1735"/>
              <a:ext cx="340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O</a:t>
              </a:r>
              <a:endPara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24" name="圆角矩形标注 3223"/>
          <p:cNvSpPr/>
          <p:nvPr/>
        </p:nvSpPr>
        <p:spPr>
          <a:xfrm>
            <a:off x="1751965" y="5626100"/>
            <a:ext cx="1026795" cy="471170"/>
          </a:xfrm>
          <a:prstGeom prst="wedgeRoundRectCallout">
            <a:avLst>
              <a:gd name="adj1" fmla="val 31250"/>
              <a:gd name="adj2" fmla="val -253472"/>
              <a:gd name="adj3" fmla="val 16667"/>
            </a:avLst>
          </a:prstGeom>
          <a:solidFill>
            <a:srgbClr val="CCECFF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lIns="91439" tIns="45717" rIns="91439" bIns="45717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老轴</a:t>
            </a:r>
          </a:p>
        </p:txBody>
      </p:sp>
      <p:grpSp>
        <p:nvGrpSpPr>
          <p:cNvPr id="3233" name="组合 3232"/>
          <p:cNvGrpSpPr/>
          <p:nvPr/>
        </p:nvGrpSpPr>
        <p:grpSpPr>
          <a:xfrm>
            <a:off x="1979295" y="548640"/>
            <a:ext cx="2590800" cy="1112838"/>
            <a:chOff x="1248" y="336"/>
            <a:chExt cx="1632" cy="701"/>
          </a:xfrm>
        </p:grpSpPr>
        <p:sp>
          <p:nvSpPr>
            <p:cNvPr id="3211" name="文本框 3210"/>
            <p:cNvSpPr txBox="1"/>
            <p:nvPr/>
          </p:nvSpPr>
          <p:spPr>
            <a:xfrm>
              <a:off x="2400" y="672"/>
              <a:ext cx="480" cy="365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lIns="91446" tIns="45717" rIns="91446" bIns="45717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26" name="椭圆形标注 3225"/>
            <p:cNvSpPr/>
            <p:nvPr/>
          </p:nvSpPr>
          <p:spPr>
            <a:xfrm>
              <a:off x="1248" y="336"/>
              <a:ext cx="768" cy="336"/>
            </a:xfrm>
            <a:prstGeom prst="wedgeEllipseCallout">
              <a:avLst>
                <a:gd name="adj1" fmla="val 104556"/>
                <a:gd name="adj2" fmla="val 66963"/>
              </a:avLst>
            </a:prstGeom>
            <a:solidFill>
              <a:schemeClr val="hlink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新轴</a:t>
              </a:r>
              <a:endPara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232" name="组合 3231"/>
          <p:cNvGrpSpPr/>
          <p:nvPr/>
        </p:nvGrpSpPr>
        <p:grpSpPr>
          <a:xfrm>
            <a:off x="6283325" y="3101975"/>
            <a:ext cx="2590800" cy="1546225"/>
            <a:chOff x="3936" y="1954"/>
            <a:chExt cx="1632" cy="974"/>
          </a:xfrm>
        </p:grpSpPr>
        <p:sp>
          <p:nvSpPr>
            <p:cNvPr id="3203" name="文本框 3202"/>
            <p:cNvSpPr txBox="1"/>
            <p:nvPr/>
          </p:nvSpPr>
          <p:spPr>
            <a:xfrm>
              <a:off x="3936" y="1954"/>
              <a:ext cx="399" cy="365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27" name="圆角矩形标注 3226"/>
            <p:cNvSpPr/>
            <p:nvPr/>
          </p:nvSpPr>
          <p:spPr>
            <a:xfrm>
              <a:off x="4560" y="2544"/>
              <a:ext cx="1008" cy="384"/>
            </a:xfrm>
            <a:prstGeom prst="wedgeRoundRectCallout">
              <a:avLst>
                <a:gd name="adj1" fmla="val -78273"/>
                <a:gd name="adj2" fmla="val -125000"/>
                <a:gd name="adj3" fmla="val 16667"/>
              </a:avLst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新投影面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28" name="椭圆形标注 3227"/>
          <p:cNvSpPr/>
          <p:nvPr/>
        </p:nvSpPr>
        <p:spPr>
          <a:xfrm>
            <a:off x="6892925" y="2362200"/>
            <a:ext cx="1524000" cy="609600"/>
          </a:xfrm>
          <a:prstGeom prst="wedgeEllipseCallout">
            <a:avLst>
              <a:gd name="adj1" fmla="val -108750"/>
              <a:gd name="adj2" fmla="val 38282"/>
            </a:avLst>
          </a:prstGeom>
          <a:solidFill>
            <a:srgbClr val="FFFF66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新投影</a:t>
            </a:r>
            <a:endParaRPr lang="zh-CN" altLang="en-US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29" name="圆角矩形标注 3228"/>
          <p:cNvSpPr/>
          <p:nvPr/>
        </p:nvSpPr>
        <p:spPr>
          <a:xfrm>
            <a:off x="167005" y="3429000"/>
            <a:ext cx="1544955" cy="881380"/>
          </a:xfrm>
          <a:prstGeom prst="wedgeRoundRectCallout">
            <a:avLst>
              <a:gd name="adj1" fmla="val 106722"/>
              <a:gd name="adj2" fmla="val -118056"/>
              <a:gd name="adj3" fmla="val 16667"/>
            </a:avLst>
          </a:prstGeom>
          <a:solidFill>
            <a:srgbClr val="FFFF66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被保留</a:t>
            </a:r>
          </a:p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的投影</a:t>
            </a:r>
            <a:endParaRPr lang="zh-CN" altLang="en-US" sz="280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grpSp>
        <p:nvGrpSpPr>
          <p:cNvPr id="3234" name="组合 3233"/>
          <p:cNvGrpSpPr/>
          <p:nvPr/>
        </p:nvGrpSpPr>
        <p:grpSpPr>
          <a:xfrm>
            <a:off x="4759325" y="508000"/>
            <a:ext cx="3080777" cy="1320165"/>
            <a:chOff x="2976" y="336"/>
            <a:chExt cx="2643" cy="815"/>
          </a:xfrm>
        </p:grpSpPr>
        <p:sp>
          <p:nvSpPr>
            <p:cNvPr id="3207" name="圆角矩形 3206"/>
            <p:cNvSpPr/>
            <p:nvPr/>
          </p:nvSpPr>
          <p:spPr>
            <a:xfrm>
              <a:off x="3454" y="336"/>
              <a:ext cx="2165" cy="41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9" rIns="91439" anchor="ctr"/>
            <a:lstStyle/>
            <a:p>
              <a:pPr lvl="0" algn="ctr"/>
              <a:r>
                <a:rPr lang="zh-CN" altLang="en-US" sz="2800" b="1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新投影体系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V/H</a:t>
              </a:r>
              <a:r>
                <a:rPr lang="en-US" altLang="zh-CN" sz="3200" b="1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08" name="直接连接符 3207"/>
            <p:cNvSpPr/>
            <p:nvPr/>
          </p:nvSpPr>
          <p:spPr>
            <a:xfrm flipH="1">
              <a:off x="3216" y="624"/>
              <a:ext cx="721" cy="52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0" name="直接连接符 3229"/>
            <p:cNvSpPr/>
            <p:nvPr/>
          </p:nvSpPr>
          <p:spPr>
            <a:xfrm flipH="1">
              <a:off x="2976" y="624"/>
              <a:ext cx="1056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31" name="矩形标注 3230"/>
          <p:cNvSpPr/>
          <p:nvPr/>
        </p:nvSpPr>
        <p:spPr>
          <a:xfrm>
            <a:off x="6207125" y="5486400"/>
            <a:ext cx="2326640" cy="524510"/>
          </a:xfrm>
          <a:prstGeom prst="wedgeRectCallout">
            <a:avLst>
              <a:gd name="adj1" fmla="val -116731"/>
              <a:gd name="adj2" fmla="val -48699"/>
            </a:avLst>
          </a:prstGeom>
          <a:solidFill>
            <a:srgbClr val="FFFF66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被替换的投影</a:t>
            </a:r>
          </a:p>
        </p:txBody>
      </p:sp>
      <p:sp>
        <p:nvSpPr>
          <p:cNvPr id="3238" name="文本框 3237"/>
          <p:cNvSpPr txBox="1"/>
          <p:nvPr/>
        </p:nvSpPr>
        <p:spPr>
          <a:xfrm>
            <a:off x="7970838" y="6518275"/>
            <a:ext cx="1208087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投影面展开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4" grpId="0" bldLvl="0" animBg="1"/>
      <p:bldP spid="3228" grpId="0" bldLvl="0" animBg="1"/>
      <p:bldP spid="3229" grpId="0" bldLvl="0" animBg="1"/>
      <p:bldP spid="323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4" name="文本框 4223"/>
          <p:cNvSpPr txBox="1"/>
          <p:nvPr/>
        </p:nvSpPr>
        <p:spPr>
          <a:xfrm>
            <a:off x="34925" y="-68262"/>
            <a:ext cx="3026410" cy="57912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点的两次换面</a:t>
            </a:r>
          </a:p>
        </p:txBody>
      </p:sp>
      <p:grpSp>
        <p:nvGrpSpPr>
          <p:cNvPr id="4257" name="组合 4256"/>
          <p:cNvGrpSpPr/>
          <p:nvPr/>
        </p:nvGrpSpPr>
        <p:grpSpPr>
          <a:xfrm>
            <a:off x="3883025" y="1490663"/>
            <a:ext cx="2587625" cy="2487612"/>
            <a:chOff x="-522" y="1104"/>
            <a:chExt cx="1482" cy="1411"/>
          </a:xfrm>
        </p:grpSpPr>
        <p:sp>
          <p:nvSpPr>
            <p:cNvPr id="4132" name="任意多边形 4131"/>
            <p:cNvSpPr/>
            <p:nvPr/>
          </p:nvSpPr>
          <p:spPr>
            <a:xfrm>
              <a:off x="-522" y="1620"/>
              <a:ext cx="87" cy="93"/>
            </a:xfrm>
            <a:custGeom>
              <a:avLst/>
              <a:gdLst/>
              <a:ahLst/>
              <a:cxnLst/>
              <a:rect l="0" t="0" r="0" b="0"/>
              <a:pathLst>
                <a:path w="352" h="358">
                  <a:moveTo>
                    <a:pt x="351" y="179"/>
                  </a:moveTo>
                  <a:lnTo>
                    <a:pt x="299" y="53"/>
                  </a:lnTo>
                  <a:lnTo>
                    <a:pt x="175" y="0"/>
                  </a:lnTo>
                  <a:lnTo>
                    <a:pt x="52" y="53"/>
                  </a:lnTo>
                  <a:lnTo>
                    <a:pt x="0" y="179"/>
                  </a:lnTo>
                  <a:lnTo>
                    <a:pt x="52" y="305"/>
                  </a:lnTo>
                  <a:lnTo>
                    <a:pt x="175" y="358"/>
                  </a:lnTo>
                  <a:lnTo>
                    <a:pt x="299" y="305"/>
                  </a:lnTo>
                  <a:lnTo>
                    <a:pt x="351" y="179"/>
                  </a:lnTo>
                  <a:lnTo>
                    <a:pt x="352" y="17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任意多边形 4116"/>
            <p:cNvSpPr/>
            <p:nvPr/>
          </p:nvSpPr>
          <p:spPr>
            <a:xfrm>
              <a:off x="507" y="1328"/>
              <a:ext cx="453" cy="851"/>
            </a:xfrm>
            <a:custGeom>
              <a:avLst/>
              <a:gdLst/>
              <a:ahLst/>
              <a:cxnLst/>
              <a:rect l="0" t="0" r="0" b="0"/>
              <a:pathLst>
                <a:path w="1840" h="3297">
                  <a:moveTo>
                    <a:pt x="0" y="0"/>
                  </a:moveTo>
                  <a:lnTo>
                    <a:pt x="1839" y="3297"/>
                  </a:lnTo>
                  <a:lnTo>
                    <a:pt x="1840" y="3297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任意多边形 4123"/>
            <p:cNvSpPr/>
            <p:nvPr/>
          </p:nvSpPr>
          <p:spPr>
            <a:xfrm>
              <a:off x="-481" y="1664"/>
              <a:ext cx="452" cy="851"/>
            </a:xfrm>
            <a:custGeom>
              <a:avLst/>
              <a:gdLst/>
              <a:ahLst/>
              <a:cxnLst/>
              <a:rect l="0" t="0" r="0" b="0"/>
              <a:pathLst>
                <a:path w="1840" h="3296">
                  <a:moveTo>
                    <a:pt x="0" y="0"/>
                  </a:moveTo>
                  <a:lnTo>
                    <a:pt x="1839" y="3296"/>
                  </a:lnTo>
                  <a:lnTo>
                    <a:pt x="1840" y="329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任意多边形 4129"/>
            <p:cNvSpPr/>
            <p:nvPr/>
          </p:nvSpPr>
          <p:spPr>
            <a:xfrm>
              <a:off x="-481" y="1328"/>
              <a:ext cx="990" cy="336"/>
            </a:xfrm>
            <a:custGeom>
              <a:avLst/>
              <a:gdLst/>
              <a:ahLst/>
              <a:cxnLst/>
              <a:rect l="0" t="0" r="0" b="0"/>
              <a:pathLst>
                <a:path w="4025" h="1303">
                  <a:moveTo>
                    <a:pt x="0" y="1303"/>
                  </a:moveTo>
                  <a:lnTo>
                    <a:pt x="4024" y="0"/>
                  </a:lnTo>
                  <a:lnTo>
                    <a:pt x="4025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文本框 4157"/>
            <p:cNvSpPr txBox="1"/>
            <p:nvPr/>
          </p:nvSpPr>
          <p:spPr>
            <a:xfrm>
              <a:off x="-355" y="1104"/>
              <a:ext cx="324" cy="36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6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248" name="组合 4247"/>
          <p:cNvGrpSpPr/>
          <p:nvPr/>
        </p:nvGrpSpPr>
        <p:grpSpPr>
          <a:xfrm>
            <a:off x="2038350" y="304800"/>
            <a:ext cx="5867400" cy="6096000"/>
            <a:chOff x="1392" y="432"/>
            <a:chExt cx="3360" cy="3456"/>
          </a:xfrm>
        </p:grpSpPr>
        <p:sp>
          <p:nvSpPr>
            <p:cNvPr id="4109" name="任意多边形 4108"/>
            <p:cNvSpPr/>
            <p:nvPr/>
          </p:nvSpPr>
          <p:spPr>
            <a:xfrm>
              <a:off x="4014" y="1543"/>
              <a:ext cx="9" cy="0"/>
            </a:xfrm>
            <a:custGeom>
              <a:avLst/>
              <a:gdLst/>
              <a:ahLst/>
              <a:cxnLst/>
              <a:rect l="0" t="0" r="0" b="0"/>
              <a:pathLst>
                <a:path w="37" h="9">
                  <a:moveTo>
                    <a:pt x="37" y="0"/>
                  </a:move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任意多边形 4120"/>
            <p:cNvSpPr/>
            <p:nvPr/>
          </p:nvSpPr>
          <p:spPr>
            <a:xfrm>
              <a:off x="3052" y="432"/>
              <a:ext cx="3" cy="0"/>
            </a:xfrm>
            <a:custGeom>
              <a:avLst/>
              <a:gdLst/>
              <a:ahLst/>
              <a:cxnLst/>
              <a:rect l="0" t="0" r="0" b="0"/>
              <a:pathLst>
                <a:path w="13" h="23">
                  <a:moveTo>
                    <a:pt x="0" y="23"/>
                  </a:move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任意多边形 4121"/>
            <p:cNvSpPr/>
            <p:nvPr/>
          </p:nvSpPr>
          <p:spPr>
            <a:xfrm>
              <a:off x="4595" y="2807"/>
              <a:ext cx="1" cy="0"/>
            </a:xfrm>
            <a:custGeom>
              <a:avLst/>
              <a:gdLst/>
              <a:ahLst/>
              <a:cxnLst/>
              <a:rect l="0" t="0" r="0" b="0"/>
              <a:pathLst>
                <a:path w="6" h="9">
                  <a:moveTo>
                    <a:pt x="0" y="0"/>
                  </a:moveTo>
                  <a:lnTo>
                    <a:pt x="5" y="9"/>
                  </a:lnTo>
                  <a:lnTo>
                    <a:pt x="6" y="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任意多边形 4100"/>
            <p:cNvSpPr/>
            <p:nvPr/>
          </p:nvSpPr>
          <p:spPr>
            <a:xfrm>
              <a:off x="1420" y="1507"/>
              <a:ext cx="2" cy="1429"/>
            </a:xfrm>
            <a:custGeom>
              <a:avLst/>
              <a:gdLst/>
              <a:ahLst/>
              <a:cxnLst/>
              <a:rect l="0" t="0" r="0" b="0"/>
              <a:pathLst>
                <a:path w="1" h="5963">
                  <a:moveTo>
                    <a:pt x="0" y="596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任意多边形 4101"/>
            <p:cNvSpPr/>
            <p:nvPr/>
          </p:nvSpPr>
          <p:spPr>
            <a:xfrm>
              <a:off x="1420" y="554"/>
              <a:ext cx="1666" cy="953"/>
            </a:xfrm>
            <a:custGeom>
              <a:avLst/>
              <a:gdLst/>
              <a:ahLst/>
              <a:cxnLst/>
              <a:rect l="0" t="0" r="0" b="0"/>
              <a:pathLst>
                <a:path w="6770" h="3975">
                  <a:moveTo>
                    <a:pt x="0" y="3975"/>
                  </a:moveTo>
                  <a:lnTo>
                    <a:pt x="6769" y="0"/>
                  </a:lnTo>
                  <a:lnTo>
                    <a:pt x="677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任意多边形 4102"/>
            <p:cNvSpPr/>
            <p:nvPr/>
          </p:nvSpPr>
          <p:spPr>
            <a:xfrm>
              <a:off x="3086" y="554"/>
              <a:ext cx="1" cy="1429"/>
            </a:xfrm>
            <a:custGeom>
              <a:avLst/>
              <a:gdLst/>
              <a:ahLst/>
              <a:cxnLst/>
              <a:rect l="0" t="0" r="0" b="0"/>
              <a:pathLst>
                <a:path w="1" h="5963">
                  <a:moveTo>
                    <a:pt x="0" y="0"/>
                  </a:moveTo>
                  <a:lnTo>
                    <a:pt x="0" y="5963"/>
                  </a:lnTo>
                  <a:lnTo>
                    <a:pt x="1" y="596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任意多边形 4103"/>
            <p:cNvSpPr/>
            <p:nvPr/>
          </p:nvSpPr>
          <p:spPr>
            <a:xfrm>
              <a:off x="1420" y="1983"/>
              <a:ext cx="1666" cy="953"/>
            </a:xfrm>
            <a:custGeom>
              <a:avLst/>
              <a:gdLst/>
              <a:ahLst/>
              <a:cxnLst/>
              <a:rect l="0" t="0" r="0" b="0"/>
              <a:pathLst>
                <a:path w="6769" h="3975">
                  <a:moveTo>
                    <a:pt x="6769" y="0"/>
                  </a:moveTo>
                  <a:lnTo>
                    <a:pt x="0" y="3975"/>
                  </a:lnTo>
                  <a:lnTo>
                    <a:pt x="1" y="397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文本框 4149"/>
            <p:cNvSpPr txBox="1"/>
            <p:nvPr/>
          </p:nvSpPr>
          <p:spPr>
            <a:xfrm>
              <a:off x="1392" y="1440"/>
              <a:ext cx="274" cy="32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4155" name="文本框 4154"/>
            <p:cNvSpPr txBox="1"/>
            <p:nvPr/>
          </p:nvSpPr>
          <p:spPr>
            <a:xfrm>
              <a:off x="1628" y="1572"/>
              <a:ext cx="309" cy="36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05" name="任意多边形 4104"/>
            <p:cNvSpPr/>
            <p:nvPr/>
          </p:nvSpPr>
          <p:spPr>
            <a:xfrm>
              <a:off x="1420" y="2936"/>
              <a:ext cx="1666" cy="952"/>
            </a:xfrm>
            <a:custGeom>
              <a:avLst/>
              <a:gdLst/>
              <a:ahLst/>
              <a:cxnLst/>
              <a:rect l="0" t="0" r="0" b="0"/>
              <a:pathLst>
                <a:path w="6770" h="3976">
                  <a:moveTo>
                    <a:pt x="0" y="0"/>
                  </a:moveTo>
                  <a:lnTo>
                    <a:pt x="6769" y="3976"/>
                  </a:lnTo>
                  <a:lnTo>
                    <a:pt x="6770" y="397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任意多边形 4105"/>
            <p:cNvSpPr/>
            <p:nvPr/>
          </p:nvSpPr>
          <p:spPr>
            <a:xfrm>
              <a:off x="3086" y="2936"/>
              <a:ext cx="1666" cy="952"/>
            </a:xfrm>
            <a:custGeom>
              <a:avLst/>
              <a:gdLst/>
              <a:ahLst/>
              <a:cxnLst/>
              <a:rect l="0" t="0" r="0" b="0"/>
              <a:pathLst>
                <a:path w="6771" h="3976">
                  <a:moveTo>
                    <a:pt x="0" y="3976"/>
                  </a:moveTo>
                  <a:lnTo>
                    <a:pt x="6769" y="0"/>
                  </a:lnTo>
                  <a:lnTo>
                    <a:pt x="677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任意多边形 4109"/>
            <p:cNvSpPr/>
            <p:nvPr/>
          </p:nvSpPr>
          <p:spPr>
            <a:xfrm>
              <a:off x="3086" y="1983"/>
              <a:ext cx="518" cy="296"/>
            </a:xfrm>
            <a:custGeom>
              <a:avLst/>
              <a:gdLst/>
              <a:ahLst/>
              <a:cxnLst/>
              <a:rect l="0" t="0" r="0" b="0"/>
              <a:pathLst>
                <a:path w="2106" h="1236">
                  <a:moveTo>
                    <a:pt x="0" y="0"/>
                  </a:moveTo>
                  <a:lnTo>
                    <a:pt x="2105" y="1236"/>
                  </a:lnTo>
                  <a:lnTo>
                    <a:pt x="2106" y="123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任意多边形 4134"/>
            <p:cNvSpPr/>
            <p:nvPr/>
          </p:nvSpPr>
          <p:spPr>
            <a:xfrm>
              <a:off x="4171" y="2602"/>
              <a:ext cx="581" cy="334"/>
            </a:xfrm>
            <a:custGeom>
              <a:avLst/>
              <a:gdLst/>
              <a:ahLst/>
              <a:cxnLst/>
              <a:rect l="0" t="0" r="0" b="0"/>
              <a:pathLst>
                <a:path w="2362" h="1387">
                  <a:moveTo>
                    <a:pt x="0" y="0"/>
                  </a:moveTo>
                  <a:lnTo>
                    <a:pt x="2360" y="1387"/>
                  </a:lnTo>
                  <a:lnTo>
                    <a:pt x="2362" y="138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文本框 4150"/>
            <p:cNvSpPr txBox="1"/>
            <p:nvPr/>
          </p:nvSpPr>
          <p:spPr>
            <a:xfrm>
              <a:off x="2927" y="3384"/>
              <a:ext cx="287" cy="32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4154" name="文本框 4153"/>
            <p:cNvSpPr txBox="1"/>
            <p:nvPr/>
          </p:nvSpPr>
          <p:spPr>
            <a:xfrm>
              <a:off x="2976" y="2368"/>
              <a:ext cx="294" cy="36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56" name="文本框 4155"/>
            <p:cNvSpPr txBox="1"/>
            <p:nvPr/>
          </p:nvSpPr>
          <p:spPr>
            <a:xfrm>
              <a:off x="2640" y="3024"/>
              <a:ext cx="251" cy="39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07" name="任意多边形 4106"/>
            <p:cNvSpPr/>
            <p:nvPr/>
          </p:nvSpPr>
          <p:spPr>
            <a:xfrm>
              <a:off x="3502" y="481"/>
              <a:ext cx="1" cy="1620"/>
            </a:xfrm>
            <a:custGeom>
              <a:avLst/>
              <a:gdLst/>
              <a:ahLst/>
              <a:cxnLst/>
              <a:rect l="0" t="0" r="0" b="0"/>
              <a:pathLst>
                <a:path w="1" h="6767">
                  <a:moveTo>
                    <a:pt x="0" y="676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任意多边形 4110"/>
            <p:cNvSpPr/>
            <p:nvPr/>
          </p:nvSpPr>
          <p:spPr>
            <a:xfrm>
              <a:off x="3502" y="2101"/>
              <a:ext cx="669" cy="1166"/>
            </a:xfrm>
            <a:custGeom>
              <a:avLst/>
              <a:gdLst/>
              <a:ahLst/>
              <a:cxnLst/>
              <a:rect l="0" t="0" r="0" b="0"/>
              <a:pathLst>
                <a:path w="2717" h="4865">
                  <a:moveTo>
                    <a:pt x="0" y="0"/>
                  </a:moveTo>
                  <a:lnTo>
                    <a:pt x="2716" y="4865"/>
                  </a:lnTo>
                  <a:lnTo>
                    <a:pt x="2717" y="486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任意多边形 4111"/>
            <p:cNvSpPr/>
            <p:nvPr/>
          </p:nvSpPr>
          <p:spPr>
            <a:xfrm>
              <a:off x="4171" y="1646"/>
              <a:ext cx="1" cy="1621"/>
            </a:xfrm>
            <a:custGeom>
              <a:avLst/>
              <a:gdLst/>
              <a:ahLst/>
              <a:cxnLst/>
              <a:rect l="0" t="0" r="0" b="0"/>
              <a:pathLst>
                <a:path w="1" h="6766">
                  <a:moveTo>
                    <a:pt x="0" y="67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任意多边形 4113"/>
            <p:cNvSpPr/>
            <p:nvPr/>
          </p:nvSpPr>
          <p:spPr>
            <a:xfrm>
              <a:off x="3502" y="481"/>
              <a:ext cx="669" cy="1165"/>
            </a:xfrm>
            <a:custGeom>
              <a:avLst/>
              <a:gdLst/>
              <a:ahLst/>
              <a:cxnLst/>
              <a:rect l="0" t="0" r="0" b="0"/>
              <a:pathLst>
                <a:path w="2717" h="4866">
                  <a:moveTo>
                    <a:pt x="0" y="0"/>
                  </a:moveTo>
                  <a:lnTo>
                    <a:pt x="2716" y="4866"/>
                  </a:lnTo>
                  <a:lnTo>
                    <a:pt x="2717" y="486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文本框 4151"/>
            <p:cNvSpPr txBox="1"/>
            <p:nvPr/>
          </p:nvSpPr>
          <p:spPr>
            <a:xfrm>
              <a:off x="3792" y="1392"/>
              <a:ext cx="350" cy="32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60" name="文本框 4159"/>
            <p:cNvSpPr txBox="1"/>
            <p:nvPr/>
          </p:nvSpPr>
          <p:spPr>
            <a:xfrm>
              <a:off x="3744" y="2976"/>
              <a:ext cx="350" cy="329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13" name="任意多边形 4112"/>
            <p:cNvSpPr/>
            <p:nvPr/>
          </p:nvSpPr>
          <p:spPr>
            <a:xfrm>
              <a:off x="2964" y="2891"/>
              <a:ext cx="991" cy="313"/>
            </a:xfrm>
            <a:custGeom>
              <a:avLst/>
              <a:gdLst/>
              <a:ahLst/>
              <a:cxnLst/>
              <a:rect l="0" t="0" r="0" b="0"/>
              <a:pathLst>
                <a:path w="4029" h="1304">
                  <a:moveTo>
                    <a:pt x="0" y="1304"/>
                  </a:moveTo>
                  <a:lnTo>
                    <a:pt x="4028" y="0"/>
                  </a:lnTo>
                  <a:lnTo>
                    <a:pt x="402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任意多边形 4115"/>
            <p:cNvSpPr/>
            <p:nvPr/>
          </p:nvSpPr>
          <p:spPr>
            <a:xfrm>
              <a:off x="3955" y="2192"/>
              <a:ext cx="1" cy="699"/>
            </a:xfrm>
            <a:custGeom>
              <a:avLst/>
              <a:gdLst/>
              <a:ahLst/>
              <a:cxnLst/>
              <a:rect l="0" t="0" r="0" b="0"/>
              <a:pathLst>
                <a:path w="1" h="2920">
                  <a:moveTo>
                    <a:pt x="0" y="292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任意多边形 4122"/>
            <p:cNvSpPr/>
            <p:nvPr/>
          </p:nvSpPr>
          <p:spPr>
            <a:xfrm>
              <a:off x="2964" y="2192"/>
              <a:ext cx="991" cy="311"/>
            </a:xfrm>
            <a:custGeom>
              <a:avLst/>
              <a:gdLst/>
              <a:ahLst/>
              <a:cxnLst/>
              <a:rect l="0" t="0" r="0" b="0"/>
              <a:pathLst>
                <a:path w="4025" h="1302">
                  <a:moveTo>
                    <a:pt x="0" y="1302"/>
                  </a:moveTo>
                  <a:lnTo>
                    <a:pt x="4024" y="0"/>
                  </a:lnTo>
                  <a:lnTo>
                    <a:pt x="402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任意多边形 4124"/>
            <p:cNvSpPr/>
            <p:nvPr/>
          </p:nvSpPr>
          <p:spPr>
            <a:xfrm>
              <a:off x="2964" y="2503"/>
              <a:ext cx="1" cy="701"/>
            </a:xfrm>
            <a:custGeom>
              <a:avLst/>
              <a:gdLst/>
              <a:ahLst/>
              <a:cxnLst/>
              <a:rect l="0" t="0" r="0" b="0"/>
              <a:pathLst>
                <a:path w="4" h="2922">
                  <a:moveTo>
                    <a:pt x="4" y="0"/>
                  </a:moveTo>
                  <a:lnTo>
                    <a:pt x="0" y="2922"/>
                  </a:lnTo>
                  <a:lnTo>
                    <a:pt x="1" y="292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任意多边形 4125"/>
            <p:cNvSpPr/>
            <p:nvPr/>
          </p:nvSpPr>
          <p:spPr>
            <a:xfrm>
              <a:off x="1964" y="2624"/>
              <a:ext cx="1000" cy="580"/>
            </a:xfrm>
            <a:custGeom>
              <a:avLst/>
              <a:gdLst/>
              <a:ahLst/>
              <a:cxnLst/>
              <a:rect l="0" t="0" r="0" b="0"/>
              <a:pathLst>
                <a:path w="4064" h="2418">
                  <a:moveTo>
                    <a:pt x="4064" y="241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任意多边形 4126"/>
            <p:cNvSpPr/>
            <p:nvPr/>
          </p:nvSpPr>
          <p:spPr>
            <a:xfrm>
              <a:off x="1962" y="1931"/>
              <a:ext cx="1002" cy="572"/>
            </a:xfrm>
            <a:custGeom>
              <a:avLst/>
              <a:gdLst/>
              <a:ahLst/>
              <a:cxnLst/>
              <a:rect l="0" t="0" r="0" b="0"/>
              <a:pathLst>
                <a:path w="4073" h="2391">
                  <a:moveTo>
                    <a:pt x="4073" y="2391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任意多边形 4127"/>
            <p:cNvSpPr/>
            <p:nvPr/>
          </p:nvSpPr>
          <p:spPr>
            <a:xfrm>
              <a:off x="1962" y="1931"/>
              <a:ext cx="2" cy="693"/>
            </a:xfrm>
            <a:custGeom>
              <a:avLst/>
              <a:gdLst/>
              <a:ahLst/>
              <a:cxnLst/>
              <a:rect l="0" t="0" r="0" b="0"/>
              <a:pathLst>
                <a:path w="5" h="2895">
                  <a:moveTo>
                    <a:pt x="5" y="2895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任意多边形 4130"/>
            <p:cNvSpPr/>
            <p:nvPr/>
          </p:nvSpPr>
          <p:spPr>
            <a:xfrm>
              <a:off x="2921" y="2461"/>
              <a:ext cx="87" cy="85"/>
            </a:xfrm>
            <a:custGeom>
              <a:avLst/>
              <a:gdLst/>
              <a:ahLst/>
              <a:cxnLst/>
              <a:rect l="0" t="0" r="0" b="0"/>
              <a:pathLst>
                <a:path w="352" h="356">
                  <a:moveTo>
                    <a:pt x="350" y="178"/>
                  </a:moveTo>
                  <a:lnTo>
                    <a:pt x="299" y="52"/>
                  </a:lnTo>
                  <a:lnTo>
                    <a:pt x="175" y="0"/>
                  </a:lnTo>
                  <a:lnTo>
                    <a:pt x="51" y="52"/>
                  </a:lnTo>
                  <a:lnTo>
                    <a:pt x="0" y="178"/>
                  </a:lnTo>
                  <a:lnTo>
                    <a:pt x="51" y="303"/>
                  </a:lnTo>
                  <a:lnTo>
                    <a:pt x="175" y="356"/>
                  </a:lnTo>
                  <a:lnTo>
                    <a:pt x="299" y="303"/>
                  </a:lnTo>
                  <a:lnTo>
                    <a:pt x="350" y="178"/>
                  </a:lnTo>
                  <a:lnTo>
                    <a:pt x="352" y="17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任意多边形 4132"/>
            <p:cNvSpPr/>
            <p:nvPr/>
          </p:nvSpPr>
          <p:spPr>
            <a:xfrm>
              <a:off x="1923" y="1890"/>
              <a:ext cx="86" cy="85"/>
            </a:xfrm>
            <a:custGeom>
              <a:avLst/>
              <a:gdLst/>
              <a:ahLst/>
              <a:cxnLst/>
              <a:rect l="0" t="0" r="0" b="0"/>
              <a:pathLst>
                <a:path w="352" h="357">
                  <a:moveTo>
                    <a:pt x="351" y="179"/>
                  </a:moveTo>
                  <a:lnTo>
                    <a:pt x="299" y="52"/>
                  </a:lnTo>
                  <a:lnTo>
                    <a:pt x="175" y="0"/>
                  </a:lnTo>
                  <a:lnTo>
                    <a:pt x="51" y="52"/>
                  </a:lnTo>
                  <a:lnTo>
                    <a:pt x="0" y="179"/>
                  </a:lnTo>
                  <a:lnTo>
                    <a:pt x="51" y="305"/>
                  </a:lnTo>
                  <a:lnTo>
                    <a:pt x="175" y="357"/>
                  </a:lnTo>
                  <a:lnTo>
                    <a:pt x="299" y="305"/>
                  </a:lnTo>
                  <a:lnTo>
                    <a:pt x="351" y="179"/>
                  </a:lnTo>
                  <a:lnTo>
                    <a:pt x="352" y="17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任意多边形 4133"/>
            <p:cNvSpPr/>
            <p:nvPr/>
          </p:nvSpPr>
          <p:spPr>
            <a:xfrm>
              <a:off x="3912" y="2150"/>
              <a:ext cx="86" cy="85"/>
            </a:xfrm>
            <a:custGeom>
              <a:avLst/>
              <a:gdLst/>
              <a:ahLst/>
              <a:cxnLst/>
              <a:rect l="0" t="0" r="0" b="0"/>
              <a:pathLst>
                <a:path w="351" h="357">
                  <a:moveTo>
                    <a:pt x="350" y="178"/>
                  </a:moveTo>
                  <a:lnTo>
                    <a:pt x="299" y="52"/>
                  </a:lnTo>
                  <a:lnTo>
                    <a:pt x="175" y="0"/>
                  </a:lnTo>
                  <a:lnTo>
                    <a:pt x="51" y="52"/>
                  </a:lnTo>
                  <a:lnTo>
                    <a:pt x="0" y="178"/>
                  </a:lnTo>
                  <a:lnTo>
                    <a:pt x="51" y="304"/>
                  </a:lnTo>
                  <a:lnTo>
                    <a:pt x="175" y="357"/>
                  </a:lnTo>
                  <a:lnTo>
                    <a:pt x="299" y="304"/>
                  </a:lnTo>
                  <a:lnTo>
                    <a:pt x="350" y="178"/>
                  </a:lnTo>
                  <a:lnTo>
                    <a:pt x="351" y="17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文本框 4156"/>
            <p:cNvSpPr txBox="1"/>
            <p:nvPr/>
          </p:nvSpPr>
          <p:spPr>
            <a:xfrm>
              <a:off x="3534" y="1821"/>
              <a:ext cx="396" cy="363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6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80" name="任意多边形 4179"/>
            <p:cNvSpPr/>
            <p:nvPr/>
          </p:nvSpPr>
          <p:spPr>
            <a:xfrm>
              <a:off x="2909" y="3143"/>
              <a:ext cx="86" cy="85"/>
            </a:xfrm>
            <a:custGeom>
              <a:avLst/>
              <a:gdLst/>
              <a:ahLst/>
              <a:cxnLst/>
              <a:rect l="0" t="0" r="0" b="0"/>
              <a:pathLst>
                <a:path w="351" h="357">
                  <a:moveTo>
                    <a:pt x="350" y="178"/>
                  </a:moveTo>
                  <a:lnTo>
                    <a:pt x="299" y="52"/>
                  </a:lnTo>
                  <a:lnTo>
                    <a:pt x="175" y="0"/>
                  </a:lnTo>
                  <a:lnTo>
                    <a:pt x="51" y="52"/>
                  </a:lnTo>
                  <a:lnTo>
                    <a:pt x="0" y="178"/>
                  </a:lnTo>
                  <a:lnTo>
                    <a:pt x="51" y="304"/>
                  </a:lnTo>
                  <a:lnTo>
                    <a:pt x="175" y="357"/>
                  </a:lnTo>
                  <a:lnTo>
                    <a:pt x="299" y="304"/>
                  </a:lnTo>
                  <a:lnTo>
                    <a:pt x="350" y="178"/>
                  </a:lnTo>
                  <a:lnTo>
                    <a:pt x="351" y="17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7" name="文本框 4246"/>
            <p:cNvSpPr txBox="1"/>
            <p:nvPr/>
          </p:nvSpPr>
          <p:spPr>
            <a:xfrm>
              <a:off x="1550" y="2736"/>
              <a:ext cx="295" cy="36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</p:grpSp>
      <p:grpSp>
        <p:nvGrpSpPr>
          <p:cNvPr id="4299" name="组合 4298"/>
          <p:cNvGrpSpPr/>
          <p:nvPr/>
        </p:nvGrpSpPr>
        <p:grpSpPr>
          <a:xfrm>
            <a:off x="3463925" y="1066800"/>
            <a:ext cx="2684463" cy="2062163"/>
            <a:chOff x="2160" y="672"/>
            <a:chExt cx="1691" cy="1299"/>
          </a:xfrm>
        </p:grpSpPr>
        <p:sp>
          <p:nvSpPr>
            <p:cNvPr id="4252" name="任意多边形 4251"/>
            <p:cNvSpPr/>
            <p:nvPr/>
          </p:nvSpPr>
          <p:spPr>
            <a:xfrm>
              <a:off x="3427" y="672"/>
              <a:ext cx="424" cy="851"/>
            </a:xfrm>
            <a:custGeom>
              <a:avLst/>
              <a:gdLst/>
              <a:ahLst/>
              <a:cxnLst/>
              <a:rect l="0" t="0" r="0" b="0"/>
              <a:pathLst>
                <a:path w="1569" h="2975">
                  <a:moveTo>
                    <a:pt x="0" y="2975"/>
                  </a:moveTo>
                  <a:lnTo>
                    <a:pt x="1568" y="0"/>
                  </a:lnTo>
                  <a:lnTo>
                    <a:pt x="156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3" name="任意多边形 4252"/>
            <p:cNvSpPr/>
            <p:nvPr/>
          </p:nvSpPr>
          <p:spPr>
            <a:xfrm>
              <a:off x="2584" y="672"/>
              <a:ext cx="1267" cy="433"/>
            </a:xfrm>
            <a:custGeom>
              <a:avLst/>
              <a:gdLst/>
              <a:ahLst/>
              <a:cxnLst/>
              <a:rect l="0" t="0" r="0" b="0"/>
              <a:pathLst>
                <a:path w="4681" h="1514">
                  <a:moveTo>
                    <a:pt x="0" y="1514"/>
                  </a:moveTo>
                  <a:lnTo>
                    <a:pt x="4680" y="0"/>
                  </a:lnTo>
                  <a:lnTo>
                    <a:pt x="468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4" name="任意多边形 4253"/>
            <p:cNvSpPr/>
            <p:nvPr/>
          </p:nvSpPr>
          <p:spPr>
            <a:xfrm>
              <a:off x="2171" y="1120"/>
              <a:ext cx="424" cy="851"/>
            </a:xfrm>
            <a:custGeom>
              <a:avLst/>
              <a:gdLst/>
              <a:ahLst/>
              <a:cxnLst/>
              <a:rect l="0" t="0" r="0" b="0"/>
              <a:pathLst>
                <a:path w="1569" h="2976">
                  <a:moveTo>
                    <a:pt x="0" y="2976"/>
                  </a:moveTo>
                  <a:lnTo>
                    <a:pt x="1568" y="0"/>
                  </a:lnTo>
                  <a:lnTo>
                    <a:pt x="1569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5" name="任意多边形 4254"/>
            <p:cNvSpPr/>
            <p:nvPr/>
          </p:nvSpPr>
          <p:spPr>
            <a:xfrm>
              <a:off x="2160" y="1523"/>
              <a:ext cx="1267" cy="434"/>
            </a:xfrm>
            <a:custGeom>
              <a:avLst/>
              <a:gdLst/>
              <a:ahLst/>
              <a:cxnLst/>
              <a:rect l="0" t="0" r="0" b="0"/>
              <a:pathLst>
                <a:path w="4681" h="1515">
                  <a:moveTo>
                    <a:pt x="0" y="1515"/>
                  </a:moveTo>
                  <a:lnTo>
                    <a:pt x="4680" y="0"/>
                  </a:lnTo>
                  <a:lnTo>
                    <a:pt x="468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6" name="直接连接符 4255"/>
            <p:cNvSpPr/>
            <p:nvPr/>
          </p:nvSpPr>
          <p:spPr>
            <a:xfrm>
              <a:off x="3567" y="776"/>
              <a:ext cx="0" cy="482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76" name="椭圆形标注 4275"/>
          <p:cNvSpPr/>
          <p:nvPr/>
        </p:nvSpPr>
        <p:spPr>
          <a:xfrm>
            <a:off x="669925" y="4899660"/>
            <a:ext cx="1880235" cy="891540"/>
          </a:xfrm>
          <a:prstGeom prst="wedgeEllipseCallout">
            <a:avLst>
              <a:gd name="adj1" fmla="val 155324"/>
              <a:gd name="adj2" fmla="val -16667"/>
            </a:avLst>
          </a:prstGeom>
          <a:solidFill>
            <a:srgbClr val="FFFF00"/>
          </a:solidFill>
          <a:ln w="15875" cap="flat" cmpd="sng">
            <a:solidFill>
              <a:srgbClr val="FF0000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lIns="91439" rIns="91439" anchor="ctr"/>
          <a:lstStyle/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被替换</a:t>
            </a:r>
          </a:p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的投影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78" name="圆角矩形标注 4277"/>
          <p:cNvSpPr/>
          <p:nvPr/>
        </p:nvSpPr>
        <p:spPr>
          <a:xfrm>
            <a:off x="1242695" y="1299210"/>
            <a:ext cx="1307465" cy="605790"/>
          </a:xfrm>
          <a:prstGeom prst="wedgeRoundRectCallout">
            <a:avLst>
              <a:gd name="adj1" fmla="val 143861"/>
              <a:gd name="adj2" fmla="val 142449"/>
              <a:gd name="adj3" fmla="val 16667"/>
            </a:avLst>
          </a:prstGeom>
          <a:solidFill>
            <a:srgbClr val="FFFF66"/>
          </a:solidFill>
          <a:ln w="15875" cap="flat" cmpd="sng">
            <a:solidFill>
              <a:srgbClr val="FF0000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lIns="91439" tIns="45717" rIns="91439" bIns="45717" anchor="ctr"/>
          <a:lstStyle/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新投影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81" name="圆角矩形标注 4280"/>
          <p:cNvSpPr/>
          <p:nvPr/>
        </p:nvSpPr>
        <p:spPr>
          <a:xfrm>
            <a:off x="7426960" y="3429635"/>
            <a:ext cx="1336675" cy="912495"/>
          </a:xfrm>
          <a:prstGeom prst="wedgeRoundRectCallout">
            <a:avLst>
              <a:gd name="adj1" fmla="val -111356"/>
              <a:gd name="adj2" fmla="val -51912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lIns="91439" tIns="45717" rIns="91439" bIns="45717" anchor="ctr"/>
          <a:lstStyle/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被保留</a:t>
            </a:r>
          </a:p>
          <a:p>
            <a:pPr lvl="0"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的投影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84" name="椭圆形标注 4283"/>
          <p:cNvSpPr/>
          <p:nvPr/>
        </p:nvSpPr>
        <p:spPr>
          <a:xfrm>
            <a:off x="5216525" y="6096000"/>
            <a:ext cx="1066800" cy="523875"/>
          </a:xfrm>
          <a:prstGeom prst="wedgeEllipseCallout">
            <a:avLst>
              <a:gd name="adj1" fmla="val 41519"/>
              <a:gd name="adj2" fmla="val -419699"/>
            </a:avLst>
          </a:prstGeom>
          <a:solidFill>
            <a:schemeClr val="hlink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lIns="91439" tIns="45717" rIns="91439" bIns="45717" anchor="ctr"/>
          <a:lstStyle/>
          <a:p>
            <a:pPr lvl="0"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老轴</a:t>
            </a:r>
            <a:endParaRPr lang="zh-CN" altLang="en-US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294" name="组合 4293"/>
          <p:cNvGrpSpPr/>
          <p:nvPr/>
        </p:nvGrpSpPr>
        <p:grpSpPr>
          <a:xfrm>
            <a:off x="3463925" y="304800"/>
            <a:ext cx="2044700" cy="2363788"/>
            <a:chOff x="2160" y="192"/>
            <a:chExt cx="1288" cy="1489"/>
          </a:xfrm>
        </p:grpSpPr>
        <p:sp>
          <p:nvSpPr>
            <p:cNvPr id="4265" name="文本框 4264"/>
            <p:cNvSpPr txBox="1"/>
            <p:nvPr/>
          </p:nvSpPr>
          <p:spPr>
            <a:xfrm>
              <a:off x="3072" y="1344"/>
              <a:ext cx="376" cy="337"/>
            </a:xfrm>
            <a:prstGeom prst="rect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86" name="椭圆形标注 4285"/>
            <p:cNvSpPr/>
            <p:nvPr/>
          </p:nvSpPr>
          <p:spPr>
            <a:xfrm>
              <a:off x="2160" y="192"/>
              <a:ext cx="960" cy="384"/>
            </a:xfrm>
            <a:prstGeom prst="wedgeEllipseCallout">
              <a:avLst>
                <a:gd name="adj1" fmla="val 38856"/>
                <a:gd name="adj2" fmla="val 165884"/>
              </a:avLst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新投影面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288" name="组合 4287"/>
          <p:cNvGrpSpPr/>
          <p:nvPr/>
        </p:nvGrpSpPr>
        <p:grpSpPr>
          <a:xfrm>
            <a:off x="6362065" y="4652010"/>
            <a:ext cx="1962087" cy="1598956"/>
            <a:chOff x="3888" y="2928"/>
            <a:chExt cx="1272" cy="1064"/>
          </a:xfrm>
        </p:grpSpPr>
        <p:sp>
          <p:nvSpPr>
            <p:cNvPr id="4261" name="直接连接符 4260"/>
            <p:cNvSpPr/>
            <p:nvPr/>
          </p:nvSpPr>
          <p:spPr>
            <a:xfrm flipH="1" flipV="1">
              <a:off x="4080" y="2928"/>
              <a:ext cx="576" cy="57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3" name="文本框 4262"/>
            <p:cNvSpPr txBox="1"/>
            <p:nvPr/>
          </p:nvSpPr>
          <p:spPr>
            <a:xfrm>
              <a:off x="4128" y="3504"/>
              <a:ext cx="1032" cy="488"/>
            </a:xfrm>
            <a:prstGeom prst="rect">
              <a:avLst/>
            </a:prstGeom>
            <a:solidFill>
              <a:srgbClr val="FFFF66"/>
            </a:solidFill>
            <a:ln w="158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tIns="45717" rIns="91439" bIns="45717" anchor="ctr"/>
            <a:lstStyle/>
            <a:p>
              <a:pPr lvl="0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老投影体</a:t>
              </a:r>
            </a:p>
            <a:p>
              <a:pPr lvl="0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系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/H</a:t>
              </a:r>
            </a:p>
          </p:txBody>
        </p:sp>
        <p:sp>
          <p:nvSpPr>
            <p:cNvPr id="4287" name="直接连接符 4286"/>
            <p:cNvSpPr/>
            <p:nvPr/>
          </p:nvSpPr>
          <p:spPr>
            <a:xfrm flipH="1" flipV="1">
              <a:off x="3888" y="3408"/>
              <a:ext cx="768" cy="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1" name="组合 4290"/>
          <p:cNvGrpSpPr/>
          <p:nvPr/>
        </p:nvGrpSpPr>
        <p:grpSpPr>
          <a:xfrm>
            <a:off x="5902325" y="1295400"/>
            <a:ext cx="2895600" cy="838200"/>
            <a:chOff x="3648" y="912"/>
            <a:chExt cx="1824" cy="528"/>
          </a:xfrm>
        </p:grpSpPr>
        <p:sp>
          <p:nvSpPr>
            <p:cNvPr id="4273" name="矩形 4272"/>
            <p:cNvSpPr/>
            <p:nvPr/>
          </p:nvSpPr>
          <p:spPr>
            <a:xfrm>
              <a:off x="4272" y="912"/>
              <a:ext cx="1200" cy="528"/>
            </a:xfrm>
            <a:prstGeom prst="rect">
              <a:avLst/>
            </a:prstGeom>
            <a:solidFill>
              <a:srgbClr val="CCEC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rIns="91439" anchor="ctr"/>
            <a:lstStyle/>
            <a:p>
              <a:pPr lvl="0" algn="ctr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新投影体系</a:t>
              </a:r>
            </a:p>
            <a:p>
              <a:pPr lvl="0" algn="ctr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/H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89" name="直接连接符 4288"/>
            <p:cNvSpPr/>
            <p:nvPr/>
          </p:nvSpPr>
          <p:spPr>
            <a:xfrm flipH="1" flipV="1">
              <a:off x="3648" y="912"/>
              <a:ext cx="624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0" name="直接连接符 4289"/>
            <p:cNvSpPr/>
            <p:nvPr/>
          </p:nvSpPr>
          <p:spPr>
            <a:xfrm flipH="1">
              <a:off x="3936" y="1200"/>
              <a:ext cx="336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3" name="组合 4292"/>
          <p:cNvGrpSpPr/>
          <p:nvPr/>
        </p:nvGrpSpPr>
        <p:grpSpPr>
          <a:xfrm>
            <a:off x="5216525" y="457200"/>
            <a:ext cx="2438400" cy="1509713"/>
            <a:chOff x="3264" y="288"/>
            <a:chExt cx="1536" cy="951"/>
          </a:xfrm>
        </p:grpSpPr>
        <p:sp>
          <p:nvSpPr>
            <p:cNvPr id="4269" name="文本框 4268"/>
            <p:cNvSpPr txBox="1"/>
            <p:nvPr/>
          </p:nvSpPr>
          <p:spPr>
            <a:xfrm>
              <a:off x="3264" y="864"/>
              <a:ext cx="395" cy="375"/>
            </a:xfrm>
            <a:prstGeom prst="rect">
              <a:avLst/>
            </a:prstGeom>
            <a:noFill/>
            <a:ln w="158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92" name="圆角矩形标注 4291"/>
            <p:cNvSpPr/>
            <p:nvPr/>
          </p:nvSpPr>
          <p:spPr>
            <a:xfrm>
              <a:off x="4224" y="288"/>
              <a:ext cx="576" cy="384"/>
            </a:xfrm>
            <a:prstGeom prst="wedgeRoundRectCallout">
              <a:avLst>
                <a:gd name="adj1" fmla="val -151736"/>
                <a:gd name="adj2" fmla="val 153907"/>
                <a:gd name="adj3" fmla="val 16667"/>
              </a:avLst>
            </a:prstGeom>
            <a:solidFill>
              <a:srgbClr val="FFFF66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新轴</a:t>
              </a:r>
              <a:endPara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298" name="文本框 4297"/>
          <p:cNvSpPr txBox="1"/>
          <p:nvPr/>
        </p:nvSpPr>
        <p:spPr>
          <a:xfrm>
            <a:off x="7970838" y="6518275"/>
            <a:ext cx="1208087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投影面展开</a:t>
            </a:r>
            <a:endParaRPr lang="zh-CN" altLang="en-US" sz="1600" b="0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6" grpId="0" bldLvl="0" animBg="1"/>
      <p:bldP spid="4278" grpId="0" bldLvl="0" animBg="1"/>
      <p:bldP spid="4281" grpId="0" bldLvl="0" animBg="1"/>
      <p:bldP spid="428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作业问题讲解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任意多边形 103429"/>
          <p:cNvSpPr/>
          <p:nvPr/>
        </p:nvSpPr>
        <p:spPr>
          <a:xfrm>
            <a:off x="7256463" y="2528888"/>
            <a:ext cx="884237" cy="1752600"/>
          </a:xfrm>
          <a:custGeom>
            <a:avLst/>
            <a:gdLst/>
            <a:ahLst/>
            <a:cxnLst/>
            <a:rect l="0" t="0" r="0" b="0"/>
            <a:pathLst>
              <a:path w="2381" h="4235">
                <a:moveTo>
                  <a:pt x="0" y="0"/>
                </a:moveTo>
                <a:lnTo>
                  <a:pt x="2380" y="4235"/>
                </a:lnTo>
                <a:lnTo>
                  <a:pt x="2381" y="4235"/>
                </a:ln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437" name="组合 103436"/>
          <p:cNvGrpSpPr/>
          <p:nvPr/>
        </p:nvGrpSpPr>
        <p:grpSpPr>
          <a:xfrm>
            <a:off x="8269288" y="1735138"/>
            <a:ext cx="520700" cy="949325"/>
            <a:chOff x="5280" y="2209"/>
            <a:chExt cx="280" cy="463"/>
          </a:xfrm>
        </p:grpSpPr>
        <p:sp>
          <p:nvSpPr>
            <p:cNvPr id="103438" name="任意多边形 103437"/>
            <p:cNvSpPr/>
            <p:nvPr/>
          </p:nvSpPr>
          <p:spPr>
            <a:xfrm>
              <a:off x="5411" y="2601"/>
              <a:ext cx="70" cy="71"/>
            </a:xfrm>
            <a:custGeom>
              <a:avLst/>
              <a:gdLst/>
              <a:ahLst/>
              <a:cxnLst/>
              <a:rect l="0" t="0" r="0" b="0"/>
              <a:pathLst>
                <a:path w="352" h="356">
                  <a:moveTo>
                    <a:pt x="351" y="179"/>
                  </a:moveTo>
                  <a:lnTo>
                    <a:pt x="299" y="52"/>
                  </a:lnTo>
                  <a:lnTo>
                    <a:pt x="176" y="0"/>
                  </a:lnTo>
                  <a:lnTo>
                    <a:pt x="52" y="52"/>
                  </a:lnTo>
                  <a:lnTo>
                    <a:pt x="0" y="179"/>
                  </a:lnTo>
                  <a:lnTo>
                    <a:pt x="52" y="305"/>
                  </a:lnTo>
                  <a:lnTo>
                    <a:pt x="176" y="356"/>
                  </a:lnTo>
                  <a:lnTo>
                    <a:pt x="299" y="305"/>
                  </a:lnTo>
                  <a:lnTo>
                    <a:pt x="351" y="179"/>
                  </a:lnTo>
                  <a:lnTo>
                    <a:pt x="352" y="179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9" name="文本框 103438"/>
            <p:cNvSpPr txBox="1"/>
            <p:nvPr/>
          </p:nvSpPr>
          <p:spPr>
            <a:xfrm>
              <a:off x="5280" y="2209"/>
              <a:ext cx="280" cy="283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3440" name="组合 103439"/>
          <p:cNvGrpSpPr/>
          <p:nvPr/>
        </p:nvGrpSpPr>
        <p:grpSpPr>
          <a:xfrm>
            <a:off x="7580313" y="3479800"/>
            <a:ext cx="1028700" cy="1303338"/>
            <a:chOff x="4909" y="3052"/>
            <a:chExt cx="554" cy="633"/>
          </a:xfrm>
        </p:grpSpPr>
        <p:sp>
          <p:nvSpPr>
            <p:cNvPr id="103441" name="文本框 103440"/>
            <p:cNvSpPr txBox="1"/>
            <p:nvPr/>
          </p:nvSpPr>
          <p:spPr>
            <a:xfrm rot="-18014875">
              <a:off x="4916" y="3188"/>
              <a:ext cx="297" cy="312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442" name="文本框 103441"/>
            <p:cNvSpPr txBox="1"/>
            <p:nvPr/>
          </p:nvSpPr>
          <p:spPr>
            <a:xfrm rot="-18002446">
              <a:off x="5153" y="3050"/>
              <a:ext cx="308" cy="312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443" name="文本框 103442"/>
            <p:cNvSpPr txBox="1"/>
            <p:nvPr/>
          </p:nvSpPr>
          <p:spPr>
            <a:xfrm rot="-17864138">
              <a:off x="5158" y="3380"/>
              <a:ext cx="297" cy="312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3650" name="组合 103649"/>
          <p:cNvGrpSpPr/>
          <p:nvPr/>
        </p:nvGrpSpPr>
        <p:grpSpPr>
          <a:xfrm>
            <a:off x="4060825" y="304800"/>
            <a:ext cx="3275013" cy="4884738"/>
            <a:chOff x="2558" y="192"/>
            <a:chExt cx="2063" cy="3077"/>
          </a:xfrm>
        </p:grpSpPr>
        <p:sp>
          <p:nvSpPr>
            <p:cNvPr id="103518" name="任意多边形 103517"/>
            <p:cNvSpPr/>
            <p:nvPr/>
          </p:nvSpPr>
          <p:spPr>
            <a:xfrm>
              <a:off x="3200" y="565"/>
              <a:ext cx="1" cy="1204"/>
            </a:xfrm>
            <a:custGeom>
              <a:avLst/>
              <a:gdLst/>
              <a:ahLst/>
              <a:cxnLst/>
              <a:rect l="0" t="0" r="0" b="0"/>
              <a:pathLst>
                <a:path w="2" h="4638">
                  <a:moveTo>
                    <a:pt x="0" y="0"/>
                  </a:moveTo>
                  <a:lnTo>
                    <a:pt x="0" y="4638"/>
                  </a:lnTo>
                  <a:lnTo>
                    <a:pt x="2" y="4638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9" name="任意多边形 103518"/>
            <p:cNvSpPr/>
            <p:nvPr/>
          </p:nvSpPr>
          <p:spPr>
            <a:xfrm>
              <a:off x="3200" y="1769"/>
              <a:ext cx="1219" cy="517"/>
            </a:xfrm>
            <a:custGeom>
              <a:avLst/>
              <a:gdLst/>
              <a:ahLst/>
              <a:cxnLst/>
              <a:rect l="0" t="0" r="0" b="0"/>
              <a:pathLst>
                <a:path w="5213" h="1988">
                  <a:moveTo>
                    <a:pt x="0" y="0"/>
                  </a:moveTo>
                  <a:lnTo>
                    <a:pt x="5212" y="1988"/>
                  </a:lnTo>
                  <a:lnTo>
                    <a:pt x="5213" y="1988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0" name="任意多边形 103519"/>
            <p:cNvSpPr/>
            <p:nvPr/>
          </p:nvSpPr>
          <p:spPr>
            <a:xfrm>
              <a:off x="3616" y="1425"/>
              <a:ext cx="497" cy="1498"/>
            </a:xfrm>
            <a:custGeom>
              <a:avLst/>
              <a:gdLst/>
              <a:ahLst/>
              <a:cxnLst/>
              <a:rect l="0" t="0" r="0" b="0"/>
              <a:pathLst>
                <a:path w="2125" h="5762">
                  <a:moveTo>
                    <a:pt x="2125" y="0"/>
                  </a:moveTo>
                  <a:lnTo>
                    <a:pt x="0" y="5762"/>
                  </a:lnTo>
                  <a:lnTo>
                    <a:pt x="2" y="5762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1" name="任意多边形 103520"/>
            <p:cNvSpPr/>
            <p:nvPr/>
          </p:nvSpPr>
          <p:spPr>
            <a:xfrm>
              <a:off x="3154" y="522"/>
              <a:ext cx="82" cy="93"/>
            </a:xfrm>
            <a:custGeom>
              <a:avLst/>
              <a:gdLst/>
              <a:ahLst/>
              <a:cxnLst/>
              <a:rect l="0" t="0" r="0" b="0"/>
              <a:pathLst>
                <a:path w="351" h="358">
                  <a:moveTo>
                    <a:pt x="350" y="179"/>
                  </a:moveTo>
                  <a:lnTo>
                    <a:pt x="299" y="53"/>
                  </a:lnTo>
                  <a:lnTo>
                    <a:pt x="174" y="0"/>
                  </a:lnTo>
                  <a:lnTo>
                    <a:pt x="51" y="53"/>
                  </a:lnTo>
                  <a:lnTo>
                    <a:pt x="0" y="179"/>
                  </a:lnTo>
                  <a:lnTo>
                    <a:pt x="51" y="305"/>
                  </a:lnTo>
                  <a:lnTo>
                    <a:pt x="174" y="358"/>
                  </a:lnTo>
                  <a:lnTo>
                    <a:pt x="299" y="305"/>
                  </a:lnTo>
                  <a:lnTo>
                    <a:pt x="350" y="179"/>
                  </a:lnTo>
                  <a:lnTo>
                    <a:pt x="351" y="179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2" name="任意多边形 103521"/>
            <p:cNvSpPr/>
            <p:nvPr/>
          </p:nvSpPr>
          <p:spPr>
            <a:xfrm>
              <a:off x="4384" y="2239"/>
              <a:ext cx="81" cy="92"/>
            </a:xfrm>
            <a:custGeom>
              <a:avLst/>
              <a:gdLst/>
              <a:ahLst/>
              <a:cxnLst/>
              <a:rect l="0" t="0" r="0" b="0"/>
              <a:pathLst>
                <a:path w="352" h="357">
                  <a:moveTo>
                    <a:pt x="351" y="178"/>
                  </a:moveTo>
                  <a:lnTo>
                    <a:pt x="299" y="52"/>
                  </a:lnTo>
                  <a:lnTo>
                    <a:pt x="176" y="0"/>
                  </a:lnTo>
                  <a:lnTo>
                    <a:pt x="52" y="52"/>
                  </a:lnTo>
                  <a:lnTo>
                    <a:pt x="0" y="178"/>
                  </a:lnTo>
                  <a:lnTo>
                    <a:pt x="52" y="304"/>
                  </a:lnTo>
                  <a:lnTo>
                    <a:pt x="176" y="357"/>
                  </a:lnTo>
                  <a:lnTo>
                    <a:pt x="299" y="304"/>
                  </a:lnTo>
                  <a:lnTo>
                    <a:pt x="351" y="178"/>
                  </a:lnTo>
                  <a:lnTo>
                    <a:pt x="352" y="178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3" name="任意多边形 103522"/>
            <p:cNvSpPr/>
            <p:nvPr/>
          </p:nvSpPr>
          <p:spPr>
            <a:xfrm>
              <a:off x="3157" y="1718"/>
              <a:ext cx="82" cy="94"/>
            </a:xfrm>
            <a:custGeom>
              <a:avLst/>
              <a:gdLst/>
              <a:ahLst/>
              <a:cxnLst/>
              <a:rect l="0" t="0" r="0" b="0"/>
              <a:pathLst>
                <a:path w="351" h="357">
                  <a:moveTo>
                    <a:pt x="350" y="179"/>
                  </a:moveTo>
                  <a:lnTo>
                    <a:pt x="299" y="52"/>
                  </a:lnTo>
                  <a:lnTo>
                    <a:pt x="175" y="0"/>
                  </a:lnTo>
                  <a:lnTo>
                    <a:pt x="51" y="52"/>
                  </a:lnTo>
                  <a:lnTo>
                    <a:pt x="0" y="179"/>
                  </a:lnTo>
                  <a:lnTo>
                    <a:pt x="51" y="305"/>
                  </a:lnTo>
                  <a:lnTo>
                    <a:pt x="175" y="357"/>
                  </a:lnTo>
                  <a:lnTo>
                    <a:pt x="299" y="305"/>
                  </a:lnTo>
                  <a:lnTo>
                    <a:pt x="350" y="179"/>
                  </a:lnTo>
                  <a:lnTo>
                    <a:pt x="351" y="179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4" name="直接连接符 103523"/>
            <p:cNvSpPr/>
            <p:nvPr/>
          </p:nvSpPr>
          <p:spPr>
            <a:xfrm>
              <a:off x="2794" y="1092"/>
              <a:ext cx="84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5" name="文本框 103524"/>
            <p:cNvSpPr txBox="1"/>
            <p:nvPr/>
          </p:nvSpPr>
          <p:spPr>
            <a:xfrm>
              <a:off x="3230" y="192"/>
              <a:ext cx="363" cy="442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526" name="文本框 103525"/>
            <p:cNvSpPr txBox="1"/>
            <p:nvPr/>
          </p:nvSpPr>
          <p:spPr>
            <a:xfrm>
              <a:off x="2990" y="1632"/>
              <a:ext cx="274" cy="442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527" name="文本框 103526"/>
            <p:cNvSpPr txBox="1"/>
            <p:nvPr/>
          </p:nvSpPr>
          <p:spPr>
            <a:xfrm>
              <a:off x="4187" y="2155"/>
              <a:ext cx="434" cy="404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6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  <p:sp>
          <p:nvSpPr>
            <p:cNvPr id="103528" name="文本框 103527"/>
            <p:cNvSpPr txBox="1"/>
            <p:nvPr/>
          </p:nvSpPr>
          <p:spPr>
            <a:xfrm>
              <a:off x="2558" y="864"/>
              <a:ext cx="299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3529" name="文本框 103528"/>
            <p:cNvSpPr txBox="1"/>
            <p:nvPr/>
          </p:nvSpPr>
          <p:spPr>
            <a:xfrm>
              <a:off x="2738" y="719"/>
              <a:ext cx="299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103530" name="文本框 103529"/>
            <p:cNvSpPr txBox="1"/>
            <p:nvPr/>
          </p:nvSpPr>
          <p:spPr>
            <a:xfrm>
              <a:off x="2750" y="1008"/>
              <a:ext cx="313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03531" name="文本框 103530"/>
            <p:cNvSpPr txBox="1"/>
            <p:nvPr/>
          </p:nvSpPr>
          <p:spPr>
            <a:xfrm rot="-25599014">
              <a:off x="3370" y="2895"/>
              <a:ext cx="383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532" name="文本框 103531"/>
            <p:cNvSpPr txBox="1"/>
            <p:nvPr/>
          </p:nvSpPr>
          <p:spPr>
            <a:xfrm rot="-15137402">
              <a:off x="3414" y="2451"/>
              <a:ext cx="313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03533" name="文本框 103532"/>
            <p:cNvSpPr txBox="1"/>
            <p:nvPr/>
          </p:nvSpPr>
          <p:spPr>
            <a:xfrm rot="-25346440">
              <a:off x="3730" y="2669"/>
              <a:ext cx="383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3534" name="直接连接符 103533"/>
          <p:cNvSpPr/>
          <p:nvPr/>
        </p:nvSpPr>
        <p:spPr>
          <a:xfrm flipV="1">
            <a:off x="6040438" y="3021013"/>
            <a:ext cx="88900" cy="198437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535" name="直接连接符 103534"/>
          <p:cNvSpPr/>
          <p:nvPr/>
        </p:nvSpPr>
        <p:spPr>
          <a:xfrm rot="-1587886">
            <a:off x="6129338" y="3021013"/>
            <a:ext cx="88900" cy="984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536" name="组合 103535"/>
          <p:cNvGrpSpPr/>
          <p:nvPr/>
        </p:nvGrpSpPr>
        <p:grpSpPr>
          <a:xfrm>
            <a:off x="5591175" y="2622550"/>
            <a:ext cx="2984500" cy="1008063"/>
            <a:chOff x="3837" y="2639"/>
            <a:chExt cx="1608" cy="488"/>
          </a:xfrm>
        </p:grpSpPr>
        <p:grpSp>
          <p:nvGrpSpPr>
            <p:cNvPr id="103537" name="组合 103536"/>
            <p:cNvGrpSpPr/>
            <p:nvPr/>
          </p:nvGrpSpPr>
          <p:grpSpPr>
            <a:xfrm>
              <a:off x="3837" y="2762"/>
              <a:ext cx="1351" cy="149"/>
              <a:chOff x="3837" y="2762"/>
              <a:chExt cx="1351" cy="149"/>
            </a:xfrm>
          </p:grpSpPr>
          <p:sp>
            <p:nvSpPr>
              <p:cNvPr id="103538" name="任意多边形 103537"/>
              <p:cNvSpPr/>
              <p:nvPr/>
            </p:nvSpPr>
            <p:spPr>
              <a:xfrm>
                <a:off x="3837" y="2799"/>
                <a:ext cx="48" cy="86"/>
              </a:xfrm>
              <a:custGeom>
                <a:avLst/>
                <a:gdLst/>
                <a:ahLst/>
                <a:cxnLst/>
                <a:rect l="0" t="0" r="0" b="0"/>
                <a:pathLst>
                  <a:path w="242" h="429">
                    <a:moveTo>
                      <a:pt x="0" y="429"/>
                    </a:moveTo>
                    <a:lnTo>
                      <a:pt x="241" y="0"/>
                    </a:lnTo>
                    <a:lnTo>
                      <a:pt x="242" y="0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9" name="任意多边形 103538"/>
              <p:cNvSpPr/>
              <p:nvPr/>
            </p:nvSpPr>
            <p:spPr>
              <a:xfrm>
                <a:off x="3882" y="2825"/>
                <a:ext cx="49" cy="86"/>
              </a:xfrm>
              <a:custGeom>
                <a:avLst/>
                <a:gdLst/>
                <a:ahLst/>
                <a:cxnLst/>
                <a:rect l="0" t="0" r="0" b="0"/>
                <a:pathLst>
                  <a:path w="241" h="429">
                    <a:moveTo>
                      <a:pt x="0" y="429"/>
                    </a:moveTo>
                    <a:lnTo>
                      <a:pt x="240" y="0"/>
                    </a:lnTo>
                    <a:lnTo>
                      <a:pt x="241" y="0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0" name="任意多边形 103539"/>
              <p:cNvSpPr/>
              <p:nvPr/>
            </p:nvSpPr>
            <p:spPr>
              <a:xfrm>
                <a:off x="5139" y="2762"/>
                <a:ext cx="49" cy="62"/>
              </a:xfrm>
              <a:custGeom>
                <a:avLst/>
                <a:gdLst/>
                <a:ahLst/>
                <a:cxnLst/>
                <a:rect l="0" t="0" r="0" b="0"/>
                <a:pathLst>
                  <a:path w="242" h="306">
                    <a:moveTo>
                      <a:pt x="0" y="0"/>
                    </a:moveTo>
                    <a:lnTo>
                      <a:pt x="241" y="306"/>
                    </a:lnTo>
                    <a:lnTo>
                      <a:pt x="242" y="306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1" name="任意多边形 103540"/>
              <p:cNvSpPr/>
              <p:nvPr/>
            </p:nvSpPr>
            <p:spPr>
              <a:xfrm>
                <a:off x="5099" y="2795"/>
                <a:ext cx="48" cy="62"/>
              </a:xfrm>
              <a:custGeom>
                <a:avLst/>
                <a:gdLst/>
                <a:ahLst/>
                <a:cxnLst/>
                <a:rect l="0" t="0" r="0" b="0"/>
                <a:pathLst>
                  <a:path w="242" h="306">
                    <a:moveTo>
                      <a:pt x="0" y="0"/>
                    </a:moveTo>
                    <a:lnTo>
                      <a:pt x="241" y="306"/>
                    </a:lnTo>
                    <a:lnTo>
                      <a:pt x="242" y="306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542" name="组合 103541"/>
            <p:cNvGrpSpPr/>
            <p:nvPr/>
          </p:nvGrpSpPr>
          <p:grpSpPr>
            <a:xfrm>
              <a:off x="4605" y="2639"/>
              <a:ext cx="840" cy="488"/>
              <a:chOff x="4605" y="2639"/>
              <a:chExt cx="840" cy="488"/>
            </a:xfrm>
          </p:grpSpPr>
          <p:sp>
            <p:nvSpPr>
              <p:cNvPr id="103543" name="任意多边形 103542"/>
              <p:cNvSpPr/>
              <p:nvPr/>
            </p:nvSpPr>
            <p:spPr>
              <a:xfrm>
                <a:off x="4605" y="2639"/>
                <a:ext cx="840" cy="488"/>
              </a:xfrm>
              <a:custGeom>
                <a:avLst/>
                <a:gdLst/>
                <a:ahLst/>
                <a:cxnLst/>
                <a:rect l="0" t="0" r="0" b="0"/>
                <a:pathLst>
                  <a:path w="4199" h="2441">
                    <a:moveTo>
                      <a:pt x="0" y="2441"/>
                    </a:moveTo>
                    <a:lnTo>
                      <a:pt x="4198" y="0"/>
                    </a:lnTo>
                    <a:lnTo>
                      <a:pt x="4199" y="0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544" name="组合 103543"/>
              <p:cNvGrpSpPr/>
              <p:nvPr/>
            </p:nvGrpSpPr>
            <p:grpSpPr>
              <a:xfrm>
                <a:off x="4967" y="2880"/>
                <a:ext cx="96" cy="144"/>
                <a:chOff x="4944" y="2880"/>
                <a:chExt cx="96" cy="144"/>
              </a:xfrm>
            </p:grpSpPr>
            <p:sp>
              <p:nvSpPr>
                <p:cNvPr id="103545" name="直接连接符 103544"/>
                <p:cNvSpPr/>
                <p:nvPr/>
              </p:nvSpPr>
              <p:spPr>
                <a:xfrm flipV="1">
                  <a:off x="4944" y="2976"/>
                  <a:ext cx="96" cy="48"/>
                </a:xfrm>
                <a:prstGeom prst="line">
                  <a:avLst/>
                </a:prstGeom>
                <a:ln w="317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6" name="直接连接符 103545"/>
                <p:cNvSpPr/>
                <p:nvPr/>
              </p:nvSpPr>
              <p:spPr>
                <a:xfrm flipH="1" flipV="1">
                  <a:off x="4992" y="2880"/>
                  <a:ext cx="48" cy="96"/>
                </a:xfrm>
                <a:prstGeom prst="line">
                  <a:avLst/>
                </a:prstGeom>
                <a:ln w="317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645" name="组合 103644"/>
          <p:cNvGrpSpPr/>
          <p:nvPr/>
        </p:nvGrpSpPr>
        <p:grpSpPr>
          <a:xfrm>
            <a:off x="250825" y="1676400"/>
            <a:ext cx="5105400" cy="4953000"/>
            <a:chOff x="144" y="1056"/>
            <a:chExt cx="3216" cy="3120"/>
          </a:xfrm>
        </p:grpSpPr>
        <p:grpSp>
          <p:nvGrpSpPr>
            <p:cNvPr id="103642" name="组合 103641"/>
            <p:cNvGrpSpPr/>
            <p:nvPr/>
          </p:nvGrpSpPr>
          <p:grpSpPr>
            <a:xfrm>
              <a:off x="144" y="1056"/>
              <a:ext cx="3216" cy="3120"/>
              <a:chOff x="1262" y="192"/>
              <a:chExt cx="3696" cy="3840"/>
            </a:xfrm>
          </p:grpSpPr>
          <p:grpSp>
            <p:nvGrpSpPr>
              <p:cNvPr id="103593" name="组合 103592"/>
              <p:cNvGrpSpPr/>
              <p:nvPr/>
            </p:nvGrpSpPr>
            <p:grpSpPr>
              <a:xfrm>
                <a:off x="1262" y="192"/>
                <a:ext cx="3696" cy="3840"/>
                <a:chOff x="1248" y="192"/>
                <a:chExt cx="3696" cy="3840"/>
              </a:xfrm>
            </p:grpSpPr>
            <p:grpSp>
              <p:nvGrpSpPr>
                <p:cNvPr id="103594" name="组合 103593"/>
                <p:cNvGrpSpPr/>
                <p:nvPr/>
              </p:nvGrpSpPr>
              <p:grpSpPr>
                <a:xfrm>
                  <a:off x="2410" y="939"/>
                  <a:ext cx="1630" cy="1567"/>
                  <a:chOff x="-522" y="1104"/>
                  <a:chExt cx="1482" cy="1411"/>
                </a:xfrm>
              </p:grpSpPr>
              <p:sp>
                <p:nvSpPr>
                  <p:cNvPr id="103595" name="任意多边形 103594"/>
                  <p:cNvSpPr/>
                  <p:nvPr/>
                </p:nvSpPr>
                <p:spPr>
                  <a:xfrm>
                    <a:off x="-522" y="1620"/>
                    <a:ext cx="87" cy="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" h="358">
                        <a:moveTo>
                          <a:pt x="351" y="179"/>
                        </a:moveTo>
                        <a:lnTo>
                          <a:pt x="299" y="53"/>
                        </a:lnTo>
                        <a:lnTo>
                          <a:pt x="175" y="0"/>
                        </a:lnTo>
                        <a:lnTo>
                          <a:pt x="52" y="53"/>
                        </a:lnTo>
                        <a:lnTo>
                          <a:pt x="0" y="179"/>
                        </a:lnTo>
                        <a:lnTo>
                          <a:pt x="52" y="305"/>
                        </a:lnTo>
                        <a:lnTo>
                          <a:pt x="175" y="358"/>
                        </a:lnTo>
                        <a:lnTo>
                          <a:pt x="299" y="305"/>
                        </a:lnTo>
                        <a:lnTo>
                          <a:pt x="351" y="179"/>
                        </a:lnTo>
                        <a:lnTo>
                          <a:pt x="352" y="179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96" name="任意多边形 103595"/>
                  <p:cNvSpPr/>
                  <p:nvPr/>
                </p:nvSpPr>
                <p:spPr>
                  <a:xfrm>
                    <a:off x="507" y="1328"/>
                    <a:ext cx="453" cy="8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40" h="3297">
                        <a:moveTo>
                          <a:pt x="0" y="0"/>
                        </a:moveTo>
                        <a:lnTo>
                          <a:pt x="1839" y="3297"/>
                        </a:lnTo>
                        <a:lnTo>
                          <a:pt x="1840" y="3297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97" name="任意多边形 103596"/>
                  <p:cNvSpPr/>
                  <p:nvPr/>
                </p:nvSpPr>
                <p:spPr>
                  <a:xfrm>
                    <a:off x="-481" y="1664"/>
                    <a:ext cx="452" cy="8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40" h="3296">
                        <a:moveTo>
                          <a:pt x="0" y="0"/>
                        </a:moveTo>
                        <a:lnTo>
                          <a:pt x="1839" y="3296"/>
                        </a:lnTo>
                        <a:lnTo>
                          <a:pt x="1840" y="3296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98" name="任意多边形 103597"/>
                  <p:cNvSpPr/>
                  <p:nvPr/>
                </p:nvSpPr>
                <p:spPr>
                  <a:xfrm>
                    <a:off x="-481" y="1328"/>
                    <a:ext cx="990" cy="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25" h="1303">
                        <a:moveTo>
                          <a:pt x="0" y="1303"/>
                        </a:moveTo>
                        <a:lnTo>
                          <a:pt x="4024" y="0"/>
                        </a:lnTo>
                        <a:lnTo>
                          <a:pt x="4025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99" name="文本框 103598"/>
                  <p:cNvSpPr txBox="1"/>
                  <p:nvPr/>
                </p:nvSpPr>
                <p:spPr>
                  <a:xfrm>
                    <a:off x="-355" y="1104"/>
                    <a:ext cx="372" cy="448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439" rIns="91439" anchor="t">
                    <a:spAutoFit/>
                  </a:bodyPr>
                  <a:lstStyle/>
                  <a:p>
                    <a:pPr lvl="0"/>
                    <a:r>
                      <a:rPr lang="en-US" altLang="zh-CN" sz="3600" b="1">
                        <a:solidFill>
                          <a:schemeClr val="accent2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  <a:r>
                      <a:rPr lang="en-US" altLang="zh-CN" sz="3600" b="1" baseline="-25000">
                        <a:solidFill>
                          <a:schemeClr val="accent2"/>
                        </a:solidFill>
                        <a:latin typeface="Times New Roman" pitchFamily="18" charset="0"/>
                        <a:ea typeface="宋体" pitchFamily="2" charset="-122"/>
                      </a:rPr>
                      <a:t>2</a:t>
                    </a:r>
                    <a:endParaRPr lang="en-US" altLang="zh-CN" sz="3600" b="1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3600" name="组合 103599"/>
                <p:cNvGrpSpPr/>
                <p:nvPr/>
              </p:nvGrpSpPr>
              <p:grpSpPr>
                <a:xfrm>
                  <a:off x="1248" y="192"/>
                  <a:ext cx="3696" cy="3840"/>
                  <a:chOff x="1392" y="432"/>
                  <a:chExt cx="3360" cy="3456"/>
                </a:xfrm>
              </p:grpSpPr>
              <p:sp>
                <p:nvSpPr>
                  <p:cNvPr id="103601" name="任意多边形 103600"/>
                  <p:cNvSpPr/>
                  <p:nvPr/>
                </p:nvSpPr>
                <p:spPr>
                  <a:xfrm>
                    <a:off x="4014" y="1543"/>
                    <a:ext cx="9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7" h="9">
                        <a:moveTo>
                          <a:pt x="37" y="0"/>
                        </a:moveTo>
                        <a:lnTo>
                          <a:pt x="0" y="9"/>
                        </a:lnTo>
                        <a:lnTo>
                          <a:pt x="1" y="9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2" name="任意多边形 103601"/>
                  <p:cNvSpPr/>
                  <p:nvPr/>
                </p:nvSpPr>
                <p:spPr>
                  <a:xfrm>
                    <a:off x="3052" y="432"/>
                    <a:ext cx="3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" h="23">
                        <a:moveTo>
                          <a:pt x="0" y="23"/>
                        </a:moveTo>
                        <a:lnTo>
                          <a:pt x="12" y="0"/>
                        </a:lnTo>
                        <a:lnTo>
                          <a:pt x="13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3" name="任意多边形 103602"/>
                  <p:cNvSpPr/>
                  <p:nvPr/>
                </p:nvSpPr>
                <p:spPr>
                  <a:xfrm>
                    <a:off x="4595" y="2807"/>
                    <a:ext cx="1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" h="9">
                        <a:moveTo>
                          <a:pt x="0" y="0"/>
                        </a:moveTo>
                        <a:lnTo>
                          <a:pt x="5" y="9"/>
                        </a:lnTo>
                        <a:lnTo>
                          <a:pt x="6" y="9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4" name="任意多边形 103603"/>
                  <p:cNvSpPr/>
                  <p:nvPr/>
                </p:nvSpPr>
                <p:spPr>
                  <a:xfrm>
                    <a:off x="1420" y="1507"/>
                    <a:ext cx="2" cy="14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5963">
                        <a:moveTo>
                          <a:pt x="0" y="5963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5" name="任意多边形 103604"/>
                  <p:cNvSpPr/>
                  <p:nvPr/>
                </p:nvSpPr>
                <p:spPr>
                  <a:xfrm>
                    <a:off x="1420" y="554"/>
                    <a:ext cx="1666" cy="9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70" h="3975">
                        <a:moveTo>
                          <a:pt x="0" y="3975"/>
                        </a:moveTo>
                        <a:lnTo>
                          <a:pt x="6769" y="0"/>
                        </a:lnTo>
                        <a:lnTo>
                          <a:pt x="6770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6" name="任意多边形 103605"/>
                  <p:cNvSpPr/>
                  <p:nvPr/>
                </p:nvSpPr>
                <p:spPr>
                  <a:xfrm>
                    <a:off x="3086" y="554"/>
                    <a:ext cx="1" cy="14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5963">
                        <a:moveTo>
                          <a:pt x="0" y="0"/>
                        </a:moveTo>
                        <a:lnTo>
                          <a:pt x="0" y="5963"/>
                        </a:lnTo>
                        <a:lnTo>
                          <a:pt x="1" y="5963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7" name="任意多边形 103606"/>
                  <p:cNvSpPr/>
                  <p:nvPr/>
                </p:nvSpPr>
                <p:spPr>
                  <a:xfrm>
                    <a:off x="1420" y="1983"/>
                    <a:ext cx="1666" cy="9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69" h="3975">
                        <a:moveTo>
                          <a:pt x="6769" y="0"/>
                        </a:moveTo>
                        <a:lnTo>
                          <a:pt x="0" y="3975"/>
                        </a:lnTo>
                        <a:lnTo>
                          <a:pt x="1" y="3975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8" name="文本框 103607"/>
                  <p:cNvSpPr txBox="1"/>
                  <p:nvPr/>
                </p:nvSpPr>
                <p:spPr>
                  <a:xfrm>
                    <a:off x="1392" y="1440"/>
                    <a:ext cx="315" cy="404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32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103609" name="文本框 103608"/>
                  <p:cNvSpPr txBox="1"/>
                  <p:nvPr/>
                </p:nvSpPr>
                <p:spPr>
                  <a:xfrm>
                    <a:off x="1628" y="1571"/>
                    <a:ext cx="355" cy="447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a'</a:t>
                    </a:r>
                    <a:endPara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3610" name="任意多边形 103609"/>
                  <p:cNvSpPr/>
                  <p:nvPr/>
                </p:nvSpPr>
                <p:spPr>
                  <a:xfrm>
                    <a:off x="1420" y="2936"/>
                    <a:ext cx="1666" cy="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70" h="3976">
                        <a:moveTo>
                          <a:pt x="0" y="0"/>
                        </a:moveTo>
                        <a:lnTo>
                          <a:pt x="6769" y="3976"/>
                        </a:lnTo>
                        <a:lnTo>
                          <a:pt x="6770" y="3976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11" name="任意多边形 103610"/>
                  <p:cNvSpPr/>
                  <p:nvPr/>
                </p:nvSpPr>
                <p:spPr>
                  <a:xfrm>
                    <a:off x="3086" y="2936"/>
                    <a:ext cx="1666" cy="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71" h="3976">
                        <a:moveTo>
                          <a:pt x="0" y="3976"/>
                        </a:moveTo>
                        <a:lnTo>
                          <a:pt x="6769" y="0"/>
                        </a:lnTo>
                        <a:lnTo>
                          <a:pt x="6771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12" name="任意多边形 103611"/>
                  <p:cNvSpPr/>
                  <p:nvPr/>
                </p:nvSpPr>
                <p:spPr>
                  <a:xfrm>
                    <a:off x="3086" y="1983"/>
                    <a:ext cx="518" cy="29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06" h="1236">
                        <a:moveTo>
                          <a:pt x="0" y="0"/>
                        </a:moveTo>
                        <a:lnTo>
                          <a:pt x="2105" y="1236"/>
                        </a:lnTo>
                        <a:lnTo>
                          <a:pt x="2106" y="1236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13" name="任意多边形 103612"/>
                  <p:cNvSpPr/>
                  <p:nvPr/>
                </p:nvSpPr>
                <p:spPr>
                  <a:xfrm>
                    <a:off x="4171" y="2602"/>
                    <a:ext cx="581" cy="3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62" h="1387">
                        <a:moveTo>
                          <a:pt x="0" y="0"/>
                        </a:moveTo>
                        <a:lnTo>
                          <a:pt x="2360" y="1387"/>
                        </a:lnTo>
                        <a:lnTo>
                          <a:pt x="2362" y="1387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14" name="文本框 103613"/>
                  <p:cNvSpPr txBox="1"/>
                  <p:nvPr/>
                </p:nvSpPr>
                <p:spPr>
                  <a:xfrm>
                    <a:off x="2927" y="3384"/>
                    <a:ext cx="329" cy="404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32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H</a:t>
                    </a:r>
                  </a:p>
                </p:txBody>
              </p:sp>
              <p:sp>
                <p:nvSpPr>
                  <p:cNvPr id="103615" name="文本框 103614"/>
                  <p:cNvSpPr txBox="1"/>
                  <p:nvPr/>
                </p:nvSpPr>
                <p:spPr>
                  <a:xfrm>
                    <a:off x="2976" y="2368"/>
                    <a:ext cx="339" cy="448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  <a:endPara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3616" name="文本框 103615"/>
                  <p:cNvSpPr txBox="1"/>
                  <p:nvPr/>
                </p:nvSpPr>
                <p:spPr>
                  <a:xfrm>
                    <a:off x="2640" y="3024"/>
                    <a:ext cx="289" cy="490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4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  <a:endPara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3617" name="任意多边形 103616"/>
                  <p:cNvSpPr/>
                  <p:nvPr/>
                </p:nvSpPr>
                <p:spPr>
                  <a:xfrm>
                    <a:off x="3502" y="481"/>
                    <a:ext cx="1" cy="16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767">
                        <a:moveTo>
                          <a:pt x="0" y="6767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18" name="任意多边形 103617"/>
                  <p:cNvSpPr/>
                  <p:nvPr/>
                </p:nvSpPr>
                <p:spPr>
                  <a:xfrm>
                    <a:off x="3502" y="2101"/>
                    <a:ext cx="669" cy="11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17" h="4865">
                        <a:moveTo>
                          <a:pt x="0" y="0"/>
                        </a:moveTo>
                        <a:lnTo>
                          <a:pt x="2716" y="4865"/>
                        </a:lnTo>
                        <a:lnTo>
                          <a:pt x="2717" y="4865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19" name="任意多边形 103618"/>
                  <p:cNvSpPr/>
                  <p:nvPr/>
                </p:nvSpPr>
                <p:spPr>
                  <a:xfrm>
                    <a:off x="4171" y="1646"/>
                    <a:ext cx="1" cy="162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766">
                        <a:moveTo>
                          <a:pt x="0" y="6766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0" name="任意多边形 103619"/>
                  <p:cNvSpPr/>
                  <p:nvPr/>
                </p:nvSpPr>
                <p:spPr>
                  <a:xfrm>
                    <a:off x="3502" y="481"/>
                    <a:ext cx="669" cy="11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17" h="4866">
                        <a:moveTo>
                          <a:pt x="0" y="0"/>
                        </a:moveTo>
                        <a:lnTo>
                          <a:pt x="2716" y="4866"/>
                        </a:lnTo>
                        <a:lnTo>
                          <a:pt x="2717" y="4866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1" name="文本框 103620"/>
                  <p:cNvSpPr txBox="1"/>
                  <p:nvPr/>
                </p:nvSpPr>
                <p:spPr>
                  <a:xfrm>
                    <a:off x="3792" y="1392"/>
                    <a:ext cx="402" cy="404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3200" b="1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</a:rPr>
                      <a:t>V</a:t>
                    </a:r>
                    <a:r>
                      <a:rPr lang="en-US" altLang="zh-CN" sz="3200" b="1" baseline="-25000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endParaRPr lang="en-US" altLang="zh-CN" sz="32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3622" name="文本框 103621"/>
                  <p:cNvSpPr txBox="1"/>
                  <p:nvPr/>
                </p:nvSpPr>
                <p:spPr>
                  <a:xfrm>
                    <a:off x="3744" y="2976"/>
                    <a:ext cx="402" cy="404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3200" b="1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</a:rPr>
                      <a:t>X</a:t>
                    </a:r>
                    <a:r>
                      <a:rPr lang="en-US" altLang="zh-CN" sz="3200" b="1" baseline="-25000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endParaRPr lang="en-US" altLang="zh-CN" sz="32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3623" name="任意多边形 103622"/>
                  <p:cNvSpPr/>
                  <p:nvPr/>
                </p:nvSpPr>
                <p:spPr>
                  <a:xfrm>
                    <a:off x="2964" y="2891"/>
                    <a:ext cx="991" cy="3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29" h="1304">
                        <a:moveTo>
                          <a:pt x="0" y="1304"/>
                        </a:moveTo>
                        <a:lnTo>
                          <a:pt x="4028" y="0"/>
                        </a:lnTo>
                        <a:lnTo>
                          <a:pt x="4029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4" name="任意多边形 103623"/>
                  <p:cNvSpPr/>
                  <p:nvPr/>
                </p:nvSpPr>
                <p:spPr>
                  <a:xfrm>
                    <a:off x="3955" y="2192"/>
                    <a:ext cx="1" cy="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2920">
                        <a:moveTo>
                          <a:pt x="0" y="2920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5" name="任意多边形 103624"/>
                  <p:cNvSpPr/>
                  <p:nvPr/>
                </p:nvSpPr>
                <p:spPr>
                  <a:xfrm>
                    <a:off x="2964" y="2192"/>
                    <a:ext cx="991" cy="3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25" h="1302">
                        <a:moveTo>
                          <a:pt x="0" y="1302"/>
                        </a:moveTo>
                        <a:lnTo>
                          <a:pt x="4024" y="0"/>
                        </a:lnTo>
                        <a:lnTo>
                          <a:pt x="4025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6" name="任意多边形 103625"/>
                  <p:cNvSpPr/>
                  <p:nvPr/>
                </p:nvSpPr>
                <p:spPr>
                  <a:xfrm>
                    <a:off x="2964" y="2503"/>
                    <a:ext cx="1" cy="7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" h="2922">
                        <a:moveTo>
                          <a:pt x="4" y="0"/>
                        </a:moveTo>
                        <a:lnTo>
                          <a:pt x="0" y="2922"/>
                        </a:lnTo>
                        <a:lnTo>
                          <a:pt x="1" y="2922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7" name="任意多边形 103626"/>
                  <p:cNvSpPr/>
                  <p:nvPr/>
                </p:nvSpPr>
                <p:spPr>
                  <a:xfrm>
                    <a:off x="1964" y="2624"/>
                    <a:ext cx="1000" cy="58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64" h="2418">
                        <a:moveTo>
                          <a:pt x="4064" y="241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8" name="任意多边形 103627"/>
                  <p:cNvSpPr/>
                  <p:nvPr/>
                </p:nvSpPr>
                <p:spPr>
                  <a:xfrm>
                    <a:off x="1962" y="1931"/>
                    <a:ext cx="1002" cy="57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73" h="2391">
                        <a:moveTo>
                          <a:pt x="4073" y="2391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9" name="任意多边形 103628"/>
                  <p:cNvSpPr/>
                  <p:nvPr/>
                </p:nvSpPr>
                <p:spPr>
                  <a:xfrm>
                    <a:off x="1962" y="1931"/>
                    <a:ext cx="2" cy="6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" h="2895">
                        <a:moveTo>
                          <a:pt x="5" y="2895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30" name="任意多边形 103629"/>
                  <p:cNvSpPr/>
                  <p:nvPr/>
                </p:nvSpPr>
                <p:spPr>
                  <a:xfrm>
                    <a:off x="2921" y="2461"/>
                    <a:ext cx="87" cy="8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" h="356">
                        <a:moveTo>
                          <a:pt x="350" y="178"/>
                        </a:moveTo>
                        <a:lnTo>
                          <a:pt x="299" y="52"/>
                        </a:lnTo>
                        <a:lnTo>
                          <a:pt x="175" y="0"/>
                        </a:lnTo>
                        <a:lnTo>
                          <a:pt x="51" y="52"/>
                        </a:lnTo>
                        <a:lnTo>
                          <a:pt x="0" y="178"/>
                        </a:lnTo>
                        <a:lnTo>
                          <a:pt x="51" y="303"/>
                        </a:lnTo>
                        <a:lnTo>
                          <a:pt x="175" y="356"/>
                        </a:lnTo>
                        <a:lnTo>
                          <a:pt x="299" y="303"/>
                        </a:lnTo>
                        <a:lnTo>
                          <a:pt x="350" y="178"/>
                        </a:lnTo>
                        <a:lnTo>
                          <a:pt x="352" y="178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31" name="任意多边形 103630"/>
                  <p:cNvSpPr/>
                  <p:nvPr/>
                </p:nvSpPr>
                <p:spPr>
                  <a:xfrm>
                    <a:off x="1923" y="1890"/>
                    <a:ext cx="86" cy="8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" h="357">
                        <a:moveTo>
                          <a:pt x="351" y="179"/>
                        </a:moveTo>
                        <a:lnTo>
                          <a:pt x="299" y="52"/>
                        </a:lnTo>
                        <a:lnTo>
                          <a:pt x="175" y="0"/>
                        </a:lnTo>
                        <a:lnTo>
                          <a:pt x="51" y="52"/>
                        </a:lnTo>
                        <a:lnTo>
                          <a:pt x="0" y="179"/>
                        </a:lnTo>
                        <a:lnTo>
                          <a:pt x="51" y="305"/>
                        </a:lnTo>
                        <a:lnTo>
                          <a:pt x="175" y="357"/>
                        </a:lnTo>
                        <a:lnTo>
                          <a:pt x="299" y="305"/>
                        </a:lnTo>
                        <a:lnTo>
                          <a:pt x="351" y="179"/>
                        </a:lnTo>
                        <a:lnTo>
                          <a:pt x="352" y="179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32" name="任意多边形 103631"/>
                  <p:cNvSpPr/>
                  <p:nvPr/>
                </p:nvSpPr>
                <p:spPr>
                  <a:xfrm>
                    <a:off x="3912" y="2150"/>
                    <a:ext cx="86" cy="8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1" h="357">
                        <a:moveTo>
                          <a:pt x="350" y="178"/>
                        </a:moveTo>
                        <a:lnTo>
                          <a:pt x="299" y="52"/>
                        </a:lnTo>
                        <a:lnTo>
                          <a:pt x="175" y="0"/>
                        </a:lnTo>
                        <a:lnTo>
                          <a:pt x="51" y="52"/>
                        </a:lnTo>
                        <a:lnTo>
                          <a:pt x="0" y="178"/>
                        </a:lnTo>
                        <a:lnTo>
                          <a:pt x="51" y="304"/>
                        </a:lnTo>
                        <a:lnTo>
                          <a:pt x="175" y="357"/>
                        </a:lnTo>
                        <a:lnTo>
                          <a:pt x="299" y="304"/>
                        </a:lnTo>
                        <a:lnTo>
                          <a:pt x="350" y="178"/>
                        </a:lnTo>
                        <a:lnTo>
                          <a:pt x="351" y="178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33" name="文本框 103632"/>
                  <p:cNvSpPr txBox="1"/>
                  <p:nvPr/>
                </p:nvSpPr>
                <p:spPr>
                  <a:xfrm>
                    <a:off x="3534" y="1821"/>
                    <a:ext cx="455" cy="448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lIns="91519" tIns="45746" rIns="91519" bIns="45746" anchor="t">
                    <a:spAutoFit/>
                  </a:bodyPr>
                  <a:lstStyle/>
                  <a:p>
                    <a:pPr lvl="0"/>
                    <a:r>
                      <a:rPr lang="en-US" altLang="zh-CN" sz="3600" b="1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  <a:r>
                      <a:rPr lang="en-US" altLang="zh-CN" sz="3600" b="1" baseline="-25000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</a:rPr>
                      <a:t>1</a:t>
                    </a:r>
                    <a:r>
                      <a:rPr lang="en-US" altLang="zh-CN" sz="3600" b="1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</a:rPr>
                      <a:t>'</a:t>
                    </a:r>
                    <a:endParaRPr lang="en-US" altLang="zh-CN" sz="32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3634" name="任意多边形 103633"/>
                  <p:cNvSpPr/>
                  <p:nvPr/>
                </p:nvSpPr>
                <p:spPr>
                  <a:xfrm>
                    <a:off x="2909" y="3143"/>
                    <a:ext cx="86" cy="8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1" h="357">
                        <a:moveTo>
                          <a:pt x="350" y="178"/>
                        </a:moveTo>
                        <a:lnTo>
                          <a:pt x="299" y="52"/>
                        </a:lnTo>
                        <a:lnTo>
                          <a:pt x="175" y="0"/>
                        </a:lnTo>
                        <a:lnTo>
                          <a:pt x="51" y="52"/>
                        </a:lnTo>
                        <a:lnTo>
                          <a:pt x="0" y="178"/>
                        </a:lnTo>
                        <a:lnTo>
                          <a:pt x="51" y="304"/>
                        </a:lnTo>
                        <a:lnTo>
                          <a:pt x="175" y="357"/>
                        </a:lnTo>
                        <a:lnTo>
                          <a:pt x="299" y="304"/>
                        </a:lnTo>
                        <a:lnTo>
                          <a:pt x="350" y="178"/>
                        </a:lnTo>
                        <a:lnTo>
                          <a:pt x="351" y="178"/>
                        </a:lnTo>
                      </a:path>
                    </a:pathLst>
                  </a:custGeom>
                  <a:noFill/>
                  <a:ln w="317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35" name="文本框 103634"/>
                  <p:cNvSpPr txBox="1"/>
                  <p:nvPr/>
                </p:nvSpPr>
                <p:spPr>
                  <a:xfrm>
                    <a:off x="1529" y="2736"/>
                    <a:ext cx="338" cy="447"/>
                  </a:xfrm>
                  <a:prstGeom prst="rect">
                    <a:avLst/>
                  </a:prstGeom>
                  <a:noFill/>
                  <a:ln w="31750">
                    <a:noFill/>
                    <a:miter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 algn="ctr"/>
                    <a:r>
                      <a:rPr lang="en-US" altLang="zh-CN" sz="36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X</a:t>
                    </a:r>
                  </a:p>
                </p:txBody>
              </p:sp>
            </p:grpSp>
          </p:grpSp>
          <p:grpSp>
            <p:nvGrpSpPr>
              <p:cNvPr id="103636" name="组合 103635"/>
              <p:cNvGrpSpPr/>
              <p:nvPr/>
            </p:nvGrpSpPr>
            <p:grpSpPr>
              <a:xfrm>
                <a:off x="2160" y="672"/>
                <a:ext cx="1691" cy="1299"/>
                <a:chOff x="-480" y="768"/>
                <a:chExt cx="1538" cy="1169"/>
              </a:xfrm>
            </p:grpSpPr>
            <p:sp>
              <p:nvSpPr>
                <p:cNvPr id="103637" name="任意多边形 103636"/>
                <p:cNvSpPr/>
                <p:nvPr/>
              </p:nvSpPr>
              <p:spPr>
                <a:xfrm>
                  <a:off x="672" y="768"/>
                  <a:ext cx="386" cy="7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69" h="2975">
                      <a:moveTo>
                        <a:pt x="0" y="2975"/>
                      </a:moveTo>
                      <a:lnTo>
                        <a:pt x="1568" y="0"/>
                      </a:lnTo>
                      <a:lnTo>
                        <a:pt x="1569" y="0"/>
                      </a:lnTo>
                    </a:path>
                  </a:pathLst>
                </a:custGeom>
                <a:noFill/>
                <a:ln w="317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38" name="任意多边形 103637"/>
                <p:cNvSpPr/>
                <p:nvPr/>
              </p:nvSpPr>
              <p:spPr>
                <a:xfrm>
                  <a:off x="-94" y="768"/>
                  <a:ext cx="1152" cy="3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81" h="1514">
                      <a:moveTo>
                        <a:pt x="0" y="1514"/>
                      </a:moveTo>
                      <a:lnTo>
                        <a:pt x="4680" y="0"/>
                      </a:lnTo>
                      <a:lnTo>
                        <a:pt x="4681" y="0"/>
                      </a:lnTo>
                    </a:path>
                  </a:pathLst>
                </a:custGeom>
                <a:noFill/>
                <a:ln w="317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39" name="任意多边形 103638"/>
                <p:cNvSpPr/>
                <p:nvPr/>
              </p:nvSpPr>
              <p:spPr>
                <a:xfrm>
                  <a:off x="-470" y="1171"/>
                  <a:ext cx="386" cy="7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69" h="2976">
                      <a:moveTo>
                        <a:pt x="0" y="2976"/>
                      </a:moveTo>
                      <a:lnTo>
                        <a:pt x="1568" y="0"/>
                      </a:lnTo>
                      <a:lnTo>
                        <a:pt x="1569" y="0"/>
                      </a:lnTo>
                    </a:path>
                  </a:pathLst>
                </a:custGeom>
                <a:noFill/>
                <a:ln w="317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40" name="任意多边形 103639"/>
                <p:cNvSpPr/>
                <p:nvPr/>
              </p:nvSpPr>
              <p:spPr>
                <a:xfrm>
                  <a:off x="-480" y="1534"/>
                  <a:ext cx="1152" cy="3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81" h="1515">
                      <a:moveTo>
                        <a:pt x="0" y="1515"/>
                      </a:moveTo>
                      <a:lnTo>
                        <a:pt x="4680" y="0"/>
                      </a:lnTo>
                      <a:lnTo>
                        <a:pt x="4681" y="0"/>
                      </a:lnTo>
                    </a:path>
                  </a:pathLst>
                </a:custGeom>
                <a:noFill/>
                <a:ln w="317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41" name="直接连接符 103640"/>
                <p:cNvSpPr/>
                <p:nvPr/>
              </p:nvSpPr>
              <p:spPr>
                <a:xfrm>
                  <a:off x="800" y="862"/>
                  <a:ext cx="0" cy="433"/>
                </a:xfrm>
                <a:prstGeom prst="line">
                  <a:avLst/>
                </a:prstGeom>
                <a:ln w="31750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643" name="文本框 103642"/>
            <p:cNvSpPr txBox="1"/>
            <p:nvPr/>
          </p:nvSpPr>
          <p:spPr>
            <a:xfrm>
              <a:off x="1776" y="2112"/>
              <a:ext cx="354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6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644" name="文本框 103643"/>
            <p:cNvSpPr txBox="1"/>
            <p:nvPr/>
          </p:nvSpPr>
          <p:spPr>
            <a:xfrm>
              <a:off x="1824" y="1488"/>
              <a:ext cx="354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2800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6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3646" name="矩形 103645"/>
          <p:cNvSpPr/>
          <p:nvPr/>
        </p:nvSpPr>
        <p:spPr>
          <a:xfrm>
            <a:off x="7753350" y="6521450"/>
            <a:ext cx="141287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宋体" pitchFamily="2" charset="-122"/>
                <a:ea typeface="宋体" pitchFamily="2" charset="-122"/>
              </a:rPr>
              <a:t>六个基本问题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任意多边形 5149"/>
          <p:cNvSpPr/>
          <p:nvPr/>
        </p:nvSpPr>
        <p:spPr>
          <a:xfrm>
            <a:off x="6192838" y="4095750"/>
            <a:ext cx="1541462" cy="2190750"/>
          </a:xfrm>
          <a:custGeom>
            <a:avLst/>
            <a:gdLst/>
            <a:ahLst/>
            <a:cxnLst/>
            <a:rect l="0" t="0" r="0" b="0"/>
            <a:pathLst>
              <a:path w="4481" h="6432">
                <a:moveTo>
                  <a:pt x="0" y="6432"/>
                </a:moveTo>
                <a:lnTo>
                  <a:pt x="4480" y="0"/>
                </a:lnTo>
                <a:lnTo>
                  <a:pt x="448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6" name="文本框 5165"/>
          <p:cNvSpPr txBox="1"/>
          <p:nvPr/>
        </p:nvSpPr>
        <p:spPr>
          <a:xfrm>
            <a:off x="-36512" y="-39687"/>
            <a:ext cx="7115810" cy="51816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）将一般位置直线变换为投影面的平行线</a:t>
            </a:r>
          </a:p>
        </p:txBody>
      </p:sp>
      <p:sp>
        <p:nvSpPr>
          <p:cNvPr id="5167" name="文本框 5166"/>
          <p:cNvSpPr txBox="1"/>
          <p:nvPr/>
        </p:nvSpPr>
        <p:spPr>
          <a:xfrm>
            <a:off x="-34925" y="412750"/>
            <a:ext cx="9118600" cy="94488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square" lIns="91439" rIns="91439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功用：一次换面后可求一般位置直线的实长及与基本投影面的真实夹角。</a:t>
            </a:r>
          </a:p>
        </p:txBody>
      </p:sp>
      <p:sp>
        <p:nvSpPr>
          <p:cNvPr id="5169" name="文本框 5168"/>
          <p:cNvSpPr txBox="1"/>
          <p:nvPr/>
        </p:nvSpPr>
        <p:spPr>
          <a:xfrm>
            <a:off x="-36512" y="1439863"/>
            <a:ext cx="8004810" cy="51816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问题的关键</a:t>
            </a:r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u="sng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新投影轴必须平行于被保留的投影。</a:t>
            </a:r>
          </a:p>
        </p:txBody>
      </p:sp>
      <p:grpSp>
        <p:nvGrpSpPr>
          <p:cNvPr id="5212" name="组合 5211"/>
          <p:cNvGrpSpPr/>
          <p:nvPr/>
        </p:nvGrpSpPr>
        <p:grpSpPr>
          <a:xfrm>
            <a:off x="4687888" y="1828800"/>
            <a:ext cx="2681287" cy="3813175"/>
            <a:chOff x="3014" y="1164"/>
            <a:chExt cx="1690" cy="2403"/>
          </a:xfrm>
        </p:grpSpPr>
        <p:sp>
          <p:nvSpPr>
            <p:cNvPr id="5196" name="直接连接符 5195"/>
            <p:cNvSpPr/>
            <p:nvPr/>
          </p:nvSpPr>
          <p:spPr>
            <a:xfrm>
              <a:off x="3312" y="2448"/>
              <a:ext cx="139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11" name="组合 5210"/>
            <p:cNvGrpSpPr/>
            <p:nvPr/>
          </p:nvGrpSpPr>
          <p:grpSpPr>
            <a:xfrm>
              <a:off x="3014" y="1164"/>
              <a:ext cx="1577" cy="2403"/>
              <a:chOff x="3014" y="1164"/>
              <a:chExt cx="1577" cy="2403"/>
            </a:xfrm>
          </p:grpSpPr>
          <p:sp>
            <p:nvSpPr>
              <p:cNvPr id="5146" name="任意多边形 5145"/>
              <p:cNvSpPr/>
              <p:nvPr/>
            </p:nvSpPr>
            <p:spPr>
              <a:xfrm>
                <a:off x="3781" y="1421"/>
                <a:ext cx="443" cy="745"/>
              </a:xfrm>
              <a:custGeom>
                <a:avLst/>
                <a:gdLst/>
                <a:ahLst/>
                <a:cxnLst/>
                <a:rect l="0" t="0" r="0" b="0"/>
                <a:pathLst>
                  <a:path w="2046" h="3474">
                    <a:moveTo>
                      <a:pt x="0" y="3474"/>
                    </a:moveTo>
                    <a:lnTo>
                      <a:pt x="2045" y="0"/>
                    </a:lnTo>
                    <a:lnTo>
                      <a:pt x="2046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任意多边形 5146"/>
              <p:cNvSpPr/>
              <p:nvPr/>
            </p:nvSpPr>
            <p:spPr>
              <a:xfrm>
                <a:off x="4224" y="1421"/>
                <a:ext cx="1" cy="1341"/>
              </a:xfrm>
              <a:custGeom>
                <a:avLst/>
                <a:gdLst/>
                <a:ahLst/>
                <a:cxnLst/>
                <a:rect l="0" t="0" r="0" b="0"/>
                <a:pathLst>
                  <a:path w="1" h="6254">
                    <a:moveTo>
                      <a:pt x="0" y="0"/>
                    </a:moveTo>
                    <a:lnTo>
                      <a:pt x="0" y="6254"/>
                    </a:lnTo>
                    <a:lnTo>
                      <a:pt x="1" y="6254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任意多边形 5147"/>
              <p:cNvSpPr/>
              <p:nvPr/>
            </p:nvSpPr>
            <p:spPr>
              <a:xfrm>
                <a:off x="3781" y="2762"/>
                <a:ext cx="443" cy="596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779">
                    <a:moveTo>
                      <a:pt x="2045" y="0"/>
                    </a:moveTo>
                    <a:lnTo>
                      <a:pt x="0" y="2779"/>
                    </a:lnTo>
                    <a:lnTo>
                      <a:pt x="1" y="2779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任意多边形 5148"/>
              <p:cNvSpPr/>
              <p:nvPr/>
            </p:nvSpPr>
            <p:spPr>
              <a:xfrm>
                <a:off x="3781" y="2166"/>
                <a:ext cx="1" cy="1192"/>
              </a:xfrm>
              <a:custGeom>
                <a:avLst/>
                <a:gdLst/>
                <a:ahLst/>
                <a:cxnLst/>
                <a:rect l="0" t="0" r="0" b="0"/>
                <a:pathLst>
                  <a:path w="1" h="5559">
                    <a:moveTo>
                      <a:pt x="0" y="555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7" name="文本框 5196"/>
              <p:cNvSpPr txBox="1"/>
              <p:nvPr/>
            </p:nvSpPr>
            <p:spPr>
              <a:xfrm>
                <a:off x="3014" y="2250"/>
                <a:ext cx="278" cy="328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198" name="文本框 5197"/>
              <p:cNvSpPr txBox="1"/>
              <p:nvPr/>
            </p:nvSpPr>
            <p:spPr>
              <a:xfrm>
                <a:off x="3302" y="2154"/>
                <a:ext cx="278" cy="328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199" name="文本框 5198"/>
              <p:cNvSpPr txBox="1"/>
              <p:nvPr/>
            </p:nvSpPr>
            <p:spPr>
              <a:xfrm>
                <a:off x="3312" y="2416"/>
                <a:ext cx="290" cy="327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200" name="文本框 5199"/>
              <p:cNvSpPr txBox="1"/>
              <p:nvPr/>
            </p:nvSpPr>
            <p:spPr>
              <a:xfrm>
                <a:off x="3542" y="1884"/>
                <a:ext cx="315" cy="36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201" name="文本框 5200"/>
              <p:cNvSpPr txBox="1"/>
              <p:nvPr/>
            </p:nvSpPr>
            <p:spPr>
              <a:xfrm>
                <a:off x="4262" y="1164"/>
                <a:ext cx="329" cy="36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b'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202" name="文本框 5201"/>
              <p:cNvSpPr txBox="1"/>
              <p:nvPr/>
            </p:nvSpPr>
            <p:spPr>
              <a:xfrm>
                <a:off x="3552" y="3202"/>
                <a:ext cx="244" cy="36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203" name="文本框 5202"/>
              <p:cNvSpPr txBox="1"/>
              <p:nvPr/>
            </p:nvSpPr>
            <p:spPr>
              <a:xfrm>
                <a:off x="4224" y="2434"/>
                <a:ext cx="258" cy="36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519" tIns="45746" rIns="91519" bIns="45746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5213" name="组合 5212"/>
          <p:cNvGrpSpPr/>
          <p:nvPr/>
        </p:nvGrpSpPr>
        <p:grpSpPr>
          <a:xfrm>
            <a:off x="5853113" y="5786438"/>
            <a:ext cx="922337" cy="868362"/>
            <a:chOff x="3710" y="3648"/>
            <a:chExt cx="580" cy="545"/>
          </a:xfrm>
        </p:grpSpPr>
        <p:sp>
          <p:nvSpPr>
            <p:cNvPr id="5204" name="文本框 5203"/>
            <p:cNvSpPr txBox="1"/>
            <p:nvPr/>
          </p:nvSpPr>
          <p:spPr>
            <a:xfrm rot="18325210">
              <a:off x="3804" y="3636"/>
              <a:ext cx="264" cy="287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5205" name="文本框 5204"/>
            <p:cNvSpPr txBox="1"/>
            <p:nvPr/>
          </p:nvSpPr>
          <p:spPr>
            <a:xfrm rot="-3445023">
              <a:off x="3987" y="3741"/>
              <a:ext cx="318" cy="28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06" name="文本框 5205"/>
            <p:cNvSpPr txBox="1"/>
            <p:nvPr/>
          </p:nvSpPr>
          <p:spPr>
            <a:xfrm rot="17998455">
              <a:off x="3695" y="3890"/>
              <a:ext cx="318" cy="28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07" name="文本框 5206"/>
          <p:cNvSpPr txBox="1"/>
          <p:nvPr/>
        </p:nvSpPr>
        <p:spPr>
          <a:xfrm>
            <a:off x="6961188" y="5891213"/>
            <a:ext cx="633412" cy="579437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'</a:t>
            </a:r>
            <a:endParaRPr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08" name="文本框 5207"/>
          <p:cNvSpPr txBox="1"/>
          <p:nvPr/>
        </p:nvSpPr>
        <p:spPr>
          <a:xfrm>
            <a:off x="8451850" y="5029200"/>
            <a:ext cx="655638" cy="579438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'</a:t>
            </a:r>
            <a:endParaRPr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305" name="组合 5304"/>
          <p:cNvGrpSpPr/>
          <p:nvPr/>
        </p:nvGrpSpPr>
        <p:grpSpPr>
          <a:xfrm>
            <a:off x="7005638" y="5195888"/>
            <a:ext cx="984250" cy="803275"/>
            <a:chOff x="4436" y="3273"/>
            <a:chExt cx="620" cy="506"/>
          </a:xfrm>
        </p:grpSpPr>
        <p:sp>
          <p:nvSpPr>
            <p:cNvPr id="5163" name="任意多边形 5162"/>
            <p:cNvSpPr/>
            <p:nvPr/>
          </p:nvSpPr>
          <p:spPr>
            <a:xfrm>
              <a:off x="4436" y="3299"/>
              <a:ext cx="346" cy="480"/>
            </a:xfrm>
            <a:custGeom>
              <a:avLst/>
              <a:gdLst/>
              <a:ahLst/>
              <a:cxnLst/>
              <a:rect l="0" t="0" r="0" b="0"/>
              <a:pathLst>
                <a:path w="1598" h="2222">
                  <a:moveTo>
                    <a:pt x="0" y="2222"/>
                  </a:moveTo>
                  <a:lnTo>
                    <a:pt x="1597" y="0"/>
                  </a:lnTo>
                  <a:lnTo>
                    <a:pt x="1598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9" name="任意多边形 5208"/>
            <p:cNvSpPr/>
            <p:nvPr/>
          </p:nvSpPr>
          <p:spPr>
            <a:xfrm>
              <a:off x="4634" y="3481"/>
              <a:ext cx="192" cy="24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21600" y="21600"/>
                  </a:moveTo>
                  <a:arcTo wR="-10800" hR="-21600" stAng="0" swAng="12821404"/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0" name="文本框 5209"/>
            <p:cNvSpPr txBox="1"/>
            <p:nvPr/>
          </p:nvSpPr>
          <p:spPr>
            <a:xfrm>
              <a:off x="4778" y="3273"/>
              <a:ext cx="278" cy="365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235" name="组合 5234"/>
          <p:cNvGrpSpPr/>
          <p:nvPr/>
        </p:nvGrpSpPr>
        <p:grpSpPr>
          <a:xfrm>
            <a:off x="5907088" y="5334000"/>
            <a:ext cx="1076325" cy="703263"/>
            <a:chOff x="3781" y="3358"/>
            <a:chExt cx="678" cy="442"/>
          </a:xfrm>
        </p:grpSpPr>
        <p:sp>
          <p:nvSpPr>
            <p:cNvPr id="5152" name="任意多边形 5151"/>
            <p:cNvSpPr/>
            <p:nvPr/>
          </p:nvSpPr>
          <p:spPr>
            <a:xfrm>
              <a:off x="3781" y="3358"/>
              <a:ext cx="678" cy="442"/>
            </a:xfrm>
            <a:custGeom>
              <a:avLst/>
              <a:gdLst/>
              <a:ahLst/>
              <a:cxnLst/>
              <a:rect l="0" t="0" r="0" b="0"/>
              <a:pathLst>
                <a:path w="3131" h="2061">
                  <a:moveTo>
                    <a:pt x="0" y="0"/>
                  </a:moveTo>
                  <a:lnTo>
                    <a:pt x="3129" y="2061"/>
                  </a:lnTo>
                  <a:lnTo>
                    <a:pt x="3131" y="2061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0" name="直接连接符 5219"/>
            <p:cNvSpPr/>
            <p:nvPr/>
          </p:nvSpPr>
          <p:spPr>
            <a:xfrm rot="240000" flipH="1" flipV="1">
              <a:off x="4128" y="3504"/>
              <a:ext cx="96" cy="48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1" name="直接连接符 5220"/>
            <p:cNvSpPr/>
            <p:nvPr/>
          </p:nvSpPr>
          <p:spPr>
            <a:xfrm rot="21180000" flipH="1">
              <a:off x="4080" y="3504"/>
              <a:ext cx="48" cy="48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7" name="组合 5236"/>
          <p:cNvGrpSpPr/>
          <p:nvPr/>
        </p:nvGrpSpPr>
        <p:grpSpPr>
          <a:xfrm>
            <a:off x="6592888" y="4343400"/>
            <a:ext cx="2151062" cy="1309688"/>
            <a:chOff x="4224" y="2762"/>
            <a:chExt cx="1354" cy="825"/>
          </a:xfrm>
        </p:grpSpPr>
        <p:sp>
          <p:nvSpPr>
            <p:cNvPr id="5151" name="任意多边形 5150"/>
            <p:cNvSpPr/>
            <p:nvPr/>
          </p:nvSpPr>
          <p:spPr>
            <a:xfrm>
              <a:off x="4224" y="2762"/>
              <a:ext cx="1354" cy="825"/>
            </a:xfrm>
            <a:custGeom>
              <a:avLst/>
              <a:gdLst/>
              <a:ahLst/>
              <a:cxnLst/>
              <a:rect l="0" t="0" r="0" b="0"/>
              <a:pathLst>
                <a:path w="6255" h="3846">
                  <a:moveTo>
                    <a:pt x="0" y="0"/>
                  </a:moveTo>
                  <a:lnTo>
                    <a:pt x="6254" y="3846"/>
                  </a:lnTo>
                  <a:lnTo>
                    <a:pt x="6255" y="384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2" name="直接连接符 5221"/>
            <p:cNvSpPr/>
            <p:nvPr/>
          </p:nvSpPr>
          <p:spPr>
            <a:xfrm rot="180000" flipH="1" flipV="1">
              <a:off x="4560" y="2880"/>
              <a:ext cx="96" cy="48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" name="直接连接符 5222"/>
            <p:cNvSpPr/>
            <p:nvPr/>
          </p:nvSpPr>
          <p:spPr>
            <a:xfrm rot="21180000" flipH="1">
              <a:off x="4512" y="2880"/>
              <a:ext cx="48" cy="48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6" name="组合 5235"/>
          <p:cNvGrpSpPr/>
          <p:nvPr/>
        </p:nvGrpSpPr>
        <p:grpSpPr>
          <a:xfrm>
            <a:off x="5830888" y="3581400"/>
            <a:ext cx="990600" cy="2357438"/>
            <a:chOff x="3744" y="2256"/>
            <a:chExt cx="624" cy="1488"/>
          </a:xfrm>
        </p:grpSpPr>
        <p:sp>
          <p:nvSpPr>
            <p:cNvPr id="5227" name="直接连接符 5226"/>
            <p:cNvSpPr/>
            <p:nvPr/>
          </p:nvSpPr>
          <p:spPr>
            <a:xfrm flipV="1">
              <a:off x="3744" y="2256"/>
              <a:ext cx="96" cy="96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" name="直接连接符 5227"/>
            <p:cNvSpPr/>
            <p:nvPr/>
          </p:nvSpPr>
          <p:spPr>
            <a:xfrm flipV="1">
              <a:off x="4272" y="3696"/>
              <a:ext cx="96" cy="4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8" name="组合 5237"/>
          <p:cNvGrpSpPr/>
          <p:nvPr/>
        </p:nvGrpSpPr>
        <p:grpSpPr>
          <a:xfrm>
            <a:off x="6516688" y="3200400"/>
            <a:ext cx="1212850" cy="1868488"/>
            <a:chOff x="4176" y="2016"/>
            <a:chExt cx="764" cy="1176"/>
          </a:xfrm>
        </p:grpSpPr>
        <p:sp>
          <p:nvSpPr>
            <p:cNvPr id="5230" name="直接连接符 5229"/>
            <p:cNvSpPr/>
            <p:nvPr/>
          </p:nvSpPr>
          <p:spPr>
            <a:xfrm flipV="1">
              <a:off x="4800" y="3120"/>
              <a:ext cx="96" cy="4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" name="直接连接符 5231"/>
            <p:cNvSpPr/>
            <p:nvPr/>
          </p:nvSpPr>
          <p:spPr>
            <a:xfrm flipV="1">
              <a:off x="4844" y="3144"/>
              <a:ext cx="96" cy="4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" name="直接连接符 5232"/>
            <p:cNvSpPr/>
            <p:nvPr/>
          </p:nvSpPr>
          <p:spPr>
            <a:xfrm flipV="1">
              <a:off x="4176" y="2016"/>
              <a:ext cx="96" cy="4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" name="直接连接符 5233"/>
            <p:cNvSpPr/>
            <p:nvPr/>
          </p:nvSpPr>
          <p:spPr>
            <a:xfrm flipV="1">
              <a:off x="4176" y="2064"/>
              <a:ext cx="96" cy="4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01" name="直接连接符 5300"/>
          <p:cNvSpPr/>
          <p:nvPr/>
        </p:nvSpPr>
        <p:spPr>
          <a:xfrm flipV="1">
            <a:off x="6973888" y="5638800"/>
            <a:ext cx="1752600" cy="3810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02" name="文本框 5301"/>
          <p:cNvSpPr txBox="1"/>
          <p:nvPr/>
        </p:nvSpPr>
        <p:spPr>
          <a:xfrm>
            <a:off x="8513763" y="6518275"/>
            <a:ext cx="59372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问题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304" name="组合 5303"/>
          <p:cNvGrpSpPr>
            <a:grpSpLocks noChangeAspect="1"/>
          </p:cNvGrpSpPr>
          <p:nvPr/>
        </p:nvGrpSpPr>
        <p:grpSpPr>
          <a:xfrm>
            <a:off x="268288" y="2133600"/>
            <a:ext cx="4121150" cy="4062413"/>
            <a:chOff x="192" y="1344"/>
            <a:chExt cx="2884" cy="2842"/>
          </a:xfrm>
        </p:grpSpPr>
        <p:grpSp>
          <p:nvGrpSpPr>
            <p:cNvPr id="5242" name="组合 5241"/>
            <p:cNvGrpSpPr>
              <a:grpSpLocks noChangeAspect="1"/>
            </p:cNvGrpSpPr>
            <p:nvPr/>
          </p:nvGrpSpPr>
          <p:grpSpPr>
            <a:xfrm>
              <a:off x="192" y="1344"/>
              <a:ext cx="2884" cy="2842"/>
              <a:chOff x="1156" y="336"/>
              <a:chExt cx="3600" cy="3380"/>
            </a:xfrm>
          </p:grpSpPr>
          <p:grpSp>
            <p:nvGrpSpPr>
              <p:cNvPr id="5243" name="组合 5242"/>
              <p:cNvGrpSpPr>
                <a:grpSpLocks noChangeAspect="1"/>
              </p:cNvGrpSpPr>
              <p:nvPr/>
            </p:nvGrpSpPr>
            <p:grpSpPr>
              <a:xfrm>
                <a:off x="1156" y="336"/>
                <a:ext cx="3600" cy="3380"/>
                <a:chOff x="1152" y="480"/>
                <a:chExt cx="3600" cy="3380"/>
              </a:xfrm>
            </p:grpSpPr>
            <p:sp>
              <p:nvSpPr>
                <p:cNvPr id="5244" name="任意多边形 5243"/>
                <p:cNvSpPr>
                  <a:spLocks noChangeAspect="1"/>
                </p:cNvSpPr>
                <p:nvPr/>
              </p:nvSpPr>
              <p:spPr>
                <a:xfrm>
                  <a:off x="3927" y="2455"/>
                  <a:ext cx="0" cy="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45" name="任意多边形 5244"/>
                <p:cNvSpPr>
                  <a:spLocks noChangeAspect="1"/>
                </p:cNvSpPr>
                <p:nvPr/>
              </p:nvSpPr>
              <p:spPr>
                <a:xfrm>
                  <a:off x="2778" y="2570"/>
                  <a:ext cx="358" cy="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07" h="2909">
                      <a:moveTo>
                        <a:pt x="1107" y="2909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46" name="组合 5245"/>
                <p:cNvGrpSpPr>
                  <a:grpSpLocks noChangeAspect="1"/>
                </p:cNvGrpSpPr>
                <p:nvPr/>
              </p:nvGrpSpPr>
              <p:grpSpPr>
                <a:xfrm>
                  <a:off x="1163" y="480"/>
                  <a:ext cx="3589" cy="3311"/>
                  <a:chOff x="1248" y="672"/>
                  <a:chExt cx="3312" cy="3072"/>
                </a:xfrm>
              </p:grpSpPr>
              <p:sp>
                <p:nvSpPr>
                  <p:cNvPr id="5247" name="任意多边形 5246"/>
                  <p:cNvSpPr>
                    <a:spLocks noChangeAspect="1"/>
                  </p:cNvSpPr>
                  <p:nvPr/>
                </p:nvSpPr>
                <p:spPr>
                  <a:xfrm>
                    <a:off x="1293" y="2140"/>
                    <a:ext cx="1776" cy="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937" h="3899">
                        <a:moveTo>
                          <a:pt x="0" y="3899"/>
                        </a:moveTo>
                        <a:lnTo>
                          <a:pt x="5936" y="0"/>
                        </a:lnTo>
                        <a:lnTo>
                          <a:pt x="5937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8" name="任意多边形 5247"/>
                  <p:cNvSpPr>
                    <a:spLocks noChangeAspect="1"/>
                  </p:cNvSpPr>
                  <p:nvPr/>
                </p:nvSpPr>
                <p:spPr>
                  <a:xfrm>
                    <a:off x="3069" y="672"/>
                    <a:ext cx="1" cy="14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599">
                        <a:moveTo>
                          <a:pt x="0" y="6599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9" name="任意多边形 5248"/>
                  <p:cNvSpPr>
                    <a:spLocks noChangeAspect="1"/>
                  </p:cNvSpPr>
                  <p:nvPr/>
                </p:nvSpPr>
                <p:spPr>
                  <a:xfrm>
                    <a:off x="1248" y="672"/>
                    <a:ext cx="1821" cy="88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9" h="4000">
                        <a:moveTo>
                          <a:pt x="6089" y="0"/>
                        </a:moveTo>
                        <a:lnTo>
                          <a:pt x="0" y="4000"/>
                        </a:lnTo>
                        <a:lnTo>
                          <a:pt x="1" y="400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0" name="任意多边形 5249"/>
                  <p:cNvSpPr>
                    <a:spLocks noChangeAspect="1"/>
                  </p:cNvSpPr>
                  <p:nvPr/>
                </p:nvSpPr>
                <p:spPr>
                  <a:xfrm>
                    <a:off x="1248" y="1561"/>
                    <a:ext cx="1" cy="14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544">
                        <a:moveTo>
                          <a:pt x="0" y="0"/>
                        </a:moveTo>
                        <a:lnTo>
                          <a:pt x="0" y="6544"/>
                        </a:lnTo>
                        <a:lnTo>
                          <a:pt x="1" y="654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1" name="任意多边形 5250"/>
                  <p:cNvSpPr>
                    <a:spLocks noChangeAspect="1"/>
                  </p:cNvSpPr>
                  <p:nvPr/>
                </p:nvSpPr>
                <p:spPr>
                  <a:xfrm>
                    <a:off x="1248" y="3017"/>
                    <a:ext cx="1490" cy="72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983" h="3273">
                        <a:moveTo>
                          <a:pt x="0" y="0"/>
                        </a:moveTo>
                        <a:lnTo>
                          <a:pt x="4982" y="3273"/>
                        </a:lnTo>
                        <a:lnTo>
                          <a:pt x="4983" y="327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2" name="任意多边形 5251"/>
                  <p:cNvSpPr>
                    <a:spLocks noChangeAspect="1"/>
                  </p:cNvSpPr>
                  <p:nvPr/>
                </p:nvSpPr>
                <p:spPr>
                  <a:xfrm>
                    <a:off x="2738" y="2856"/>
                    <a:ext cx="1822" cy="8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91" h="3999">
                        <a:moveTo>
                          <a:pt x="0" y="3999"/>
                        </a:moveTo>
                        <a:lnTo>
                          <a:pt x="6090" y="0"/>
                        </a:lnTo>
                        <a:lnTo>
                          <a:pt x="609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3" name="任意多边形 5252"/>
                  <p:cNvSpPr>
                    <a:spLocks noChangeAspect="1"/>
                  </p:cNvSpPr>
                  <p:nvPr/>
                </p:nvSpPr>
                <p:spPr>
                  <a:xfrm>
                    <a:off x="3069" y="2127"/>
                    <a:ext cx="1491" cy="7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983" h="3272">
                        <a:moveTo>
                          <a:pt x="4983" y="3272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54" name="任意多边形 5253"/>
                <p:cNvSpPr>
                  <a:spLocks noChangeAspect="1"/>
                </p:cNvSpPr>
                <p:nvPr/>
              </p:nvSpPr>
              <p:spPr>
                <a:xfrm>
                  <a:off x="1880" y="2310"/>
                  <a:ext cx="2" cy="3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1455">
                      <a:moveTo>
                        <a:pt x="0" y="0"/>
                      </a:moveTo>
                      <a:lnTo>
                        <a:pt x="0" y="1455"/>
                      </a:lnTo>
                      <a:lnTo>
                        <a:pt x="2" y="1455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5" name="任意多边形 5254"/>
                <p:cNvSpPr>
                  <a:spLocks noChangeAspect="1"/>
                </p:cNvSpPr>
                <p:nvPr/>
              </p:nvSpPr>
              <p:spPr>
                <a:xfrm>
                  <a:off x="1880" y="1351"/>
                  <a:ext cx="539" cy="9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62" h="4000">
                      <a:moveTo>
                        <a:pt x="0" y="4000"/>
                      </a:moveTo>
                      <a:lnTo>
                        <a:pt x="1661" y="0"/>
                      </a:lnTo>
                      <a:lnTo>
                        <a:pt x="1662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6" name="任意多边形 5255"/>
                <p:cNvSpPr>
                  <a:spLocks noChangeAspect="1"/>
                </p:cNvSpPr>
                <p:nvPr/>
              </p:nvSpPr>
              <p:spPr>
                <a:xfrm>
                  <a:off x="2419" y="1351"/>
                  <a:ext cx="2" cy="1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4363">
                      <a:moveTo>
                        <a:pt x="0" y="0"/>
                      </a:moveTo>
                      <a:lnTo>
                        <a:pt x="0" y="4363"/>
                      </a:lnTo>
                      <a:lnTo>
                        <a:pt x="1" y="4363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7" name="任意多边形 5256"/>
                <p:cNvSpPr>
                  <a:spLocks noChangeAspect="1"/>
                </p:cNvSpPr>
                <p:nvPr/>
              </p:nvSpPr>
              <p:spPr>
                <a:xfrm>
                  <a:off x="2419" y="2398"/>
                  <a:ext cx="358" cy="1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08" h="728">
                      <a:moveTo>
                        <a:pt x="0" y="0"/>
                      </a:moveTo>
                      <a:lnTo>
                        <a:pt x="1107" y="728"/>
                      </a:lnTo>
                      <a:lnTo>
                        <a:pt x="1108" y="72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8" name="任意多边形 5257"/>
                <p:cNvSpPr>
                  <a:spLocks noChangeAspect="1"/>
                </p:cNvSpPr>
                <p:nvPr/>
              </p:nvSpPr>
              <p:spPr>
                <a:xfrm>
                  <a:off x="2777" y="1527"/>
                  <a:ext cx="1" cy="10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4364">
                      <a:moveTo>
                        <a:pt x="0" y="4364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59" name="任意多边形 5258"/>
                <p:cNvSpPr>
                  <a:spLocks noChangeAspect="1"/>
                </p:cNvSpPr>
                <p:nvPr/>
              </p:nvSpPr>
              <p:spPr>
                <a:xfrm>
                  <a:off x="2419" y="1351"/>
                  <a:ext cx="358" cy="1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07" h="727">
                      <a:moveTo>
                        <a:pt x="1107" y="727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0" name="任意多边形 5259"/>
                <p:cNvSpPr>
                  <a:spLocks noChangeAspect="1"/>
                </p:cNvSpPr>
                <p:nvPr/>
              </p:nvSpPr>
              <p:spPr>
                <a:xfrm>
                  <a:off x="1880" y="2659"/>
                  <a:ext cx="1256" cy="6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76" h="2545">
                      <a:moveTo>
                        <a:pt x="0" y="0"/>
                      </a:moveTo>
                      <a:lnTo>
                        <a:pt x="3875" y="2545"/>
                      </a:lnTo>
                      <a:lnTo>
                        <a:pt x="3876" y="2545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1" name="任意多边形 5260"/>
                <p:cNvSpPr>
                  <a:spLocks noChangeAspect="1"/>
                </p:cNvSpPr>
                <p:nvPr/>
              </p:nvSpPr>
              <p:spPr>
                <a:xfrm>
                  <a:off x="3136" y="2920"/>
                  <a:ext cx="1" cy="3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455">
                      <a:moveTo>
                        <a:pt x="0" y="1455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2" name="任意多边形 5261"/>
                <p:cNvSpPr>
                  <a:spLocks noChangeAspect="1"/>
                </p:cNvSpPr>
                <p:nvPr/>
              </p:nvSpPr>
              <p:spPr>
                <a:xfrm>
                  <a:off x="1880" y="2310"/>
                  <a:ext cx="1256" cy="6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75" h="2545">
                      <a:moveTo>
                        <a:pt x="3875" y="2545"/>
                      </a:move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63" name="任意多边形 5262"/>
                <p:cNvSpPr>
                  <a:spLocks noChangeAspect="1"/>
                </p:cNvSpPr>
                <p:nvPr/>
              </p:nvSpPr>
              <p:spPr>
                <a:xfrm>
                  <a:off x="2777" y="1527"/>
                  <a:ext cx="359" cy="13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08" h="5818">
                      <a:moveTo>
                        <a:pt x="0" y="0"/>
                      </a:moveTo>
                      <a:lnTo>
                        <a:pt x="1107" y="5818"/>
                      </a:lnTo>
                      <a:lnTo>
                        <a:pt x="1108" y="5818"/>
                      </a:lnTo>
                    </a:path>
                  </a:pathLst>
                </a:custGeom>
                <a:noFill/>
                <a:ln w="571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64" name="组合 5263"/>
                <p:cNvGrpSpPr>
                  <a:grpSpLocks noChangeAspect="1"/>
                </p:cNvGrpSpPr>
                <p:nvPr/>
              </p:nvGrpSpPr>
              <p:grpSpPr>
                <a:xfrm>
                  <a:off x="1152" y="949"/>
                  <a:ext cx="2488" cy="2911"/>
                  <a:chOff x="1238" y="1107"/>
                  <a:chExt cx="2295" cy="2701"/>
                </a:xfrm>
              </p:grpSpPr>
              <p:sp>
                <p:nvSpPr>
                  <p:cNvPr id="5265" name="文本框 5264"/>
                  <p:cNvSpPr txBox="1">
                    <a:spLocks noChangeAspect="1"/>
                  </p:cNvSpPr>
                  <p:nvPr/>
                </p:nvSpPr>
                <p:spPr>
                  <a:xfrm>
                    <a:off x="1287" y="1421"/>
                    <a:ext cx="419" cy="506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37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V</a:t>
                    </a:r>
                    <a:endParaRPr lang="en-US" altLang="zh-CN" sz="3200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5266" name="文本框 5265"/>
                  <p:cNvSpPr txBox="1">
                    <a:spLocks noChangeAspect="1"/>
                  </p:cNvSpPr>
                  <p:nvPr/>
                </p:nvSpPr>
                <p:spPr>
                  <a:xfrm>
                    <a:off x="2591" y="3302"/>
                    <a:ext cx="441" cy="506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37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H</a:t>
                    </a:r>
                  </a:p>
                </p:txBody>
              </p:sp>
              <p:sp>
                <p:nvSpPr>
                  <p:cNvPr id="5267" name="文本框 5266"/>
                  <p:cNvSpPr txBox="1">
                    <a:spLocks noChangeAspect="1"/>
                  </p:cNvSpPr>
                  <p:nvPr/>
                </p:nvSpPr>
                <p:spPr>
                  <a:xfrm>
                    <a:off x="1238" y="2577"/>
                    <a:ext cx="420" cy="506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37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5268" name="文本框 5267"/>
                  <p:cNvSpPr txBox="1">
                    <a:spLocks noChangeAspect="1"/>
                  </p:cNvSpPr>
                  <p:nvPr/>
                </p:nvSpPr>
                <p:spPr>
                  <a:xfrm>
                    <a:off x="3114" y="2766"/>
                    <a:ext cx="419" cy="507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37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5269" name="文本框 5268"/>
                  <p:cNvSpPr txBox="1">
                    <a:spLocks noChangeAspect="1"/>
                  </p:cNvSpPr>
                  <p:nvPr/>
                </p:nvSpPr>
                <p:spPr>
                  <a:xfrm>
                    <a:off x="2638" y="1189"/>
                    <a:ext cx="398" cy="506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37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5270" name="文本框 5269"/>
                  <p:cNvSpPr txBox="1">
                    <a:spLocks noChangeAspect="1"/>
                  </p:cNvSpPr>
                  <p:nvPr/>
                </p:nvSpPr>
                <p:spPr>
                  <a:xfrm>
                    <a:off x="2102" y="1107"/>
                    <a:ext cx="472" cy="554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41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a'</a:t>
                    </a:r>
                    <a:endParaRPr lang="en-US" altLang="zh-CN" sz="37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5271" name="文本框 5270"/>
                  <p:cNvSpPr txBox="1">
                    <a:spLocks noChangeAspect="1"/>
                  </p:cNvSpPr>
                  <p:nvPr/>
                </p:nvSpPr>
                <p:spPr>
                  <a:xfrm>
                    <a:off x="1623" y="2144"/>
                    <a:ext cx="462" cy="506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37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b'</a:t>
                    </a:r>
                  </a:p>
                </p:txBody>
              </p:sp>
              <p:sp>
                <p:nvSpPr>
                  <p:cNvPr id="5272" name="文本框 5271"/>
                  <p:cNvSpPr txBox="1">
                    <a:spLocks noChangeAspect="1"/>
                  </p:cNvSpPr>
                  <p:nvPr/>
                </p:nvSpPr>
                <p:spPr>
                  <a:xfrm>
                    <a:off x="3024" y="3081"/>
                    <a:ext cx="356" cy="554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41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  <a:endParaRPr lang="en-US" altLang="zh-CN" sz="37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5273" name="文本框 5272"/>
                  <p:cNvSpPr txBox="1">
                    <a:spLocks noChangeAspect="1"/>
                  </p:cNvSpPr>
                  <p:nvPr/>
                </p:nvSpPr>
                <p:spPr>
                  <a:xfrm>
                    <a:off x="2542" y="2246"/>
                    <a:ext cx="357" cy="506"/>
                  </a:xfrm>
                  <a:prstGeom prst="rect">
                    <a:avLst/>
                  </a:prstGeom>
                  <a:noFill/>
                  <a:ln w="28575">
                    <a:noFill/>
                    <a:miter/>
                  </a:ln>
                </p:spPr>
                <p:txBody>
                  <a:bodyPr wrap="none" lIns="91026" tIns="46231" rIns="91026" bIns="46231" anchor="t">
                    <a:spAutoFit/>
                  </a:bodyPr>
                  <a:lstStyle/>
                  <a:p>
                    <a:pPr lvl="0"/>
                    <a:r>
                      <a:rPr lang="en-US" altLang="zh-CN" sz="37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b</a:t>
                    </a:r>
                  </a:p>
                </p:txBody>
              </p:sp>
            </p:grpSp>
          </p:grpSp>
          <p:grpSp>
            <p:nvGrpSpPr>
              <p:cNvPr id="5274" name="组合 5273"/>
              <p:cNvGrpSpPr>
                <a:grpSpLocks noChangeAspect="1"/>
              </p:cNvGrpSpPr>
              <p:nvPr/>
            </p:nvGrpSpPr>
            <p:grpSpPr>
              <a:xfrm>
                <a:off x="3412" y="576"/>
                <a:ext cx="845" cy="2719"/>
                <a:chOff x="4656" y="672"/>
                <a:chExt cx="845" cy="2719"/>
              </a:xfrm>
            </p:grpSpPr>
            <p:grpSp>
              <p:nvGrpSpPr>
                <p:cNvPr id="5275" name="组合 5274"/>
                <p:cNvGrpSpPr>
                  <a:grpSpLocks noChangeAspect="1"/>
                </p:cNvGrpSpPr>
                <p:nvPr/>
              </p:nvGrpSpPr>
              <p:grpSpPr>
                <a:xfrm>
                  <a:off x="4656" y="672"/>
                  <a:ext cx="827" cy="2719"/>
                  <a:chOff x="3298" y="901"/>
                  <a:chExt cx="764" cy="2521"/>
                </a:xfrm>
              </p:grpSpPr>
              <p:sp>
                <p:nvSpPr>
                  <p:cNvPr id="5276" name="任意多边形 5275"/>
                  <p:cNvSpPr>
                    <a:spLocks noChangeAspect="1"/>
                  </p:cNvSpPr>
                  <p:nvPr/>
                </p:nvSpPr>
                <p:spPr>
                  <a:xfrm>
                    <a:off x="3298" y="2092"/>
                    <a:ext cx="764" cy="13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58" h="5976">
                        <a:moveTo>
                          <a:pt x="2558" y="5976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7" name="任意多边形 5276"/>
                  <p:cNvSpPr>
                    <a:spLocks noChangeAspect="1"/>
                  </p:cNvSpPr>
                  <p:nvPr/>
                </p:nvSpPr>
                <p:spPr>
                  <a:xfrm>
                    <a:off x="3298" y="901"/>
                    <a:ext cx="1" cy="11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" h="5356">
                        <a:moveTo>
                          <a:pt x="0" y="5356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8" name="任意多边形 5277"/>
                  <p:cNvSpPr>
                    <a:spLocks noChangeAspect="1"/>
                  </p:cNvSpPr>
                  <p:nvPr/>
                </p:nvSpPr>
                <p:spPr>
                  <a:xfrm>
                    <a:off x="3298" y="901"/>
                    <a:ext cx="762" cy="1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49" h="5620">
                        <a:moveTo>
                          <a:pt x="2549" y="5620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9" name="任意多边形 5278"/>
                  <p:cNvSpPr>
                    <a:spLocks noChangeAspect="1"/>
                  </p:cNvSpPr>
                  <p:nvPr/>
                </p:nvSpPr>
                <p:spPr>
                  <a:xfrm>
                    <a:off x="4060" y="2151"/>
                    <a:ext cx="2" cy="12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" h="5712">
                        <a:moveTo>
                          <a:pt x="9" y="5712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80" name="直接连接符 5279"/>
                <p:cNvSpPr>
                  <a:spLocks noChangeAspect="1"/>
                </p:cNvSpPr>
                <p:nvPr/>
              </p:nvSpPr>
              <p:spPr>
                <a:xfrm>
                  <a:off x="4774" y="2185"/>
                  <a:ext cx="727" cy="363"/>
                </a:xfrm>
                <a:prstGeom prst="line">
                  <a:avLst/>
                </a:prstGeom>
                <a:ln w="57150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81" name="直接连接符 5280"/>
                <p:cNvSpPr>
                  <a:spLocks noChangeAspect="1"/>
                </p:cNvSpPr>
                <p:nvPr/>
              </p:nvSpPr>
              <p:spPr>
                <a:xfrm flipV="1">
                  <a:off x="5320" y="3065"/>
                  <a:ext cx="155" cy="52"/>
                </a:xfrm>
                <a:prstGeom prst="line">
                  <a:avLst/>
                </a:prstGeom>
                <a:ln w="57150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82" name="直接连接符 5281"/>
              <p:cNvSpPr>
                <a:spLocks noChangeAspect="1"/>
              </p:cNvSpPr>
              <p:nvPr/>
            </p:nvSpPr>
            <p:spPr>
              <a:xfrm>
                <a:off x="3925" y="2408"/>
                <a:ext cx="207" cy="72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83" name="组合 5282"/>
              <p:cNvGrpSpPr>
                <a:grpSpLocks noChangeAspect="1"/>
              </p:cNvGrpSpPr>
              <p:nvPr/>
            </p:nvGrpSpPr>
            <p:grpSpPr>
              <a:xfrm>
                <a:off x="2788" y="1008"/>
                <a:ext cx="1149" cy="2121"/>
                <a:chOff x="2778" y="1152"/>
                <a:chExt cx="1149" cy="2121"/>
              </a:xfrm>
            </p:grpSpPr>
            <p:sp>
              <p:nvSpPr>
                <p:cNvPr id="5284" name="直接连接符 5283"/>
                <p:cNvSpPr>
                  <a:spLocks noChangeAspect="1"/>
                </p:cNvSpPr>
                <p:nvPr/>
              </p:nvSpPr>
              <p:spPr>
                <a:xfrm>
                  <a:off x="3527" y="1152"/>
                  <a:ext cx="0" cy="114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85" name="组合 5284"/>
                <p:cNvGrpSpPr>
                  <a:grpSpLocks noChangeAspect="1"/>
                </p:cNvGrpSpPr>
                <p:nvPr/>
              </p:nvGrpSpPr>
              <p:grpSpPr>
                <a:xfrm>
                  <a:off x="2778" y="1155"/>
                  <a:ext cx="1149" cy="2118"/>
                  <a:chOff x="2778" y="1155"/>
                  <a:chExt cx="1149" cy="2118"/>
                </a:xfrm>
              </p:grpSpPr>
              <p:sp>
                <p:nvSpPr>
                  <p:cNvPr id="5286" name="任意多边形 5285"/>
                  <p:cNvSpPr>
                    <a:spLocks noChangeAspect="1"/>
                  </p:cNvSpPr>
                  <p:nvPr/>
                </p:nvSpPr>
                <p:spPr>
                  <a:xfrm>
                    <a:off x="3137" y="2949"/>
                    <a:ext cx="790" cy="3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4" h="1349">
                        <a:moveTo>
                          <a:pt x="0" y="1349"/>
                        </a:moveTo>
                        <a:lnTo>
                          <a:pt x="2433" y="0"/>
                        </a:lnTo>
                        <a:lnTo>
                          <a:pt x="2434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7" name="任意多边形 5286"/>
                  <p:cNvSpPr>
                    <a:spLocks noChangeAspect="1"/>
                  </p:cNvSpPr>
                  <p:nvPr/>
                </p:nvSpPr>
                <p:spPr>
                  <a:xfrm>
                    <a:off x="2778" y="2265"/>
                    <a:ext cx="753" cy="3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22" h="1286">
                        <a:moveTo>
                          <a:pt x="0" y="1286"/>
                        </a:moveTo>
                        <a:lnTo>
                          <a:pt x="2321" y="0"/>
                        </a:lnTo>
                        <a:lnTo>
                          <a:pt x="2322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8" name="任意多边形 5287"/>
                  <p:cNvSpPr>
                    <a:spLocks noChangeAspect="1"/>
                  </p:cNvSpPr>
                  <p:nvPr/>
                </p:nvSpPr>
                <p:spPr>
                  <a:xfrm>
                    <a:off x="3926" y="2588"/>
                    <a:ext cx="1" cy="3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502">
                        <a:moveTo>
                          <a:pt x="0" y="1502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9" name="任意多边形 5288"/>
                  <p:cNvSpPr>
                    <a:spLocks noChangeAspect="1"/>
                  </p:cNvSpPr>
                  <p:nvPr/>
                </p:nvSpPr>
                <p:spPr>
                  <a:xfrm>
                    <a:off x="3137" y="2588"/>
                    <a:ext cx="790" cy="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5" h="1396">
                        <a:moveTo>
                          <a:pt x="0" y="1396"/>
                        </a:moveTo>
                        <a:lnTo>
                          <a:pt x="2434" y="0"/>
                        </a:lnTo>
                        <a:lnTo>
                          <a:pt x="2435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0" name="任意多边形 5289"/>
                  <p:cNvSpPr>
                    <a:spLocks noChangeAspect="1"/>
                  </p:cNvSpPr>
                  <p:nvPr/>
                </p:nvSpPr>
                <p:spPr>
                  <a:xfrm>
                    <a:off x="2778" y="1156"/>
                    <a:ext cx="732" cy="3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55" h="1544">
                        <a:moveTo>
                          <a:pt x="0" y="1544"/>
                        </a:moveTo>
                        <a:lnTo>
                          <a:pt x="2254" y="0"/>
                        </a:lnTo>
                        <a:lnTo>
                          <a:pt x="2255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1" name="任意多边形 5290"/>
                  <p:cNvSpPr>
                    <a:spLocks noChangeAspect="1"/>
                  </p:cNvSpPr>
                  <p:nvPr/>
                </p:nvSpPr>
                <p:spPr>
                  <a:xfrm>
                    <a:off x="3508" y="1155"/>
                    <a:ext cx="418" cy="14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7" h="5969">
                        <a:moveTo>
                          <a:pt x="1287" y="5969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292" name="组合 5291"/>
                  <p:cNvGrpSpPr>
                    <a:grpSpLocks noChangeAspect="1"/>
                  </p:cNvGrpSpPr>
                  <p:nvPr/>
                </p:nvGrpSpPr>
                <p:grpSpPr>
                  <a:xfrm>
                    <a:off x="3663" y="2786"/>
                    <a:ext cx="156" cy="207"/>
                    <a:chOff x="3600" y="2832"/>
                    <a:chExt cx="144" cy="192"/>
                  </a:xfrm>
                </p:grpSpPr>
                <p:sp>
                  <p:nvSpPr>
                    <p:cNvPr id="5293" name="直接连接符 5292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3600" y="2832"/>
                      <a:ext cx="144" cy="48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sm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94" name="直接连接符 5293"/>
                    <p:cNvSpPr>
                      <a:spLocks noChangeAspect="1"/>
                    </p:cNvSpPr>
                    <p:nvPr/>
                  </p:nvSpPr>
                  <p:spPr>
                    <a:xfrm>
                      <a:off x="3600" y="2880"/>
                      <a:ext cx="96" cy="144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sm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95" name="组合 5294"/>
              <p:cNvGrpSpPr>
                <a:grpSpLocks noChangeAspect="1"/>
              </p:cNvGrpSpPr>
              <p:nvPr/>
            </p:nvGrpSpPr>
            <p:grpSpPr>
              <a:xfrm>
                <a:off x="3871" y="2611"/>
                <a:ext cx="325" cy="557"/>
                <a:chOff x="3867" y="2755"/>
                <a:chExt cx="325" cy="557"/>
              </a:xfrm>
            </p:grpSpPr>
            <p:sp>
              <p:nvSpPr>
                <p:cNvPr id="5296" name="任意多边形 5295"/>
                <p:cNvSpPr>
                  <a:spLocks noChangeAspect="1"/>
                </p:cNvSpPr>
                <p:nvPr/>
              </p:nvSpPr>
              <p:spPr>
                <a:xfrm flipH="1">
                  <a:off x="3867" y="2755"/>
                  <a:ext cx="105" cy="103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21600" y="21600"/>
                      </a:moveTo>
                      <a:arcTo wR="-10800" hR="-21600" stAng="0" swAng="12821404"/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97" name="文本框 5296"/>
                <p:cNvSpPr txBox="1">
                  <a:spLocks noChangeAspect="1"/>
                </p:cNvSpPr>
                <p:nvPr/>
              </p:nvSpPr>
              <p:spPr>
                <a:xfrm>
                  <a:off x="3973" y="2806"/>
                  <a:ext cx="219" cy="50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39" rIns="91439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  <a:sym typeface="Symbol" pitchFamily="18" charset="2"/>
                    </a:rPr>
                    <a:t></a:t>
                  </a:r>
                  <a:endPara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5298" name="文本框 5297"/>
              <p:cNvSpPr txBox="1">
                <a:spLocks noChangeAspect="1"/>
              </p:cNvSpPr>
              <p:nvPr/>
            </p:nvSpPr>
            <p:spPr>
              <a:xfrm>
                <a:off x="3766" y="1644"/>
                <a:ext cx="534" cy="482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r>
                  <a:rPr lang="en-US" altLang="zh-CN" sz="32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299" name="文本框 5298"/>
              <p:cNvSpPr txBox="1">
                <a:spLocks noChangeAspect="1"/>
              </p:cNvSpPr>
              <p:nvPr/>
            </p:nvSpPr>
            <p:spPr>
              <a:xfrm>
                <a:off x="3926" y="2136"/>
                <a:ext cx="412" cy="359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28" rIns="91446" bIns="45728" anchor="ctr"/>
              <a:lstStyle/>
              <a:p>
                <a:pPr lvl="0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36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'</a:t>
                </a:r>
                <a:endPara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300" name="文本框 5299"/>
              <p:cNvSpPr txBox="1">
                <a:spLocks noChangeAspect="1"/>
              </p:cNvSpPr>
              <p:nvPr/>
            </p:nvSpPr>
            <p:spPr>
              <a:xfrm>
                <a:off x="3412" y="714"/>
                <a:ext cx="406" cy="359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28" rIns="91446" bIns="45728" anchor="ctr"/>
              <a:lstStyle/>
              <a:p>
                <a:pPr lvl="0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32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'</a:t>
                </a:r>
                <a:endPara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303" name="文本框 5302"/>
            <p:cNvSpPr txBox="1">
              <a:spLocks noChangeAspect="1"/>
            </p:cNvSpPr>
            <p:nvPr/>
          </p:nvSpPr>
          <p:spPr>
            <a:xfrm>
              <a:off x="2213" y="3696"/>
              <a:ext cx="428" cy="40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306" name="矩形 5305"/>
          <p:cNvSpPr/>
          <p:nvPr/>
        </p:nvSpPr>
        <p:spPr>
          <a:xfrm>
            <a:off x="-36512" y="6172200"/>
            <a:ext cx="5507037" cy="518160"/>
          </a:xfrm>
          <a:prstGeom prst="rect">
            <a:avLst/>
          </a:prstGeom>
          <a:noFill/>
          <a:ln w="31750">
            <a:noFill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三 换面法的六个基本问题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/>
      <p:bldP spid="5169" grpId="0"/>
      <p:bldP spid="5207" grpId="0" build="p"/>
      <p:bldP spid="520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直接连接符 15369"/>
          <p:cNvSpPr/>
          <p:nvPr/>
        </p:nvSpPr>
        <p:spPr>
          <a:xfrm>
            <a:off x="3408363" y="1833563"/>
            <a:ext cx="2817812" cy="213201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直接连接符 15372"/>
          <p:cNvSpPr/>
          <p:nvPr/>
        </p:nvSpPr>
        <p:spPr>
          <a:xfrm>
            <a:off x="4397375" y="1524000"/>
            <a:ext cx="2743200" cy="690563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18" name="组合 15417"/>
          <p:cNvGrpSpPr/>
          <p:nvPr/>
        </p:nvGrpSpPr>
        <p:grpSpPr>
          <a:xfrm>
            <a:off x="4397375" y="1524000"/>
            <a:ext cx="1409700" cy="989013"/>
            <a:chOff x="2736" y="960"/>
            <a:chExt cx="888" cy="624"/>
          </a:xfrm>
        </p:grpSpPr>
        <p:sp>
          <p:nvSpPr>
            <p:cNvPr id="15374" name="直接连接符 15373"/>
            <p:cNvSpPr/>
            <p:nvPr/>
          </p:nvSpPr>
          <p:spPr>
            <a:xfrm>
              <a:off x="2736" y="960"/>
              <a:ext cx="864" cy="62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任意多边形 15376"/>
            <p:cNvSpPr/>
            <p:nvPr/>
          </p:nvSpPr>
          <p:spPr>
            <a:xfrm flipV="1">
              <a:off x="3432" y="1176"/>
              <a:ext cx="192" cy="28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21600" y="21600"/>
                  </a:moveTo>
                  <a:arcTo wR="-10800" hR="-21600" stAng="0" swAng="12821404"/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triangle" w="sm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文本框 15377"/>
            <p:cNvSpPr txBox="1"/>
            <p:nvPr/>
          </p:nvSpPr>
          <p:spPr>
            <a:xfrm>
              <a:off x="3312" y="1056"/>
              <a:ext cx="270" cy="375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</a:t>
              </a:r>
              <a:endParaRPr lang="en-US" altLang="zh-CN" sz="31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396" name="组合 15395"/>
          <p:cNvGrpSpPr/>
          <p:nvPr/>
        </p:nvGrpSpPr>
        <p:grpSpPr>
          <a:xfrm>
            <a:off x="2711450" y="1236663"/>
            <a:ext cx="1325563" cy="1154112"/>
            <a:chOff x="1673" y="779"/>
            <a:chExt cx="836" cy="729"/>
          </a:xfrm>
        </p:grpSpPr>
        <p:sp>
          <p:nvSpPr>
            <p:cNvPr id="15388" name="文本框 15387"/>
            <p:cNvSpPr txBox="1"/>
            <p:nvPr/>
          </p:nvSpPr>
          <p:spPr>
            <a:xfrm rot="2105894">
              <a:off x="1673" y="779"/>
              <a:ext cx="379" cy="357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1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1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90" name="文本框 15389"/>
            <p:cNvSpPr txBox="1"/>
            <p:nvPr/>
          </p:nvSpPr>
          <p:spPr>
            <a:xfrm rot="2434394">
              <a:off x="2116" y="815"/>
              <a:ext cx="393" cy="357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31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1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91" name="文本框 15390"/>
            <p:cNvSpPr txBox="1"/>
            <p:nvPr/>
          </p:nvSpPr>
          <p:spPr>
            <a:xfrm rot="2169906">
              <a:off x="1875" y="1151"/>
              <a:ext cx="296" cy="357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endParaRPr lang="en-US" altLang="zh-CN" sz="31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5392" name="文本框 15391"/>
          <p:cNvSpPr txBox="1"/>
          <p:nvPr/>
        </p:nvSpPr>
        <p:spPr>
          <a:xfrm>
            <a:off x="4003675" y="758825"/>
            <a:ext cx="596900" cy="68580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9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9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31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93" name="文本框 15392"/>
          <p:cNvSpPr txBox="1"/>
          <p:nvPr/>
        </p:nvSpPr>
        <p:spPr>
          <a:xfrm>
            <a:off x="7202488" y="1641475"/>
            <a:ext cx="577850" cy="625475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5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35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31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5395" name="组合 15394"/>
          <p:cNvGrpSpPr/>
          <p:nvPr/>
        </p:nvGrpSpPr>
        <p:grpSpPr>
          <a:xfrm>
            <a:off x="108093" y="188816"/>
            <a:ext cx="6437252" cy="6024659"/>
            <a:chOff x="24" y="123"/>
            <a:chExt cx="4056" cy="3797"/>
          </a:xfrm>
        </p:grpSpPr>
        <p:sp>
          <p:nvSpPr>
            <p:cNvPr id="15362" name="直接连接符 15361"/>
            <p:cNvSpPr/>
            <p:nvPr/>
          </p:nvSpPr>
          <p:spPr>
            <a:xfrm>
              <a:off x="1488" y="2640"/>
              <a:ext cx="25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" name="直接连接符 15362"/>
            <p:cNvSpPr/>
            <p:nvPr/>
          </p:nvSpPr>
          <p:spPr>
            <a:xfrm>
              <a:off x="2160" y="3168"/>
              <a:ext cx="1248" cy="62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4" name="直接连接符 15363"/>
            <p:cNvSpPr/>
            <p:nvPr/>
          </p:nvSpPr>
          <p:spPr>
            <a:xfrm flipV="1">
              <a:off x="2160" y="1584"/>
              <a:ext cx="0" cy="15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直接连接符 15367"/>
            <p:cNvSpPr/>
            <p:nvPr/>
          </p:nvSpPr>
          <p:spPr>
            <a:xfrm>
              <a:off x="2160" y="1584"/>
              <a:ext cx="1248" cy="91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直接连接符 15368"/>
            <p:cNvSpPr/>
            <p:nvPr/>
          </p:nvSpPr>
          <p:spPr>
            <a:xfrm flipV="1">
              <a:off x="3408" y="2496"/>
              <a:ext cx="0" cy="12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文本框 15379"/>
            <p:cNvSpPr txBox="1"/>
            <p:nvPr/>
          </p:nvSpPr>
          <p:spPr>
            <a:xfrm>
              <a:off x="1814" y="2940"/>
              <a:ext cx="240" cy="357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5381" name="文本框 15380"/>
            <p:cNvSpPr txBox="1"/>
            <p:nvPr/>
          </p:nvSpPr>
          <p:spPr>
            <a:xfrm>
              <a:off x="3446" y="3564"/>
              <a:ext cx="254" cy="356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5383" name="文本框 15382"/>
            <p:cNvSpPr txBox="1"/>
            <p:nvPr/>
          </p:nvSpPr>
          <p:spPr>
            <a:xfrm>
              <a:off x="1776" y="1330"/>
              <a:ext cx="359" cy="432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  <a:endParaRPr lang="en-US" altLang="zh-CN" sz="31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84" name="文本框 15383"/>
            <p:cNvSpPr txBox="1"/>
            <p:nvPr/>
          </p:nvSpPr>
          <p:spPr>
            <a:xfrm>
              <a:off x="3456" y="2321"/>
              <a:ext cx="350" cy="394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b'</a:t>
              </a:r>
              <a:endParaRPr lang="en-US" altLang="zh-CN" sz="31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85" name="文本框 15384"/>
            <p:cNvSpPr txBox="1"/>
            <p:nvPr/>
          </p:nvSpPr>
          <p:spPr>
            <a:xfrm>
              <a:off x="1248" y="2448"/>
              <a:ext cx="295" cy="356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5386" name="文本框 15385"/>
            <p:cNvSpPr txBox="1"/>
            <p:nvPr/>
          </p:nvSpPr>
          <p:spPr>
            <a:xfrm>
              <a:off x="1584" y="2304"/>
              <a:ext cx="295" cy="356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15387" name="文本框 15386"/>
            <p:cNvSpPr txBox="1"/>
            <p:nvPr/>
          </p:nvSpPr>
          <p:spPr>
            <a:xfrm>
              <a:off x="1584" y="2592"/>
              <a:ext cx="309" cy="357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5394" name="文本框 15393"/>
            <p:cNvSpPr txBox="1"/>
            <p:nvPr/>
          </p:nvSpPr>
          <p:spPr>
            <a:xfrm>
              <a:off x="24" y="123"/>
              <a:ext cx="3508" cy="403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求直线</a:t>
              </a:r>
              <a:r>
                <a:rPr lang="en-US" altLang="zh-CN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AB</a:t>
              </a:r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latin typeface="黑体" charset="0"/>
                  <a:ea typeface="黑体" charset="0"/>
                </a:rPr>
                <a:t>实长</a:t>
              </a:r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和与</a:t>
              </a:r>
              <a:r>
                <a:rPr lang="en-US" altLang="zh-CN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V</a:t>
              </a:r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面的</a:t>
              </a:r>
              <a:r>
                <a:rPr lang="zh-CN" altLang="en-US" sz="2800" dirty="0">
                  <a:solidFill>
                    <a:srgbClr val="FF0000"/>
                  </a:solidFill>
                  <a:latin typeface="黑体" charset="0"/>
                  <a:ea typeface="黑体" charset="0"/>
                </a:rPr>
                <a:t>倾角</a:t>
              </a:r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。</a:t>
              </a:r>
              <a:endParaRPr lang="zh-CN" altLang="en-US" sz="280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</p:grpSp>
      <p:grpSp>
        <p:nvGrpSpPr>
          <p:cNvPr id="15415" name="组合 15414"/>
          <p:cNvGrpSpPr/>
          <p:nvPr/>
        </p:nvGrpSpPr>
        <p:grpSpPr>
          <a:xfrm>
            <a:off x="3408363" y="1833563"/>
            <a:ext cx="836612" cy="2894012"/>
            <a:chOff x="2112" y="1152"/>
            <a:chExt cx="528" cy="1824"/>
          </a:xfrm>
        </p:grpSpPr>
        <p:sp>
          <p:nvSpPr>
            <p:cNvPr id="15398" name="直接连接符 15397"/>
            <p:cNvSpPr/>
            <p:nvPr/>
          </p:nvSpPr>
          <p:spPr>
            <a:xfrm>
              <a:off x="2448" y="1152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直接连接符 15399"/>
            <p:cNvSpPr/>
            <p:nvPr/>
          </p:nvSpPr>
          <p:spPr>
            <a:xfrm flipV="1">
              <a:off x="2112" y="2880"/>
              <a:ext cx="96" cy="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16" name="组合 15415"/>
          <p:cNvGrpSpPr/>
          <p:nvPr/>
        </p:nvGrpSpPr>
        <p:grpSpPr>
          <a:xfrm>
            <a:off x="5348288" y="3119438"/>
            <a:ext cx="1030287" cy="1679575"/>
            <a:chOff x="3334" y="1968"/>
            <a:chExt cx="650" cy="1056"/>
          </a:xfrm>
        </p:grpSpPr>
        <p:sp>
          <p:nvSpPr>
            <p:cNvPr id="15403" name="直接连接符 15402"/>
            <p:cNvSpPr/>
            <p:nvPr/>
          </p:nvSpPr>
          <p:spPr>
            <a:xfrm>
              <a:off x="3792" y="2016"/>
              <a:ext cx="14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直接连接符 15403"/>
            <p:cNvSpPr/>
            <p:nvPr/>
          </p:nvSpPr>
          <p:spPr>
            <a:xfrm>
              <a:off x="3840" y="1968"/>
              <a:ext cx="14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直接连接符 15411"/>
            <p:cNvSpPr/>
            <p:nvPr/>
          </p:nvSpPr>
          <p:spPr>
            <a:xfrm>
              <a:off x="3334" y="2976"/>
              <a:ext cx="14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直接连接符 15413"/>
            <p:cNvSpPr/>
            <p:nvPr/>
          </p:nvSpPr>
          <p:spPr>
            <a:xfrm>
              <a:off x="3334" y="3024"/>
              <a:ext cx="14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9" name="文本框 15418"/>
          <p:cNvSpPr txBox="1"/>
          <p:nvPr/>
        </p:nvSpPr>
        <p:spPr>
          <a:xfrm>
            <a:off x="395288" y="6018213"/>
            <a:ext cx="7586980" cy="51816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charset="0"/>
                <a:ea typeface="黑体" charset="0"/>
              </a:rPr>
              <a:t>问题的关键：新轴</a:t>
            </a:r>
            <a:r>
              <a:rPr lang="en-US" altLang="zh-CN" sz="2800">
                <a:solidFill>
                  <a:srgbClr val="FF0000"/>
                </a:solidFill>
                <a:latin typeface="黑体" charset="0"/>
                <a:ea typeface="黑体" charset="0"/>
              </a:rPr>
              <a:t>X</a:t>
            </a:r>
            <a:r>
              <a:rPr lang="en-US" altLang="zh-CN" sz="2800" baseline="-25000">
                <a:solidFill>
                  <a:srgbClr val="FF0000"/>
                </a:solidFill>
                <a:latin typeface="黑体" charset="0"/>
                <a:ea typeface="黑体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黑体" charset="0"/>
                <a:ea typeface="黑体" charset="0"/>
              </a:rPr>
              <a:t>必须平行于被保留的投影。</a:t>
            </a:r>
            <a:endParaRPr lang="zh-CN" altLang="en-US" sz="2800">
              <a:solidFill>
                <a:srgbClr val="FF0000"/>
              </a:solidFill>
              <a:latin typeface="黑体" charset="0"/>
              <a:ea typeface="黑体" charset="0"/>
            </a:endParaRPr>
          </a:p>
        </p:txBody>
      </p:sp>
      <p:grpSp>
        <p:nvGrpSpPr>
          <p:cNvPr id="15425" name="组合 15424"/>
          <p:cNvGrpSpPr/>
          <p:nvPr/>
        </p:nvGrpSpPr>
        <p:grpSpPr>
          <a:xfrm>
            <a:off x="3482975" y="1524000"/>
            <a:ext cx="914400" cy="989013"/>
            <a:chOff x="2160" y="960"/>
            <a:chExt cx="576" cy="624"/>
          </a:xfrm>
        </p:grpSpPr>
        <p:sp>
          <p:nvSpPr>
            <p:cNvPr id="15371" name="直接连接符 15370"/>
            <p:cNvSpPr/>
            <p:nvPr/>
          </p:nvSpPr>
          <p:spPr>
            <a:xfrm flipV="1">
              <a:off x="2160" y="960"/>
              <a:ext cx="576" cy="6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直接连接符 15419"/>
            <p:cNvSpPr/>
            <p:nvPr/>
          </p:nvSpPr>
          <p:spPr>
            <a:xfrm>
              <a:off x="2448" y="1248"/>
              <a:ext cx="144" cy="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直接连接符 15420"/>
            <p:cNvSpPr/>
            <p:nvPr/>
          </p:nvSpPr>
          <p:spPr>
            <a:xfrm flipH="1">
              <a:off x="2496" y="1344"/>
              <a:ext cx="96" cy="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31" name="组合 15430"/>
          <p:cNvGrpSpPr/>
          <p:nvPr/>
        </p:nvGrpSpPr>
        <p:grpSpPr>
          <a:xfrm>
            <a:off x="5464175" y="2214563"/>
            <a:ext cx="1676400" cy="1751012"/>
            <a:chOff x="3408" y="1392"/>
            <a:chExt cx="1056" cy="1104"/>
          </a:xfrm>
        </p:grpSpPr>
        <p:sp>
          <p:nvSpPr>
            <p:cNvPr id="15372" name="直接连接符 15371"/>
            <p:cNvSpPr/>
            <p:nvPr/>
          </p:nvSpPr>
          <p:spPr>
            <a:xfrm flipV="1">
              <a:off x="3408" y="1392"/>
              <a:ext cx="1056" cy="110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9" name="直接连接符 15428"/>
            <p:cNvSpPr/>
            <p:nvPr/>
          </p:nvSpPr>
          <p:spPr>
            <a:xfrm rot="21420000" flipH="1" flipV="1">
              <a:off x="3600" y="2112"/>
              <a:ext cx="96" cy="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直接连接符 15429"/>
            <p:cNvSpPr/>
            <p:nvPr/>
          </p:nvSpPr>
          <p:spPr>
            <a:xfrm flipH="1">
              <a:off x="3504" y="2112"/>
              <a:ext cx="96" cy="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32" name="文本框 15431"/>
          <p:cNvSpPr txBox="1"/>
          <p:nvPr/>
        </p:nvSpPr>
        <p:spPr>
          <a:xfrm>
            <a:off x="8496300" y="6518275"/>
            <a:ext cx="59372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问题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2" grpId="0" build="p"/>
      <p:bldP spid="153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7" name="文本框 6206"/>
          <p:cNvSpPr txBox="1"/>
          <p:nvPr/>
        </p:nvSpPr>
        <p:spPr>
          <a:xfrm>
            <a:off x="34925" y="-39687"/>
            <a:ext cx="6938010" cy="51816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将投影面的平行线变换为投影面的垂直线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09" name="文本框 6208"/>
          <p:cNvSpPr txBox="1"/>
          <p:nvPr/>
        </p:nvSpPr>
        <p:spPr>
          <a:xfrm>
            <a:off x="34925" y="457200"/>
            <a:ext cx="9001760" cy="51816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square" lIns="91439" rIns="91439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功用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一次换面后可用于求点与直线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两直线间的距离等。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11" name="文本框 6210"/>
          <p:cNvSpPr txBox="1"/>
          <p:nvPr/>
        </p:nvSpPr>
        <p:spPr>
          <a:xfrm>
            <a:off x="3060065" y="980440"/>
            <a:ext cx="5156200" cy="94488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square" lIns="91439" rIns="91439">
            <a:spAutoFit/>
          </a:bodyPr>
          <a:lstStyle/>
          <a:p>
            <a:pPr lvl="0"/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问题的关键：新轴要垂直于反映实长的那个投影。</a:t>
            </a:r>
            <a:endParaRPr lang="zh-CN" altLang="en-US" sz="280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00" name="文本框 6199"/>
          <p:cNvSpPr txBox="1"/>
          <p:nvPr/>
        </p:nvSpPr>
        <p:spPr>
          <a:xfrm>
            <a:off x="1390650" y="2201863"/>
            <a:ext cx="611188" cy="579437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236" name="组合 6235"/>
          <p:cNvGrpSpPr/>
          <p:nvPr/>
        </p:nvGrpSpPr>
        <p:grpSpPr>
          <a:xfrm>
            <a:off x="263525" y="1676400"/>
            <a:ext cx="4343400" cy="4872038"/>
            <a:chOff x="624" y="1095"/>
            <a:chExt cx="2401" cy="2685"/>
          </a:xfrm>
        </p:grpSpPr>
        <p:grpSp>
          <p:nvGrpSpPr>
            <p:cNvPr id="6234" name="组合 6233"/>
            <p:cNvGrpSpPr/>
            <p:nvPr/>
          </p:nvGrpSpPr>
          <p:grpSpPr>
            <a:xfrm>
              <a:off x="626" y="1095"/>
              <a:ext cx="2399" cy="2685"/>
              <a:chOff x="626" y="1095"/>
              <a:chExt cx="2399" cy="2685"/>
            </a:xfrm>
          </p:grpSpPr>
          <p:sp>
            <p:nvSpPr>
              <p:cNvPr id="6151" name="任意多边形 6150"/>
              <p:cNvSpPr/>
              <p:nvPr/>
            </p:nvSpPr>
            <p:spPr>
              <a:xfrm>
                <a:off x="1945" y="2156"/>
                <a:ext cx="1" cy="221"/>
              </a:xfrm>
              <a:custGeom>
                <a:avLst/>
                <a:gdLst/>
                <a:ahLst/>
                <a:cxnLst/>
                <a:rect l="0" t="0" r="0" b="0"/>
                <a:pathLst>
                  <a:path w="1" h="1106">
                    <a:moveTo>
                      <a:pt x="0" y="110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任意多边形 6172"/>
              <p:cNvSpPr/>
              <p:nvPr/>
            </p:nvSpPr>
            <p:spPr>
              <a:xfrm>
                <a:off x="1945" y="1095"/>
                <a:ext cx="1" cy="565"/>
              </a:xfrm>
              <a:custGeom>
                <a:avLst/>
                <a:gdLst/>
                <a:ahLst/>
                <a:cxnLst/>
                <a:rect l="0" t="0" r="0" b="0"/>
                <a:pathLst>
                  <a:path w="1" h="2822">
                    <a:moveTo>
                      <a:pt x="0" y="282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231" name="组合 6230"/>
              <p:cNvGrpSpPr/>
              <p:nvPr/>
            </p:nvGrpSpPr>
            <p:grpSpPr>
              <a:xfrm>
                <a:off x="626" y="1095"/>
                <a:ext cx="2399" cy="2685"/>
                <a:chOff x="626" y="1095"/>
                <a:chExt cx="2399" cy="2685"/>
              </a:xfrm>
            </p:grpSpPr>
            <p:sp>
              <p:nvSpPr>
                <p:cNvPr id="6150" name="任意多边形 6149"/>
                <p:cNvSpPr/>
                <p:nvPr/>
              </p:nvSpPr>
              <p:spPr>
                <a:xfrm>
                  <a:off x="659" y="2377"/>
                  <a:ext cx="1286" cy="7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431" h="3788">
                      <a:moveTo>
                        <a:pt x="0" y="3788"/>
                      </a:moveTo>
                      <a:lnTo>
                        <a:pt x="6430" y="0"/>
                      </a:lnTo>
                      <a:lnTo>
                        <a:pt x="643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2" name="任意多边形 6151"/>
                <p:cNvSpPr/>
                <p:nvPr/>
              </p:nvSpPr>
              <p:spPr>
                <a:xfrm>
                  <a:off x="626" y="1095"/>
                  <a:ext cx="1319" cy="7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96" h="3885">
                      <a:moveTo>
                        <a:pt x="6596" y="0"/>
                      </a:moveTo>
                      <a:lnTo>
                        <a:pt x="0" y="3885"/>
                      </a:lnTo>
                      <a:lnTo>
                        <a:pt x="1" y="3885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3" name="任意多边形 6152"/>
                <p:cNvSpPr/>
                <p:nvPr/>
              </p:nvSpPr>
              <p:spPr>
                <a:xfrm>
                  <a:off x="626" y="1872"/>
                  <a:ext cx="1" cy="127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6358">
                      <a:moveTo>
                        <a:pt x="0" y="0"/>
                      </a:moveTo>
                      <a:lnTo>
                        <a:pt x="0" y="6358"/>
                      </a:lnTo>
                      <a:lnTo>
                        <a:pt x="1" y="6358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4" name="任意多边形 6153"/>
                <p:cNvSpPr/>
                <p:nvPr/>
              </p:nvSpPr>
              <p:spPr>
                <a:xfrm>
                  <a:off x="626" y="3144"/>
                  <a:ext cx="1079" cy="6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98" h="3179">
                      <a:moveTo>
                        <a:pt x="0" y="0"/>
                      </a:moveTo>
                      <a:lnTo>
                        <a:pt x="5397" y="3179"/>
                      </a:lnTo>
                      <a:lnTo>
                        <a:pt x="5398" y="3179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5" name="任意多边形 6154"/>
                <p:cNvSpPr/>
                <p:nvPr/>
              </p:nvSpPr>
              <p:spPr>
                <a:xfrm>
                  <a:off x="1705" y="3002"/>
                  <a:ext cx="1320" cy="7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97" h="3886">
                      <a:moveTo>
                        <a:pt x="0" y="3886"/>
                      </a:moveTo>
                      <a:lnTo>
                        <a:pt x="6596" y="0"/>
                      </a:lnTo>
                      <a:lnTo>
                        <a:pt x="6597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6" name="任意多边形 6155"/>
                <p:cNvSpPr/>
                <p:nvPr/>
              </p:nvSpPr>
              <p:spPr>
                <a:xfrm>
                  <a:off x="1945" y="2367"/>
                  <a:ext cx="1079" cy="6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97" h="3178">
                      <a:moveTo>
                        <a:pt x="5397" y="3178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336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3" name="任意多边形 6192"/>
                <p:cNvSpPr/>
                <p:nvPr/>
              </p:nvSpPr>
              <p:spPr>
                <a:xfrm>
                  <a:off x="1945" y="1660"/>
                  <a:ext cx="1" cy="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2482">
                      <a:moveTo>
                        <a:pt x="0" y="0"/>
                      </a:moveTo>
                      <a:lnTo>
                        <a:pt x="0" y="2482"/>
                      </a:lnTo>
                      <a:lnTo>
                        <a:pt x="1" y="2482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235" name="组合 6234"/>
            <p:cNvGrpSpPr/>
            <p:nvPr/>
          </p:nvGrpSpPr>
          <p:grpSpPr>
            <a:xfrm>
              <a:off x="624" y="1770"/>
              <a:ext cx="1738" cy="1930"/>
              <a:chOff x="624" y="1770"/>
              <a:chExt cx="1738" cy="1930"/>
            </a:xfrm>
          </p:grpSpPr>
          <p:sp>
            <p:nvSpPr>
              <p:cNvPr id="6159" name="任意多边形 6158"/>
              <p:cNvSpPr/>
              <p:nvPr/>
            </p:nvSpPr>
            <p:spPr>
              <a:xfrm>
                <a:off x="885" y="2766"/>
                <a:ext cx="1" cy="236"/>
              </a:xfrm>
              <a:custGeom>
                <a:avLst/>
                <a:gdLst/>
                <a:ahLst/>
                <a:cxnLst/>
                <a:rect l="0" t="0" r="0" b="0"/>
                <a:pathLst>
                  <a:path w="1" h="1178">
                    <a:moveTo>
                      <a:pt x="0" y="117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任意多边形 6156"/>
              <p:cNvSpPr/>
              <p:nvPr/>
            </p:nvSpPr>
            <p:spPr>
              <a:xfrm>
                <a:off x="1610" y="3194"/>
                <a:ext cx="1" cy="235"/>
              </a:xfrm>
              <a:custGeom>
                <a:avLst/>
                <a:gdLst/>
                <a:ahLst/>
                <a:cxnLst/>
                <a:rect l="0" t="0" r="0" b="0"/>
                <a:pathLst>
                  <a:path w="1" h="1177">
                    <a:moveTo>
                      <a:pt x="0" y="0"/>
                    </a:moveTo>
                    <a:lnTo>
                      <a:pt x="0" y="1177"/>
                    </a:lnTo>
                    <a:lnTo>
                      <a:pt x="1" y="1177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任意多边形 6157"/>
              <p:cNvSpPr/>
              <p:nvPr/>
            </p:nvSpPr>
            <p:spPr>
              <a:xfrm>
                <a:off x="885" y="3002"/>
                <a:ext cx="725" cy="427"/>
              </a:xfrm>
              <a:custGeom>
                <a:avLst/>
                <a:gdLst/>
                <a:ahLst/>
                <a:cxnLst/>
                <a:rect l="0" t="0" r="0" b="0"/>
                <a:pathLst>
                  <a:path w="3627" h="2136">
                    <a:moveTo>
                      <a:pt x="3627" y="21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任意多边形 6159"/>
              <p:cNvSpPr/>
              <p:nvPr/>
            </p:nvSpPr>
            <p:spPr>
              <a:xfrm>
                <a:off x="885" y="2766"/>
                <a:ext cx="725" cy="428"/>
              </a:xfrm>
              <a:custGeom>
                <a:avLst/>
                <a:gdLst/>
                <a:ahLst/>
                <a:cxnLst/>
                <a:rect l="0" t="0" r="0" b="0"/>
                <a:pathLst>
                  <a:path w="3627" h="2137">
                    <a:moveTo>
                      <a:pt x="3627" y="213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1" name="任意多边形 6160"/>
              <p:cNvSpPr/>
              <p:nvPr/>
            </p:nvSpPr>
            <p:spPr>
              <a:xfrm>
                <a:off x="885" y="2221"/>
                <a:ext cx="490" cy="545"/>
              </a:xfrm>
              <a:custGeom>
                <a:avLst/>
                <a:gdLst/>
                <a:ahLst/>
                <a:cxnLst/>
                <a:rect l="0" t="0" r="0" b="0"/>
                <a:pathLst>
                  <a:path w="2453" h="2728">
                    <a:moveTo>
                      <a:pt x="0" y="2728"/>
                    </a:moveTo>
                    <a:lnTo>
                      <a:pt x="2452" y="0"/>
                    </a:lnTo>
                    <a:lnTo>
                      <a:pt x="2453" y="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任意多边形 6165"/>
              <p:cNvSpPr/>
              <p:nvPr/>
            </p:nvSpPr>
            <p:spPr>
              <a:xfrm>
                <a:off x="1610" y="3146"/>
                <a:ext cx="500" cy="283"/>
              </a:xfrm>
              <a:custGeom>
                <a:avLst/>
                <a:gdLst/>
                <a:ahLst/>
                <a:cxnLst/>
                <a:rect l="0" t="0" r="0" b="0"/>
                <a:pathLst>
                  <a:path w="2499" h="1418">
                    <a:moveTo>
                      <a:pt x="2499" y="0"/>
                    </a:moveTo>
                    <a:lnTo>
                      <a:pt x="0" y="1418"/>
                    </a:lnTo>
                    <a:lnTo>
                      <a:pt x="1" y="1418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任意多边形 6166"/>
              <p:cNvSpPr/>
              <p:nvPr/>
            </p:nvSpPr>
            <p:spPr>
              <a:xfrm>
                <a:off x="1610" y="2654"/>
                <a:ext cx="500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2500" h="2701">
                    <a:moveTo>
                      <a:pt x="0" y="2701"/>
                    </a:moveTo>
                    <a:lnTo>
                      <a:pt x="2499" y="0"/>
                    </a:lnTo>
                    <a:lnTo>
                      <a:pt x="2500" y="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任意多边形 6168"/>
              <p:cNvSpPr/>
              <p:nvPr/>
            </p:nvSpPr>
            <p:spPr>
              <a:xfrm>
                <a:off x="2110" y="2654"/>
                <a:ext cx="1" cy="492"/>
              </a:xfrm>
              <a:custGeom>
                <a:avLst/>
                <a:gdLst/>
                <a:ahLst/>
                <a:cxnLst/>
                <a:rect l="0" t="0" r="0" b="0"/>
                <a:pathLst>
                  <a:path w="1" h="2460">
                    <a:moveTo>
                      <a:pt x="0" y="24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任意多边形 6169"/>
              <p:cNvSpPr/>
              <p:nvPr/>
            </p:nvSpPr>
            <p:spPr>
              <a:xfrm>
                <a:off x="1375" y="2221"/>
                <a:ext cx="735" cy="433"/>
              </a:xfrm>
              <a:custGeom>
                <a:avLst/>
                <a:gdLst/>
                <a:ahLst/>
                <a:cxnLst/>
                <a:rect l="0" t="0" r="0" b="0"/>
                <a:pathLst>
                  <a:path w="3674" h="2164">
                    <a:moveTo>
                      <a:pt x="3674" y="216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任意多边形 6170"/>
              <p:cNvSpPr/>
              <p:nvPr/>
            </p:nvSpPr>
            <p:spPr>
              <a:xfrm>
                <a:off x="1375" y="2713"/>
                <a:ext cx="735" cy="433"/>
              </a:xfrm>
              <a:custGeom>
                <a:avLst/>
                <a:gdLst/>
                <a:ahLst/>
                <a:cxnLst/>
                <a:rect l="0" t="0" r="0" b="0"/>
                <a:pathLst>
                  <a:path w="3674" h="2164">
                    <a:moveTo>
                      <a:pt x="3674" y="216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任意多边形 6171"/>
              <p:cNvSpPr/>
              <p:nvPr/>
            </p:nvSpPr>
            <p:spPr>
              <a:xfrm>
                <a:off x="1375" y="2221"/>
                <a:ext cx="1" cy="492"/>
              </a:xfrm>
              <a:custGeom>
                <a:avLst/>
                <a:gdLst/>
                <a:ahLst/>
                <a:cxnLst/>
                <a:rect l="0" t="0" r="0" b="0"/>
                <a:pathLst>
                  <a:path w="1" h="2460">
                    <a:moveTo>
                      <a:pt x="0" y="24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232" name="组合 6231"/>
              <p:cNvGrpSpPr/>
              <p:nvPr/>
            </p:nvGrpSpPr>
            <p:grpSpPr>
              <a:xfrm>
                <a:off x="624" y="1770"/>
                <a:ext cx="1738" cy="1930"/>
                <a:chOff x="624" y="1770"/>
                <a:chExt cx="1738" cy="1930"/>
              </a:xfrm>
            </p:grpSpPr>
            <p:sp>
              <p:nvSpPr>
                <p:cNvPr id="6196" name="文本框 6195"/>
                <p:cNvSpPr txBox="1"/>
                <p:nvPr/>
              </p:nvSpPr>
              <p:spPr>
                <a:xfrm>
                  <a:off x="624" y="1770"/>
                  <a:ext cx="262" cy="320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6197" name="文本框 6196"/>
                <p:cNvSpPr txBox="1"/>
                <p:nvPr/>
              </p:nvSpPr>
              <p:spPr>
                <a:xfrm>
                  <a:off x="1622" y="3380"/>
                  <a:ext cx="274" cy="320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H</a:t>
                  </a:r>
                </a:p>
              </p:txBody>
            </p:sp>
            <p:sp>
              <p:nvSpPr>
                <p:cNvPr id="6199" name="文本框 6198"/>
                <p:cNvSpPr txBox="1"/>
                <p:nvPr/>
              </p:nvSpPr>
              <p:spPr>
                <a:xfrm>
                  <a:off x="624" y="2777"/>
                  <a:ext cx="262" cy="320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6201" name="文本框 6200"/>
                <p:cNvSpPr txBox="1"/>
                <p:nvPr/>
              </p:nvSpPr>
              <p:spPr>
                <a:xfrm>
                  <a:off x="1438" y="2875"/>
                  <a:ext cx="263" cy="319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6202" name="文本框 6201"/>
                <p:cNvSpPr txBox="1"/>
                <p:nvPr/>
              </p:nvSpPr>
              <p:spPr>
                <a:xfrm>
                  <a:off x="2112" y="2490"/>
                  <a:ext cx="250" cy="319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6203" name="文本框 6202"/>
                <p:cNvSpPr txBox="1"/>
                <p:nvPr/>
              </p:nvSpPr>
              <p:spPr>
                <a:xfrm>
                  <a:off x="662" y="2469"/>
                  <a:ext cx="274" cy="319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</a:p>
              </p:txBody>
            </p:sp>
            <p:sp>
              <p:nvSpPr>
                <p:cNvPr id="6204" name="文本框 6203"/>
                <p:cNvSpPr txBox="1"/>
                <p:nvPr/>
              </p:nvSpPr>
              <p:spPr>
                <a:xfrm>
                  <a:off x="1153" y="1962"/>
                  <a:ext cx="287" cy="319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b'</a:t>
                  </a:r>
                </a:p>
              </p:txBody>
            </p:sp>
            <p:sp>
              <p:nvSpPr>
                <p:cNvPr id="6216" name="文本框 6215"/>
                <p:cNvSpPr txBox="1"/>
                <p:nvPr/>
              </p:nvSpPr>
              <p:spPr>
                <a:xfrm>
                  <a:off x="1428" y="3237"/>
                  <a:ext cx="212" cy="319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6217" name="文本框 6216"/>
                <p:cNvSpPr txBox="1"/>
                <p:nvPr/>
              </p:nvSpPr>
              <p:spPr>
                <a:xfrm>
                  <a:off x="2111" y="2923"/>
                  <a:ext cx="225" cy="319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91026" tIns="46231" rIns="91026" bIns="46231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</p:grpSp>
      </p:grpSp>
      <p:grpSp>
        <p:nvGrpSpPr>
          <p:cNvPr id="6239" name="组合 6238"/>
          <p:cNvGrpSpPr/>
          <p:nvPr/>
        </p:nvGrpSpPr>
        <p:grpSpPr>
          <a:xfrm>
            <a:off x="1663700" y="2260600"/>
            <a:ext cx="2732088" cy="2476500"/>
            <a:chOff x="1399" y="1413"/>
            <a:chExt cx="1510" cy="1369"/>
          </a:xfrm>
        </p:grpSpPr>
        <p:grpSp>
          <p:nvGrpSpPr>
            <p:cNvPr id="6237" name="组合 6236"/>
            <p:cNvGrpSpPr/>
            <p:nvPr/>
          </p:nvGrpSpPr>
          <p:grpSpPr>
            <a:xfrm>
              <a:off x="1399" y="1413"/>
              <a:ext cx="1510" cy="1369"/>
              <a:chOff x="1399" y="1413"/>
              <a:chExt cx="1510" cy="1369"/>
            </a:xfrm>
          </p:grpSpPr>
          <p:sp>
            <p:nvSpPr>
              <p:cNvPr id="6162" name="任意多边形 6161"/>
              <p:cNvSpPr/>
              <p:nvPr/>
            </p:nvSpPr>
            <p:spPr>
              <a:xfrm>
                <a:off x="1399" y="1426"/>
                <a:ext cx="622" cy="832"/>
              </a:xfrm>
              <a:custGeom>
                <a:avLst/>
                <a:gdLst/>
                <a:ahLst/>
                <a:cxnLst/>
                <a:rect l="0" t="0" r="0" b="0"/>
                <a:pathLst>
                  <a:path w="3112" h="4161">
                    <a:moveTo>
                      <a:pt x="0" y="0"/>
                    </a:moveTo>
                    <a:lnTo>
                      <a:pt x="3111" y="4161"/>
                    </a:lnTo>
                    <a:lnTo>
                      <a:pt x="3112" y="4161"/>
                    </a:ln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任意多边形 6163"/>
              <p:cNvSpPr/>
              <p:nvPr/>
            </p:nvSpPr>
            <p:spPr>
              <a:xfrm>
                <a:off x="2210" y="1781"/>
                <a:ext cx="699" cy="1001"/>
              </a:xfrm>
              <a:custGeom>
                <a:avLst/>
                <a:gdLst/>
                <a:ahLst/>
                <a:cxnLst/>
                <a:rect l="0" t="0" r="0" b="0"/>
                <a:pathLst>
                  <a:path w="3498" h="5004">
                    <a:moveTo>
                      <a:pt x="3498" y="500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任意多边形 6164"/>
              <p:cNvSpPr/>
              <p:nvPr/>
            </p:nvSpPr>
            <p:spPr>
              <a:xfrm>
                <a:off x="1406" y="1413"/>
                <a:ext cx="804" cy="368"/>
              </a:xfrm>
              <a:custGeom>
                <a:avLst/>
                <a:gdLst/>
                <a:ahLst/>
                <a:cxnLst/>
                <a:rect l="0" t="0" r="0" b="0"/>
                <a:pathLst>
                  <a:path w="4018" h="1841">
                    <a:moveTo>
                      <a:pt x="4018" y="184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任意多边形 6167"/>
              <p:cNvSpPr/>
              <p:nvPr/>
            </p:nvSpPr>
            <p:spPr>
              <a:xfrm>
                <a:off x="2021" y="2258"/>
                <a:ext cx="888" cy="524"/>
              </a:xfrm>
              <a:custGeom>
                <a:avLst/>
                <a:gdLst/>
                <a:ahLst/>
                <a:cxnLst/>
                <a:rect l="0" t="0" r="0" b="0"/>
                <a:pathLst>
                  <a:path w="4441" h="2618">
                    <a:moveTo>
                      <a:pt x="0" y="0"/>
                    </a:moveTo>
                    <a:lnTo>
                      <a:pt x="4440" y="2618"/>
                    </a:lnTo>
                    <a:lnTo>
                      <a:pt x="4441" y="2618"/>
                    </a:ln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8" name="文本框 6197"/>
              <p:cNvSpPr txBox="1"/>
              <p:nvPr/>
            </p:nvSpPr>
            <p:spPr>
              <a:xfrm>
                <a:off x="1969" y="1674"/>
                <a:ext cx="350" cy="320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lIns="91439" rIns="91439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32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238" name="直接连接符 6237"/>
            <p:cNvSpPr/>
            <p:nvPr/>
          </p:nvSpPr>
          <p:spPr>
            <a:xfrm>
              <a:off x="1942" y="1680"/>
              <a:ext cx="0" cy="480"/>
            </a:xfrm>
            <a:prstGeom prst="line">
              <a:avLst/>
            </a:prstGeom>
            <a:ln w="31750" cap="flat" cmpd="sng">
              <a:solidFill>
                <a:schemeClr val="bg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62" name="组合 6261"/>
          <p:cNvGrpSpPr/>
          <p:nvPr/>
        </p:nvGrpSpPr>
        <p:grpSpPr>
          <a:xfrm>
            <a:off x="1635125" y="2895600"/>
            <a:ext cx="2484438" cy="1577975"/>
            <a:chOff x="2400" y="1296"/>
            <a:chExt cx="1565" cy="994"/>
          </a:xfrm>
        </p:grpSpPr>
        <p:sp>
          <p:nvSpPr>
            <p:cNvPr id="6163" name="任意多边形 6162"/>
            <p:cNvSpPr/>
            <p:nvPr/>
          </p:nvSpPr>
          <p:spPr>
            <a:xfrm>
              <a:off x="2785" y="1368"/>
              <a:ext cx="841" cy="496"/>
            </a:xfrm>
            <a:custGeom>
              <a:avLst/>
              <a:gdLst/>
              <a:ahLst/>
              <a:cxnLst/>
              <a:rect l="0" t="0" r="0" b="0"/>
              <a:pathLst>
                <a:path w="3693" h="2175">
                  <a:moveTo>
                    <a:pt x="0" y="0"/>
                  </a:moveTo>
                  <a:lnTo>
                    <a:pt x="3692" y="2175"/>
                  </a:lnTo>
                  <a:lnTo>
                    <a:pt x="3693" y="2175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任意多边形 6173"/>
            <p:cNvSpPr/>
            <p:nvPr/>
          </p:nvSpPr>
          <p:spPr>
            <a:xfrm>
              <a:off x="2400" y="1368"/>
              <a:ext cx="385" cy="428"/>
            </a:xfrm>
            <a:custGeom>
              <a:avLst/>
              <a:gdLst/>
              <a:ahLst/>
              <a:cxnLst/>
              <a:rect l="0" t="0" r="0" b="0"/>
              <a:pathLst>
                <a:path w="1690" h="1877">
                  <a:moveTo>
                    <a:pt x="0" y="1877"/>
                  </a:moveTo>
                  <a:lnTo>
                    <a:pt x="1689" y="0"/>
                  </a:lnTo>
                  <a:lnTo>
                    <a:pt x="169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任意多边形 6175"/>
            <p:cNvSpPr/>
            <p:nvPr/>
          </p:nvSpPr>
          <p:spPr>
            <a:xfrm>
              <a:off x="3237" y="1864"/>
              <a:ext cx="389" cy="426"/>
            </a:xfrm>
            <a:custGeom>
              <a:avLst/>
              <a:gdLst/>
              <a:ahLst/>
              <a:cxnLst/>
              <a:rect l="0" t="0" r="0" b="0"/>
              <a:pathLst>
                <a:path w="1708" h="1866">
                  <a:moveTo>
                    <a:pt x="0" y="1866"/>
                  </a:moveTo>
                  <a:lnTo>
                    <a:pt x="1707" y="0"/>
                  </a:lnTo>
                  <a:lnTo>
                    <a:pt x="1708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任意多边形 6190"/>
            <p:cNvSpPr/>
            <p:nvPr/>
          </p:nvSpPr>
          <p:spPr>
            <a:xfrm>
              <a:off x="2668" y="1296"/>
              <a:ext cx="64" cy="73"/>
            </a:xfrm>
            <a:custGeom>
              <a:avLst/>
              <a:gdLst/>
              <a:ahLst/>
              <a:cxnLst/>
              <a:rect l="0" t="0" r="0" b="0"/>
              <a:pathLst>
                <a:path w="277" h="319">
                  <a:moveTo>
                    <a:pt x="277" y="0"/>
                  </a:moveTo>
                  <a:lnTo>
                    <a:pt x="0" y="319"/>
                  </a:lnTo>
                  <a:lnTo>
                    <a:pt x="1" y="31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任意多边形 6191"/>
            <p:cNvSpPr/>
            <p:nvPr/>
          </p:nvSpPr>
          <p:spPr>
            <a:xfrm>
              <a:off x="2668" y="1369"/>
              <a:ext cx="53" cy="71"/>
            </a:xfrm>
            <a:custGeom>
              <a:avLst/>
              <a:gdLst/>
              <a:ahLst/>
              <a:cxnLst/>
              <a:rect l="0" t="0" r="0" b="0"/>
              <a:pathLst>
                <a:path w="231" h="311">
                  <a:moveTo>
                    <a:pt x="0" y="0"/>
                  </a:moveTo>
                  <a:lnTo>
                    <a:pt x="230" y="311"/>
                  </a:lnTo>
                  <a:lnTo>
                    <a:pt x="231" y="31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文本框 6204"/>
            <p:cNvSpPr txBox="1"/>
            <p:nvPr/>
          </p:nvSpPr>
          <p:spPr>
            <a:xfrm>
              <a:off x="3264" y="1632"/>
              <a:ext cx="399" cy="365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  <p:sp>
          <p:nvSpPr>
            <p:cNvPr id="6256" name="文本框 6255"/>
            <p:cNvSpPr txBox="1"/>
            <p:nvPr/>
          </p:nvSpPr>
          <p:spPr>
            <a:xfrm>
              <a:off x="3552" y="1872"/>
              <a:ext cx="413" cy="365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4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61" name="文本框 6260"/>
            <p:cNvSpPr txBox="1"/>
            <p:nvPr/>
          </p:nvSpPr>
          <p:spPr>
            <a:xfrm>
              <a:off x="3504" y="1632"/>
              <a:ext cx="248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</a:t>
              </a:r>
              <a:endParaRPr lang="en-US" altLang="zh-CN" sz="36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244" name="组合 6243"/>
          <p:cNvGrpSpPr/>
          <p:nvPr/>
        </p:nvGrpSpPr>
        <p:grpSpPr>
          <a:xfrm>
            <a:off x="6902450" y="2733675"/>
            <a:ext cx="1225550" cy="1335088"/>
            <a:chOff x="4467" y="1635"/>
            <a:chExt cx="691" cy="713"/>
          </a:xfrm>
        </p:grpSpPr>
        <p:sp>
          <p:nvSpPr>
            <p:cNvPr id="6183" name="任意多边形 6182"/>
            <p:cNvSpPr/>
            <p:nvPr/>
          </p:nvSpPr>
          <p:spPr>
            <a:xfrm>
              <a:off x="4467" y="1635"/>
              <a:ext cx="691" cy="713"/>
            </a:xfrm>
            <a:custGeom>
              <a:avLst/>
              <a:gdLst/>
              <a:ahLst/>
              <a:cxnLst/>
              <a:rect l="0" t="0" r="0" b="0"/>
              <a:pathLst>
                <a:path w="3452" h="3567">
                  <a:moveTo>
                    <a:pt x="0" y="0"/>
                  </a:moveTo>
                  <a:lnTo>
                    <a:pt x="3451" y="3567"/>
                  </a:lnTo>
                  <a:lnTo>
                    <a:pt x="3452" y="356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任意多边形 6188"/>
            <p:cNvSpPr/>
            <p:nvPr/>
          </p:nvSpPr>
          <p:spPr>
            <a:xfrm>
              <a:off x="4774" y="1837"/>
              <a:ext cx="61" cy="65"/>
            </a:xfrm>
            <a:custGeom>
              <a:avLst/>
              <a:gdLst/>
              <a:ahLst/>
              <a:cxnLst/>
              <a:rect l="0" t="0" r="0" b="0"/>
              <a:pathLst>
                <a:path w="306" h="328">
                  <a:moveTo>
                    <a:pt x="0" y="0"/>
                  </a:moveTo>
                  <a:lnTo>
                    <a:pt x="305" y="328"/>
                  </a:lnTo>
                  <a:lnTo>
                    <a:pt x="306" y="32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任意多边形 6189"/>
            <p:cNvSpPr/>
            <p:nvPr/>
          </p:nvSpPr>
          <p:spPr>
            <a:xfrm>
              <a:off x="4778" y="1902"/>
              <a:ext cx="57" cy="54"/>
            </a:xfrm>
            <a:custGeom>
              <a:avLst/>
              <a:gdLst/>
              <a:ahLst/>
              <a:cxnLst/>
              <a:rect l="0" t="0" r="0" b="0"/>
              <a:pathLst>
                <a:path w="284" h="271">
                  <a:moveTo>
                    <a:pt x="284" y="0"/>
                  </a:moveTo>
                  <a:lnTo>
                    <a:pt x="0" y="271"/>
                  </a:lnTo>
                  <a:lnTo>
                    <a:pt x="1" y="27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24" name="直接连接符 6223"/>
          <p:cNvSpPr/>
          <p:nvPr/>
        </p:nvSpPr>
        <p:spPr>
          <a:xfrm rot="21480000" flipV="1">
            <a:off x="6642100" y="2465388"/>
            <a:ext cx="1531938" cy="13493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5" name="组合 6244"/>
          <p:cNvGrpSpPr/>
          <p:nvPr/>
        </p:nvGrpSpPr>
        <p:grpSpPr>
          <a:xfrm>
            <a:off x="7591425" y="3448050"/>
            <a:ext cx="957263" cy="1039813"/>
            <a:chOff x="4856" y="2015"/>
            <a:chExt cx="540" cy="553"/>
          </a:xfrm>
        </p:grpSpPr>
        <p:sp>
          <p:nvSpPr>
            <p:cNvPr id="6225" name="文本框 6224"/>
            <p:cNvSpPr txBox="1"/>
            <p:nvPr/>
          </p:nvSpPr>
          <p:spPr>
            <a:xfrm rot="-18601959">
              <a:off x="5132" y="2304"/>
              <a:ext cx="269" cy="25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26" name="文本框 6225"/>
            <p:cNvSpPr txBox="1"/>
            <p:nvPr/>
          </p:nvSpPr>
          <p:spPr>
            <a:xfrm rot="-18694135">
              <a:off x="5034" y="2025"/>
              <a:ext cx="278" cy="25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27" name="文本框 6226"/>
            <p:cNvSpPr txBox="1"/>
            <p:nvPr/>
          </p:nvSpPr>
          <p:spPr>
            <a:xfrm rot="-18680200">
              <a:off x="4877" y="2230"/>
              <a:ext cx="216" cy="25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</p:grpSp>
      <p:grpSp>
        <p:nvGrpSpPr>
          <p:cNvPr id="6258" name="组合 6257"/>
          <p:cNvGrpSpPr/>
          <p:nvPr/>
        </p:nvGrpSpPr>
        <p:grpSpPr>
          <a:xfrm>
            <a:off x="8086725" y="1730375"/>
            <a:ext cx="1085850" cy="758825"/>
            <a:chOff x="4704" y="1484"/>
            <a:chExt cx="613" cy="404"/>
          </a:xfrm>
        </p:grpSpPr>
        <p:sp>
          <p:nvSpPr>
            <p:cNvPr id="6184" name="任意多边形 6183"/>
            <p:cNvSpPr/>
            <p:nvPr/>
          </p:nvSpPr>
          <p:spPr>
            <a:xfrm>
              <a:off x="4704" y="1827"/>
              <a:ext cx="60" cy="61"/>
            </a:xfrm>
            <a:custGeom>
              <a:avLst/>
              <a:gdLst/>
              <a:ahLst/>
              <a:cxnLst/>
              <a:rect l="0" t="0" r="0" b="0"/>
              <a:pathLst>
                <a:path w="302" h="307">
                  <a:moveTo>
                    <a:pt x="300" y="154"/>
                  </a:moveTo>
                  <a:lnTo>
                    <a:pt x="257" y="45"/>
                  </a:lnTo>
                  <a:lnTo>
                    <a:pt x="150" y="0"/>
                  </a:lnTo>
                  <a:lnTo>
                    <a:pt x="44" y="45"/>
                  </a:lnTo>
                  <a:lnTo>
                    <a:pt x="0" y="154"/>
                  </a:lnTo>
                  <a:lnTo>
                    <a:pt x="44" y="262"/>
                  </a:lnTo>
                  <a:lnTo>
                    <a:pt x="150" y="307"/>
                  </a:lnTo>
                  <a:lnTo>
                    <a:pt x="257" y="262"/>
                  </a:lnTo>
                  <a:lnTo>
                    <a:pt x="300" y="154"/>
                  </a:lnTo>
                  <a:lnTo>
                    <a:pt x="302" y="154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9" name="文本框 6228"/>
            <p:cNvSpPr txBox="1"/>
            <p:nvPr/>
          </p:nvSpPr>
          <p:spPr>
            <a:xfrm>
              <a:off x="4745" y="1484"/>
              <a:ext cx="572" cy="30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  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246" name="组合 6245"/>
          <p:cNvGrpSpPr/>
          <p:nvPr/>
        </p:nvGrpSpPr>
        <p:grpSpPr>
          <a:xfrm>
            <a:off x="4683125" y="3170238"/>
            <a:ext cx="2854325" cy="3394075"/>
            <a:chOff x="3216" y="1884"/>
            <a:chExt cx="1612" cy="1808"/>
          </a:xfrm>
        </p:grpSpPr>
        <p:sp>
          <p:nvSpPr>
            <p:cNvPr id="6222" name="直接连接符 6221"/>
            <p:cNvSpPr/>
            <p:nvPr/>
          </p:nvSpPr>
          <p:spPr>
            <a:xfrm flipV="1">
              <a:off x="3770" y="2208"/>
              <a:ext cx="576" cy="48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任意多边形 6177"/>
            <p:cNvSpPr/>
            <p:nvPr/>
          </p:nvSpPr>
          <p:spPr>
            <a:xfrm>
              <a:off x="3447" y="2926"/>
              <a:ext cx="1381" cy="1"/>
            </a:xfrm>
            <a:custGeom>
              <a:avLst/>
              <a:gdLst/>
              <a:ahLst/>
              <a:cxnLst/>
              <a:rect l="0" t="0" r="0" b="0"/>
              <a:pathLst>
                <a:path w="6905">
                  <a:moveTo>
                    <a:pt x="0" y="0"/>
                  </a:moveTo>
                  <a:lnTo>
                    <a:pt x="6903" y="0"/>
                  </a:lnTo>
                  <a:lnTo>
                    <a:pt x="6905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任意多边形 6178"/>
            <p:cNvSpPr/>
            <p:nvPr/>
          </p:nvSpPr>
          <p:spPr>
            <a:xfrm>
              <a:off x="3770" y="3515"/>
              <a:ext cx="577" cy="1"/>
            </a:xfrm>
            <a:custGeom>
              <a:avLst/>
              <a:gdLst/>
              <a:ahLst/>
              <a:cxnLst/>
              <a:rect l="0" t="0" r="0" b="0"/>
              <a:pathLst>
                <a:path w="2885">
                  <a:moveTo>
                    <a:pt x="288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任意多边形 6179"/>
            <p:cNvSpPr/>
            <p:nvPr/>
          </p:nvSpPr>
          <p:spPr>
            <a:xfrm>
              <a:off x="3770" y="2691"/>
              <a:ext cx="1" cy="824"/>
            </a:xfrm>
            <a:custGeom>
              <a:avLst/>
              <a:gdLst/>
              <a:ahLst/>
              <a:cxnLst/>
              <a:rect l="0" t="0" r="0" b="0"/>
              <a:pathLst>
                <a:path w="1" h="4121">
                  <a:moveTo>
                    <a:pt x="0" y="412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任意多边形 6181"/>
            <p:cNvSpPr/>
            <p:nvPr/>
          </p:nvSpPr>
          <p:spPr>
            <a:xfrm>
              <a:off x="4347" y="2200"/>
              <a:ext cx="1" cy="1315"/>
            </a:xfrm>
            <a:custGeom>
              <a:avLst/>
              <a:gdLst/>
              <a:ahLst/>
              <a:cxnLst/>
              <a:rect l="0" t="0" r="0" b="0"/>
              <a:pathLst>
                <a:path w="1" h="6573">
                  <a:moveTo>
                    <a:pt x="0" y="657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文本框 6212"/>
            <p:cNvSpPr txBox="1"/>
            <p:nvPr/>
          </p:nvSpPr>
          <p:spPr>
            <a:xfrm>
              <a:off x="3216" y="2732"/>
              <a:ext cx="270" cy="309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6214" name="文本框 6213"/>
            <p:cNvSpPr txBox="1"/>
            <p:nvPr/>
          </p:nvSpPr>
          <p:spPr>
            <a:xfrm>
              <a:off x="3408" y="2636"/>
              <a:ext cx="270" cy="308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6215" name="文本框 6214"/>
            <p:cNvSpPr txBox="1"/>
            <p:nvPr/>
          </p:nvSpPr>
          <p:spPr>
            <a:xfrm>
              <a:off x="3408" y="2874"/>
              <a:ext cx="282" cy="309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6218" name="文本框 6217"/>
            <p:cNvSpPr txBox="1"/>
            <p:nvPr/>
          </p:nvSpPr>
          <p:spPr>
            <a:xfrm>
              <a:off x="3589" y="3350"/>
              <a:ext cx="233" cy="342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19" name="文本框 6218"/>
            <p:cNvSpPr txBox="1"/>
            <p:nvPr/>
          </p:nvSpPr>
          <p:spPr>
            <a:xfrm>
              <a:off x="4358" y="3253"/>
              <a:ext cx="248" cy="342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20" name="文本框 6219"/>
            <p:cNvSpPr txBox="1"/>
            <p:nvPr/>
          </p:nvSpPr>
          <p:spPr>
            <a:xfrm>
              <a:off x="3589" y="2342"/>
              <a:ext cx="305" cy="342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21" name="文本框 6220"/>
            <p:cNvSpPr txBox="1"/>
            <p:nvPr/>
          </p:nvSpPr>
          <p:spPr>
            <a:xfrm>
              <a:off x="4128" y="1884"/>
              <a:ext cx="319" cy="342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519" tIns="45746" rIns="91519" bIns="45746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b'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267" name="组合 6266"/>
          <p:cNvGrpSpPr/>
          <p:nvPr/>
        </p:nvGrpSpPr>
        <p:grpSpPr>
          <a:xfrm>
            <a:off x="5534025" y="2819400"/>
            <a:ext cx="2217738" cy="2881313"/>
            <a:chOff x="3696" y="2064"/>
            <a:chExt cx="1251" cy="1536"/>
          </a:xfrm>
        </p:grpSpPr>
        <p:sp>
          <p:nvSpPr>
            <p:cNvPr id="6263" name="直接连接符 6262"/>
            <p:cNvSpPr/>
            <p:nvPr/>
          </p:nvSpPr>
          <p:spPr>
            <a:xfrm>
              <a:off x="3696" y="3600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直接连接符 6263"/>
            <p:cNvSpPr/>
            <p:nvPr/>
          </p:nvSpPr>
          <p:spPr>
            <a:xfrm>
              <a:off x="4272" y="3600"/>
              <a:ext cx="1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直接连接符 6265"/>
            <p:cNvSpPr/>
            <p:nvPr/>
          </p:nvSpPr>
          <p:spPr>
            <a:xfrm>
              <a:off x="4851" y="2064"/>
              <a:ext cx="96" cy="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9" name="矩形 6268"/>
          <p:cNvSpPr/>
          <p:nvPr/>
        </p:nvSpPr>
        <p:spPr>
          <a:xfrm>
            <a:off x="6502400" y="6488113"/>
            <a:ext cx="2641600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一般位置直线变换为垂直线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9" grpId="0"/>
      <p:bldP spid="6211" grpId="0"/>
      <p:bldP spid="620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2" name="文本框 17441"/>
          <p:cNvSpPr txBox="1"/>
          <p:nvPr/>
        </p:nvSpPr>
        <p:spPr>
          <a:xfrm>
            <a:off x="34925" y="-26987"/>
            <a:ext cx="6582410" cy="518160"/>
          </a:xfrm>
          <a:prstGeom prst="rect">
            <a:avLst/>
          </a:prstGeom>
          <a:noFill/>
          <a:ln w="15875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将一般位置直线变换为投影面的垂直线</a:t>
            </a:r>
          </a:p>
        </p:txBody>
      </p:sp>
      <p:sp>
        <p:nvSpPr>
          <p:cNvPr id="17505" name="文本框 17504"/>
          <p:cNvSpPr txBox="1"/>
          <p:nvPr/>
        </p:nvSpPr>
        <p:spPr>
          <a:xfrm>
            <a:off x="4139565" y="620395"/>
            <a:ext cx="4953000" cy="1631950"/>
          </a:xfrm>
          <a:prstGeom prst="rect">
            <a:avLst/>
          </a:prstGeom>
          <a:noFill/>
          <a:ln w="15875">
            <a:noFill/>
            <a:miter/>
          </a:ln>
        </p:spPr>
        <p:txBody>
          <a:bodyPr lIns="91439" rIns="91439">
            <a:spAutoFit/>
          </a:bodyPr>
          <a:lstStyle/>
          <a:p>
            <a:pPr lvl="0" algn="just"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问题的关键：</a:t>
            </a:r>
          </a:p>
          <a:p>
            <a:pPr lvl="0"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应两次换面，第一次变换成投影面的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平行线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第二次变换成投影面的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垂直线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17559" name="组合 17558"/>
          <p:cNvGrpSpPr/>
          <p:nvPr/>
        </p:nvGrpSpPr>
        <p:grpSpPr>
          <a:xfrm>
            <a:off x="1178560" y="1026795"/>
            <a:ext cx="4854575" cy="4983449"/>
            <a:chOff x="742" y="336"/>
            <a:chExt cx="3058" cy="3460"/>
          </a:xfrm>
        </p:grpSpPr>
        <p:grpSp>
          <p:nvGrpSpPr>
            <p:cNvPr id="17463" name="组合 17462"/>
            <p:cNvGrpSpPr/>
            <p:nvPr/>
          </p:nvGrpSpPr>
          <p:grpSpPr>
            <a:xfrm>
              <a:off x="742" y="336"/>
              <a:ext cx="1843" cy="2713"/>
              <a:chOff x="3014" y="1108"/>
              <a:chExt cx="1690" cy="2482"/>
            </a:xfrm>
          </p:grpSpPr>
          <p:sp>
            <p:nvSpPr>
              <p:cNvPr id="17464" name="直接连接符 17463"/>
              <p:cNvSpPr/>
              <p:nvPr/>
            </p:nvSpPr>
            <p:spPr>
              <a:xfrm>
                <a:off x="3312" y="2448"/>
                <a:ext cx="1392" cy="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65" name="组合 17464"/>
              <p:cNvGrpSpPr/>
              <p:nvPr/>
            </p:nvGrpSpPr>
            <p:grpSpPr>
              <a:xfrm>
                <a:off x="3014" y="1108"/>
                <a:ext cx="1600" cy="2482"/>
                <a:chOff x="3014" y="1108"/>
                <a:chExt cx="1600" cy="2482"/>
              </a:xfrm>
            </p:grpSpPr>
            <p:sp>
              <p:nvSpPr>
                <p:cNvPr id="17466" name="任意多边形 17465"/>
                <p:cNvSpPr/>
                <p:nvPr/>
              </p:nvSpPr>
              <p:spPr>
                <a:xfrm>
                  <a:off x="3781" y="1421"/>
                  <a:ext cx="443" cy="7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6" h="3474">
                      <a:moveTo>
                        <a:pt x="0" y="3474"/>
                      </a:moveTo>
                      <a:lnTo>
                        <a:pt x="2045" y="0"/>
                      </a:lnTo>
                      <a:lnTo>
                        <a:pt x="2046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7" name="任意多边形 17466"/>
                <p:cNvSpPr/>
                <p:nvPr/>
              </p:nvSpPr>
              <p:spPr>
                <a:xfrm>
                  <a:off x="4224" y="1421"/>
                  <a:ext cx="1" cy="134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6254">
                      <a:moveTo>
                        <a:pt x="0" y="0"/>
                      </a:moveTo>
                      <a:lnTo>
                        <a:pt x="0" y="6254"/>
                      </a:lnTo>
                      <a:lnTo>
                        <a:pt x="1" y="6254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8" name="任意多边形 17467"/>
                <p:cNvSpPr/>
                <p:nvPr/>
              </p:nvSpPr>
              <p:spPr>
                <a:xfrm>
                  <a:off x="3781" y="2762"/>
                  <a:ext cx="443" cy="5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5" h="2779">
                      <a:moveTo>
                        <a:pt x="2045" y="0"/>
                      </a:moveTo>
                      <a:lnTo>
                        <a:pt x="0" y="2779"/>
                      </a:lnTo>
                      <a:lnTo>
                        <a:pt x="1" y="2779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9" name="任意多边形 17468"/>
                <p:cNvSpPr/>
                <p:nvPr/>
              </p:nvSpPr>
              <p:spPr>
                <a:xfrm>
                  <a:off x="3781" y="2166"/>
                  <a:ext cx="1" cy="11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5559">
                      <a:moveTo>
                        <a:pt x="0" y="5559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70" name="文本框 17469"/>
                <p:cNvSpPr txBox="1"/>
                <p:nvPr/>
              </p:nvSpPr>
              <p:spPr>
                <a:xfrm>
                  <a:off x="3014" y="2188"/>
                  <a:ext cx="297" cy="40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17471" name="文本框 17470"/>
                <p:cNvSpPr txBox="1"/>
                <p:nvPr/>
              </p:nvSpPr>
              <p:spPr>
                <a:xfrm>
                  <a:off x="3301" y="2095"/>
                  <a:ext cx="297" cy="40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17472" name="文本框 17471"/>
                <p:cNvSpPr txBox="1"/>
                <p:nvPr/>
              </p:nvSpPr>
              <p:spPr>
                <a:xfrm>
                  <a:off x="3312" y="2360"/>
                  <a:ext cx="312" cy="40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H</a:t>
                  </a:r>
                </a:p>
              </p:txBody>
            </p:sp>
            <p:sp>
              <p:nvSpPr>
                <p:cNvPr id="17473" name="文本框 17472"/>
                <p:cNvSpPr txBox="1"/>
                <p:nvPr/>
              </p:nvSpPr>
              <p:spPr>
                <a:xfrm>
                  <a:off x="3541" y="1824"/>
                  <a:ext cx="335" cy="445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4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  <a:endPara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7474" name="文本框 17473"/>
                <p:cNvSpPr txBox="1"/>
                <p:nvPr/>
              </p:nvSpPr>
              <p:spPr>
                <a:xfrm>
                  <a:off x="4263" y="1108"/>
                  <a:ext cx="351" cy="445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4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b'</a:t>
                  </a:r>
                  <a:endPara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7475" name="文本框 17474"/>
                <p:cNvSpPr txBox="1"/>
                <p:nvPr/>
              </p:nvSpPr>
              <p:spPr>
                <a:xfrm>
                  <a:off x="3552" y="3145"/>
                  <a:ext cx="253" cy="445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4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endPara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7476" name="文本框 17475"/>
                <p:cNvSpPr txBox="1"/>
                <p:nvPr/>
              </p:nvSpPr>
              <p:spPr>
                <a:xfrm>
                  <a:off x="4224" y="2398"/>
                  <a:ext cx="270" cy="453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square" lIns="91519" tIns="45746" rIns="91519" bIns="45746" anchor="t">
                  <a:spAutoFit/>
                </a:bodyPr>
                <a:lstStyle/>
                <a:p>
                  <a:pPr lvl="0"/>
                  <a:r>
                    <a:rPr lang="en-US" altLang="zh-CN" sz="4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  <a:endParaRPr lang="en-US" altLang="zh-CN" sz="3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7431" name="任意多边形 17430"/>
            <p:cNvSpPr/>
            <p:nvPr/>
          </p:nvSpPr>
          <p:spPr>
            <a:xfrm>
              <a:off x="1734" y="1949"/>
              <a:ext cx="1060" cy="1507"/>
            </a:xfrm>
            <a:custGeom>
              <a:avLst/>
              <a:gdLst/>
              <a:ahLst/>
              <a:cxnLst/>
              <a:rect l="0" t="0" r="0" b="0"/>
              <a:pathLst>
                <a:path w="4481" h="6432">
                  <a:moveTo>
                    <a:pt x="0" y="6432"/>
                  </a:moveTo>
                  <a:lnTo>
                    <a:pt x="4480" y="0"/>
                  </a:lnTo>
                  <a:lnTo>
                    <a:pt x="4481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任意多边形 17431"/>
            <p:cNvSpPr/>
            <p:nvPr/>
          </p:nvSpPr>
          <p:spPr>
            <a:xfrm>
              <a:off x="2318" y="3047"/>
              <a:ext cx="1222" cy="229"/>
            </a:xfrm>
            <a:custGeom>
              <a:avLst/>
              <a:gdLst/>
              <a:ahLst/>
              <a:cxnLst/>
              <a:rect l="0" t="0" r="0" b="0"/>
              <a:pathLst>
                <a:path w="5171" h="994">
                  <a:moveTo>
                    <a:pt x="0" y="994"/>
                  </a:moveTo>
                  <a:lnTo>
                    <a:pt x="5170" y="0"/>
                  </a:lnTo>
                  <a:lnTo>
                    <a:pt x="5171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7" name="组合 17476"/>
            <p:cNvGrpSpPr/>
            <p:nvPr/>
          </p:nvGrpSpPr>
          <p:grpSpPr>
            <a:xfrm>
              <a:off x="1337" y="3052"/>
              <a:ext cx="901" cy="744"/>
              <a:chOff x="3560" y="3592"/>
              <a:chExt cx="825" cy="679"/>
            </a:xfrm>
          </p:grpSpPr>
          <p:sp>
            <p:nvSpPr>
              <p:cNvPr id="17478" name="文本框 17477"/>
              <p:cNvSpPr txBox="1"/>
              <p:nvPr/>
            </p:nvSpPr>
            <p:spPr>
              <a:xfrm rot="18325210">
                <a:off x="3769" y="3569"/>
                <a:ext cx="288" cy="333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square" lIns="91446" tIns="45717" rIns="91446" bIns="45717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17479" name="文本框 17478"/>
              <p:cNvSpPr txBox="1"/>
              <p:nvPr/>
            </p:nvSpPr>
            <p:spPr>
              <a:xfrm rot="-3445023">
                <a:off x="3951" y="3689"/>
                <a:ext cx="352" cy="516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square" lIns="91446" tIns="45717" rIns="91446" bIns="45717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r>
                  <a:rPr lang="en-US" altLang="zh-CN" sz="32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480" name="文本框 17479"/>
              <p:cNvSpPr txBox="1"/>
              <p:nvPr/>
            </p:nvSpPr>
            <p:spPr>
              <a:xfrm rot="17998455">
                <a:off x="3679" y="3799"/>
                <a:ext cx="352" cy="591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square" lIns="91446" tIns="45717" rIns="91446" bIns="45717" anchor="t">
                <a:spAutoFit/>
              </a:bodyPr>
              <a:lstStyle/>
              <a:p>
                <a:pPr lvl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32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7481" name="文本框 17480"/>
            <p:cNvSpPr txBox="1"/>
            <p:nvPr/>
          </p:nvSpPr>
          <p:spPr>
            <a:xfrm>
              <a:off x="2262" y="3114"/>
              <a:ext cx="473" cy="48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square" lIns="91439" rIns="91439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40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482" name="文本框 17481"/>
            <p:cNvSpPr txBox="1"/>
            <p:nvPr/>
          </p:nvSpPr>
          <p:spPr>
            <a:xfrm>
              <a:off x="3309" y="2502"/>
              <a:ext cx="491" cy="487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square" lIns="91439" rIns="91439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40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7551" name="组合 17550"/>
            <p:cNvGrpSpPr/>
            <p:nvPr/>
          </p:nvGrpSpPr>
          <p:grpSpPr>
            <a:xfrm>
              <a:off x="2318" y="2669"/>
              <a:ext cx="692" cy="607"/>
              <a:chOff x="2932" y="2689"/>
              <a:chExt cx="633" cy="555"/>
            </a:xfrm>
          </p:grpSpPr>
          <p:sp>
            <p:nvSpPr>
              <p:cNvPr id="17484" name="任意多边形 17483"/>
              <p:cNvSpPr/>
              <p:nvPr/>
            </p:nvSpPr>
            <p:spPr>
              <a:xfrm>
                <a:off x="2932" y="2772"/>
                <a:ext cx="346" cy="472"/>
              </a:xfrm>
              <a:custGeom>
                <a:avLst/>
                <a:gdLst/>
                <a:ahLst/>
                <a:cxnLst/>
                <a:rect l="0" t="0" r="0" b="0"/>
                <a:pathLst>
                  <a:path w="1598" h="2222">
                    <a:moveTo>
                      <a:pt x="0" y="2222"/>
                    </a:moveTo>
                    <a:lnTo>
                      <a:pt x="1597" y="0"/>
                    </a:lnTo>
                    <a:lnTo>
                      <a:pt x="1598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5" name="任意多边形 17484"/>
              <p:cNvSpPr/>
              <p:nvPr/>
            </p:nvSpPr>
            <p:spPr>
              <a:xfrm>
                <a:off x="3130" y="2951"/>
                <a:ext cx="192" cy="2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21600" y="21600"/>
                    </a:moveTo>
                    <a:arcTo wR="-10800" hR="-21600" stAng="0" swAng="12821404"/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6" name="文本框 17485"/>
              <p:cNvSpPr txBox="1"/>
              <p:nvPr/>
            </p:nvSpPr>
            <p:spPr>
              <a:xfrm>
                <a:off x="3274" y="2689"/>
                <a:ext cx="291" cy="449"/>
              </a:xfrm>
              <a:prstGeom prst="rect">
                <a:avLst/>
              </a:prstGeom>
              <a:noFill/>
              <a:ln w="28575">
                <a:noFill/>
                <a:miter/>
              </a:ln>
            </p:spPr>
            <p:txBody>
              <a:bodyPr wrap="square" lIns="91439" rIns="91439" anchor="t">
                <a:spAutoFit/>
              </a:bodyPr>
              <a:lstStyle/>
              <a:p>
                <a:pPr lvl="0"/>
                <a:r>
                  <a:rPr lang="en-US" altLang="zh-CN" sz="40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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7487" name="组合 17486"/>
            <p:cNvGrpSpPr/>
            <p:nvPr/>
          </p:nvGrpSpPr>
          <p:grpSpPr>
            <a:xfrm>
              <a:off x="1578" y="2793"/>
              <a:ext cx="740" cy="483"/>
              <a:chOff x="3781" y="3358"/>
              <a:chExt cx="678" cy="442"/>
            </a:xfrm>
          </p:grpSpPr>
          <p:sp>
            <p:nvSpPr>
              <p:cNvPr id="17488" name="任意多边形 17487"/>
              <p:cNvSpPr/>
              <p:nvPr/>
            </p:nvSpPr>
            <p:spPr>
              <a:xfrm>
                <a:off x="3781" y="3358"/>
                <a:ext cx="678" cy="442"/>
              </a:xfrm>
              <a:custGeom>
                <a:avLst/>
                <a:gdLst/>
                <a:ahLst/>
                <a:cxnLst/>
                <a:rect l="0" t="0" r="0" b="0"/>
                <a:pathLst>
                  <a:path w="3131" h="2061">
                    <a:moveTo>
                      <a:pt x="0" y="0"/>
                    </a:moveTo>
                    <a:lnTo>
                      <a:pt x="3129" y="2061"/>
                    </a:lnTo>
                    <a:lnTo>
                      <a:pt x="3131" y="2061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9" name="直接连接符 17488"/>
              <p:cNvSpPr/>
              <p:nvPr/>
            </p:nvSpPr>
            <p:spPr>
              <a:xfrm rot="240000" flipH="1" flipV="1">
                <a:off x="4128" y="3504"/>
                <a:ext cx="96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0" name="直接连接符 17489"/>
              <p:cNvSpPr/>
              <p:nvPr/>
            </p:nvSpPr>
            <p:spPr>
              <a:xfrm rot="21180000" flipH="1">
                <a:off x="4080" y="3504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91" name="组合 17490"/>
            <p:cNvGrpSpPr/>
            <p:nvPr/>
          </p:nvGrpSpPr>
          <p:grpSpPr>
            <a:xfrm>
              <a:off x="2062" y="2145"/>
              <a:ext cx="1478" cy="902"/>
              <a:chOff x="4224" y="2762"/>
              <a:chExt cx="1354" cy="825"/>
            </a:xfrm>
          </p:grpSpPr>
          <p:sp>
            <p:nvSpPr>
              <p:cNvPr id="17492" name="任意多边形 17491"/>
              <p:cNvSpPr/>
              <p:nvPr/>
            </p:nvSpPr>
            <p:spPr>
              <a:xfrm>
                <a:off x="4224" y="2762"/>
                <a:ext cx="1354" cy="825"/>
              </a:xfrm>
              <a:custGeom>
                <a:avLst/>
                <a:gdLst/>
                <a:ahLst/>
                <a:cxnLst/>
                <a:rect l="0" t="0" r="0" b="0"/>
                <a:pathLst>
                  <a:path w="6255" h="3846">
                    <a:moveTo>
                      <a:pt x="0" y="0"/>
                    </a:moveTo>
                    <a:lnTo>
                      <a:pt x="6254" y="3846"/>
                    </a:lnTo>
                    <a:lnTo>
                      <a:pt x="6255" y="3846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3" name="直接连接符 17492"/>
              <p:cNvSpPr/>
              <p:nvPr/>
            </p:nvSpPr>
            <p:spPr>
              <a:xfrm rot="180000" flipH="1" flipV="1">
                <a:off x="4560" y="2880"/>
                <a:ext cx="96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4" name="直接连接符 17493"/>
              <p:cNvSpPr/>
              <p:nvPr/>
            </p:nvSpPr>
            <p:spPr>
              <a:xfrm rot="21180000" flipH="1">
                <a:off x="4512" y="2880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95" name="组合 17494"/>
            <p:cNvGrpSpPr/>
            <p:nvPr/>
          </p:nvGrpSpPr>
          <p:grpSpPr>
            <a:xfrm>
              <a:off x="1538" y="1588"/>
              <a:ext cx="681" cy="1631"/>
              <a:chOff x="3744" y="2256"/>
              <a:chExt cx="624" cy="1488"/>
            </a:xfrm>
          </p:grpSpPr>
          <p:sp>
            <p:nvSpPr>
              <p:cNvPr id="17496" name="直接连接符 17495"/>
              <p:cNvSpPr/>
              <p:nvPr/>
            </p:nvSpPr>
            <p:spPr>
              <a:xfrm flipV="1">
                <a:off x="3744" y="2256"/>
                <a:ext cx="96" cy="96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7" name="直接连接符 17496"/>
              <p:cNvSpPr/>
              <p:nvPr/>
            </p:nvSpPr>
            <p:spPr>
              <a:xfrm flipV="1">
                <a:off x="4272" y="3696"/>
                <a:ext cx="96" cy="4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98" name="组合 17497"/>
            <p:cNvGrpSpPr/>
            <p:nvPr/>
          </p:nvGrpSpPr>
          <p:grpSpPr>
            <a:xfrm>
              <a:off x="2009" y="1326"/>
              <a:ext cx="834" cy="1287"/>
              <a:chOff x="4176" y="2016"/>
              <a:chExt cx="764" cy="1176"/>
            </a:xfrm>
          </p:grpSpPr>
          <p:sp>
            <p:nvSpPr>
              <p:cNvPr id="17499" name="直接连接符 17498"/>
              <p:cNvSpPr/>
              <p:nvPr/>
            </p:nvSpPr>
            <p:spPr>
              <a:xfrm flipV="1">
                <a:off x="4800" y="3120"/>
                <a:ext cx="96" cy="4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0" name="直接连接符 17499"/>
              <p:cNvSpPr/>
              <p:nvPr/>
            </p:nvSpPr>
            <p:spPr>
              <a:xfrm flipV="1">
                <a:off x="4844" y="3144"/>
                <a:ext cx="96" cy="4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1" name="直接连接符 17500"/>
              <p:cNvSpPr/>
              <p:nvPr/>
            </p:nvSpPr>
            <p:spPr>
              <a:xfrm flipV="1">
                <a:off x="4176" y="2016"/>
                <a:ext cx="96" cy="4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2" name="直接连接符 17501"/>
              <p:cNvSpPr/>
              <p:nvPr/>
            </p:nvSpPr>
            <p:spPr>
              <a:xfrm flipV="1">
                <a:off x="4176" y="2064"/>
                <a:ext cx="96" cy="4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545" name="组合 17544"/>
          <p:cNvGrpSpPr/>
          <p:nvPr/>
        </p:nvGrpSpPr>
        <p:grpSpPr>
          <a:xfrm>
            <a:off x="2727643" y="4580573"/>
            <a:ext cx="3954462" cy="207962"/>
            <a:chOff x="1221" y="3142"/>
            <a:chExt cx="2282" cy="122"/>
          </a:xfrm>
        </p:grpSpPr>
        <p:sp>
          <p:nvSpPr>
            <p:cNvPr id="17514" name="直接连接符 17513"/>
            <p:cNvSpPr/>
            <p:nvPr/>
          </p:nvSpPr>
          <p:spPr>
            <a:xfrm>
              <a:off x="1221" y="3168"/>
              <a:ext cx="14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直接连接符 17514"/>
            <p:cNvSpPr/>
            <p:nvPr/>
          </p:nvSpPr>
          <p:spPr>
            <a:xfrm>
              <a:off x="1274" y="3196"/>
              <a:ext cx="14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直接连接符 17515"/>
            <p:cNvSpPr/>
            <p:nvPr/>
          </p:nvSpPr>
          <p:spPr>
            <a:xfrm>
              <a:off x="1296" y="3216"/>
              <a:ext cx="14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直接连接符 17524"/>
            <p:cNvSpPr/>
            <p:nvPr/>
          </p:nvSpPr>
          <p:spPr>
            <a:xfrm>
              <a:off x="3314" y="3168"/>
              <a:ext cx="96" cy="9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直接连接符 17525"/>
            <p:cNvSpPr/>
            <p:nvPr/>
          </p:nvSpPr>
          <p:spPr>
            <a:xfrm>
              <a:off x="3360" y="3144"/>
              <a:ext cx="96" cy="9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直接连接符 17526"/>
            <p:cNvSpPr/>
            <p:nvPr/>
          </p:nvSpPr>
          <p:spPr>
            <a:xfrm>
              <a:off x="3407" y="3142"/>
              <a:ext cx="96" cy="96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31" name="直接连接符 17530"/>
          <p:cNvSpPr/>
          <p:nvPr/>
        </p:nvSpPr>
        <p:spPr>
          <a:xfrm flipV="1">
            <a:off x="5652135" y="4580890"/>
            <a:ext cx="1497013" cy="3381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544" name="组合 17543"/>
          <p:cNvGrpSpPr/>
          <p:nvPr/>
        </p:nvGrpSpPr>
        <p:grpSpPr>
          <a:xfrm>
            <a:off x="5867400" y="5419725"/>
            <a:ext cx="1246188" cy="1225550"/>
            <a:chOff x="3082" y="3639"/>
            <a:chExt cx="718" cy="703"/>
          </a:xfrm>
        </p:grpSpPr>
        <p:sp>
          <p:nvSpPr>
            <p:cNvPr id="17533" name="文本框 17532"/>
            <p:cNvSpPr txBox="1"/>
            <p:nvPr/>
          </p:nvSpPr>
          <p:spPr>
            <a:xfrm rot="-16842975">
              <a:off x="3268" y="3999"/>
              <a:ext cx="351" cy="334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534" name="文本框 17533"/>
            <p:cNvSpPr txBox="1"/>
            <p:nvPr/>
          </p:nvSpPr>
          <p:spPr>
            <a:xfrm rot="4688752">
              <a:off x="3451" y="3653"/>
              <a:ext cx="363" cy="334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535" name="文本框 17534"/>
            <p:cNvSpPr txBox="1"/>
            <p:nvPr/>
          </p:nvSpPr>
          <p:spPr>
            <a:xfrm rot="4588509">
              <a:off x="3074" y="3741"/>
              <a:ext cx="350" cy="334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552" name="组合 17551"/>
          <p:cNvGrpSpPr/>
          <p:nvPr/>
        </p:nvGrpSpPr>
        <p:grpSpPr>
          <a:xfrm>
            <a:off x="6916738" y="4238625"/>
            <a:ext cx="1271587" cy="493713"/>
            <a:chOff x="4800" y="2689"/>
            <a:chExt cx="734" cy="285"/>
          </a:xfrm>
        </p:grpSpPr>
        <p:sp>
          <p:nvSpPr>
            <p:cNvPr id="17532" name="椭圆 17531"/>
            <p:cNvSpPr/>
            <p:nvPr/>
          </p:nvSpPr>
          <p:spPr>
            <a:xfrm>
              <a:off x="4800" y="2832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txBody>
            <a:bodyPr wrap="none" lIns="91439" tIns="45717" rIns="91439" bIns="45717" anchor="ctr"/>
            <a:lstStyle/>
            <a:p>
              <a:pPr lvl="0" algn="ctr"/>
              <a:endParaRPr sz="43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536" name="文本框 17535"/>
            <p:cNvSpPr txBox="1"/>
            <p:nvPr/>
          </p:nvSpPr>
          <p:spPr>
            <a:xfrm>
              <a:off x="4943" y="2689"/>
              <a:ext cx="591" cy="285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39" tIns="45717" rIns="91439" bIns="45717" anchor="ctr"/>
            <a:lstStyle/>
            <a:p>
              <a:pPr lvl="0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40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  b</a:t>
              </a:r>
              <a:r>
                <a:rPr lang="en-US" altLang="zh-CN" sz="40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</p:grpSp>
      <p:grpSp>
        <p:nvGrpSpPr>
          <p:cNvPr id="17543" name="组合 17542"/>
          <p:cNvGrpSpPr/>
          <p:nvPr/>
        </p:nvGrpSpPr>
        <p:grpSpPr>
          <a:xfrm>
            <a:off x="6000750" y="3789045"/>
            <a:ext cx="498475" cy="2328863"/>
            <a:chOff x="3120" y="2640"/>
            <a:chExt cx="288" cy="1344"/>
          </a:xfrm>
        </p:grpSpPr>
        <p:sp>
          <p:nvSpPr>
            <p:cNvPr id="17507" name="直接连接符 17506"/>
            <p:cNvSpPr/>
            <p:nvPr/>
          </p:nvSpPr>
          <p:spPr>
            <a:xfrm>
              <a:off x="3168" y="2640"/>
              <a:ext cx="24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42" name="组合 17541"/>
            <p:cNvGrpSpPr/>
            <p:nvPr/>
          </p:nvGrpSpPr>
          <p:grpSpPr>
            <a:xfrm>
              <a:off x="3120" y="3121"/>
              <a:ext cx="144" cy="119"/>
              <a:chOff x="3120" y="3121"/>
              <a:chExt cx="144" cy="119"/>
            </a:xfrm>
          </p:grpSpPr>
          <p:sp>
            <p:nvSpPr>
              <p:cNvPr id="17539" name="直接连接符 17538"/>
              <p:cNvSpPr/>
              <p:nvPr/>
            </p:nvSpPr>
            <p:spPr>
              <a:xfrm rot="840000" flipH="1" flipV="1">
                <a:off x="3120" y="3144"/>
                <a:ext cx="48" cy="9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1" name="直接连接符 17540"/>
              <p:cNvSpPr/>
              <p:nvPr/>
            </p:nvSpPr>
            <p:spPr>
              <a:xfrm rot="20940000">
                <a:off x="3120" y="3121"/>
                <a:ext cx="144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548" name="文本框 17547"/>
          <p:cNvSpPr txBox="1"/>
          <p:nvPr/>
        </p:nvSpPr>
        <p:spPr>
          <a:xfrm>
            <a:off x="423704" y="506413"/>
            <a:ext cx="2316480" cy="51816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功用：同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7558" name="矩形 17557"/>
          <p:cNvSpPr/>
          <p:nvPr/>
        </p:nvSpPr>
        <p:spPr>
          <a:xfrm>
            <a:off x="8637588" y="6473825"/>
            <a:ext cx="541337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例 </a:t>
            </a:r>
            <a:r>
              <a:rPr lang="en-US" altLang="zh-CN" sz="16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05" grpId="0" build="p"/>
      <p:bldP spid="1754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4" name="组合 128003"/>
          <p:cNvGrpSpPr/>
          <p:nvPr/>
        </p:nvGrpSpPr>
        <p:grpSpPr>
          <a:xfrm>
            <a:off x="4643438" y="260350"/>
            <a:ext cx="2263775" cy="2127250"/>
            <a:chOff x="1454" y="743"/>
            <a:chExt cx="1296" cy="1152"/>
          </a:xfrm>
        </p:grpSpPr>
        <p:sp>
          <p:nvSpPr>
            <p:cNvPr id="128005" name="直接连接符 128004"/>
            <p:cNvSpPr/>
            <p:nvPr/>
          </p:nvSpPr>
          <p:spPr>
            <a:xfrm>
              <a:off x="1454" y="743"/>
              <a:ext cx="1296" cy="76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06" name="直接连接符 128005"/>
            <p:cNvSpPr/>
            <p:nvPr/>
          </p:nvSpPr>
          <p:spPr>
            <a:xfrm>
              <a:off x="1454" y="743"/>
              <a:ext cx="144" cy="115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07" name="组合 128006"/>
          <p:cNvGrpSpPr/>
          <p:nvPr/>
        </p:nvGrpSpPr>
        <p:grpSpPr>
          <a:xfrm>
            <a:off x="6588125" y="4432300"/>
            <a:ext cx="1089025" cy="2081213"/>
            <a:chOff x="2510" y="2976"/>
            <a:chExt cx="624" cy="1127"/>
          </a:xfrm>
        </p:grpSpPr>
        <p:sp>
          <p:nvSpPr>
            <p:cNvPr id="128008" name="直接连接符 128007"/>
            <p:cNvSpPr/>
            <p:nvPr/>
          </p:nvSpPr>
          <p:spPr>
            <a:xfrm>
              <a:off x="2510" y="2999"/>
              <a:ext cx="624" cy="1104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09" name="组合 128008"/>
            <p:cNvGrpSpPr/>
            <p:nvPr/>
          </p:nvGrpSpPr>
          <p:grpSpPr>
            <a:xfrm>
              <a:off x="2568" y="2976"/>
              <a:ext cx="96" cy="144"/>
              <a:chOff x="2592" y="2976"/>
              <a:chExt cx="96" cy="144"/>
            </a:xfrm>
          </p:grpSpPr>
          <p:sp>
            <p:nvSpPr>
              <p:cNvPr id="128010" name="直接连接符 128009"/>
              <p:cNvSpPr/>
              <p:nvPr/>
            </p:nvSpPr>
            <p:spPr>
              <a:xfrm>
                <a:off x="2640" y="2976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1" name="直接连接符 128010"/>
              <p:cNvSpPr/>
              <p:nvPr/>
            </p:nvSpPr>
            <p:spPr>
              <a:xfrm flipH="1">
                <a:off x="2592" y="3072"/>
                <a:ext cx="96" cy="48"/>
              </a:xfrm>
              <a:prstGeom prst="line">
                <a:avLst/>
              </a:prstGeom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8012" name="组合 128011"/>
          <p:cNvGrpSpPr/>
          <p:nvPr/>
        </p:nvGrpSpPr>
        <p:grpSpPr>
          <a:xfrm>
            <a:off x="34925" y="0"/>
            <a:ext cx="7555230" cy="5010150"/>
            <a:chOff x="0" y="0"/>
            <a:chExt cx="4708" cy="3156"/>
          </a:xfrm>
        </p:grpSpPr>
        <p:sp>
          <p:nvSpPr>
            <p:cNvPr id="128013" name="直接连接符 128012"/>
            <p:cNvSpPr/>
            <p:nvPr/>
          </p:nvSpPr>
          <p:spPr>
            <a:xfrm>
              <a:off x="2913" y="2037"/>
              <a:ext cx="158" cy="949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4" name="直接连接符 128013"/>
            <p:cNvSpPr/>
            <p:nvPr/>
          </p:nvSpPr>
          <p:spPr>
            <a:xfrm flipV="1">
              <a:off x="3071" y="1869"/>
              <a:ext cx="1268" cy="111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15" name="组合 128014"/>
            <p:cNvGrpSpPr/>
            <p:nvPr/>
          </p:nvGrpSpPr>
          <p:grpSpPr>
            <a:xfrm>
              <a:off x="0" y="0"/>
              <a:ext cx="4708" cy="3156"/>
              <a:chOff x="0" y="0"/>
              <a:chExt cx="4708" cy="3156"/>
            </a:xfrm>
          </p:grpSpPr>
          <p:sp>
            <p:nvSpPr>
              <p:cNvPr id="128016" name="文本框 128015"/>
              <p:cNvSpPr txBox="1"/>
              <p:nvPr/>
            </p:nvSpPr>
            <p:spPr>
              <a:xfrm>
                <a:off x="0" y="0"/>
                <a:ext cx="2066" cy="1670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marL="103505" lvl="0" indent="-103505"/>
                <a:r>
                  <a:rPr lang="zh-CN" altLang="en-US" sz="2800" dirty="0">
                    <a:solidFill>
                      <a:srgbClr val="FF0000"/>
                    </a:solidFill>
                    <a:latin typeface="黑体" charset="0"/>
                    <a:ea typeface="黑体" charset="0"/>
                  </a:rPr>
                  <a:t>例</a:t>
                </a:r>
                <a:r>
                  <a:rPr lang="en-US" altLang="zh-CN" sz="2800">
                    <a:solidFill>
                      <a:srgbClr val="FF0000"/>
                    </a:solidFill>
                    <a:latin typeface="黑体" charset="0"/>
                    <a:ea typeface="黑体" charset="0"/>
                  </a:rPr>
                  <a:t>1</a:t>
                </a:r>
                <a:r>
                  <a:rPr lang="en-US" altLang="zh-CN" sz="280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 </a:t>
                </a:r>
              </a:p>
              <a:p>
                <a:pPr marL="103505" lvl="0" indent="-103505"/>
                <a:r>
                  <a:rPr lang="en-US" altLang="zh-CN" sz="280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已知等腰三角形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ABC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的底边为</a:t>
                </a:r>
                <a:r>
                  <a:rPr lang="en-US" altLang="zh-CN" sz="280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AB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，试用换面法求出等腰三角形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ABC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charset="0"/>
                    <a:ea typeface="黑体" charset="0"/>
                  </a:rPr>
                  <a:t>的正面投影。</a:t>
                </a:r>
              </a:p>
            </p:txBody>
          </p:sp>
          <p:grpSp>
            <p:nvGrpSpPr>
              <p:cNvPr id="128017" name="组合 128016"/>
              <p:cNvGrpSpPr/>
              <p:nvPr/>
            </p:nvGrpSpPr>
            <p:grpSpPr>
              <a:xfrm>
                <a:off x="2067" y="769"/>
                <a:ext cx="2641" cy="2387"/>
                <a:chOff x="685" y="1237"/>
                <a:chExt cx="2401" cy="2052"/>
              </a:xfrm>
            </p:grpSpPr>
            <p:sp>
              <p:nvSpPr>
                <p:cNvPr id="128018" name="直接连接符 128017"/>
                <p:cNvSpPr/>
                <p:nvPr/>
              </p:nvSpPr>
              <p:spPr>
                <a:xfrm>
                  <a:off x="1022" y="2016"/>
                  <a:ext cx="2064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19" name="直接连接符 128018"/>
                <p:cNvSpPr/>
                <p:nvPr/>
              </p:nvSpPr>
              <p:spPr>
                <a:xfrm flipV="1">
                  <a:off x="1598" y="1488"/>
                  <a:ext cx="1152" cy="384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20" name="直接连接符 128019"/>
                <p:cNvSpPr/>
                <p:nvPr/>
              </p:nvSpPr>
              <p:spPr>
                <a:xfrm>
                  <a:off x="1598" y="1872"/>
                  <a:ext cx="0" cy="124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21" name="直接连接符 128020"/>
                <p:cNvSpPr/>
                <p:nvPr/>
              </p:nvSpPr>
              <p:spPr>
                <a:xfrm flipV="1">
                  <a:off x="1440" y="2160"/>
                  <a:ext cx="1296" cy="144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22" name="直接连接符 128021"/>
                <p:cNvSpPr/>
                <p:nvPr/>
              </p:nvSpPr>
              <p:spPr>
                <a:xfrm>
                  <a:off x="2750" y="1488"/>
                  <a:ext cx="0" cy="67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23" name="文本框 128022"/>
                <p:cNvSpPr txBox="1"/>
                <p:nvPr/>
              </p:nvSpPr>
              <p:spPr>
                <a:xfrm>
                  <a:off x="1623" y="1691"/>
                  <a:ext cx="309" cy="347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  <a:endPara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8024" name="文本框 128023"/>
                <p:cNvSpPr txBox="1"/>
                <p:nvPr/>
              </p:nvSpPr>
              <p:spPr>
                <a:xfrm>
                  <a:off x="2681" y="1237"/>
                  <a:ext cx="300" cy="31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b'</a:t>
                  </a:r>
                  <a:endPara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8025" name="文本框 128024"/>
                <p:cNvSpPr txBox="1"/>
                <p:nvPr/>
              </p:nvSpPr>
              <p:spPr>
                <a:xfrm>
                  <a:off x="685" y="1801"/>
                  <a:ext cx="253" cy="281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128026" name="文本框 128025"/>
                <p:cNvSpPr txBox="1"/>
                <p:nvPr/>
              </p:nvSpPr>
              <p:spPr>
                <a:xfrm>
                  <a:off x="925" y="1705"/>
                  <a:ext cx="253" cy="281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128027" name="文本框 128026"/>
                <p:cNvSpPr txBox="1"/>
                <p:nvPr/>
              </p:nvSpPr>
              <p:spPr>
                <a:xfrm>
                  <a:off x="926" y="1945"/>
                  <a:ext cx="264" cy="281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H</a:t>
                  </a:r>
                </a:p>
              </p:txBody>
            </p:sp>
            <p:sp>
              <p:nvSpPr>
                <p:cNvPr id="128028" name="文本框 128027"/>
                <p:cNvSpPr txBox="1"/>
                <p:nvPr/>
              </p:nvSpPr>
              <p:spPr>
                <a:xfrm>
                  <a:off x="1190" y="2045"/>
                  <a:ext cx="234" cy="380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4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c</a:t>
                  </a:r>
                  <a:endPara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8029" name="文本框 128028"/>
                <p:cNvSpPr txBox="1"/>
                <p:nvPr/>
              </p:nvSpPr>
              <p:spPr>
                <a:xfrm>
                  <a:off x="1285" y="2909"/>
                  <a:ext cx="251" cy="380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square" anchor="t">
                  <a:spAutoFit/>
                </a:bodyPr>
                <a:lstStyle/>
                <a:p>
                  <a:pPr lvl="0" algn="ctr"/>
                  <a:r>
                    <a:rPr lang="en-US" altLang="zh-CN" sz="4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endPara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8030" name="文本框 128029"/>
                <p:cNvSpPr txBox="1"/>
                <p:nvPr/>
              </p:nvSpPr>
              <p:spPr>
                <a:xfrm>
                  <a:off x="2736" y="1945"/>
                  <a:ext cx="240" cy="31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lvl="0" algn="ctr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  <a:endParaRPr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28038" name="组合 128037"/>
          <p:cNvGrpSpPr/>
          <p:nvPr/>
        </p:nvGrpSpPr>
        <p:grpSpPr>
          <a:xfrm>
            <a:off x="4716463" y="3233738"/>
            <a:ext cx="3382962" cy="2925762"/>
            <a:chOff x="1454" y="2327"/>
            <a:chExt cx="1937" cy="1584"/>
          </a:xfrm>
        </p:grpSpPr>
        <p:sp>
          <p:nvSpPr>
            <p:cNvPr id="128039" name="直接连接符 128038"/>
            <p:cNvSpPr/>
            <p:nvPr/>
          </p:nvSpPr>
          <p:spPr>
            <a:xfrm>
              <a:off x="1454" y="2327"/>
              <a:ext cx="1584" cy="1584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0" name="文本框 128039"/>
            <p:cNvSpPr txBox="1"/>
            <p:nvPr/>
          </p:nvSpPr>
          <p:spPr>
            <a:xfrm>
              <a:off x="3009" y="3490"/>
              <a:ext cx="382" cy="347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36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8057" name="组合 128056"/>
          <p:cNvGrpSpPr/>
          <p:nvPr/>
        </p:nvGrpSpPr>
        <p:grpSpPr>
          <a:xfrm>
            <a:off x="4067175" y="0"/>
            <a:ext cx="2405063" cy="5141913"/>
            <a:chOff x="2544" y="0"/>
            <a:chExt cx="1515" cy="3239"/>
          </a:xfrm>
        </p:grpSpPr>
        <p:grpSp>
          <p:nvGrpSpPr>
            <p:cNvPr id="128045" name="组合 128044"/>
            <p:cNvGrpSpPr/>
            <p:nvPr/>
          </p:nvGrpSpPr>
          <p:grpSpPr>
            <a:xfrm>
              <a:off x="2544" y="0"/>
              <a:ext cx="369" cy="2037"/>
              <a:chOff x="1119" y="576"/>
              <a:chExt cx="335" cy="1751"/>
            </a:xfrm>
          </p:grpSpPr>
          <p:sp>
            <p:nvSpPr>
              <p:cNvPr id="128046" name="直接连接符 128045"/>
              <p:cNvSpPr/>
              <p:nvPr/>
            </p:nvSpPr>
            <p:spPr>
              <a:xfrm flipV="1">
                <a:off x="1454" y="743"/>
                <a:ext cx="0" cy="158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47" name="文本框 128046"/>
              <p:cNvSpPr txBox="1"/>
              <p:nvPr/>
            </p:nvSpPr>
            <p:spPr>
              <a:xfrm>
                <a:off x="1119" y="576"/>
                <a:ext cx="315" cy="380"/>
              </a:xfrm>
              <a:prstGeom prst="rect">
                <a:avLst/>
              </a:prstGeom>
              <a:noFill/>
              <a:ln w="317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40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c'</a:t>
                </a:r>
                <a:endPara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8048" name="直接连接符 128047"/>
            <p:cNvSpPr/>
            <p:nvPr/>
          </p:nvSpPr>
          <p:spPr>
            <a:xfrm flipV="1">
              <a:off x="2832" y="1104"/>
              <a:ext cx="171" cy="2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9" name="直接连接符 128048"/>
            <p:cNvSpPr/>
            <p:nvPr/>
          </p:nvSpPr>
          <p:spPr>
            <a:xfrm flipV="1">
              <a:off x="3953" y="3127"/>
              <a:ext cx="106" cy="11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50" name="矩形 128049"/>
          <p:cNvSpPr/>
          <p:nvPr/>
        </p:nvSpPr>
        <p:spPr>
          <a:xfrm>
            <a:off x="5435600" y="6491288"/>
            <a:ext cx="3579813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zh-CN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一般位置平面变换为投影面的垂直面</a:t>
            </a:r>
          </a:p>
        </p:txBody>
      </p:sp>
      <p:grpSp>
        <p:nvGrpSpPr>
          <p:cNvPr id="128063" name="组合 128062"/>
          <p:cNvGrpSpPr/>
          <p:nvPr/>
        </p:nvGrpSpPr>
        <p:grpSpPr>
          <a:xfrm>
            <a:off x="3635375" y="2790825"/>
            <a:ext cx="4792663" cy="3248025"/>
            <a:chOff x="2358" y="1758"/>
            <a:chExt cx="3019" cy="2046"/>
          </a:xfrm>
        </p:grpSpPr>
        <p:sp>
          <p:nvSpPr>
            <p:cNvPr id="128003" name="直接连接符 128002"/>
            <p:cNvSpPr/>
            <p:nvPr/>
          </p:nvSpPr>
          <p:spPr>
            <a:xfrm flipV="1">
              <a:off x="3374" y="2428"/>
              <a:ext cx="1584" cy="837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62" name="组合 128061"/>
            <p:cNvGrpSpPr/>
            <p:nvPr/>
          </p:nvGrpSpPr>
          <p:grpSpPr>
            <a:xfrm>
              <a:off x="2358" y="1758"/>
              <a:ext cx="3019" cy="2046"/>
              <a:chOff x="2358" y="1758"/>
              <a:chExt cx="3019" cy="2046"/>
            </a:xfrm>
          </p:grpSpPr>
          <p:grpSp>
            <p:nvGrpSpPr>
              <p:cNvPr id="128031" name="组合 128030"/>
              <p:cNvGrpSpPr/>
              <p:nvPr/>
            </p:nvGrpSpPr>
            <p:grpSpPr>
              <a:xfrm>
                <a:off x="2358" y="3194"/>
                <a:ext cx="788" cy="610"/>
                <a:chOff x="867" y="3322"/>
                <a:chExt cx="716" cy="524"/>
              </a:xfrm>
            </p:grpSpPr>
            <p:sp>
              <p:nvSpPr>
                <p:cNvPr id="128032" name="文本框 128031"/>
                <p:cNvSpPr txBox="1"/>
                <p:nvPr/>
              </p:nvSpPr>
              <p:spPr>
                <a:xfrm rot="-2355313">
                  <a:off x="867" y="3499"/>
                  <a:ext cx="382" cy="34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  <a:r>
                    <a:rPr lang="en-US" altLang="zh-CN" sz="36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8033" name="文本框 128032"/>
                <p:cNvSpPr txBox="1"/>
                <p:nvPr/>
              </p:nvSpPr>
              <p:spPr>
                <a:xfrm rot="-2864003">
                  <a:off x="1090" y="3284"/>
                  <a:ext cx="291" cy="36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H</a:t>
                  </a:r>
                </a:p>
              </p:txBody>
            </p:sp>
            <p:sp>
              <p:nvSpPr>
                <p:cNvPr id="128034" name="文本框 128033"/>
                <p:cNvSpPr txBox="1"/>
                <p:nvPr/>
              </p:nvSpPr>
              <p:spPr>
                <a:xfrm rot="-2529879">
                  <a:off x="1201" y="3407"/>
                  <a:ext cx="382" cy="34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  <a:r>
                    <a:rPr lang="en-US" altLang="zh-CN" sz="36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  <a:endPara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28002" name="直接连接符 128001"/>
              <p:cNvSpPr/>
              <p:nvPr/>
            </p:nvSpPr>
            <p:spPr>
              <a:xfrm flipV="1">
                <a:off x="2846" y="1758"/>
                <a:ext cx="1953" cy="1731"/>
              </a:xfrm>
              <a:prstGeom prst="line">
                <a:avLst/>
              </a:prstGeom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035" name="组合 128034"/>
              <p:cNvGrpSpPr/>
              <p:nvPr/>
            </p:nvGrpSpPr>
            <p:grpSpPr>
              <a:xfrm>
                <a:off x="4430" y="1869"/>
                <a:ext cx="947" cy="639"/>
                <a:chOff x="2750" y="2183"/>
                <a:chExt cx="861" cy="549"/>
              </a:xfrm>
            </p:grpSpPr>
            <p:sp>
              <p:nvSpPr>
                <p:cNvPr id="128036" name="直接连接符 128035"/>
                <p:cNvSpPr/>
                <p:nvPr/>
              </p:nvSpPr>
              <p:spPr>
                <a:xfrm>
                  <a:off x="2750" y="2183"/>
                  <a:ext cx="480" cy="480"/>
                </a:xfrm>
                <a:prstGeom prst="line">
                  <a:avLst/>
                </a:prstGeom>
                <a:ln w="317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37" name="文本框 128036"/>
                <p:cNvSpPr txBox="1"/>
                <p:nvPr/>
              </p:nvSpPr>
              <p:spPr>
                <a:xfrm>
                  <a:off x="3200" y="2385"/>
                  <a:ext cx="411" cy="34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  <a:r>
                    <a:rPr lang="en-US" altLang="zh-CN" sz="36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36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'</a:t>
                  </a:r>
                </a:p>
              </p:txBody>
            </p:sp>
          </p:grpSp>
          <p:grpSp>
            <p:nvGrpSpPr>
              <p:cNvPr id="128041" name="组合 128040"/>
              <p:cNvGrpSpPr/>
              <p:nvPr/>
            </p:nvGrpSpPr>
            <p:grpSpPr>
              <a:xfrm>
                <a:off x="3162" y="2986"/>
                <a:ext cx="669" cy="470"/>
                <a:chOff x="1598" y="3143"/>
                <a:chExt cx="608" cy="404"/>
              </a:xfrm>
            </p:grpSpPr>
            <p:sp>
              <p:nvSpPr>
                <p:cNvPr id="128042" name="直接连接符 128041"/>
                <p:cNvSpPr/>
                <p:nvPr/>
              </p:nvSpPr>
              <p:spPr>
                <a:xfrm>
                  <a:off x="1598" y="3143"/>
                  <a:ext cx="192" cy="240"/>
                </a:xfrm>
                <a:prstGeom prst="line">
                  <a:avLst/>
                </a:prstGeom>
                <a:ln w="317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43" name="文本框 128042"/>
                <p:cNvSpPr txBox="1"/>
                <p:nvPr/>
              </p:nvSpPr>
              <p:spPr>
                <a:xfrm>
                  <a:off x="1810" y="3200"/>
                  <a:ext cx="396" cy="347"/>
                </a:xfrm>
                <a:prstGeom prst="rect">
                  <a:avLst/>
                </a:prstGeom>
                <a:noFill/>
                <a:ln w="317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r>
                    <a:rPr lang="en-US" altLang="zh-CN" sz="3600" b="1" baseline="-25000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1</a:t>
                  </a:r>
                  <a:r>
                    <a:rPr lang="en-US" altLang="zh-CN" sz="3600" b="1">
                      <a:solidFill>
                        <a:srgbClr val="FF0000"/>
                      </a:solidFill>
                      <a:latin typeface="Times New Roman" pitchFamily="18" charset="0"/>
                      <a:ea typeface="宋体" pitchFamily="2" charset="-122"/>
                    </a:rPr>
                    <a:t>'</a:t>
                  </a:r>
                </a:p>
              </p:txBody>
            </p:sp>
          </p:grpSp>
        </p:grpSp>
      </p:grpSp>
      <p:grpSp>
        <p:nvGrpSpPr>
          <p:cNvPr id="128054" name="组合 128053"/>
          <p:cNvGrpSpPr/>
          <p:nvPr/>
        </p:nvGrpSpPr>
        <p:grpSpPr>
          <a:xfrm>
            <a:off x="4716463" y="3200400"/>
            <a:ext cx="1454150" cy="641350"/>
            <a:chOff x="2880" y="2016"/>
            <a:chExt cx="916" cy="404"/>
          </a:xfrm>
        </p:grpSpPr>
        <p:sp>
          <p:nvSpPr>
            <p:cNvPr id="128052" name="直接连接符 128051"/>
            <p:cNvSpPr/>
            <p:nvPr/>
          </p:nvSpPr>
          <p:spPr>
            <a:xfrm>
              <a:off x="2880" y="2016"/>
              <a:ext cx="816" cy="3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3" name="文本框 128052"/>
            <p:cNvSpPr txBox="1"/>
            <p:nvPr/>
          </p:nvSpPr>
          <p:spPr>
            <a:xfrm>
              <a:off x="3552" y="2016"/>
              <a:ext cx="244" cy="404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</p:grpSp>
      <p:grpSp>
        <p:nvGrpSpPr>
          <p:cNvPr id="128056" name="组合 128055"/>
          <p:cNvGrpSpPr/>
          <p:nvPr/>
        </p:nvGrpSpPr>
        <p:grpSpPr>
          <a:xfrm>
            <a:off x="6011863" y="3810000"/>
            <a:ext cx="1150937" cy="685800"/>
            <a:chOff x="3696" y="2400"/>
            <a:chExt cx="725" cy="432"/>
          </a:xfrm>
        </p:grpSpPr>
        <p:sp>
          <p:nvSpPr>
            <p:cNvPr id="128051" name="直接连接符 128050"/>
            <p:cNvSpPr/>
            <p:nvPr/>
          </p:nvSpPr>
          <p:spPr>
            <a:xfrm flipH="1" flipV="1">
              <a:off x="3696" y="2400"/>
              <a:ext cx="384" cy="43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5" name="文本框 128054"/>
            <p:cNvSpPr txBox="1"/>
            <p:nvPr/>
          </p:nvSpPr>
          <p:spPr>
            <a:xfrm>
              <a:off x="3936" y="2400"/>
              <a:ext cx="485" cy="404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36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´</a:t>
              </a:r>
            </a:p>
          </p:txBody>
        </p:sp>
      </p:grpSp>
      <p:sp>
        <p:nvSpPr>
          <p:cNvPr id="128058" name="矩形 128057"/>
          <p:cNvSpPr/>
          <p:nvPr/>
        </p:nvSpPr>
        <p:spPr>
          <a:xfrm>
            <a:off x="-36195" y="3284855"/>
            <a:ext cx="3573145" cy="265176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直角投影定理：   </a:t>
            </a:r>
          </a:p>
          <a:p>
            <a:pPr lvl="0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两直线垂直相交时，只要其中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一直线平行于某一投影面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则两直线在该投影面上的投影互成直角。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" y="-71755"/>
            <a:ext cx="7879715" cy="120015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</a:rPr>
              <a:t>4 将一般位置平面变换为投影面的垂直面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15" y="1750695"/>
            <a:ext cx="8131810" cy="36887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olidFill>
                  <a:srgbClr val="0000FF"/>
                </a:solidFill>
              </a:rPr>
              <a:t>功用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chemeClr val="tx1"/>
                </a:solidFill>
              </a:rPr>
              <a:t>可求解平面与投影面的</a:t>
            </a:r>
            <a:r>
              <a:rPr lang="zh-CN" altLang="en-US" sz="2800">
                <a:solidFill>
                  <a:srgbClr val="FF0000"/>
                </a:solidFill>
              </a:rPr>
              <a:t>倾角，</a:t>
            </a:r>
            <a:r>
              <a:rPr lang="zh-CN" altLang="en-US" sz="2800">
                <a:solidFill>
                  <a:schemeClr val="tx1"/>
                </a:solidFill>
              </a:rPr>
              <a:t>点与平面的</a:t>
            </a:r>
            <a:r>
              <a:rPr lang="zh-CN" altLang="en-US" sz="2800">
                <a:solidFill>
                  <a:srgbClr val="FF0000"/>
                </a:solidFill>
              </a:rPr>
              <a:t>距离，</a:t>
            </a:r>
            <a:r>
              <a:rPr lang="zh-CN" altLang="en-US" sz="2800">
                <a:solidFill>
                  <a:schemeClr val="tx1"/>
                </a:solidFill>
              </a:rPr>
              <a:t>两平行面间的</a:t>
            </a:r>
            <a:r>
              <a:rPr lang="zh-CN" altLang="en-US" sz="2800">
                <a:solidFill>
                  <a:srgbClr val="FF0000"/>
                </a:solidFill>
              </a:rPr>
              <a:t>距离</a:t>
            </a:r>
            <a:r>
              <a:rPr lang="zh-CN" altLang="en-US" sz="2800">
                <a:solidFill>
                  <a:schemeClr val="tx1"/>
                </a:solidFill>
              </a:rPr>
              <a:t>等</a:t>
            </a:r>
            <a:r>
              <a:rPr lang="zh-CN" altLang="en-US" sz="2800"/>
              <a:t>。</a:t>
            </a:r>
          </a:p>
          <a:p>
            <a:pPr marL="0" indent="0">
              <a:buNone/>
            </a:pPr>
            <a:r>
              <a:rPr lang="zh-CN" altLang="en-US" sz="2800">
                <a:solidFill>
                  <a:srgbClr val="0000FF"/>
                </a:solidFill>
              </a:rPr>
              <a:t>问题的关键</a:t>
            </a:r>
            <a:r>
              <a:rPr lang="zh-CN" altLang="en-US" sz="2800"/>
              <a:t>：在平面上作一条投影面平行线，新轴必须</a:t>
            </a:r>
            <a:r>
              <a:rPr lang="zh-CN" altLang="en-US" sz="2800">
                <a:solidFill>
                  <a:srgbClr val="FF0000"/>
                </a:solidFill>
              </a:rPr>
              <a:t>垂直</a:t>
            </a:r>
            <a:r>
              <a:rPr lang="zh-CN" altLang="en-US" sz="2800"/>
              <a:t>与该平行线反映实长的那个投影。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4" name="文本框 19693"/>
          <p:cNvSpPr txBox="1"/>
          <p:nvPr/>
        </p:nvSpPr>
        <p:spPr>
          <a:xfrm>
            <a:off x="0" y="260350"/>
            <a:ext cx="6637020" cy="579120"/>
          </a:xfrm>
          <a:prstGeom prst="rect">
            <a:avLst/>
          </a:prstGeom>
          <a:noFill/>
          <a:ln w="1587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square" lIns="91439" rIns="91439">
            <a:sp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水平投影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ad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垂直于新轴</a:t>
            </a:r>
            <a:endParaRPr lang="zh-CN" altLang="en-US" sz="32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562" name="任意多边形 19561"/>
          <p:cNvSpPr/>
          <p:nvPr/>
        </p:nvSpPr>
        <p:spPr>
          <a:xfrm>
            <a:off x="5753100" y="2547938"/>
            <a:ext cx="484188" cy="1695450"/>
          </a:xfrm>
          <a:custGeom>
            <a:avLst/>
            <a:gdLst/>
            <a:ahLst/>
            <a:cxnLst/>
            <a:rect l="0" t="0" r="0" b="0"/>
            <a:pathLst>
              <a:path w="1020" h="4176">
                <a:moveTo>
                  <a:pt x="0" y="0"/>
                </a:moveTo>
                <a:lnTo>
                  <a:pt x="1019" y="4176"/>
                </a:lnTo>
                <a:lnTo>
                  <a:pt x="1020" y="4176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772" name="组合 19771"/>
          <p:cNvGrpSpPr/>
          <p:nvPr/>
        </p:nvGrpSpPr>
        <p:grpSpPr>
          <a:xfrm>
            <a:off x="1217613" y="1071563"/>
            <a:ext cx="6680200" cy="5476875"/>
            <a:chOff x="748" y="672"/>
            <a:chExt cx="4208" cy="3451"/>
          </a:xfrm>
        </p:grpSpPr>
        <p:grpSp>
          <p:nvGrpSpPr>
            <p:cNvPr id="19763" name="组合 19762"/>
            <p:cNvGrpSpPr/>
            <p:nvPr/>
          </p:nvGrpSpPr>
          <p:grpSpPr>
            <a:xfrm>
              <a:off x="748" y="672"/>
              <a:ext cx="4208" cy="3451"/>
              <a:chOff x="748" y="672"/>
              <a:chExt cx="4208" cy="3451"/>
            </a:xfrm>
          </p:grpSpPr>
          <p:sp>
            <p:nvSpPr>
              <p:cNvPr id="19717" name="任意多边形 19716"/>
              <p:cNvSpPr/>
              <p:nvPr/>
            </p:nvSpPr>
            <p:spPr>
              <a:xfrm rot="21540000">
                <a:off x="2187" y="1702"/>
                <a:ext cx="968" cy="1226"/>
              </a:xfrm>
              <a:custGeom>
                <a:avLst/>
                <a:gdLst/>
                <a:ahLst/>
                <a:cxnLst/>
                <a:rect l="0" t="0" r="0" b="0"/>
                <a:pathLst>
                  <a:path w="1008" h="1248">
                    <a:moveTo>
                      <a:pt x="0" y="912"/>
                    </a:moveTo>
                    <a:lnTo>
                      <a:pt x="1008" y="0"/>
                    </a:lnTo>
                    <a:lnTo>
                      <a:pt x="912" y="1248"/>
                    </a:lnTo>
                    <a:lnTo>
                      <a:pt x="0" y="912"/>
                    </a:lnTo>
                    <a:close/>
                  </a:path>
                </a:pathLst>
              </a:custGeom>
              <a:solidFill>
                <a:srgbClr val="FFFF00"/>
              </a:solidFill>
              <a:ln w="1587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754" name="组合 19753"/>
              <p:cNvGrpSpPr/>
              <p:nvPr/>
            </p:nvGrpSpPr>
            <p:grpSpPr>
              <a:xfrm>
                <a:off x="1230" y="1398"/>
                <a:ext cx="1927" cy="2323"/>
                <a:chOff x="1228" y="1398"/>
                <a:chExt cx="1927" cy="2323"/>
              </a:xfrm>
            </p:grpSpPr>
            <p:sp>
              <p:nvSpPr>
                <p:cNvPr id="19588" name="任意多边形 19587"/>
                <p:cNvSpPr/>
                <p:nvPr/>
              </p:nvSpPr>
              <p:spPr>
                <a:xfrm>
                  <a:off x="2686" y="2790"/>
                  <a:ext cx="469" cy="2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77" h="836">
                      <a:moveTo>
                        <a:pt x="1577" y="836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2" name="任意多边形 19581"/>
                <p:cNvSpPr/>
                <p:nvPr/>
              </p:nvSpPr>
              <p:spPr>
                <a:xfrm>
                  <a:off x="1228" y="3235"/>
                  <a:ext cx="959" cy="4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06" h="1695">
                      <a:moveTo>
                        <a:pt x="3206" y="1695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4" name="任意多边形 19583"/>
                <p:cNvSpPr/>
                <p:nvPr/>
              </p:nvSpPr>
              <p:spPr>
                <a:xfrm>
                  <a:off x="1228" y="2157"/>
                  <a:ext cx="959" cy="4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06" h="1753">
                      <a:moveTo>
                        <a:pt x="3206" y="175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5" name="任意多边形 19584"/>
                <p:cNvSpPr/>
                <p:nvPr/>
              </p:nvSpPr>
              <p:spPr>
                <a:xfrm>
                  <a:off x="1623" y="3051"/>
                  <a:ext cx="1445" cy="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39" h="2618">
                      <a:moveTo>
                        <a:pt x="4839" y="2618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7" name="任意多边形 19586"/>
                <p:cNvSpPr/>
                <p:nvPr/>
              </p:nvSpPr>
              <p:spPr>
                <a:xfrm>
                  <a:off x="1616" y="2253"/>
                  <a:ext cx="633" cy="2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16" h="1153">
                      <a:moveTo>
                        <a:pt x="2116" y="115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90" name="任意多边形 19589"/>
                <p:cNvSpPr/>
                <p:nvPr/>
              </p:nvSpPr>
              <p:spPr>
                <a:xfrm>
                  <a:off x="2430" y="1398"/>
                  <a:ext cx="725" cy="3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2" h="1228">
                      <a:moveTo>
                        <a:pt x="2432" y="1228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752" name="组合 19751"/>
              <p:cNvGrpSpPr/>
              <p:nvPr/>
            </p:nvGrpSpPr>
            <p:grpSpPr>
              <a:xfrm>
                <a:off x="2164" y="2770"/>
                <a:ext cx="2519" cy="1178"/>
                <a:chOff x="2162" y="2770"/>
                <a:chExt cx="2519" cy="1178"/>
              </a:xfrm>
            </p:grpSpPr>
            <p:sp>
              <p:nvSpPr>
                <p:cNvPr id="19650" name="文本框 19649"/>
                <p:cNvSpPr txBox="1"/>
                <p:nvPr/>
              </p:nvSpPr>
              <p:spPr>
                <a:xfrm>
                  <a:off x="2718" y="2770"/>
                  <a:ext cx="277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19655" name="文本框 19654"/>
                <p:cNvSpPr txBox="1"/>
                <p:nvPr/>
              </p:nvSpPr>
              <p:spPr>
                <a:xfrm>
                  <a:off x="2162" y="3525"/>
                  <a:ext cx="234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19656" name="文本框 19655"/>
                <p:cNvSpPr txBox="1"/>
                <p:nvPr/>
              </p:nvSpPr>
              <p:spPr>
                <a:xfrm>
                  <a:off x="2858" y="3581"/>
                  <a:ext cx="248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19658" name="文本框 19657"/>
                <p:cNvSpPr txBox="1"/>
                <p:nvPr/>
              </p:nvSpPr>
              <p:spPr>
                <a:xfrm>
                  <a:off x="3137" y="2824"/>
                  <a:ext cx="220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19681" name="文本框 19680"/>
                <p:cNvSpPr txBox="1"/>
                <p:nvPr/>
              </p:nvSpPr>
              <p:spPr>
                <a:xfrm>
                  <a:off x="4376" y="2854"/>
                  <a:ext cx="305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H</a:t>
                  </a:r>
                </a:p>
              </p:txBody>
            </p:sp>
            <p:sp>
              <p:nvSpPr>
                <p:cNvPr id="19572" name="任意多边形 19571"/>
                <p:cNvSpPr/>
                <p:nvPr/>
              </p:nvSpPr>
              <p:spPr>
                <a:xfrm>
                  <a:off x="3078" y="2987"/>
                  <a:ext cx="87" cy="7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8" h="2797">
                      <a:moveTo>
                        <a:pt x="298" y="0"/>
                      </a:moveTo>
                      <a:lnTo>
                        <a:pt x="0" y="2797"/>
                      </a:lnTo>
                      <a:lnTo>
                        <a:pt x="1" y="2797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3" name="任意多边形 19572"/>
                <p:cNvSpPr/>
                <p:nvPr/>
              </p:nvSpPr>
              <p:spPr>
                <a:xfrm>
                  <a:off x="2197" y="3650"/>
                  <a:ext cx="881" cy="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56" h="205">
                      <a:moveTo>
                        <a:pt x="2956" y="205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4" name="任意多边形 19573"/>
                <p:cNvSpPr/>
                <p:nvPr/>
              </p:nvSpPr>
              <p:spPr>
                <a:xfrm>
                  <a:off x="2197" y="2987"/>
                  <a:ext cx="968" cy="6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53" h="2591">
                      <a:moveTo>
                        <a:pt x="3253" y="0"/>
                      </a:moveTo>
                      <a:lnTo>
                        <a:pt x="0" y="2591"/>
                      </a:lnTo>
                      <a:lnTo>
                        <a:pt x="1" y="2591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753" name="组合 19752"/>
              <p:cNvGrpSpPr/>
              <p:nvPr/>
            </p:nvGrpSpPr>
            <p:grpSpPr>
              <a:xfrm>
                <a:off x="748" y="776"/>
                <a:ext cx="2321" cy="2816"/>
                <a:chOff x="768" y="754"/>
                <a:chExt cx="2321" cy="2816"/>
              </a:xfrm>
            </p:grpSpPr>
            <p:sp>
              <p:nvSpPr>
                <p:cNvPr id="19649" name="文本框 19648"/>
                <p:cNvSpPr txBox="1"/>
                <p:nvPr/>
              </p:nvSpPr>
              <p:spPr>
                <a:xfrm>
                  <a:off x="1868" y="2422"/>
                  <a:ext cx="291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19682" name="文本框 19681"/>
                <p:cNvSpPr txBox="1"/>
                <p:nvPr/>
              </p:nvSpPr>
              <p:spPr>
                <a:xfrm>
                  <a:off x="768" y="3203"/>
                  <a:ext cx="291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19591" name="任意多边形 19590"/>
                <p:cNvSpPr/>
                <p:nvPr/>
              </p:nvSpPr>
              <p:spPr>
                <a:xfrm>
                  <a:off x="1624" y="1380"/>
                  <a:ext cx="816" cy="8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33" h="3343">
                      <a:moveTo>
                        <a:pt x="2733" y="0"/>
                      </a:moveTo>
                      <a:lnTo>
                        <a:pt x="0" y="3343"/>
                      </a:lnTo>
                      <a:lnTo>
                        <a:pt x="1" y="3343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92" name="任意多边形 19591"/>
                <p:cNvSpPr/>
                <p:nvPr/>
              </p:nvSpPr>
              <p:spPr>
                <a:xfrm>
                  <a:off x="1238" y="2139"/>
                  <a:ext cx="386" cy="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94" h="381">
                      <a:moveTo>
                        <a:pt x="1294" y="381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93" name="任意多边形 19592"/>
                <p:cNvSpPr/>
                <p:nvPr/>
              </p:nvSpPr>
              <p:spPr>
                <a:xfrm>
                  <a:off x="1238" y="1380"/>
                  <a:ext cx="1202" cy="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27" h="2962">
                      <a:moveTo>
                        <a:pt x="4027" y="0"/>
                      </a:moveTo>
                      <a:lnTo>
                        <a:pt x="0" y="2962"/>
                      </a:lnTo>
                      <a:lnTo>
                        <a:pt x="1" y="2962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51" name="文本框 19650"/>
                <p:cNvSpPr txBox="1"/>
                <p:nvPr/>
              </p:nvSpPr>
              <p:spPr>
                <a:xfrm>
                  <a:off x="2713" y="1486"/>
                  <a:ext cx="291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19652" name="文本框 19651"/>
                <p:cNvSpPr txBox="1"/>
                <p:nvPr/>
              </p:nvSpPr>
              <p:spPr>
                <a:xfrm>
                  <a:off x="1056" y="1726"/>
                  <a:ext cx="305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</a:p>
              </p:txBody>
            </p:sp>
            <p:sp>
              <p:nvSpPr>
                <p:cNvPr id="19653" name="文本框 19652"/>
                <p:cNvSpPr txBox="1"/>
                <p:nvPr/>
              </p:nvSpPr>
              <p:spPr>
                <a:xfrm>
                  <a:off x="1739" y="1972"/>
                  <a:ext cx="383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 b'</a:t>
                  </a:r>
                </a:p>
              </p:txBody>
            </p:sp>
            <p:sp>
              <p:nvSpPr>
                <p:cNvPr id="19654" name="文本框 19653"/>
                <p:cNvSpPr txBox="1"/>
                <p:nvPr/>
              </p:nvSpPr>
              <p:spPr>
                <a:xfrm>
                  <a:off x="2172" y="1078"/>
                  <a:ext cx="291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c'</a:t>
                  </a:r>
                </a:p>
              </p:txBody>
            </p:sp>
            <p:sp>
              <p:nvSpPr>
                <p:cNvPr id="19680" name="文本框 19679"/>
                <p:cNvSpPr txBox="1"/>
                <p:nvPr/>
              </p:nvSpPr>
              <p:spPr>
                <a:xfrm>
                  <a:off x="2798" y="754"/>
                  <a:ext cx="291" cy="367"/>
                </a:xfrm>
                <a:prstGeom prst="rect">
                  <a:avLst/>
                </a:prstGeom>
                <a:noFill/>
                <a:ln w="15875">
                  <a:noFill/>
                  <a:miter/>
                </a:ln>
              </p:spPr>
              <p:txBody>
                <a:bodyPr wrap="none" lIns="84541" tIns="47702" rIns="84541" bIns="47702" anchor="t">
                  <a:spAutoFit/>
                </a:bodyPr>
                <a:lstStyle/>
                <a:p>
                  <a:pPr lvl="0"/>
                  <a:r>
                    <a:rPr lang="en-US" altLang="zh-CN" sz="32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</a:p>
              </p:txBody>
            </p:sp>
          </p:grpSp>
          <p:grpSp>
            <p:nvGrpSpPr>
              <p:cNvPr id="19750" name="组合 19749"/>
              <p:cNvGrpSpPr/>
              <p:nvPr/>
            </p:nvGrpSpPr>
            <p:grpSpPr>
              <a:xfrm>
                <a:off x="1058" y="672"/>
                <a:ext cx="3898" cy="3451"/>
                <a:chOff x="1056" y="672"/>
                <a:chExt cx="3898" cy="3451"/>
              </a:xfrm>
            </p:grpSpPr>
            <p:sp>
              <p:nvSpPr>
                <p:cNvPr id="19625" name="任意多边形 19624"/>
                <p:cNvSpPr/>
                <p:nvPr/>
              </p:nvSpPr>
              <p:spPr>
                <a:xfrm>
                  <a:off x="3108" y="2321"/>
                  <a:ext cx="82" cy="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6" h="148">
                      <a:moveTo>
                        <a:pt x="0" y="148"/>
                      </a:moveTo>
                      <a:lnTo>
                        <a:pt x="274" y="0"/>
                      </a:lnTo>
                      <a:lnTo>
                        <a:pt x="276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749" name="组合 19748"/>
                <p:cNvGrpSpPr/>
                <p:nvPr/>
              </p:nvGrpSpPr>
              <p:grpSpPr>
                <a:xfrm>
                  <a:off x="1056" y="672"/>
                  <a:ext cx="3898" cy="3451"/>
                  <a:chOff x="1056" y="672"/>
                  <a:chExt cx="3898" cy="3451"/>
                </a:xfrm>
              </p:grpSpPr>
              <p:sp>
                <p:nvSpPr>
                  <p:cNvPr id="19556" name="任意多边形 19555"/>
                  <p:cNvSpPr/>
                  <p:nvPr/>
                </p:nvSpPr>
                <p:spPr>
                  <a:xfrm>
                    <a:off x="1056" y="3305"/>
                    <a:ext cx="1754" cy="8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81" h="3191">
                        <a:moveTo>
                          <a:pt x="0" y="0"/>
                        </a:moveTo>
                        <a:lnTo>
                          <a:pt x="5880" y="3191"/>
                        </a:lnTo>
                        <a:lnTo>
                          <a:pt x="5881" y="3191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7" name="任意多边形 19556"/>
                  <p:cNvSpPr/>
                  <p:nvPr/>
                </p:nvSpPr>
                <p:spPr>
                  <a:xfrm>
                    <a:off x="2810" y="3124"/>
                    <a:ext cx="2144" cy="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7" h="3901">
                        <a:moveTo>
                          <a:pt x="0" y="3901"/>
                        </a:moveTo>
                        <a:lnTo>
                          <a:pt x="7186" y="0"/>
                        </a:lnTo>
                        <a:lnTo>
                          <a:pt x="7187" y="0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24" name="任意多边形 19623"/>
                  <p:cNvSpPr/>
                  <p:nvPr/>
                </p:nvSpPr>
                <p:spPr>
                  <a:xfrm>
                    <a:off x="3199" y="2321"/>
                    <a:ext cx="1753" cy="8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80" h="3137">
                        <a:moveTo>
                          <a:pt x="5880" y="3137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2" name="任意多边形 19551"/>
                  <p:cNvSpPr/>
                  <p:nvPr/>
                </p:nvSpPr>
                <p:spPr>
                  <a:xfrm>
                    <a:off x="1110" y="2686"/>
                    <a:ext cx="1305" cy="60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371" h="2371">
                        <a:moveTo>
                          <a:pt x="0" y="2371"/>
                        </a:moveTo>
                        <a:lnTo>
                          <a:pt x="4370" y="0"/>
                        </a:lnTo>
                        <a:lnTo>
                          <a:pt x="437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3" name="任意多边形 19552"/>
                  <p:cNvSpPr/>
                  <p:nvPr/>
                </p:nvSpPr>
                <p:spPr>
                  <a:xfrm>
                    <a:off x="3199" y="672"/>
                    <a:ext cx="1" cy="16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" h="6436">
                        <a:moveTo>
                          <a:pt x="0" y="6436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4" name="任意多边形 19553"/>
                  <p:cNvSpPr/>
                  <p:nvPr/>
                </p:nvSpPr>
                <p:spPr>
                  <a:xfrm>
                    <a:off x="1056" y="672"/>
                    <a:ext cx="2143" cy="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6" h="3901">
                        <a:moveTo>
                          <a:pt x="7186" y="0"/>
                        </a:moveTo>
                        <a:lnTo>
                          <a:pt x="0" y="3901"/>
                        </a:lnTo>
                        <a:lnTo>
                          <a:pt x="1" y="3901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5" name="任意多边形 19554"/>
                  <p:cNvSpPr/>
                  <p:nvPr/>
                </p:nvSpPr>
                <p:spPr>
                  <a:xfrm>
                    <a:off x="1056" y="1671"/>
                    <a:ext cx="2" cy="16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6382">
                        <a:moveTo>
                          <a:pt x="0" y="0"/>
                        </a:moveTo>
                        <a:lnTo>
                          <a:pt x="0" y="6382"/>
                        </a:lnTo>
                        <a:lnTo>
                          <a:pt x="1" y="6382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583" name="任意多边形 19582"/>
              <p:cNvSpPr/>
              <p:nvPr/>
            </p:nvSpPr>
            <p:spPr>
              <a:xfrm>
                <a:off x="1230" y="2157"/>
                <a:ext cx="2" cy="1078"/>
              </a:xfrm>
              <a:custGeom>
                <a:avLst/>
                <a:gdLst/>
                <a:ahLst/>
                <a:cxnLst/>
                <a:rect l="0" t="0" r="0" b="0"/>
                <a:pathLst>
                  <a:path w="1" h="4207">
                    <a:moveTo>
                      <a:pt x="0" y="420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76" name="任意多边形 19575"/>
            <p:cNvSpPr/>
            <p:nvPr/>
          </p:nvSpPr>
          <p:spPr>
            <a:xfrm>
              <a:off x="3157" y="1711"/>
              <a:ext cx="0" cy="1294"/>
            </a:xfrm>
            <a:custGeom>
              <a:avLst/>
              <a:gdLst/>
              <a:ahLst/>
              <a:cxnLst/>
              <a:rect l="0" t="0" r="0" b="0"/>
              <a:pathLst>
                <a:path w="1" h="5045">
                  <a:moveTo>
                    <a:pt x="0" y="504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5" name="任意多边形 19574"/>
            <p:cNvSpPr/>
            <p:nvPr/>
          </p:nvSpPr>
          <p:spPr>
            <a:xfrm>
              <a:off x="3070" y="2865"/>
              <a:ext cx="0" cy="856"/>
            </a:xfrm>
            <a:custGeom>
              <a:avLst/>
              <a:gdLst/>
              <a:ahLst/>
              <a:cxnLst/>
              <a:rect l="0" t="0" r="0" b="0"/>
              <a:pathLst>
                <a:path w="1" h="3345">
                  <a:moveTo>
                    <a:pt x="0" y="334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7" name="任意多边形 19576"/>
            <p:cNvSpPr/>
            <p:nvPr/>
          </p:nvSpPr>
          <p:spPr>
            <a:xfrm>
              <a:off x="2189" y="2606"/>
              <a:ext cx="0" cy="1062"/>
            </a:xfrm>
            <a:custGeom>
              <a:avLst/>
              <a:gdLst/>
              <a:ahLst/>
              <a:cxnLst/>
              <a:rect l="0" t="0" r="0" b="0"/>
              <a:pathLst>
                <a:path w="1" h="4149">
                  <a:moveTo>
                    <a:pt x="0" y="414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6" name="任意多边形 19585"/>
            <p:cNvSpPr/>
            <p:nvPr/>
          </p:nvSpPr>
          <p:spPr>
            <a:xfrm>
              <a:off x="1619" y="2253"/>
              <a:ext cx="6" cy="798"/>
            </a:xfrm>
            <a:custGeom>
              <a:avLst/>
              <a:gdLst/>
              <a:ahLst/>
              <a:cxnLst/>
              <a:rect l="0" t="0" r="0" b="0"/>
              <a:pathLst>
                <a:path w="20" h="3117">
                  <a:moveTo>
                    <a:pt x="20" y="3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任意多边形 19588"/>
            <p:cNvSpPr/>
            <p:nvPr/>
          </p:nvSpPr>
          <p:spPr>
            <a:xfrm>
              <a:off x="2432" y="1398"/>
              <a:ext cx="1" cy="982"/>
            </a:xfrm>
            <a:custGeom>
              <a:avLst/>
              <a:gdLst/>
              <a:ahLst/>
              <a:cxnLst/>
              <a:rect l="0" t="0" r="0" b="0"/>
              <a:pathLst>
                <a:path w="1" h="3835">
                  <a:moveTo>
                    <a:pt x="0" y="383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99" name="组合 19798"/>
          <p:cNvGrpSpPr/>
          <p:nvPr/>
        </p:nvGrpSpPr>
        <p:grpSpPr>
          <a:xfrm>
            <a:off x="4911725" y="1855788"/>
            <a:ext cx="2178050" cy="4016375"/>
            <a:chOff x="3072" y="1169"/>
            <a:chExt cx="1372" cy="2530"/>
          </a:xfrm>
        </p:grpSpPr>
        <p:grpSp>
          <p:nvGrpSpPr>
            <p:cNvPr id="19795" name="组合 19794"/>
            <p:cNvGrpSpPr/>
            <p:nvPr/>
          </p:nvGrpSpPr>
          <p:grpSpPr>
            <a:xfrm>
              <a:off x="3072" y="1584"/>
              <a:ext cx="840" cy="2115"/>
              <a:chOff x="3068" y="1605"/>
              <a:chExt cx="840" cy="2115"/>
            </a:xfrm>
          </p:grpSpPr>
          <p:sp>
            <p:nvSpPr>
              <p:cNvPr id="19563" name="任意多边形 19562"/>
              <p:cNvSpPr/>
              <p:nvPr/>
            </p:nvSpPr>
            <p:spPr>
              <a:xfrm>
                <a:off x="3602" y="1605"/>
                <a:ext cx="1" cy="1258"/>
              </a:xfrm>
              <a:custGeom>
                <a:avLst/>
                <a:gdLst/>
                <a:ahLst/>
                <a:cxnLst/>
                <a:rect l="0" t="0" r="0" b="0"/>
                <a:pathLst>
                  <a:path w="1" h="4924">
                    <a:moveTo>
                      <a:pt x="0" y="0"/>
                    </a:moveTo>
                    <a:lnTo>
                      <a:pt x="0" y="4924"/>
                    </a:lnTo>
                    <a:lnTo>
                      <a:pt x="1" y="492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4" name="任意多边形 19563"/>
              <p:cNvSpPr/>
              <p:nvPr/>
            </p:nvSpPr>
            <p:spPr>
              <a:xfrm>
                <a:off x="3907" y="2673"/>
                <a:ext cx="1" cy="763"/>
              </a:xfrm>
              <a:custGeom>
                <a:avLst/>
                <a:gdLst/>
                <a:ahLst/>
                <a:cxnLst/>
                <a:rect l="0" t="0" r="0" b="0"/>
                <a:pathLst>
                  <a:path w="1" h="2983">
                    <a:moveTo>
                      <a:pt x="0" y="0"/>
                    </a:moveTo>
                    <a:lnTo>
                      <a:pt x="0" y="2983"/>
                    </a:lnTo>
                    <a:lnTo>
                      <a:pt x="1" y="2983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7" name="任意多边形 19566"/>
              <p:cNvSpPr/>
              <p:nvPr/>
            </p:nvSpPr>
            <p:spPr>
              <a:xfrm>
                <a:off x="3155" y="2863"/>
                <a:ext cx="447" cy="142"/>
              </a:xfrm>
              <a:custGeom>
                <a:avLst/>
                <a:gdLst/>
                <a:ahLst/>
                <a:cxnLst/>
                <a:rect l="0" t="0" r="0" b="0"/>
                <a:pathLst>
                  <a:path w="1501" h="552">
                    <a:moveTo>
                      <a:pt x="1501" y="0"/>
                    </a:moveTo>
                    <a:lnTo>
                      <a:pt x="0" y="552"/>
                    </a:lnTo>
                    <a:lnTo>
                      <a:pt x="1" y="552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8" name="任意多边形 19567"/>
              <p:cNvSpPr/>
              <p:nvPr/>
            </p:nvSpPr>
            <p:spPr>
              <a:xfrm>
                <a:off x="3068" y="2673"/>
                <a:ext cx="839" cy="259"/>
              </a:xfrm>
              <a:custGeom>
                <a:avLst/>
                <a:gdLst/>
                <a:ahLst/>
                <a:cxnLst/>
                <a:rect l="0" t="0" r="0" b="0"/>
                <a:pathLst>
                  <a:path w="2817" h="1014">
                    <a:moveTo>
                      <a:pt x="2817" y="0"/>
                    </a:moveTo>
                    <a:lnTo>
                      <a:pt x="0" y="1014"/>
                    </a:lnTo>
                    <a:lnTo>
                      <a:pt x="1" y="1014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9" name="任意多边形 19568"/>
              <p:cNvSpPr/>
              <p:nvPr/>
            </p:nvSpPr>
            <p:spPr>
              <a:xfrm>
                <a:off x="3155" y="1605"/>
                <a:ext cx="447" cy="109"/>
              </a:xfrm>
              <a:custGeom>
                <a:avLst/>
                <a:gdLst/>
                <a:ahLst/>
                <a:cxnLst/>
                <a:rect l="0" t="0" r="0" b="0"/>
                <a:pathLst>
                  <a:path w="1501" h="431">
                    <a:moveTo>
                      <a:pt x="1501" y="0"/>
                    </a:moveTo>
                    <a:lnTo>
                      <a:pt x="0" y="431"/>
                    </a:lnTo>
                    <a:lnTo>
                      <a:pt x="1" y="43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70" name="任意多边形 19569"/>
              <p:cNvSpPr/>
              <p:nvPr/>
            </p:nvSpPr>
            <p:spPr>
              <a:xfrm>
                <a:off x="3068" y="3436"/>
                <a:ext cx="839" cy="284"/>
              </a:xfrm>
              <a:custGeom>
                <a:avLst/>
                <a:gdLst/>
                <a:ahLst/>
                <a:cxnLst/>
                <a:rect l="0" t="0" r="0" b="0"/>
                <a:pathLst>
                  <a:path w="2817" h="1113">
                    <a:moveTo>
                      <a:pt x="2817" y="0"/>
                    </a:moveTo>
                    <a:lnTo>
                      <a:pt x="0" y="1113"/>
                    </a:lnTo>
                    <a:lnTo>
                      <a:pt x="1" y="1113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61" name="文本框 19660"/>
            <p:cNvSpPr txBox="1"/>
            <p:nvPr/>
          </p:nvSpPr>
          <p:spPr>
            <a:xfrm>
              <a:off x="3744" y="1169"/>
              <a:ext cx="486" cy="480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4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4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4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662" name="文本框 19661"/>
            <p:cNvSpPr txBox="1"/>
            <p:nvPr/>
          </p:nvSpPr>
          <p:spPr>
            <a:xfrm>
              <a:off x="3953" y="2330"/>
              <a:ext cx="491" cy="442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40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</p:grpSp>
      <p:sp>
        <p:nvSpPr>
          <p:cNvPr id="19790" name="圆角矩形标注 19789"/>
          <p:cNvSpPr/>
          <p:nvPr/>
        </p:nvSpPr>
        <p:spPr>
          <a:xfrm>
            <a:off x="873125" y="5791200"/>
            <a:ext cx="1524000" cy="609600"/>
          </a:xfrm>
          <a:prstGeom prst="wedgeRoundRectCallout">
            <a:avLst>
              <a:gd name="adj1" fmla="val 172917"/>
              <a:gd name="adj2" fmla="val -350782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水</a:t>
            </a:r>
            <a:r>
              <a:rPr lang="zh-CN" altLang="en-US" sz="31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平线</a:t>
            </a:r>
            <a:endParaRPr lang="zh-CN" altLang="en-US" sz="31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9774" name="组合 19773"/>
          <p:cNvGrpSpPr/>
          <p:nvPr/>
        </p:nvGrpSpPr>
        <p:grpSpPr>
          <a:xfrm>
            <a:off x="1973263" y="2474913"/>
            <a:ext cx="4037012" cy="3363912"/>
            <a:chOff x="1225" y="1551"/>
            <a:chExt cx="2542" cy="2117"/>
          </a:xfrm>
        </p:grpSpPr>
        <p:sp>
          <p:nvSpPr>
            <p:cNvPr id="19664" name="文本框 19663"/>
            <p:cNvSpPr txBox="1"/>
            <p:nvPr/>
          </p:nvSpPr>
          <p:spPr>
            <a:xfrm>
              <a:off x="3117" y="2210"/>
              <a:ext cx="324" cy="404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683" name="文本框 19682"/>
            <p:cNvSpPr txBox="1"/>
            <p:nvPr/>
          </p:nvSpPr>
          <p:spPr>
            <a:xfrm>
              <a:off x="2075" y="1551"/>
              <a:ext cx="383" cy="44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d'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684" name="文本框 19683"/>
            <p:cNvSpPr txBox="1"/>
            <p:nvPr/>
          </p:nvSpPr>
          <p:spPr>
            <a:xfrm>
              <a:off x="3119" y="3117"/>
              <a:ext cx="294" cy="441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566" name="任意多边形 19565"/>
            <p:cNvSpPr/>
            <p:nvPr/>
          </p:nvSpPr>
          <p:spPr>
            <a:xfrm>
              <a:off x="2184" y="3163"/>
              <a:ext cx="1574" cy="505"/>
            </a:xfrm>
            <a:custGeom>
              <a:avLst/>
              <a:gdLst/>
              <a:ahLst/>
              <a:cxnLst/>
              <a:rect l="0" t="0" r="0" b="0"/>
              <a:pathLst>
                <a:path w="5288" h="1971">
                  <a:moveTo>
                    <a:pt x="5288" y="0"/>
                  </a:moveTo>
                  <a:lnTo>
                    <a:pt x="0" y="1971"/>
                  </a:lnTo>
                  <a:lnTo>
                    <a:pt x="1" y="1971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任意多边形 19595"/>
            <p:cNvSpPr/>
            <p:nvPr/>
          </p:nvSpPr>
          <p:spPr>
            <a:xfrm>
              <a:off x="1994" y="1851"/>
              <a:ext cx="680" cy="303"/>
            </a:xfrm>
            <a:custGeom>
              <a:avLst/>
              <a:gdLst/>
              <a:ahLst/>
              <a:cxnLst/>
              <a:rect l="0" t="0" r="0" b="0"/>
              <a:pathLst>
                <a:path w="2272" h="1179">
                  <a:moveTo>
                    <a:pt x="2272" y="117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任意多边形 19596"/>
            <p:cNvSpPr/>
            <p:nvPr/>
          </p:nvSpPr>
          <p:spPr>
            <a:xfrm>
              <a:off x="1225" y="1851"/>
              <a:ext cx="769" cy="306"/>
            </a:xfrm>
            <a:custGeom>
              <a:avLst/>
              <a:gdLst/>
              <a:ahLst/>
              <a:cxnLst/>
              <a:rect l="0" t="0" r="0" b="0"/>
              <a:pathLst>
                <a:path w="2580" h="1191">
                  <a:moveTo>
                    <a:pt x="2580" y="0"/>
                  </a:moveTo>
                  <a:lnTo>
                    <a:pt x="0" y="1191"/>
                  </a:lnTo>
                  <a:lnTo>
                    <a:pt x="1" y="1191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6" name="直接连接符 19735"/>
            <p:cNvSpPr/>
            <p:nvPr/>
          </p:nvSpPr>
          <p:spPr>
            <a:xfrm>
              <a:off x="3093" y="2350"/>
              <a:ext cx="0" cy="1018"/>
            </a:xfrm>
            <a:prstGeom prst="line">
              <a:avLst/>
            </a:prstGeom>
            <a:ln w="28575" cap="flat" cmpd="sng">
              <a:solidFill>
                <a:srgbClr val="6666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" name="直接连接符 19764"/>
            <p:cNvSpPr/>
            <p:nvPr/>
          </p:nvSpPr>
          <p:spPr>
            <a:xfrm rot="300000">
              <a:off x="2660" y="2160"/>
              <a:ext cx="144" cy="48"/>
            </a:xfrm>
            <a:prstGeom prst="line">
              <a:avLst/>
            </a:prstGeom>
            <a:ln w="28575" cap="flat" cmpd="sng">
              <a:solidFill>
                <a:srgbClr val="6666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" name="直接连接符 19765"/>
            <p:cNvSpPr/>
            <p:nvPr/>
          </p:nvSpPr>
          <p:spPr>
            <a:xfrm rot="21173487">
              <a:off x="2877" y="2230"/>
              <a:ext cx="96" cy="61"/>
            </a:xfrm>
            <a:prstGeom prst="line">
              <a:avLst/>
            </a:prstGeom>
            <a:ln w="28575" cap="flat" cmpd="sng">
              <a:solidFill>
                <a:srgbClr val="6666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" name="直接连接符 19766"/>
            <p:cNvSpPr/>
            <p:nvPr/>
          </p:nvSpPr>
          <p:spPr>
            <a:xfrm>
              <a:off x="3021" y="2304"/>
              <a:ext cx="96" cy="48"/>
            </a:xfrm>
            <a:prstGeom prst="line">
              <a:avLst/>
            </a:prstGeom>
            <a:ln w="28575" cap="flat" cmpd="sng">
              <a:solidFill>
                <a:srgbClr val="6666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" name="直接连接符 19767"/>
            <p:cNvSpPr/>
            <p:nvPr/>
          </p:nvSpPr>
          <p:spPr>
            <a:xfrm flipV="1">
              <a:off x="2183" y="2183"/>
              <a:ext cx="1584" cy="432"/>
            </a:xfrm>
            <a:prstGeom prst="line">
              <a:avLst/>
            </a:prstGeom>
            <a:ln w="28575" cap="flat" cmpd="sng">
              <a:solidFill>
                <a:srgbClr val="6666FF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802" name="组合 19801"/>
          <p:cNvGrpSpPr/>
          <p:nvPr/>
        </p:nvGrpSpPr>
        <p:grpSpPr>
          <a:xfrm>
            <a:off x="5799455" y="2780348"/>
            <a:ext cx="2185988" cy="2222500"/>
            <a:chOff x="3648" y="1773"/>
            <a:chExt cx="1377" cy="1400"/>
          </a:xfrm>
        </p:grpSpPr>
        <p:sp>
          <p:nvSpPr>
            <p:cNvPr id="19565" name="任意多边形 19564"/>
            <p:cNvSpPr/>
            <p:nvPr/>
          </p:nvSpPr>
          <p:spPr>
            <a:xfrm>
              <a:off x="3758" y="2175"/>
              <a:ext cx="2" cy="998"/>
            </a:xfrm>
            <a:custGeom>
              <a:avLst/>
              <a:gdLst/>
              <a:ahLst/>
              <a:cxnLst/>
              <a:rect l="0" t="0" r="0" b="0"/>
              <a:pathLst>
                <a:path w="1" h="3905">
                  <a:moveTo>
                    <a:pt x="0" y="0"/>
                  </a:moveTo>
                  <a:lnTo>
                    <a:pt x="0" y="3905"/>
                  </a:lnTo>
                  <a:lnTo>
                    <a:pt x="1" y="3905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800" name="组合 19799"/>
            <p:cNvGrpSpPr/>
            <p:nvPr/>
          </p:nvGrpSpPr>
          <p:grpSpPr>
            <a:xfrm>
              <a:off x="3648" y="1773"/>
              <a:ext cx="1377" cy="573"/>
              <a:chOff x="3648" y="1773"/>
              <a:chExt cx="1377" cy="573"/>
            </a:xfrm>
          </p:grpSpPr>
          <p:sp>
            <p:nvSpPr>
              <p:cNvPr id="19659" name="文本框 19658"/>
              <p:cNvSpPr txBox="1"/>
              <p:nvPr/>
            </p:nvSpPr>
            <p:spPr>
              <a:xfrm>
                <a:off x="3963" y="1773"/>
                <a:ext cx="1062" cy="442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46" tIns="45717" rIns="91446" bIns="45717" anchor="t">
                <a:spAutoFit/>
              </a:bodyPr>
              <a:lstStyle/>
              <a:p>
                <a:pPr lvl="0"/>
                <a:r>
                  <a:rPr lang="en-US" altLang="zh-CN" sz="40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40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40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'(d</a:t>
                </a:r>
                <a:r>
                  <a:rPr lang="en-US" altLang="zh-CN" sz="40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40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')</a:t>
                </a:r>
              </a:p>
            </p:txBody>
          </p:sp>
          <p:sp>
            <p:nvSpPr>
              <p:cNvPr id="19797" name="文本框 19796"/>
              <p:cNvSpPr txBox="1"/>
              <p:nvPr/>
            </p:nvSpPr>
            <p:spPr>
              <a:xfrm>
                <a:off x="3648" y="1942"/>
                <a:ext cx="248" cy="40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ctr"/>
                <a:r>
                  <a:rPr lang="en-US" altLang="zh-CN" sz="3600" b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</a:t>
                </a:r>
                <a:endParaRPr lang="en-US" altLang="zh-CN" sz="3600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9803" name="文本框 19802"/>
          <p:cNvSpPr txBox="1"/>
          <p:nvPr/>
        </p:nvSpPr>
        <p:spPr>
          <a:xfrm>
            <a:off x="7970838" y="6518275"/>
            <a:ext cx="1208087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本例展开图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9805" name="组合 19804"/>
          <p:cNvGrpSpPr/>
          <p:nvPr/>
        </p:nvGrpSpPr>
        <p:grpSpPr>
          <a:xfrm>
            <a:off x="5292725" y="1584325"/>
            <a:ext cx="1566863" cy="4672013"/>
            <a:chOff x="3312" y="998"/>
            <a:chExt cx="987" cy="2943"/>
          </a:xfrm>
        </p:grpSpPr>
        <p:grpSp>
          <p:nvGrpSpPr>
            <p:cNvPr id="19781" name="组合 19780"/>
            <p:cNvGrpSpPr/>
            <p:nvPr/>
          </p:nvGrpSpPr>
          <p:grpSpPr>
            <a:xfrm>
              <a:off x="3408" y="998"/>
              <a:ext cx="891" cy="2943"/>
              <a:chOff x="3408" y="996"/>
              <a:chExt cx="889" cy="2943"/>
            </a:xfrm>
          </p:grpSpPr>
          <p:sp>
            <p:nvSpPr>
              <p:cNvPr id="19663" name="文本框 19662"/>
              <p:cNvSpPr txBox="1"/>
              <p:nvPr/>
            </p:nvSpPr>
            <p:spPr>
              <a:xfrm>
                <a:off x="3833" y="3535"/>
                <a:ext cx="464" cy="40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439" rIns="91439">
                <a:spAutoFit/>
              </a:bodyPr>
              <a:lstStyle/>
              <a:p>
                <a:pPr lvl="0"/>
                <a:r>
                  <a:rPr lang="en-US" altLang="zh-CN" sz="3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3600" b="1" baseline="-2500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558" name="任意多边形 19557"/>
              <p:cNvSpPr/>
              <p:nvPr/>
            </p:nvSpPr>
            <p:spPr>
              <a:xfrm>
                <a:off x="3416" y="2509"/>
                <a:ext cx="561" cy="1062"/>
              </a:xfrm>
              <a:custGeom>
                <a:avLst/>
                <a:gdLst/>
                <a:ahLst/>
                <a:cxnLst/>
                <a:rect l="0" t="0" r="0" b="0"/>
                <a:pathLst>
                  <a:path w="1887" h="4137">
                    <a:moveTo>
                      <a:pt x="1887" y="413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" name="任意多边形 19558"/>
              <p:cNvSpPr/>
              <p:nvPr/>
            </p:nvSpPr>
            <p:spPr>
              <a:xfrm>
                <a:off x="3416" y="996"/>
                <a:ext cx="1" cy="1513"/>
              </a:xfrm>
              <a:custGeom>
                <a:avLst/>
                <a:gdLst/>
                <a:ahLst/>
                <a:cxnLst/>
                <a:rect l="0" t="0" r="0" b="0"/>
                <a:pathLst>
                  <a:path w="1" h="5909">
                    <a:moveTo>
                      <a:pt x="0" y="590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" name="任意多边形 19559"/>
              <p:cNvSpPr/>
              <p:nvPr/>
            </p:nvSpPr>
            <p:spPr>
              <a:xfrm>
                <a:off x="3416" y="996"/>
                <a:ext cx="561" cy="1060"/>
              </a:xfrm>
              <a:custGeom>
                <a:avLst/>
                <a:gdLst/>
                <a:ahLst/>
                <a:cxnLst/>
                <a:rect l="0" t="0" r="0" b="0"/>
                <a:pathLst>
                  <a:path w="1888" h="4137">
                    <a:moveTo>
                      <a:pt x="0" y="0"/>
                    </a:moveTo>
                    <a:lnTo>
                      <a:pt x="1887" y="4137"/>
                    </a:lnTo>
                    <a:lnTo>
                      <a:pt x="1888" y="4137"/>
                    </a:ln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" name="任意多边形 19560"/>
              <p:cNvSpPr/>
              <p:nvPr/>
            </p:nvSpPr>
            <p:spPr>
              <a:xfrm>
                <a:off x="3977" y="2056"/>
                <a:ext cx="2" cy="1515"/>
              </a:xfrm>
              <a:custGeom>
                <a:avLst/>
                <a:gdLst/>
                <a:ahLst/>
                <a:cxnLst/>
                <a:rect l="0" t="0" r="0" b="0"/>
                <a:pathLst>
                  <a:path w="1" h="5909">
                    <a:moveTo>
                      <a:pt x="0" y="0"/>
                    </a:moveTo>
                    <a:lnTo>
                      <a:pt x="0" y="5909"/>
                    </a:lnTo>
                    <a:lnTo>
                      <a:pt x="1" y="5909"/>
                    </a:ln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8" name="直接连接符 19777"/>
              <p:cNvSpPr/>
              <p:nvPr/>
            </p:nvSpPr>
            <p:spPr>
              <a:xfrm rot="21480000">
                <a:off x="3408" y="2400"/>
                <a:ext cx="576" cy="288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98" name="组合 19697"/>
            <p:cNvGrpSpPr/>
            <p:nvPr/>
          </p:nvGrpSpPr>
          <p:grpSpPr>
            <a:xfrm>
              <a:off x="3600" y="3204"/>
              <a:ext cx="192" cy="96"/>
              <a:chOff x="3648" y="3216"/>
              <a:chExt cx="192" cy="96"/>
            </a:xfrm>
          </p:grpSpPr>
          <p:sp>
            <p:nvSpPr>
              <p:cNvPr id="19696" name="直接连接符 19695"/>
              <p:cNvSpPr/>
              <p:nvPr/>
            </p:nvSpPr>
            <p:spPr>
              <a:xfrm>
                <a:off x="3648" y="3216"/>
                <a:ext cx="48" cy="9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97" name="直接连接符 19696"/>
              <p:cNvSpPr/>
              <p:nvPr/>
            </p:nvSpPr>
            <p:spPr>
              <a:xfrm flipV="1">
                <a:off x="3696" y="3264"/>
                <a:ext cx="144" cy="48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804" name="文本框 19803"/>
            <p:cNvSpPr txBox="1"/>
            <p:nvPr/>
          </p:nvSpPr>
          <p:spPr>
            <a:xfrm>
              <a:off x="3312" y="1184"/>
              <a:ext cx="385" cy="36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9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94" grpId="0" bldLvl="0" animBg="1"/>
      <p:bldP spid="1979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40" name="组合 31839"/>
          <p:cNvGrpSpPr/>
          <p:nvPr/>
        </p:nvGrpSpPr>
        <p:grpSpPr>
          <a:xfrm>
            <a:off x="-468312" y="2209800"/>
            <a:ext cx="5208587" cy="4192588"/>
            <a:chOff x="288" y="672"/>
            <a:chExt cx="4665" cy="3459"/>
          </a:xfrm>
        </p:grpSpPr>
        <p:sp>
          <p:nvSpPr>
            <p:cNvPr id="31746" name="任意多边形 31745"/>
            <p:cNvSpPr/>
            <p:nvPr/>
          </p:nvSpPr>
          <p:spPr>
            <a:xfrm>
              <a:off x="2931" y="2973"/>
              <a:ext cx="1" cy="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7" name="任意多边形 31746"/>
            <p:cNvSpPr/>
            <p:nvPr/>
          </p:nvSpPr>
          <p:spPr>
            <a:xfrm>
              <a:off x="1614" y="1938"/>
              <a:ext cx="2" cy="3"/>
            </a:xfrm>
            <a:custGeom>
              <a:avLst/>
              <a:gdLst/>
              <a:ahLst/>
              <a:cxnLst/>
              <a:rect l="0" t="0" r="0" b="0"/>
              <a:pathLst>
                <a:path w="1" h="16">
                  <a:moveTo>
                    <a:pt x="0" y="1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8" name="任意多边形 31747"/>
            <p:cNvSpPr/>
            <p:nvPr/>
          </p:nvSpPr>
          <p:spPr>
            <a:xfrm>
              <a:off x="2398" y="2659"/>
              <a:ext cx="2" cy="2"/>
            </a:xfrm>
            <a:custGeom>
              <a:avLst/>
              <a:gdLst/>
              <a:ahLst/>
              <a:cxnLst/>
              <a:rect l="0" t="0" r="0" b="0"/>
              <a:pathLst>
                <a:path w="5" h="2">
                  <a:moveTo>
                    <a:pt x="5" y="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文本框 31748"/>
            <p:cNvSpPr txBox="1"/>
            <p:nvPr/>
          </p:nvSpPr>
          <p:spPr>
            <a:xfrm>
              <a:off x="4418" y="2232"/>
              <a:ext cx="0" cy="301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endParaRPr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750" name="文本框 31749"/>
            <p:cNvSpPr txBox="1"/>
            <p:nvPr/>
          </p:nvSpPr>
          <p:spPr>
            <a:xfrm>
              <a:off x="4625" y="2441"/>
              <a:ext cx="0" cy="302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endParaRPr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752" name="文本框 31751"/>
            <p:cNvSpPr txBox="1"/>
            <p:nvPr/>
          </p:nvSpPr>
          <p:spPr>
            <a:xfrm>
              <a:off x="288" y="3741"/>
              <a:ext cx="0" cy="390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endParaRPr sz="31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1754" name="组合 31753"/>
            <p:cNvGrpSpPr/>
            <p:nvPr/>
          </p:nvGrpSpPr>
          <p:grpSpPr>
            <a:xfrm>
              <a:off x="3068" y="1602"/>
              <a:ext cx="839" cy="2119"/>
              <a:chOff x="3068" y="1602"/>
              <a:chExt cx="839" cy="2119"/>
            </a:xfrm>
          </p:grpSpPr>
          <p:sp>
            <p:nvSpPr>
              <p:cNvPr id="31755" name="任意多边形 31754"/>
              <p:cNvSpPr/>
              <p:nvPr/>
            </p:nvSpPr>
            <p:spPr>
              <a:xfrm>
                <a:off x="3601" y="1602"/>
                <a:ext cx="305" cy="1070"/>
              </a:xfrm>
              <a:custGeom>
                <a:avLst/>
                <a:gdLst/>
                <a:ahLst/>
                <a:cxnLst/>
                <a:rect l="0" t="0" r="0" b="0"/>
                <a:pathLst>
                  <a:path w="1020" h="4176">
                    <a:moveTo>
                      <a:pt x="0" y="0"/>
                    </a:moveTo>
                    <a:lnTo>
                      <a:pt x="1019" y="4176"/>
                    </a:lnTo>
                    <a:lnTo>
                      <a:pt x="1020" y="4176"/>
                    </a:lnTo>
                  </a:path>
                </a:pathLst>
              </a:custGeom>
              <a:noFill/>
              <a:ln w="571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6" name="任意多边形 31755"/>
              <p:cNvSpPr/>
              <p:nvPr/>
            </p:nvSpPr>
            <p:spPr>
              <a:xfrm>
                <a:off x="3601" y="1602"/>
                <a:ext cx="1" cy="1260"/>
              </a:xfrm>
              <a:custGeom>
                <a:avLst/>
                <a:gdLst/>
                <a:ahLst/>
                <a:cxnLst/>
                <a:rect l="0" t="0" r="0" b="0"/>
                <a:pathLst>
                  <a:path w="1" h="4924">
                    <a:moveTo>
                      <a:pt x="0" y="0"/>
                    </a:moveTo>
                    <a:lnTo>
                      <a:pt x="0" y="4924"/>
                    </a:lnTo>
                    <a:lnTo>
                      <a:pt x="1" y="4924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7" name="任意多边形 31756"/>
              <p:cNvSpPr/>
              <p:nvPr/>
            </p:nvSpPr>
            <p:spPr>
              <a:xfrm>
                <a:off x="3906" y="2672"/>
                <a:ext cx="1" cy="764"/>
              </a:xfrm>
              <a:custGeom>
                <a:avLst/>
                <a:gdLst/>
                <a:ahLst/>
                <a:cxnLst/>
                <a:rect l="0" t="0" r="0" b="0"/>
                <a:pathLst>
                  <a:path w="1" h="2983">
                    <a:moveTo>
                      <a:pt x="0" y="0"/>
                    </a:moveTo>
                    <a:lnTo>
                      <a:pt x="0" y="2983"/>
                    </a:lnTo>
                    <a:lnTo>
                      <a:pt x="1" y="2983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8" name="任意多边形 31757"/>
              <p:cNvSpPr/>
              <p:nvPr/>
            </p:nvSpPr>
            <p:spPr>
              <a:xfrm>
                <a:off x="3761" y="2163"/>
                <a:ext cx="2" cy="1000"/>
              </a:xfrm>
              <a:custGeom>
                <a:avLst/>
                <a:gdLst/>
                <a:ahLst/>
                <a:cxnLst/>
                <a:rect l="0" t="0" r="0" b="0"/>
                <a:pathLst>
                  <a:path w="1" h="3905">
                    <a:moveTo>
                      <a:pt x="0" y="0"/>
                    </a:moveTo>
                    <a:lnTo>
                      <a:pt x="0" y="3905"/>
                    </a:lnTo>
                    <a:lnTo>
                      <a:pt x="1" y="3905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" name="任意多边形 31758"/>
              <p:cNvSpPr/>
              <p:nvPr/>
            </p:nvSpPr>
            <p:spPr>
              <a:xfrm>
                <a:off x="3155" y="2862"/>
                <a:ext cx="446" cy="143"/>
              </a:xfrm>
              <a:custGeom>
                <a:avLst/>
                <a:gdLst/>
                <a:ahLst/>
                <a:cxnLst/>
                <a:rect l="0" t="0" r="0" b="0"/>
                <a:pathLst>
                  <a:path w="1501" h="552">
                    <a:moveTo>
                      <a:pt x="1501" y="0"/>
                    </a:moveTo>
                    <a:lnTo>
                      <a:pt x="0" y="552"/>
                    </a:lnTo>
                    <a:lnTo>
                      <a:pt x="1" y="552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任意多边形 31759"/>
              <p:cNvSpPr/>
              <p:nvPr/>
            </p:nvSpPr>
            <p:spPr>
              <a:xfrm>
                <a:off x="3068" y="2672"/>
                <a:ext cx="838" cy="260"/>
              </a:xfrm>
              <a:custGeom>
                <a:avLst/>
                <a:gdLst/>
                <a:ahLst/>
                <a:cxnLst/>
                <a:rect l="0" t="0" r="0" b="0"/>
                <a:pathLst>
                  <a:path w="2817" h="1014">
                    <a:moveTo>
                      <a:pt x="2817" y="0"/>
                    </a:moveTo>
                    <a:lnTo>
                      <a:pt x="0" y="1014"/>
                    </a:lnTo>
                    <a:lnTo>
                      <a:pt x="1" y="1014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任意多边形 31760"/>
              <p:cNvSpPr/>
              <p:nvPr/>
            </p:nvSpPr>
            <p:spPr>
              <a:xfrm>
                <a:off x="3155" y="1602"/>
                <a:ext cx="446" cy="109"/>
              </a:xfrm>
              <a:custGeom>
                <a:avLst/>
                <a:gdLst/>
                <a:ahLst/>
                <a:cxnLst/>
                <a:rect l="0" t="0" r="0" b="0"/>
                <a:pathLst>
                  <a:path w="1501" h="431">
                    <a:moveTo>
                      <a:pt x="1501" y="0"/>
                    </a:moveTo>
                    <a:lnTo>
                      <a:pt x="0" y="431"/>
                    </a:lnTo>
                    <a:lnTo>
                      <a:pt x="1" y="431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2" name="任意多边形 31761"/>
              <p:cNvSpPr/>
              <p:nvPr/>
            </p:nvSpPr>
            <p:spPr>
              <a:xfrm>
                <a:off x="3068" y="3436"/>
                <a:ext cx="838" cy="285"/>
              </a:xfrm>
              <a:custGeom>
                <a:avLst/>
                <a:gdLst/>
                <a:ahLst/>
                <a:cxnLst/>
                <a:rect l="0" t="0" r="0" b="0"/>
                <a:pathLst>
                  <a:path w="2817" h="1113">
                    <a:moveTo>
                      <a:pt x="2817" y="0"/>
                    </a:moveTo>
                    <a:lnTo>
                      <a:pt x="0" y="1113"/>
                    </a:lnTo>
                    <a:lnTo>
                      <a:pt x="1" y="1113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63" name="组合 31762"/>
              <p:cNvGrpSpPr/>
              <p:nvPr/>
            </p:nvGrpSpPr>
            <p:grpSpPr>
              <a:xfrm>
                <a:off x="3624" y="3194"/>
                <a:ext cx="192" cy="96"/>
                <a:chOff x="3648" y="3216"/>
                <a:chExt cx="192" cy="96"/>
              </a:xfrm>
            </p:grpSpPr>
            <p:sp>
              <p:nvSpPr>
                <p:cNvPr id="31764" name="直接连接符 31763"/>
                <p:cNvSpPr/>
                <p:nvPr/>
              </p:nvSpPr>
              <p:spPr>
                <a:xfrm>
                  <a:off x="3648" y="3216"/>
                  <a:ext cx="48" cy="96"/>
                </a:xfrm>
                <a:prstGeom prst="line">
                  <a:avLst/>
                </a:prstGeom>
                <a:ln w="158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" name="直接连接符 31764"/>
                <p:cNvSpPr/>
                <p:nvPr/>
              </p:nvSpPr>
              <p:spPr>
                <a:xfrm flipV="1">
                  <a:off x="3696" y="3264"/>
                  <a:ext cx="144" cy="48"/>
                </a:xfrm>
                <a:prstGeom prst="line">
                  <a:avLst/>
                </a:prstGeom>
                <a:ln w="158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766" name="文本框 31765"/>
            <p:cNvSpPr txBox="1"/>
            <p:nvPr/>
          </p:nvSpPr>
          <p:spPr>
            <a:xfrm>
              <a:off x="3939" y="762"/>
              <a:ext cx="0" cy="391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endParaRPr sz="31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1767" name="组合 31766"/>
            <p:cNvGrpSpPr/>
            <p:nvPr/>
          </p:nvGrpSpPr>
          <p:grpSpPr>
            <a:xfrm>
              <a:off x="746" y="672"/>
              <a:ext cx="4207" cy="3451"/>
              <a:chOff x="749" y="672"/>
              <a:chExt cx="4207" cy="3451"/>
            </a:xfrm>
          </p:grpSpPr>
          <p:grpSp>
            <p:nvGrpSpPr>
              <p:cNvPr id="31768" name="组合 31767"/>
              <p:cNvGrpSpPr/>
              <p:nvPr/>
            </p:nvGrpSpPr>
            <p:grpSpPr>
              <a:xfrm>
                <a:off x="749" y="672"/>
                <a:ext cx="4207" cy="3451"/>
                <a:chOff x="749" y="672"/>
                <a:chExt cx="4207" cy="3451"/>
              </a:xfrm>
            </p:grpSpPr>
            <p:sp>
              <p:nvSpPr>
                <p:cNvPr id="31769" name="任意多边形 31768"/>
                <p:cNvSpPr/>
                <p:nvPr/>
              </p:nvSpPr>
              <p:spPr>
                <a:xfrm rot="21540000">
                  <a:off x="2187" y="1702"/>
                  <a:ext cx="968" cy="12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8" h="1248">
                      <a:moveTo>
                        <a:pt x="0" y="912"/>
                      </a:moveTo>
                      <a:lnTo>
                        <a:pt x="1008" y="0"/>
                      </a:lnTo>
                      <a:lnTo>
                        <a:pt x="912" y="1248"/>
                      </a:lnTo>
                      <a:lnTo>
                        <a:pt x="0" y="91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587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70" name="组合 31769"/>
                <p:cNvGrpSpPr/>
                <p:nvPr/>
              </p:nvGrpSpPr>
              <p:grpSpPr>
                <a:xfrm>
                  <a:off x="1230" y="1398"/>
                  <a:ext cx="1927" cy="2323"/>
                  <a:chOff x="1228" y="1398"/>
                  <a:chExt cx="1927" cy="2323"/>
                </a:xfrm>
              </p:grpSpPr>
              <p:sp>
                <p:nvSpPr>
                  <p:cNvPr id="31771" name="任意多边形 31770"/>
                  <p:cNvSpPr/>
                  <p:nvPr/>
                </p:nvSpPr>
                <p:spPr>
                  <a:xfrm>
                    <a:off x="2686" y="2790"/>
                    <a:ext cx="469" cy="21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77" h="836">
                        <a:moveTo>
                          <a:pt x="1577" y="836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2" name="任意多边形 31771"/>
                  <p:cNvSpPr/>
                  <p:nvPr/>
                </p:nvSpPr>
                <p:spPr>
                  <a:xfrm>
                    <a:off x="1228" y="3235"/>
                    <a:ext cx="959" cy="4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06" h="1695">
                        <a:moveTo>
                          <a:pt x="3206" y="1695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3" name="任意多边形 31772"/>
                  <p:cNvSpPr/>
                  <p:nvPr/>
                </p:nvSpPr>
                <p:spPr>
                  <a:xfrm>
                    <a:off x="1228" y="2157"/>
                    <a:ext cx="959" cy="4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06" h="1753">
                        <a:moveTo>
                          <a:pt x="3206" y="1753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4" name="任意多边形 31773"/>
                  <p:cNvSpPr/>
                  <p:nvPr/>
                </p:nvSpPr>
                <p:spPr>
                  <a:xfrm>
                    <a:off x="1623" y="3051"/>
                    <a:ext cx="1445" cy="6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839" h="2618">
                        <a:moveTo>
                          <a:pt x="4839" y="261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5" name="任意多边形 31774"/>
                  <p:cNvSpPr/>
                  <p:nvPr/>
                </p:nvSpPr>
                <p:spPr>
                  <a:xfrm>
                    <a:off x="1616" y="2253"/>
                    <a:ext cx="633" cy="2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16" h="1153">
                        <a:moveTo>
                          <a:pt x="2116" y="1153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6" name="任意多边形 31775"/>
                  <p:cNvSpPr/>
                  <p:nvPr/>
                </p:nvSpPr>
                <p:spPr>
                  <a:xfrm>
                    <a:off x="2430" y="1398"/>
                    <a:ext cx="725" cy="3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2" h="1228">
                        <a:moveTo>
                          <a:pt x="2432" y="122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77" name="组合 31776"/>
                <p:cNvGrpSpPr/>
                <p:nvPr/>
              </p:nvGrpSpPr>
              <p:grpSpPr>
                <a:xfrm>
                  <a:off x="2165" y="2836"/>
                  <a:ext cx="2424" cy="1106"/>
                  <a:chOff x="2163" y="2836"/>
                  <a:chExt cx="2424" cy="1106"/>
                </a:xfrm>
              </p:grpSpPr>
              <p:sp>
                <p:nvSpPr>
                  <p:cNvPr id="31778" name="文本框 31777"/>
                  <p:cNvSpPr txBox="1"/>
                  <p:nvPr/>
                </p:nvSpPr>
                <p:spPr>
                  <a:xfrm>
                    <a:off x="2720" y="2836"/>
                    <a:ext cx="182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31779" name="文本框 31778"/>
                  <p:cNvSpPr txBox="1"/>
                  <p:nvPr/>
                </p:nvSpPr>
                <p:spPr>
                  <a:xfrm>
                    <a:off x="2163" y="3592"/>
                    <a:ext cx="136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31780" name="文本框 31779"/>
                  <p:cNvSpPr txBox="1"/>
                  <p:nvPr/>
                </p:nvSpPr>
                <p:spPr>
                  <a:xfrm>
                    <a:off x="2858" y="3641"/>
                    <a:ext cx="152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31781" name="文本框 31780"/>
                  <p:cNvSpPr txBox="1"/>
                  <p:nvPr/>
                </p:nvSpPr>
                <p:spPr>
                  <a:xfrm>
                    <a:off x="3135" y="2888"/>
                    <a:ext cx="121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c</a:t>
                    </a:r>
                  </a:p>
                </p:txBody>
              </p:sp>
              <p:sp>
                <p:nvSpPr>
                  <p:cNvPr id="31782" name="文本框 31781"/>
                  <p:cNvSpPr txBox="1"/>
                  <p:nvPr/>
                </p:nvSpPr>
                <p:spPr>
                  <a:xfrm>
                    <a:off x="4375" y="2918"/>
                    <a:ext cx="212" cy="302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H</a:t>
                    </a:r>
                  </a:p>
                </p:txBody>
              </p:sp>
              <p:sp>
                <p:nvSpPr>
                  <p:cNvPr id="31783" name="任意多边形 31782"/>
                  <p:cNvSpPr/>
                  <p:nvPr/>
                </p:nvSpPr>
                <p:spPr>
                  <a:xfrm>
                    <a:off x="3078" y="2987"/>
                    <a:ext cx="87" cy="7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8" h="2797">
                        <a:moveTo>
                          <a:pt x="298" y="0"/>
                        </a:moveTo>
                        <a:lnTo>
                          <a:pt x="0" y="2797"/>
                        </a:lnTo>
                        <a:lnTo>
                          <a:pt x="1" y="2797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4" name="任意多边形 31783"/>
                  <p:cNvSpPr/>
                  <p:nvPr/>
                </p:nvSpPr>
                <p:spPr>
                  <a:xfrm>
                    <a:off x="2197" y="3650"/>
                    <a:ext cx="881" cy="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56" h="205">
                        <a:moveTo>
                          <a:pt x="2956" y="205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5" name="任意多边形 31784"/>
                  <p:cNvSpPr/>
                  <p:nvPr/>
                </p:nvSpPr>
                <p:spPr>
                  <a:xfrm>
                    <a:off x="2197" y="2987"/>
                    <a:ext cx="968" cy="6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53" h="2591">
                        <a:moveTo>
                          <a:pt x="3253" y="0"/>
                        </a:moveTo>
                        <a:lnTo>
                          <a:pt x="0" y="2591"/>
                        </a:lnTo>
                        <a:lnTo>
                          <a:pt x="1" y="2591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86" name="组合 31785"/>
                <p:cNvGrpSpPr/>
                <p:nvPr/>
              </p:nvGrpSpPr>
              <p:grpSpPr>
                <a:xfrm>
                  <a:off x="749" y="840"/>
                  <a:ext cx="2225" cy="2751"/>
                  <a:chOff x="769" y="818"/>
                  <a:chExt cx="2225" cy="2751"/>
                </a:xfrm>
              </p:grpSpPr>
              <p:sp>
                <p:nvSpPr>
                  <p:cNvPr id="31787" name="文本框 31786"/>
                  <p:cNvSpPr txBox="1"/>
                  <p:nvPr/>
                </p:nvSpPr>
                <p:spPr>
                  <a:xfrm>
                    <a:off x="1866" y="2485"/>
                    <a:ext cx="198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31788" name="文本框 31787"/>
                  <p:cNvSpPr txBox="1"/>
                  <p:nvPr/>
                </p:nvSpPr>
                <p:spPr>
                  <a:xfrm>
                    <a:off x="769" y="3268"/>
                    <a:ext cx="197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31789" name="任意多边形 31788"/>
                  <p:cNvSpPr/>
                  <p:nvPr/>
                </p:nvSpPr>
                <p:spPr>
                  <a:xfrm>
                    <a:off x="1624" y="1380"/>
                    <a:ext cx="816" cy="8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33" h="3343">
                        <a:moveTo>
                          <a:pt x="2733" y="0"/>
                        </a:moveTo>
                        <a:lnTo>
                          <a:pt x="0" y="3343"/>
                        </a:lnTo>
                        <a:lnTo>
                          <a:pt x="1" y="3343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0" name="任意多边形 31789"/>
                  <p:cNvSpPr/>
                  <p:nvPr/>
                </p:nvSpPr>
                <p:spPr>
                  <a:xfrm>
                    <a:off x="1238" y="2139"/>
                    <a:ext cx="386" cy="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94" h="381">
                        <a:moveTo>
                          <a:pt x="1294" y="381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1" name="任意多边形 31790"/>
                  <p:cNvSpPr/>
                  <p:nvPr/>
                </p:nvSpPr>
                <p:spPr>
                  <a:xfrm>
                    <a:off x="1238" y="1380"/>
                    <a:ext cx="1202" cy="75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27" h="2962">
                        <a:moveTo>
                          <a:pt x="4027" y="0"/>
                        </a:moveTo>
                        <a:lnTo>
                          <a:pt x="0" y="2962"/>
                        </a:lnTo>
                        <a:lnTo>
                          <a:pt x="1" y="2962"/>
                        </a:lnTo>
                      </a:path>
                    </a:pathLst>
                  </a:cu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2" name="文本框 31791"/>
                  <p:cNvSpPr txBox="1"/>
                  <p:nvPr/>
                </p:nvSpPr>
                <p:spPr>
                  <a:xfrm>
                    <a:off x="2714" y="1551"/>
                    <a:ext cx="198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C</a:t>
                    </a:r>
                  </a:p>
                </p:txBody>
              </p:sp>
              <p:sp>
                <p:nvSpPr>
                  <p:cNvPr id="31793" name="文本框 31792"/>
                  <p:cNvSpPr txBox="1"/>
                  <p:nvPr/>
                </p:nvSpPr>
                <p:spPr>
                  <a:xfrm>
                    <a:off x="1056" y="1792"/>
                    <a:ext cx="212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a'</a:t>
                    </a:r>
                  </a:p>
                </p:txBody>
              </p:sp>
              <p:sp>
                <p:nvSpPr>
                  <p:cNvPr id="31794" name="文本框 31793"/>
                  <p:cNvSpPr txBox="1"/>
                  <p:nvPr/>
                </p:nvSpPr>
                <p:spPr>
                  <a:xfrm>
                    <a:off x="1736" y="2036"/>
                    <a:ext cx="295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 b'</a:t>
                    </a:r>
                  </a:p>
                </p:txBody>
              </p:sp>
              <p:sp>
                <p:nvSpPr>
                  <p:cNvPr id="31795" name="文本框 31794"/>
                  <p:cNvSpPr txBox="1"/>
                  <p:nvPr/>
                </p:nvSpPr>
                <p:spPr>
                  <a:xfrm>
                    <a:off x="2171" y="1141"/>
                    <a:ext cx="196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c'</a:t>
                    </a:r>
                  </a:p>
                </p:txBody>
              </p:sp>
              <p:sp>
                <p:nvSpPr>
                  <p:cNvPr id="31796" name="文本框 31795"/>
                  <p:cNvSpPr txBox="1"/>
                  <p:nvPr/>
                </p:nvSpPr>
                <p:spPr>
                  <a:xfrm>
                    <a:off x="2796" y="818"/>
                    <a:ext cx="198" cy="301"/>
                  </a:xfrm>
                  <a:prstGeom prst="rect">
                    <a:avLst/>
                  </a:prstGeom>
                  <a:noFill/>
                  <a:ln w="15875">
                    <a:noFill/>
                    <a:miter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lvl="0"/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V</a:t>
                    </a:r>
                  </a:p>
                </p:txBody>
              </p:sp>
            </p:grpSp>
            <p:grpSp>
              <p:nvGrpSpPr>
                <p:cNvPr id="31797" name="组合 31796"/>
                <p:cNvGrpSpPr/>
                <p:nvPr/>
              </p:nvGrpSpPr>
              <p:grpSpPr>
                <a:xfrm>
                  <a:off x="1058" y="672"/>
                  <a:ext cx="3898" cy="3451"/>
                  <a:chOff x="1056" y="672"/>
                  <a:chExt cx="3898" cy="3451"/>
                </a:xfrm>
              </p:grpSpPr>
              <p:sp>
                <p:nvSpPr>
                  <p:cNvPr id="31798" name="任意多边形 31797"/>
                  <p:cNvSpPr/>
                  <p:nvPr/>
                </p:nvSpPr>
                <p:spPr>
                  <a:xfrm>
                    <a:off x="3108" y="2321"/>
                    <a:ext cx="82" cy="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6" h="148">
                        <a:moveTo>
                          <a:pt x="0" y="148"/>
                        </a:moveTo>
                        <a:lnTo>
                          <a:pt x="274" y="0"/>
                        </a:lnTo>
                        <a:lnTo>
                          <a:pt x="276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799" name="组合 31798"/>
                  <p:cNvGrpSpPr/>
                  <p:nvPr/>
                </p:nvGrpSpPr>
                <p:grpSpPr>
                  <a:xfrm>
                    <a:off x="1056" y="672"/>
                    <a:ext cx="3898" cy="3451"/>
                    <a:chOff x="1056" y="672"/>
                    <a:chExt cx="3898" cy="3451"/>
                  </a:xfrm>
                </p:grpSpPr>
                <p:sp>
                  <p:nvSpPr>
                    <p:cNvPr id="31800" name="任意多边形 31799"/>
                    <p:cNvSpPr/>
                    <p:nvPr/>
                  </p:nvSpPr>
                  <p:spPr>
                    <a:xfrm>
                      <a:off x="1056" y="3305"/>
                      <a:ext cx="1754" cy="81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881" h="3191">
                          <a:moveTo>
                            <a:pt x="0" y="0"/>
                          </a:moveTo>
                          <a:lnTo>
                            <a:pt x="5880" y="3191"/>
                          </a:lnTo>
                          <a:lnTo>
                            <a:pt x="5881" y="3191"/>
                          </a:lnTo>
                        </a:path>
                      </a:pathLst>
                    </a:custGeom>
                    <a:noFill/>
                    <a:ln w="571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1" name="任意多边形 31800"/>
                    <p:cNvSpPr/>
                    <p:nvPr/>
                  </p:nvSpPr>
                  <p:spPr>
                    <a:xfrm>
                      <a:off x="2810" y="3124"/>
                      <a:ext cx="2144" cy="9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7" h="3901">
                          <a:moveTo>
                            <a:pt x="0" y="3901"/>
                          </a:moveTo>
                          <a:lnTo>
                            <a:pt x="7186" y="0"/>
                          </a:lnTo>
                          <a:lnTo>
                            <a:pt x="7187" y="0"/>
                          </a:lnTo>
                        </a:path>
                      </a:pathLst>
                    </a:custGeom>
                    <a:noFill/>
                    <a:ln w="571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2" name="任意多边形 31801"/>
                    <p:cNvSpPr/>
                    <p:nvPr/>
                  </p:nvSpPr>
                  <p:spPr>
                    <a:xfrm>
                      <a:off x="3199" y="2321"/>
                      <a:ext cx="1753" cy="8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880" h="3137">
                          <a:moveTo>
                            <a:pt x="5880" y="3137"/>
                          </a:moveTo>
                          <a:lnTo>
                            <a:pt x="0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3" name="任意多边形 31802"/>
                    <p:cNvSpPr/>
                    <p:nvPr/>
                  </p:nvSpPr>
                  <p:spPr>
                    <a:xfrm>
                      <a:off x="1110" y="2686"/>
                      <a:ext cx="1305" cy="60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371" h="2371">
                          <a:moveTo>
                            <a:pt x="0" y="2371"/>
                          </a:moveTo>
                          <a:lnTo>
                            <a:pt x="4370" y="0"/>
                          </a:lnTo>
                          <a:lnTo>
                            <a:pt x="4371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4" name="任意多边形 31803"/>
                    <p:cNvSpPr/>
                    <p:nvPr/>
                  </p:nvSpPr>
                  <p:spPr>
                    <a:xfrm>
                      <a:off x="3199" y="672"/>
                      <a:ext cx="1" cy="164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" h="6436">
                          <a:moveTo>
                            <a:pt x="0" y="6436"/>
                          </a:moveTo>
                          <a:lnTo>
                            <a:pt x="0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5" name="任意多边形 31804"/>
                    <p:cNvSpPr/>
                    <p:nvPr/>
                  </p:nvSpPr>
                  <p:spPr>
                    <a:xfrm>
                      <a:off x="1056" y="672"/>
                      <a:ext cx="2143" cy="9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6" h="3901">
                          <a:moveTo>
                            <a:pt x="7186" y="0"/>
                          </a:moveTo>
                          <a:lnTo>
                            <a:pt x="0" y="3901"/>
                          </a:lnTo>
                          <a:lnTo>
                            <a:pt x="1" y="3901"/>
                          </a:lnTo>
                        </a:path>
                      </a:pathLst>
                    </a:custGeom>
                    <a:noFill/>
                    <a:ln w="571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06" name="任意多边形 31805"/>
                    <p:cNvSpPr/>
                    <p:nvPr/>
                  </p:nvSpPr>
                  <p:spPr>
                    <a:xfrm>
                      <a:off x="1056" y="1671"/>
                      <a:ext cx="2" cy="163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6382">
                          <a:moveTo>
                            <a:pt x="0" y="0"/>
                          </a:moveTo>
                          <a:lnTo>
                            <a:pt x="0" y="6382"/>
                          </a:lnTo>
                          <a:lnTo>
                            <a:pt x="1" y="6382"/>
                          </a:lnTo>
                        </a:path>
                      </a:pathLst>
                    </a:custGeom>
                    <a:noFill/>
                    <a:ln w="571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31807" name="任意多边形 31806"/>
                <p:cNvSpPr/>
                <p:nvPr/>
              </p:nvSpPr>
              <p:spPr>
                <a:xfrm>
                  <a:off x="1230" y="2157"/>
                  <a:ext cx="2" cy="10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4207">
                      <a:moveTo>
                        <a:pt x="0" y="4207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08" name="任意多边形 31807"/>
              <p:cNvSpPr/>
              <p:nvPr/>
            </p:nvSpPr>
            <p:spPr>
              <a:xfrm>
                <a:off x="3157" y="1711"/>
                <a:ext cx="0" cy="1294"/>
              </a:xfrm>
              <a:custGeom>
                <a:avLst/>
                <a:gdLst/>
                <a:ahLst/>
                <a:cxnLst/>
                <a:rect l="0" t="0" r="0" b="0"/>
                <a:pathLst>
                  <a:path w="1" h="5045">
                    <a:moveTo>
                      <a:pt x="0" y="504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9" name="任意多边形 31808"/>
              <p:cNvSpPr/>
              <p:nvPr/>
            </p:nvSpPr>
            <p:spPr>
              <a:xfrm>
                <a:off x="3070" y="2865"/>
                <a:ext cx="0" cy="856"/>
              </a:xfrm>
              <a:custGeom>
                <a:avLst/>
                <a:gdLst/>
                <a:ahLst/>
                <a:cxnLst/>
                <a:rect l="0" t="0" r="0" b="0"/>
                <a:pathLst>
                  <a:path w="1" h="3345">
                    <a:moveTo>
                      <a:pt x="0" y="334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0" name="任意多边形 31809"/>
              <p:cNvSpPr/>
              <p:nvPr/>
            </p:nvSpPr>
            <p:spPr>
              <a:xfrm>
                <a:off x="2189" y="2606"/>
                <a:ext cx="0" cy="1062"/>
              </a:xfrm>
              <a:custGeom>
                <a:avLst/>
                <a:gdLst/>
                <a:ahLst/>
                <a:cxnLst/>
                <a:rect l="0" t="0" r="0" b="0"/>
                <a:pathLst>
                  <a:path w="1" h="4149">
                    <a:moveTo>
                      <a:pt x="0" y="414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1" name="任意多边形 31810"/>
              <p:cNvSpPr/>
              <p:nvPr/>
            </p:nvSpPr>
            <p:spPr>
              <a:xfrm>
                <a:off x="1619" y="2253"/>
                <a:ext cx="6" cy="798"/>
              </a:xfrm>
              <a:custGeom>
                <a:avLst/>
                <a:gdLst/>
                <a:ahLst/>
                <a:cxnLst/>
                <a:rect l="0" t="0" r="0" b="0"/>
                <a:pathLst>
                  <a:path w="20" h="3117">
                    <a:moveTo>
                      <a:pt x="20" y="31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2" name="任意多边形 31811"/>
              <p:cNvSpPr/>
              <p:nvPr/>
            </p:nvSpPr>
            <p:spPr>
              <a:xfrm>
                <a:off x="2432" y="1398"/>
                <a:ext cx="1" cy="982"/>
              </a:xfrm>
              <a:custGeom>
                <a:avLst/>
                <a:gdLst/>
                <a:ahLst/>
                <a:cxnLst/>
                <a:rect l="0" t="0" r="0" b="0"/>
                <a:pathLst>
                  <a:path w="1" h="3835">
                    <a:moveTo>
                      <a:pt x="0" y="383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13" name="组合 31812"/>
            <p:cNvGrpSpPr/>
            <p:nvPr/>
          </p:nvGrpSpPr>
          <p:grpSpPr>
            <a:xfrm>
              <a:off x="1225" y="1675"/>
              <a:ext cx="2542" cy="1993"/>
              <a:chOff x="1225" y="1675"/>
              <a:chExt cx="2542" cy="1993"/>
            </a:xfrm>
          </p:grpSpPr>
          <p:sp>
            <p:nvSpPr>
              <p:cNvPr id="31814" name="文本框 31813"/>
              <p:cNvSpPr txBox="1"/>
              <p:nvPr/>
            </p:nvSpPr>
            <p:spPr>
              <a:xfrm>
                <a:off x="3119" y="2301"/>
                <a:ext cx="197" cy="302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31815" name="文本框 31814"/>
              <p:cNvSpPr txBox="1"/>
              <p:nvPr/>
            </p:nvSpPr>
            <p:spPr>
              <a:xfrm>
                <a:off x="2074" y="1675"/>
                <a:ext cx="227" cy="302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d'</a:t>
                </a:r>
              </a:p>
            </p:txBody>
          </p:sp>
          <p:sp>
            <p:nvSpPr>
              <p:cNvPr id="31816" name="文本框 31815"/>
              <p:cNvSpPr txBox="1"/>
              <p:nvPr/>
            </p:nvSpPr>
            <p:spPr>
              <a:xfrm>
                <a:off x="3119" y="3242"/>
                <a:ext cx="152" cy="30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31817" name="任意多边形 31816"/>
              <p:cNvSpPr/>
              <p:nvPr/>
            </p:nvSpPr>
            <p:spPr>
              <a:xfrm>
                <a:off x="2184" y="3163"/>
                <a:ext cx="1574" cy="505"/>
              </a:xfrm>
              <a:custGeom>
                <a:avLst/>
                <a:gdLst/>
                <a:ahLst/>
                <a:cxnLst/>
                <a:rect l="0" t="0" r="0" b="0"/>
                <a:pathLst>
                  <a:path w="5288" h="1971">
                    <a:moveTo>
                      <a:pt x="5288" y="0"/>
                    </a:moveTo>
                    <a:lnTo>
                      <a:pt x="0" y="1971"/>
                    </a:lnTo>
                    <a:lnTo>
                      <a:pt x="1" y="1971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8" name="任意多边形 31817"/>
              <p:cNvSpPr/>
              <p:nvPr/>
            </p:nvSpPr>
            <p:spPr>
              <a:xfrm>
                <a:off x="1994" y="1851"/>
                <a:ext cx="680" cy="303"/>
              </a:xfrm>
              <a:custGeom>
                <a:avLst/>
                <a:gdLst/>
                <a:ahLst/>
                <a:cxnLst/>
                <a:rect l="0" t="0" r="0" b="0"/>
                <a:pathLst>
                  <a:path w="2272" h="1179">
                    <a:moveTo>
                      <a:pt x="2272" y="117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9" name="任意多边形 31818"/>
              <p:cNvSpPr/>
              <p:nvPr/>
            </p:nvSpPr>
            <p:spPr>
              <a:xfrm>
                <a:off x="1225" y="1851"/>
                <a:ext cx="769" cy="306"/>
              </a:xfrm>
              <a:custGeom>
                <a:avLst/>
                <a:gdLst/>
                <a:ahLst/>
                <a:cxnLst/>
                <a:rect l="0" t="0" r="0" b="0"/>
                <a:pathLst>
                  <a:path w="2580" h="1191">
                    <a:moveTo>
                      <a:pt x="2580" y="0"/>
                    </a:moveTo>
                    <a:lnTo>
                      <a:pt x="0" y="1191"/>
                    </a:lnTo>
                    <a:lnTo>
                      <a:pt x="1" y="1191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0" name="直接连接符 31819"/>
              <p:cNvSpPr/>
              <p:nvPr/>
            </p:nvSpPr>
            <p:spPr>
              <a:xfrm>
                <a:off x="3093" y="2350"/>
                <a:ext cx="0" cy="1018"/>
              </a:xfrm>
              <a:prstGeom prst="line">
                <a:avLst/>
              </a:prstGeom>
              <a:ln w="19050" cap="flat" cmpd="sng">
                <a:solidFill>
                  <a:srgbClr val="6666FF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1" name="直接连接符 31820"/>
              <p:cNvSpPr/>
              <p:nvPr/>
            </p:nvSpPr>
            <p:spPr>
              <a:xfrm rot="300000">
                <a:off x="2660" y="2160"/>
                <a:ext cx="144" cy="48"/>
              </a:xfrm>
              <a:prstGeom prst="line">
                <a:avLst/>
              </a:prstGeom>
              <a:ln w="15875" cap="flat" cmpd="sng">
                <a:solidFill>
                  <a:srgbClr val="6666FF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2" name="直接连接符 31821"/>
              <p:cNvSpPr/>
              <p:nvPr/>
            </p:nvSpPr>
            <p:spPr>
              <a:xfrm rot="21173487">
                <a:off x="2877" y="2230"/>
                <a:ext cx="96" cy="61"/>
              </a:xfrm>
              <a:prstGeom prst="line">
                <a:avLst/>
              </a:prstGeom>
              <a:ln w="15875" cap="flat" cmpd="sng">
                <a:solidFill>
                  <a:srgbClr val="6666FF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3" name="直接连接符 31822"/>
              <p:cNvSpPr/>
              <p:nvPr/>
            </p:nvSpPr>
            <p:spPr>
              <a:xfrm>
                <a:off x="3021" y="2304"/>
                <a:ext cx="96" cy="48"/>
              </a:xfrm>
              <a:prstGeom prst="line">
                <a:avLst/>
              </a:prstGeom>
              <a:ln w="15875" cap="flat" cmpd="sng">
                <a:solidFill>
                  <a:srgbClr val="6666FF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4" name="直接连接符 31823"/>
              <p:cNvSpPr/>
              <p:nvPr/>
            </p:nvSpPr>
            <p:spPr>
              <a:xfrm flipV="1">
                <a:off x="2183" y="2183"/>
                <a:ext cx="1584" cy="432"/>
              </a:xfrm>
              <a:prstGeom prst="line">
                <a:avLst/>
              </a:prstGeom>
              <a:ln w="15875" cap="flat" cmpd="sng">
                <a:solidFill>
                  <a:srgbClr val="6666FF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8" name="组合 31827"/>
            <p:cNvGrpSpPr/>
            <p:nvPr/>
          </p:nvGrpSpPr>
          <p:grpSpPr>
            <a:xfrm>
              <a:off x="3750" y="1294"/>
              <a:ext cx="1025" cy="1436"/>
              <a:chOff x="3750" y="1294"/>
              <a:chExt cx="1025" cy="1436"/>
            </a:xfrm>
          </p:grpSpPr>
          <p:sp>
            <p:nvSpPr>
              <p:cNvPr id="31829" name="文本框 31828"/>
              <p:cNvSpPr txBox="1"/>
              <p:nvPr/>
            </p:nvSpPr>
            <p:spPr>
              <a:xfrm>
                <a:off x="3972" y="1860"/>
                <a:ext cx="803" cy="30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'(d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')</a:t>
                </a:r>
              </a:p>
            </p:txBody>
          </p:sp>
          <p:sp>
            <p:nvSpPr>
              <p:cNvPr id="31830" name="文本框 31829"/>
              <p:cNvSpPr txBox="1"/>
              <p:nvPr/>
            </p:nvSpPr>
            <p:spPr>
              <a:xfrm>
                <a:off x="3750" y="1294"/>
                <a:ext cx="287" cy="301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'</a:t>
                </a:r>
              </a:p>
            </p:txBody>
          </p:sp>
          <p:sp>
            <p:nvSpPr>
              <p:cNvPr id="31831" name="文本框 31830"/>
              <p:cNvSpPr txBox="1"/>
              <p:nvPr/>
            </p:nvSpPr>
            <p:spPr>
              <a:xfrm>
                <a:off x="3959" y="2428"/>
                <a:ext cx="319" cy="302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'</a:t>
                </a:r>
              </a:p>
            </p:txBody>
          </p:sp>
        </p:grpSp>
        <p:grpSp>
          <p:nvGrpSpPr>
            <p:cNvPr id="31832" name="组合 31831"/>
            <p:cNvGrpSpPr/>
            <p:nvPr/>
          </p:nvGrpSpPr>
          <p:grpSpPr>
            <a:xfrm>
              <a:off x="3408" y="1008"/>
              <a:ext cx="713" cy="2842"/>
              <a:chOff x="3408" y="996"/>
              <a:chExt cx="713" cy="2842"/>
            </a:xfrm>
          </p:grpSpPr>
          <p:sp>
            <p:nvSpPr>
              <p:cNvPr id="31833" name="文本框 31832"/>
              <p:cNvSpPr txBox="1"/>
              <p:nvPr/>
            </p:nvSpPr>
            <p:spPr>
              <a:xfrm>
                <a:off x="3833" y="3536"/>
                <a:ext cx="288" cy="302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34" name="任意多边形 31833"/>
              <p:cNvSpPr/>
              <p:nvPr/>
            </p:nvSpPr>
            <p:spPr>
              <a:xfrm>
                <a:off x="3416" y="2509"/>
                <a:ext cx="561" cy="1062"/>
              </a:xfrm>
              <a:custGeom>
                <a:avLst/>
                <a:gdLst/>
                <a:ahLst/>
                <a:cxnLst/>
                <a:rect l="0" t="0" r="0" b="0"/>
                <a:pathLst>
                  <a:path w="1887" h="4137">
                    <a:moveTo>
                      <a:pt x="1887" y="413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5" name="任意多边形 31834"/>
              <p:cNvSpPr/>
              <p:nvPr/>
            </p:nvSpPr>
            <p:spPr>
              <a:xfrm>
                <a:off x="3416" y="996"/>
                <a:ext cx="1" cy="1513"/>
              </a:xfrm>
              <a:custGeom>
                <a:avLst/>
                <a:gdLst/>
                <a:ahLst/>
                <a:cxnLst/>
                <a:rect l="0" t="0" r="0" b="0"/>
                <a:pathLst>
                  <a:path w="1" h="5909">
                    <a:moveTo>
                      <a:pt x="0" y="590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6" name="任意多边形 31835"/>
              <p:cNvSpPr/>
              <p:nvPr/>
            </p:nvSpPr>
            <p:spPr>
              <a:xfrm>
                <a:off x="3416" y="996"/>
                <a:ext cx="561" cy="1060"/>
              </a:xfrm>
              <a:custGeom>
                <a:avLst/>
                <a:gdLst/>
                <a:ahLst/>
                <a:cxnLst/>
                <a:rect l="0" t="0" r="0" b="0"/>
                <a:pathLst>
                  <a:path w="1888" h="4137">
                    <a:moveTo>
                      <a:pt x="0" y="0"/>
                    </a:moveTo>
                    <a:lnTo>
                      <a:pt x="1887" y="4137"/>
                    </a:lnTo>
                    <a:lnTo>
                      <a:pt x="1888" y="4137"/>
                    </a:ln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7" name="任意多边形 31836"/>
              <p:cNvSpPr/>
              <p:nvPr/>
            </p:nvSpPr>
            <p:spPr>
              <a:xfrm>
                <a:off x="3977" y="2056"/>
                <a:ext cx="2" cy="1515"/>
              </a:xfrm>
              <a:custGeom>
                <a:avLst/>
                <a:gdLst/>
                <a:ahLst/>
                <a:cxnLst/>
                <a:rect l="0" t="0" r="0" b="0"/>
                <a:pathLst>
                  <a:path w="1" h="5909">
                    <a:moveTo>
                      <a:pt x="0" y="0"/>
                    </a:moveTo>
                    <a:lnTo>
                      <a:pt x="0" y="5909"/>
                    </a:lnTo>
                    <a:lnTo>
                      <a:pt x="1" y="5909"/>
                    </a:lnTo>
                  </a:path>
                </a:pathLst>
              </a:custGeom>
              <a:noFill/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8" name="直接连接符 31837"/>
              <p:cNvSpPr/>
              <p:nvPr/>
            </p:nvSpPr>
            <p:spPr>
              <a:xfrm rot="21480000">
                <a:off x="3408" y="2400"/>
                <a:ext cx="576" cy="288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914" name="组合 31913"/>
          <p:cNvGrpSpPr/>
          <p:nvPr/>
        </p:nvGrpSpPr>
        <p:grpSpPr>
          <a:xfrm>
            <a:off x="5449888" y="2674938"/>
            <a:ext cx="2020887" cy="2870200"/>
            <a:chOff x="3577" y="2598"/>
            <a:chExt cx="1180" cy="1703"/>
          </a:xfrm>
        </p:grpSpPr>
        <p:sp>
          <p:nvSpPr>
            <p:cNvPr id="31885" name="文本框 31884"/>
            <p:cNvSpPr txBox="1"/>
            <p:nvPr/>
          </p:nvSpPr>
          <p:spPr>
            <a:xfrm rot="18316212">
              <a:off x="3565" y="3941"/>
              <a:ext cx="372" cy="34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3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886" name="文本框 31885"/>
            <p:cNvSpPr txBox="1"/>
            <p:nvPr/>
          </p:nvSpPr>
          <p:spPr>
            <a:xfrm rot="17930354">
              <a:off x="3616" y="3660"/>
              <a:ext cx="303" cy="347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31887" name="文本框 31886"/>
            <p:cNvSpPr txBox="1"/>
            <p:nvPr/>
          </p:nvSpPr>
          <p:spPr>
            <a:xfrm rot="-3619392">
              <a:off x="3898" y="3818"/>
              <a:ext cx="372" cy="347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/>
              <a:r>
                <a:rPr lang="en-US" altLang="zh-CN" sz="3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3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1902" name="组合 31901"/>
            <p:cNvGrpSpPr/>
            <p:nvPr/>
          </p:nvGrpSpPr>
          <p:grpSpPr>
            <a:xfrm>
              <a:off x="3804" y="2598"/>
              <a:ext cx="953" cy="1512"/>
              <a:chOff x="3804" y="2598"/>
              <a:chExt cx="953" cy="1512"/>
            </a:xfrm>
          </p:grpSpPr>
          <p:sp>
            <p:nvSpPr>
              <p:cNvPr id="31856" name="任意多边形 31855"/>
              <p:cNvSpPr/>
              <p:nvPr/>
            </p:nvSpPr>
            <p:spPr>
              <a:xfrm>
                <a:off x="3804" y="2598"/>
                <a:ext cx="953" cy="1512"/>
              </a:xfrm>
              <a:custGeom>
                <a:avLst/>
                <a:gdLst/>
                <a:ahLst/>
                <a:cxnLst/>
                <a:rect l="0" t="0" r="0" b="0"/>
                <a:pathLst>
                  <a:path w="4609" h="6944">
                    <a:moveTo>
                      <a:pt x="0" y="6944"/>
                    </a:moveTo>
                    <a:lnTo>
                      <a:pt x="4608" y="0"/>
                    </a:lnTo>
                    <a:lnTo>
                      <a:pt x="4609" y="0"/>
                    </a:lnTo>
                  </a:path>
                </a:pathLst>
              </a:custGeom>
              <a:noFill/>
              <a:ln w="317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9" name="直接连接符 31898"/>
              <p:cNvSpPr/>
              <p:nvPr/>
            </p:nvSpPr>
            <p:spPr>
              <a:xfrm rot="180000" flipV="1">
                <a:off x="4105" y="3334"/>
                <a:ext cx="48" cy="96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0" name="直接连接符 31899"/>
              <p:cNvSpPr/>
              <p:nvPr/>
            </p:nvSpPr>
            <p:spPr>
              <a:xfrm>
                <a:off x="4153" y="3334"/>
                <a:ext cx="96" cy="4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857" name="任意多边形 31856"/>
          <p:cNvSpPr/>
          <p:nvPr/>
        </p:nvSpPr>
        <p:spPr>
          <a:xfrm>
            <a:off x="6642100" y="3532188"/>
            <a:ext cx="2047875" cy="1211262"/>
          </a:xfrm>
          <a:custGeom>
            <a:avLst/>
            <a:gdLst/>
            <a:ahLst/>
            <a:cxnLst/>
            <a:rect l="0" t="0" r="0" b="0"/>
            <a:pathLst>
              <a:path w="5790" h="3300">
                <a:moveTo>
                  <a:pt x="0" y="0"/>
                </a:moveTo>
                <a:lnTo>
                  <a:pt x="5789" y="3300"/>
                </a:lnTo>
                <a:lnTo>
                  <a:pt x="5790" y="330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8" name="任意多边形 31857"/>
          <p:cNvSpPr/>
          <p:nvPr/>
        </p:nvSpPr>
        <p:spPr>
          <a:xfrm>
            <a:off x="5491163" y="4011613"/>
            <a:ext cx="1692275" cy="973137"/>
          </a:xfrm>
          <a:custGeom>
            <a:avLst/>
            <a:gdLst/>
            <a:ahLst/>
            <a:cxnLst/>
            <a:rect l="0" t="0" r="0" b="0"/>
            <a:pathLst>
              <a:path w="4787" h="2639">
                <a:moveTo>
                  <a:pt x="0" y="0"/>
                </a:moveTo>
                <a:lnTo>
                  <a:pt x="4786" y="2639"/>
                </a:lnTo>
                <a:lnTo>
                  <a:pt x="4787" y="2639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59" name="任意多边形 31858"/>
          <p:cNvSpPr/>
          <p:nvPr/>
        </p:nvSpPr>
        <p:spPr>
          <a:xfrm>
            <a:off x="7183438" y="4743450"/>
            <a:ext cx="1506537" cy="241300"/>
          </a:xfrm>
          <a:custGeom>
            <a:avLst/>
            <a:gdLst/>
            <a:ahLst/>
            <a:cxnLst/>
            <a:rect l="0" t="0" r="0" b="0"/>
            <a:pathLst>
              <a:path w="4258" h="648">
                <a:moveTo>
                  <a:pt x="4258" y="0"/>
                </a:moveTo>
                <a:lnTo>
                  <a:pt x="0" y="648"/>
                </a:lnTo>
                <a:lnTo>
                  <a:pt x="1" y="648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928" name="组合 31927"/>
          <p:cNvGrpSpPr/>
          <p:nvPr/>
        </p:nvGrpSpPr>
        <p:grpSpPr>
          <a:xfrm>
            <a:off x="5322888" y="2209800"/>
            <a:ext cx="2298700" cy="3257550"/>
            <a:chOff x="3360" y="1392"/>
            <a:chExt cx="1448" cy="2052"/>
          </a:xfrm>
        </p:grpSpPr>
        <p:sp>
          <p:nvSpPr>
            <p:cNvPr id="31866" name="任意多边形 31865"/>
            <p:cNvSpPr/>
            <p:nvPr/>
          </p:nvSpPr>
          <p:spPr>
            <a:xfrm flipV="1">
              <a:off x="3360" y="1392"/>
              <a:ext cx="175" cy="64"/>
            </a:xfrm>
            <a:custGeom>
              <a:avLst/>
              <a:gdLst/>
              <a:ahLst/>
              <a:cxnLst/>
              <a:rect l="0" t="0" r="0" b="0"/>
              <a:pathLst>
                <a:path w="403">
                  <a:moveTo>
                    <a:pt x="0" y="0"/>
                  </a:moveTo>
                  <a:lnTo>
                    <a:pt x="401" y="0"/>
                  </a:lnTo>
                  <a:lnTo>
                    <a:pt x="403" y="0"/>
                  </a:lnTo>
                </a:path>
              </a:pathLst>
            </a:custGeom>
            <a:noFill/>
            <a:ln w="349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7" name="任意多边形 31866"/>
            <p:cNvSpPr/>
            <p:nvPr/>
          </p:nvSpPr>
          <p:spPr>
            <a:xfrm>
              <a:off x="4138" y="2903"/>
              <a:ext cx="56" cy="82"/>
            </a:xfrm>
            <a:custGeom>
              <a:avLst/>
              <a:gdLst/>
              <a:ahLst/>
              <a:cxnLst/>
              <a:rect l="0" t="0" r="0" b="0"/>
              <a:pathLst>
                <a:path w="253" h="353">
                  <a:moveTo>
                    <a:pt x="0" y="353"/>
                  </a:moveTo>
                  <a:lnTo>
                    <a:pt x="252" y="0"/>
                  </a:lnTo>
                  <a:lnTo>
                    <a:pt x="253" y="0"/>
                  </a:lnTo>
                </a:path>
              </a:pathLst>
            </a:custGeom>
            <a:noFill/>
            <a:ln w="349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8" name="文本框 31887"/>
            <p:cNvSpPr txBox="1"/>
            <p:nvPr/>
          </p:nvSpPr>
          <p:spPr>
            <a:xfrm>
              <a:off x="4384" y="3069"/>
              <a:ext cx="424" cy="375"/>
            </a:xfrm>
            <a:prstGeom prst="rect">
              <a:avLst/>
            </a:prstGeom>
            <a:noFill/>
            <a:ln w="3492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3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33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3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</p:grpSp>
      <p:grpSp>
        <p:nvGrpSpPr>
          <p:cNvPr id="31916" name="组合 31915"/>
          <p:cNvGrpSpPr/>
          <p:nvPr/>
        </p:nvGrpSpPr>
        <p:grpSpPr>
          <a:xfrm>
            <a:off x="6573838" y="1830388"/>
            <a:ext cx="2559050" cy="2900362"/>
            <a:chOff x="4235" y="2090"/>
            <a:chExt cx="1497" cy="1727"/>
          </a:xfrm>
        </p:grpSpPr>
        <p:sp>
          <p:nvSpPr>
            <p:cNvPr id="31865" name="任意多边形 31864"/>
            <p:cNvSpPr/>
            <p:nvPr/>
          </p:nvSpPr>
          <p:spPr>
            <a:xfrm>
              <a:off x="4694" y="3340"/>
              <a:ext cx="52" cy="77"/>
            </a:xfrm>
            <a:custGeom>
              <a:avLst/>
              <a:gdLst/>
              <a:ahLst/>
              <a:cxnLst/>
              <a:rect l="0" t="0" r="0" b="0"/>
              <a:pathLst>
                <a:path w="253" h="355">
                  <a:moveTo>
                    <a:pt x="0" y="355"/>
                  </a:moveTo>
                  <a:lnTo>
                    <a:pt x="252" y="0"/>
                  </a:lnTo>
                  <a:lnTo>
                    <a:pt x="253" y="0"/>
                  </a:lnTo>
                </a:path>
              </a:pathLst>
            </a:custGeom>
            <a:noFill/>
            <a:ln w="349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2" name="任意多边形 31861"/>
            <p:cNvSpPr/>
            <p:nvPr/>
          </p:nvSpPr>
          <p:spPr>
            <a:xfrm>
              <a:off x="4235" y="2090"/>
              <a:ext cx="115" cy="1"/>
            </a:xfrm>
            <a:custGeom>
              <a:avLst/>
              <a:gdLst/>
              <a:ahLst/>
              <a:cxnLst/>
              <a:rect l="0" t="0" r="0" b="0"/>
              <a:pathLst>
                <a:path w="555">
                  <a:moveTo>
                    <a:pt x="0" y="0"/>
                  </a:moveTo>
                  <a:lnTo>
                    <a:pt x="554" y="0"/>
                  </a:lnTo>
                  <a:lnTo>
                    <a:pt x="555" y="0"/>
                  </a:lnTo>
                </a:path>
              </a:pathLst>
            </a:custGeom>
            <a:noFill/>
            <a:ln w="349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3" name="任意多边形 31862"/>
            <p:cNvSpPr/>
            <p:nvPr/>
          </p:nvSpPr>
          <p:spPr>
            <a:xfrm>
              <a:off x="4235" y="2118"/>
              <a:ext cx="115" cy="2"/>
            </a:xfrm>
            <a:custGeom>
              <a:avLst/>
              <a:gdLst/>
              <a:ahLst/>
              <a:cxnLst/>
              <a:rect l="0" t="0" r="0" b="0"/>
              <a:pathLst>
                <a:path w="555">
                  <a:moveTo>
                    <a:pt x="0" y="0"/>
                  </a:moveTo>
                  <a:lnTo>
                    <a:pt x="554" y="0"/>
                  </a:lnTo>
                  <a:lnTo>
                    <a:pt x="555" y="0"/>
                  </a:lnTo>
                </a:path>
              </a:pathLst>
            </a:custGeom>
            <a:noFill/>
            <a:ln w="349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4" name="任意多边形 31863"/>
            <p:cNvSpPr/>
            <p:nvPr/>
          </p:nvSpPr>
          <p:spPr>
            <a:xfrm>
              <a:off x="4672" y="3325"/>
              <a:ext cx="53" cy="77"/>
            </a:xfrm>
            <a:custGeom>
              <a:avLst/>
              <a:gdLst/>
              <a:ahLst/>
              <a:cxnLst/>
              <a:rect l="0" t="0" r="0" b="0"/>
              <a:pathLst>
                <a:path w="253" h="354">
                  <a:moveTo>
                    <a:pt x="0" y="354"/>
                  </a:moveTo>
                  <a:lnTo>
                    <a:pt x="252" y="0"/>
                  </a:lnTo>
                  <a:lnTo>
                    <a:pt x="253" y="0"/>
                  </a:lnTo>
                </a:path>
              </a:pathLst>
            </a:custGeom>
            <a:noFill/>
            <a:ln w="349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0" name="文本框 31889"/>
            <p:cNvSpPr txBox="1"/>
            <p:nvPr/>
          </p:nvSpPr>
          <p:spPr>
            <a:xfrm>
              <a:off x="5366" y="3463"/>
              <a:ext cx="366" cy="354"/>
            </a:xfrm>
            <a:prstGeom prst="rect">
              <a:avLst/>
            </a:prstGeom>
            <a:noFill/>
            <a:ln w="3492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3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33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3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918" name="组合 31917"/>
          <p:cNvGrpSpPr/>
          <p:nvPr/>
        </p:nvGrpSpPr>
        <p:grpSpPr>
          <a:xfrm>
            <a:off x="7183438" y="4148138"/>
            <a:ext cx="1047750" cy="836612"/>
            <a:chOff x="4591" y="3472"/>
            <a:chExt cx="612" cy="492"/>
          </a:xfrm>
        </p:grpSpPr>
        <p:sp>
          <p:nvSpPr>
            <p:cNvPr id="31860" name="任意多边形 31859"/>
            <p:cNvSpPr/>
            <p:nvPr/>
          </p:nvSpPr>
          <p:spPr>
            <a:xfrm>
              <a:off x="4591" y="3545"/>
              <a:ext cx="268" cy="419"/>
            </a:xfrm>
            <a:custGeom>
              <a:avLst/>
              <a:gdLst/>
              <a:ahLst/>
              <a:cxnLst/>
              <a:rect l="0" t="0" r="0" b="0"/>
              <a:pathLst>
                <a:path w="1298" h="1916">
                  <a:moveTo>
                    <a:pt x="0" y="1916"/>
                  </a:moveTo>
                  <a:lnTo>
                    <a:pt x="1297" y="0"/>
                  </a:lnTo>
                  <a:lnTo>
                    <a:pt x="1298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1" name="任意多边形 31890"/>
            <p:cNvSpPr/>
            <p:nvPr/>
          </p:nvSpPr>
          <p:spPr>
            <a:xfrm>
              <a:off x="4800" y="3648"/>
              <a:ext cx="240" cy="24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21600" y="21600"/>
                  </a:moveTo>
                  <a:arcTo wR="-10800" hR="-21600" stAng="0" swAng="12821404"/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2" name="文本框 31891"/>
            <p:cNvSpPr txBox="1"/>
            <p:nvPr/>
          </p:nvSpPr>
          <p:spPr>
            <a:xfrm>
              <a:off x="4941" y="3472"/>
              <a:ext cx="262" cy="35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3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n-US" altLang="zh-CN" sz="3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921" name="组合 31920"/>
          <p:cNvGrpSpPr/>
          <p:nvPr/>
        </p:nvGrpSpPr>
        <p:grpSpPr>
          <a:xfrm>
            <a:off x="3684588" y="0"/>
            <a:ext cx="3609975" cy="4552950"/>
            <a:chOff x="2544" y="1005"/>
            <a:chExt cx="2112" cy="2706"/>
          </a:xfrm>
        </p:grpSpPr>
        <p:sp>
          <p:nvSpPr>
            <p:cNvPr id="31880" name="文本框 31879"/>
            <p:cNvSpPr txBox="1"/>
            <p:nvPr/>
          </p:nvSpPr>
          <p:spPr>
            <a:xfrm>
              <a:off x="4312" y="1005"/>
              <a:ext cx="344" cy="354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lIns="91026" tIns="46231" rIns="91026" bIns="46231">
              <a:spAutoFit/>
            </a:bodyPr>
            <a:lstStyle/>
            <a:p>
              <a:pPr lvl="0"/>
              <a:r>
                <a:rPr lang="en-US" altLang="zh-CN" sz="3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c'</a:t>
              </a:r>
            </a:p>
          </p:txBody>
        </p:sp>
        <p:grpSp>
          <p:nvGrpSpPr>
            <p:cNvPr id="31920" name="组合 31919"/>
            <p:cNvGrpSpPr/>
            <p:nvPr/>
          </p:nvGrpSpPr>
          <p:grpSpPr>
            <a:xfrm>
              <a:off x="2544" y="1251"/>
              <a:ext cx="1921" cy="2460"/>
              <a:chOff x="2544" y="1251"/>
              <a:chExt cx="1921" cy="2460"/>
            </a:xfrm>
          </p:grpSpPr>
          <p:sp>
            <p:nvSpPr>
              <p:cNvPr id="31873" name="文本框 31872"/>
              <p:cNvSpPr txBox="1"/>
              <p:nvPr/>
            </p:nvSpPr>
            <p:spPr>
              <a:xfrm>
                <a:off x="2823" y="2121"/>
                <a:ext cx="107" cy="372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91439" rIns="91439" anchor="t">
                <a:spAutoFit/>
              </a:bodyPr>
              <a:lstStyle/>
              <a:p>
                <a:pPr lvl="0"/>
                <a:endParaRPr sz="35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76" name="文本框 31875"/>
              <p:cNvSpPr txBox="1"/>
              <p:nvPr/>
            </p:nvSpPr>
            <p:spPr>
              <a:xfrm>
                <a:off x="2784" y="2498"/>
                <a:ext cx="290" cy="35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31843" name="任意多边形 31842"/>
              <p:cNvSpPr/>
              <p:nvPr/>
            </p:nvSpPr>
            <p:spPr>
              <a:xfrm>
                <a:off x="3062" y="1680"/>
                <a:ext cx="541" cy="285"/>
              </a:xfrm>
              <a:custGeom>
                <a:avLst/>
                <a:gdLst/>
                <a:ahLst/>
                <a:cxnLst/>
                <a:rect l="0" t="0" r="0" b="0"/>
                <a:pathLst>
                  <a:path w="2605" h="1310">
                    <a:moveTo>
                      <a:pt x="0" y="0"/>
                    </a:moveTo>
                    <a:lnTo>
                      <a:pt x="2604" y="1310"/>
                    </a:lnTo>
                    <a:lnTo>
                      <a:pt x="2605" y="131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4" name="任意多边形 31843"/>
              <p:cNvSpPr/>
              <p:nvPr/>
            </p:nvSpPr>
            <p:spPr>
              <a:xfrm>
                <a:off x="3602" y="1251"/>
                <a:ext cx="673" cy="714"/>
              </a:xfrm>
              <a:custGeom>
                <a:avLst/>
                <a:gdLst/>
                <a:ahLst/>
                <a:cxnLst/>
                <a:rect l="0" t="0" r="0" b="0"/>
                <a:pathLst>
                  <a:path w="3256" h="3275">
                    <a:moveTo>
                      <a:pt x="0" y="3275"/>
                    </a:moveTo>
                    <a:lnTo>
                      <a:pt x="3255" y="0"/>
                    </a:lnTo>
                    <a:lnTo>
                      <a:pt x="3256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5" name="任意多边形 31844"/>
              <p:cNvSpPr/>
              <p:nvPr/>
            </p:nvSpPr>
            <p:spPr>
              <a:xfrm>
                <a:off x="3062" y="1251"/>
                <a:ext cx="1213" cy="429"/>
              </a:xfrm>
              <a:custGeom>
                <a:avLst/>
                <a:gdLst/>
                <a:ahLst/>
                <a:cxnLst/>
                <a:rect l="0" t="0" r="0" b="0"/>
                <a:pathLst>
                  <a:path w="5859" h="1965">
                    <a:moveTo>
                      <a:pt x="5859" y="0"/>
                    </a:moveTo>
                    <a:lnTo>
                      <a:pt x="0" y="1965"/>
                    </a:lnTo>
                    <a:lnTo>
                      <a:pt x="1" y="1965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6" name="任意多边形 31845"/>
              <p:cNvSpPr/>
              <p:nvPr/>
            </p:nvSpPr>
            <p:spPr>
              <a:xfrm>
                <a:off x="3062" y="1680"/>
                <a:ext cx="1" cy="1140"/>
              </a:xfrm>
              <a:custGeom>
                <a:avLst/>
                <a:gdLst/>
                <a:ahLst/>
                <a:cxnLst/>
                <a:rect l="0" t="0" r="0" b="0"/>
                <a:pathLst>
                  <a:path w="1" h="5241">
                    <a:moveTo>
                      <a:pt x="0" y="0"/>
                    </a:moveTo>
                    <a:lnTo>
                      <a:pt x="0" y="5241"/>
                    </a:lnTo>
                    <a:lnTo>
                      <a:pt x="1" y="5241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7" name="任意多边形 31846"/>
              <p:cNvSpPr/>
              <p:nvPr/>
            </p:nvSpPr>
            <p:spPr>
              <a:xfrm>
                <a:off x="3602" y="1965"/>
                <a:ext cx="1" cy="1426"/>
              </a:xfrm>
              <a:custGeom>
                <a:avLst/>
                <a:gdLst/>
                <a:ahLst/>
                <a:cxnLst/>
                <a:rect l="0" t="0" r="0" b="0"/>
                <a:pathLst>
                  <a:path w="1" h="6550">
                    <a:moveTo>
                      <a:pt x="0" y="0"/>
                    </a:moveTo>
                    <a:lnTo>
                      <a:pt x="0" y="6550"/>
                    </a:lnTo>
                    <a:lnTo>
                      <a:pt x="1" y="655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" name="任意多边形 31847"/>
              <p:cNvSpPr/>
              <p:nvPr/>
            </p:nvSpPr>
            <p:spPr>
              <a:xfrm>
                <a:off x="4275" y="1251"/>
                <a:ext cx="2" cy="1855"/>
              </a:xfrm>
              <a:custGeom>
                <a:avLst/>
                <a:gdLst/>
                <a:ahLst/>
                <a:cxnLst/>
                <a:rect l="0" t="0" r="0" b="0"/>
                <a:pathLst>
                  <a:path w="1" h="8516">
                    <a:moveTo>
                      <a:pt x="0" y="0"/>
                    </a:moveTo>
                    <a:lnTo>
                      <a:pt x="0" y="8516"/>
                    </a:lnTo>
                    <a:lnTo>
                      <a:pt x="1" y="8516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9" name="任意多边形 31848"/>
              <p:cNvSpPr/>
              <p:nvPr/>
            </p:nvSpPr>
            <p:spPr>
              <a:xfrm>
                <a:off x="3062" y="2820"/>
                <a:ext cx="541" cy="571"/>
              </a:xfrm>
              <a:custGeom>
                <a:avLst/>
                <a:gdLst/>
                <a:ahLst/>
                <a:cxnLst/>
                <a:rect l="0" t="0" r="0" b="0"/>
                <a:pathLst>
                  <a:path w="2605" h="2619">
                    <a:moveTo>
                      <a:pt x="0" y="0"/>
                    </a:moveTo>
                    <a:lnTo>
                      <a:pt x="2604" y="2619"/>
                    </a:lnTo>
                    <a:lnTo>
                      <a:pt x="2605" y="2619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0" name="任意多边形 31849"/>
              <p:cNvSpPr/>
              <p:nvPr/>
            </p:nvSpPr>
            <p:spPr>
              <a:xfrm>
                <a:off x="3602" y="3106"/>
                <a:ext cx="673" cy="285"/>
              </a:xfrm>
              <a:custGeom>
                <a:avLst/>
                <a:gdLst/>
                <a:ahLst/>
                <a:cxnLst/>
                <a:rect l="0" t="0" r="0" b="0"/>
                <a:pathLst>
                  <a:path w="3256" h="1309">
                    <a:moveTo>
                      <a:pt x="0" y="1309"/>
                    </a:moveTo>
                    <a:lnTo>
                      <a:pt x="3255" y="0"/>
                    </a:lnTo>
                    <a:lnTo>
                      <a:pt x="3256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1" name="任意多边形 31850"/>
              <p:cNvSpPr/>
              <p:nvPr/>
            </p:nvSpPr>
            <p:spPr>
              <a:xfrm>
                <a:off x="3062" y="2820"/>
                <a:ext cx="1213" cy="286"/>
              </a:xfrm>
              <a:custGeom>
                <a:avLst/>
                <a:gdLst/>
                <a:ahLst/>
                <a:cxnLst/>
                <a:rect l="0" t="0" r="0" b="0"/>
                <a:pathLst>
                  <a:path w="5859" h="1310">
                    <a:moveTo>
                      <a:pt x="5859" y="131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2" name="文本框 31871"/>
              <p:cNvSpPr txBox="1"/>
              <p:nvPr/>
            </p:nvSpPr>
            <p:spPr>
              <a:xfrm>
                <a:off x="2544" y="2355"/>
                <a:ext cx="278" cy="35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31874" name="文本框 31873"/>
              <p:cNvSpPr txBox="1"/>
              <p:nvPr/>
            </p:nvSpPr>
            <p:spPr>
              <a:xfrm>
                <a:off x="2784" y="2289"/>
                <a:ext cx="278" cy="35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endParaRPr lang="en-US" altLang="zh-CN" sz="3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77" name="直接连接符 31876"/>
              <p:cNvSpPr/>
              <p:nvPr/>
            </p:nvSpPr>
            <p:spPr>
              <a:xfrm>
                <a:off x="2784" y="2546"/>
                <a:ext cx="1681" cy="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8" name="文本框 31877"/>
              <p:cNvSpPr txBox="1"/>
              <p:nvPr/>
            </p:nvSpPr>
            <p:spPr>
              <a:xfrm>
                <a:off x="2822" y="1437"/>
                <a:ext cx="394" cy="35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</a:p>
            </p:txBody>
          </p:sp>
          <p:sp>
            <p:nvSpPr>
              <p:cNvPr id="31879" name="文本框 31878"/>
              <p:cNvSpPr txBox="1"/>
              <p:nvPr/>
            </p:nvSpPr>
            <p:spPr>
              <a:xfrm>
                <a:off x="3313" y="1923"/>
                <a:ext cx="336" cy="35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b'</a:t>
                </a:r>
              </a:p>
            </p:txBody>
          </p:sp>
          <p:sp>
            <p:nvSpPr>
              <p:cNvPr id="31882" name="文本框 31881"/>
              <p:cNvSpPr txBox="1"/>
              <p:nvPr/>
            </p:nvSpPr>
            <p:spPr>
              <a:xfrm>
                <a:off x="2870" y="2684"/>
                <a:ext cx="228" cy="35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1883" name="文本框 31882"/>
              <p:cNvSpPr txBox="1"/>
              <p:nvPr/>
            </p:nvSpPr>
            <p:spPr>
              <a:xfrm>
                <a:off x="3398" y="3357"/>
                <a:ext cx="243" cy="35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1884" name="文本框 31883"/>
              <p:cNvSpPr txBox="1"/>
              <p:nvPr/>
            </p:nvSpPr>
            <p:spPr>
              <a:xfrm>
                <a:off x="3976" y="2732"/>
                <a:ext cx="214" cy="353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lIns="91026" tIns="46231" rIns="91026" bIns="46231">
                <a:spAutoFit/>
              </a:bodyPr>
              <a:lstStyle/>
              <a:p>
                <a:pPr lvl="0"/>
                <a:r>
                  <a:rPr lang="en-US" altLang="zh-CN" sz="33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grpSp>
            <p:nvGrpSpPr>
              <p:cNvPr id="31896" name="组合 31895"/>
              <p:cNvGrpSpPr/>
              <p:nvPr/>
            </p:nvGrpSpPr>
            <p:grpSpPr>
              <a:xfrm>
                <a:off x="3063" y="1546"/>
                <a:ext cx="1127" cy="1990"/>
                <a:chOff x="3062" y="1549"/>
                <a:chExt cx="1128" cy="1990"/>
              </a:xfrm>
            </p:grpSpPr>
            <p:sp>
              <p:nvSpPr>
                <p:cNvPr id="31852" name="任意多边形 31851"/>
                <p:cNvSpPr/>
                <p:nvPr/>
              </p:nvSpPr>
              <p:spPr>
                <a:xfrm>
                  <a:off x="3062" y="1677"/>
                  <a:ext cx="809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07">
                      <a:moveTo>
                        <a:pt x="0" y="0"/>
                      </a:moveTo>
                      <a:lnTo>
                        <a:pt x="3906" y="0"/>
                      </a:lnTo>
                      <a:lnTo>
                        <a:pt x="3907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3" name="任意多边形 31852"/>
                <p:cNvSpPr/>
                <p:nvPr/>
              </p:nvSpPr>
              <p:spPr>
                <a:xfrm>
                  <a:off x="3870" y="1677"/>
                  <a:ext cx="1" cy="15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336">
                      <a:moveTo>
                        <a:pt x="0" y="0"/>
                      </a:moveTo>
                      <a:lnTo>
                        <a:pt x="0" y="7336"/>
                      </a:lnTo>
                      <a:lnTo>
                        <a:pt x="1" y="7336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4" name="任意多边形 31853"/>
                <p:cNvSpPr/>
                <p:nvPr/>
              </p:nvSpPr>
              <p:spPr>
                <a:xfrm>
                  <a:off x="3062" y="2818"/>
                  <a:ext cx="809" cy="4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07" h="2095">
                      <a:moveTo>
                        <a:pt x="0" y="0"/>
                      </a:moveTo>
                      <a:lnTo>
                        <a:pt x="3906" y="2095"/>
                      </a:lnTo>
                      <a:lnTo>
                        <a:pt x="3907" y="2095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81" name="文本框 31880"/>
                <p:cNvSpPr txBox="1"/>
                <p:nvPr/>
              </p:nvSpPr>
              <p:spPr>
                <a:xfrm>
                  <a:off x="3878" y="1549"/>
                  <a:ext cx="312" cy="354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none" lIns="91439" tIns="45717" rIns="91439" bIns="45717" anchor="t">
                  <a:spAutoFit/>
                </a:bodyPr>
                <a:lstStyle/>
                <a:p>
                  <a:pPr lvl="0"/>
                  <a:r>
                    <a:rPr lang="en-US" altLang="zh-CN" sz="33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d'</a:t>
                  </a:r>
                </a:p>
              </p:txBody>
            </p:sp>
            <p:sp>
              <p:nvSpPr>
                <p:cNvPr id="31895" name="文本框 31894"/>
                <p:cNvSpPr txBox="1"/>
                <p:nvPr/>
              </p:nvSpPr>
              <p:spPr>
                <a:xfrm>
                  <a:off x="3744" y="3185"/>
                  <a:ext cx="244" cy="354"/>
                </a:xfrm>
                <a:prstGeom prst="rect">
                  <a:avLst/>
                </a:prstGeom>
                <a:noFill/>
                <a:ln w="28575">
                  <a:noFill/>
                  <a:miter/>
                </a:ln>
              </p:spPr>
              <p:txBody>
                <a:bodyPr wrap="none" lIns="91439" tIns="45717" rIns="91439" bIns="45717" anchor="t">
                  <a:spAutoFit/>
                </a:bodyPr>
                <a:lstStyle/>
                <a:p>
                  <a:pPr lvl="0"/>
                  <a:r>
                    <a:rPr lang="en-US" altLang="zh-CN" sz="33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d</a:t>
                  </a:r>
                </a:p>
              </p:txBody>
            </p:sp>
          </p:grpSp>
        </p:grpSp>
      </p:grpSp>
      <p:sp>
        <p:nvSpPr>
          <p:cNvPr id="31861" name="任意多边形 31860"/>
          <p:cNvSpPr/>
          <p:nvPr/>
        </p:nvSpPr>
        <p:spPr>
          <a:xfrm>
            <a:off x="5953125" y="3824288"/>
            <a:ext cx="1782763" cy="1071562"/>
          </a:xfrm>
          <a:custGeom>
            <a:avLst/>
            <a:gdLst/>
            <a:ahLst/>
            <a:cxnLst/>
            <a:rect l="0" t="0" r="0" b="0"/>
            <a:pathLst>
              <a:path w="5046" h="2926">
                <a:moveTo>
                  <a:pt x="0" y="0"/>
                </a:moveTo>
                <a:lnTo>
                  <a:pt x="5045" y="2926"/>
                </a:lnTo>
                <a:lnTo>
                  <a:pt x="5046" y="292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930" name="组合 31929"/>
          <p:cNvGrpSpPr/>
          <p:nvPr/>
        </p:nvGrpSpPr>
        <p:grpSpPr>
          <a:xfrm>
            <a:off x="4408488" y="1828800"/>
            <a:ext cx="3867150" cy="3489325"/>
            <a:chOff x="2784" y="1152"/>
            <a:chExt cx="2436" cy="2198"/>
          </a:xfrm>
        </p:grpSpPr>
        <p:sp>
          <p:nvSpPr>
            <p:cNvPr id="31889" name="文本框 31888"/>
            <p:cNvSpPr txBox="1"/>
            <p:nvPr/>
          </p:nvSpPr>
          <p:spPr>
            <a:xfrm>
              <a:off x="4811" y="2975"/>
              <a:ext cx="409" cy="37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/>
              <a:r>
                <a:rPr lang="en-US" altLang="zh-CN" sz="33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3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3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1926" name="组合 31925"/>
            <p:cNvGrpSpPr/>
            <p:nvPr/>
          </p:nvGrpSpPr>
          <p:grpSpPr>
            <a:xfrm>
              <a:off x="4293" y="2701"/>
              <a:ext cx="103" cy="153"/>
              <a:chOff x="4293" y="2701"/>
              <a:chExt cx="103" cy="153"/>
            </a:xfrm>
          </p:grpSpPr>
          <p:sp>
            <p:nvSpPr>
              <p:cNvPr id="31903" name="直接连接符 31902"/>
              <p:cNvSpPr/>
              <p:nvPr/>
            </p:nvSpPr>
            <p:spPr>
              <a:xfrm flipV="1">
                <a:off x="4293" y="2701"/>
                <a:ext cx="51" cy="10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5" name="直接连接符 31904"/>
              <p:cNvSpPr/>
              <p:nvPr/>
            </p:nvSpPr>
            <p:spPr>
              <a:xfrm flipV="1">
                <a:off x="4320" y="2725"/>
                <a:ext cx="51" cy="10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6" name="直接连接符 31905"/>
              <p:cNvSpPr/>
              <p:nvPr/>
            </p:nvSpPr>
            <p:spPr>
              <a:xfrm flipV="1">
                <a:off x="4344" y="2752"/>
                <a:ext cx="52" cy="10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25" name="组合 31924"/>
            <p:cNvGrpSpPr/>
            <p:nvPr/>
          </p:nvGrpSpPr>
          <p:grpSpPr>
            <a:xfrm>
              <a:off x="2784" y="1152"/>
              <a:ext cx="155" cy="96"/>
              <a:chOff x="2784" y="1152"/>
              <a:chExt cx="155" cy="96"/>
            </a:xfrm>
          </p:grpSpPr>
          <p:sp>
            <p:nvSpPr>
              <p:cNvPr id="31908" name="直接连接符 31907"/>
              <p:cNvSpPr/>
              <p:nvPr/>
            </p:nvSpPr>
            <p:spPr>
              <a:xfrm>
                <a:off x="2784" y="1152"/>
                <a:ext cx="155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9" name="直接连接符 31908"/>
              <p:cNvSpPr/>
              <p:nvPr/>
            </p:nvSpPr>
            <p:spPr>
              <a:xfrm>
                <a:off x="2784" y="1248"/>
                <a:ext cx="155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0" name="直接连接符 31909"/>
              <p:cNvSpPr/>
              <p:nvPr/>
            </p:nvSpPr>
            <p:spPr>
              <a:xfrm>
                <a:off x="2784" y="1204"/>
                <a:ext cx="155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924" name="文本框 31923"/>
          <p:cNvSpPr txBox="1"/>
          <p:nvPr/>
        </p:nvSpPr>
        <p:spPr>
          <a:xfrm>
            <a:off x="8539163" y="6518275"/>
            <a:ext cx="593725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问题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0" name="文本框 43029"/>
          <p:cNvSpPr txBox="1"/>
          <p:nvPr/>
        </p:nvSpPr>
        <p:spPr>
          <a:xfrm>
            <a:off x="34925" y="-30162"/>
            <a:ext cx="7496810" cy="57912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lIns="91439" rIns="91439" anchor="t">
            <a:spAutoFit/>
          </a:bodyPr>
          <a:lstStyle/>
          <a:p>
            <a:pPr lvl="0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将投影面的垂直面变成投影面的平行面</a:t>
            </a:r>
          </a:p>
        </p:txBody>
      </p:sp>
      <p:sp>
        <p:nvSpPr>
          <p:cNvPr id="43031" name="文本框 43030"/>
          <p:cNvSpPr txBox="1"/>
          <p:nvPr/>
        </p:nvSpPr>
        <p:spPr>
          <a:xfrm>
            <a:off x="34925" y="533400"/>
            <a:ext cx="9144000" cy="518160"/>
          </a:xfrm>
          <a:prstGeom prst="rect">
            <a:avLst/>
          </a:prstGeom>
          <a:noFill/>
          <a:ln w="31750">
            <a:noFill/>
            <a:miter/>
          </a:ln>
        </p:spPr>
        <p:txBody>
          <a:bodyPr lIns="91439" rIns="91439">
            <a:spAutoFit/>
          </a:bodyPr>
          <a:lstStyle/>
          <a:p>
            <a:pPr lvl="0"/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功用：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一次换面后可求解平面实形、形心、两直线交角等。</a:t>
            </a:r>
          </a:p>
        </p:txBody>
      </p:sp>
      <p:sp>
        <p:nvSpPr>
          <p:cNvPr id="43032" name="文本框 43031"/>
          <p:cNvSpPr txBox="1"/>
          <p:nvPr/>
        </p:nvSpPr>
        <p:spPr>
          <a:xfrm>
            <a:off x="0" y="980440"/>
            <a:ext cx="8993505" cy="51816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square" lIns="91439" rIns="91439">
            <a:spAutoFit/>
          </a:bodyPr>
          <a:lstStyle/>
          <a:p>
            <a:pPr lvl="0"/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问题的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关键：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新投影轴必须平行于该平面的积聚性投影。</a:t>
            </a:r>
          </a:p>
        </p:txBody>
      </p:sp>
      <p:grpSp>
        <p:nvGrpSpPr>
          <p:cNvPr id="43151" name="组合 43150"/>
          <p:cNvGrpSpPr/>
          <p:nvPr/>
        </p:nvGrpSpPr>
        <p:grpSpPr>
          <a:xfrm>
            <a:off x="3610610" y="1477010"/>
            <a:ext cx="5639435" cy="5314315"/>
            <a:chOff x="1678" y="240"/>
            <a:chExt cx="3837" cy="3936"/>
          </a:xfrm>
        </p:grpSpPr>
        <p:sp>
          <p:nvSpPr>
            <p:cNvPr id="43011" name="任意多边形 43010"/>
            <p:cNvSpPr/>
            <p:nvPr/>
          </p:nvSpPr>
          <p:spPr>
            <a:xfrm>
              <a:off x="2154" y="2208"/>
              <a:ext cx="0" cy="8"/>
            </a:xfrm>
            <a:custGeom>
              <a:avLst/>
              <a:gdLst/>
              <a:ahLst/>
              <a:cxnLst/>
              <a:rect l="0" t="0" r="0" b="0"/>
              <a:pathLst>
                <a:path w="1" h="56">
                  <a:moveTo>
                    <a:pt x="0" y="5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任意多边形 43033"/>
            <p:cNvSpPr/>
            <p:nvPr/>
          </p:nvSpPr>
          <p:spPr>
            <a:xfrm>
              <a:off x="2741" y="2959"/>
              <a:ext cx="2" cy="346"/>
            </a:xfrm>
            <a:custGeom>
              <a:avLst/>
              <a:gdLst/>
              <a:ahLst/>
              <a:cxnLst/>
              <a:rect l="0" t="0" r="0" b="0"/>
              <a:pathLst>
                <a:path w="2" h="1542">
                  <a:moveTo>
                    <a:pt x="0" y="0"/>
                  </a:moveTo>
                  <a:lnTo>
                    <a:pt x="0" y="1542"/>
                  </a:lnTo>
                  <a:lnTo>
                    <a:pt x="2" y="1542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任意多边形 43034"/>
            <p:cNvSpPr/>
            <p:nvPr/>
          </p:nvSpPr>
          <p:spPr>
            <a:xfrm>
              <a:off x="2156" y="2959"/>
              <a:ext cx="585" cy="346"/>
            </a:xfrm>
            <a:custGeom>
              <a:avLst/>
              <a:gdLst/>
              <a:ahLst/>
              <a:cxnLst/>
              <a:rect l="0" t="0" r="0" b="0"/>
              <a:pathLst>
                <a:path w="2581" h="1542">
                  <a:moveTo>
                    <a:pt x="2581" y="15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任意多边形 43035"/>
            <p:cNvSpPr/>
            <p:nvPr/>
          </p:nvSpPr>
          <p:spPr>
            <a:xfrm>
              <a:off x="3850" y="2647"/>
              <a:ext cx="1280" cy="144"/>
            </a:xfrm>
            <a:custGeom>
              <a:avLst/>
              <a:gdLst/>
              <a:ahLst/>
              <a:cxnLst/>
              <a:rect l="0" t="0" r="0" b="0"/>
              <a:pathLst>
                <a:path w="5653" h="640">
                  <a:moveTo>
                    <a:pt x="0" y="0"/>
                  </a:moveTo>
                  <a:lnTo>
                    <a:pt x="5652" y="640"/>
                  </a:lnTo>
                  <a:lnTo>
                    <a:pt x="5653" y="64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任意多边形 43037"/>
            <p:cNvSpPr/>
            <p:nvPr/>
          </p:nvSpPr>
          <p:spPr>
            <a:xfrm>
              <a:off x="4695" y="2742"/>
              <a:ext cx="489" cy="291"/>
            </a:xfrm>
            <a:custGeom>
              <a:avLst/>
              <a:gdLst/>
              <a:ahLst/>
              <a:cxnLst/>
              <a:rect l="0" t="0" r="0" b="0"/>
              <a:pathLst>
                <a:path w="2165" h="1292">
                  <a:moveTo>
                    <a:pt x="2165" y="129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任意多边形 43038"/>
            <p:cNvSpPr/>
            <p:nvPr/>
          </p:nvSpPr>
          <p:spPr>
            <a:xfrm>
              <a:off x="2888" y="2538"/>
              <a:ext cx="135" cy="17"/>
            </a:xfrm>
            <a:custGeom>
              <a:avLst/>
              <a:gdLst/>
              <a:ahLst/>
              <a:cxnLst/>
              <a:rect l="0" t="0" r="0" b="0"/>
              <a:pathLst>
                <a:path w="600" h="67">
                  <a:moveTo>
                    <a:pt x="0" y="0"/>
                  </a:moveTo>
                  <a:lnTo>
                    <a:pt x="599" y="67"/>
                  </a:lnTo>
                  <a:lnTo>
                    <a:pt x="600" y="67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直接连接符 43039"/>
            <p:cNvSpPr/>
            <p:nvPr/>
          </p:nvSpPr>
          <p:spPr>
            <a:xfrm rot="21480000" flipV="1">
              <a:off x="3468" y="1229"/>
              <a:ext cx="357" cy="681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任意多边形 43042"/>
            <p:cNvSpPr/>
            <p:nvPr/>
          </p:nvSpPr>
          <p:spPr>
            <a:xfrm>
              <a:off x="3919" y="2695"/>
              <a:ext cx="349" cy="787"/>
            </a:xfrm>
            <a:custGeom>
              <a:avLst/>
              <a:gdLst/>
              <a:ahLst/>
              <a:cxnLst/>
              <a:rect l="0" t="0" r="0" b="0"/>
              <a:pathLst>
                <a:path w="1536" h="3509">
                  <a:moveTo>
                    <a:pt x="0" y="3509"/>
                  </a:moveTo>
                  <a:lnTo>
                    <a:pt x="1535" y="0"/>
                  </a:lnTo>
                  <a:lnTo>
                    <a:pt x="1536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任意多边形 43043"/>
            <p:cNvSpPr/>
            <p:nvPr/>
          </p:nvSpPr>
          <p:spPr>
            <a:xfrm>
              <a:off x="3472" y="2810"/>
              <a:ext cx="283" cy="606"/>
            </a:xfrm>
            <a:custGeom>
              <a:avLst/>
              <a:gdLst/>
              <a:ahLst/>
              <a:cxnLst/>
              <a:rect l="0" t="0" r="0" b="0"/>
              <a:pathLst>
                <a:path w="1251" h="2693">
                  <a:moveTo>
                    <a:pt x="0" y="2693"/>
                  </a:moveTo>
                  <a:lnTo>
                    <a:pt x="1249" y="0"/>
                  </a:lnTo>
                  <a:lnTo>
                    <a:pt x="125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任意多边形 43044"/>
            <p:cNvSpPr/>
            <p:nvPr/>
          </p:nvSpPr>
          <p:spPr>
            <a:xfrm>
              <a:off x="2741" y="2929"/>
              <a:ext cx="201" cy="377"/>
            </a:xfrm>
            <a:custGeom>
              <a:avLst/>
              <a:gdLst/>
              <a:ahLst/>
              <a:cxnLst/>
              <a:rect l="0" t="0" r="0" b="0"/>
              <a:pathLst>
                <a:path w="889" h="1673">
                  <a:moveTo>
                    <a:pt x="0" y="1673"/>
                  </a:moveTo>
                  <a:lnTo>
                    <a:pt x="888" y="0"/>
                  </a:lnTo>
                  <a:lnTo>
                    <a:pt x="889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任意多边形 43045"/>
            <p:cNvSpPr/>
            <p:nvPr/>
          </p:nvSpPr>
          <p:spPr>
            <a:xfrm>
              <a:off x="2741" y="2233"/>
              <a:ext cx="395" cy="726"/>
            </a:xfrm>
            <a:custGeom>
              <a:avLst/>
              <a:gdLst/>
              <a:ahLst/>
              <a:cxnLst/>
              <a:rect l="0" t="0" r="0" b="0"/>
              <a:pathLst>
                <a:path w="1744" h="3233">
                  <a:moveTo>
                    <a:pt x="0" y="3233"/>
                  </a:moveTo>
                  <a:lnTo>
                    <a:pt x="1743" y="0"/>
                  </a:lnTo>
                  <a:lnTo>
                    <a:pt x="1744" y="0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任意多边形 43046"/>
            <p:cNvSpPr/>
            <p:nvPr/>
          </p:nvSpPr>
          <p:spPr>
            <a:xfrm>
              <a:off x="3136" y="2207"/>
              <a:ext cx="128" cy="26"/>
            </a:xfrm>
            <a:custGeom>
              <a:avLst/>
              <a:gdLst/>
              <a:ahLst/>
              <a:cxnLst/>
              <a:rect l="0" t="0" r="0" b="0"/>
              <a:pathLst>
                <a:path w="569" h="108">
                  <a:moveTo>
                    <a:pt x="0" y="108"/>
                  </a:moveTo>
                  <a:lnTo>
                    <a:pt x="568" y="0"/>
                  </a:lnTo>
                  <a:lnTo>
                    <a:pt x="569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任意多边形 43047"/>
            <p:cNvSpPr/>
            <p:nvPr/>
          </p:nvSpPr>
          <p:spPr>
            <a:xfrm>
              <a:off x="2752" y="1910"/>
              <a:ext cx="1154" cy="1050"/>
            </a:xfrm>
            <a:custGeom>
              <a:avLst/>
              <a:gdLst/>
              <a:ahLst/>
              <a:cxnLst/>
              <a:rect l="0" t="0" r="0" b="0"/>
              <a:pathLst>
                <a:path w="912" h="816">
                  <a:moveTo>
                    <a:pt x="912" y="672"/>
                  </a:moveTo>
                  <a:lnTo>
                    <a:pt x="576" y="0"/>
                  </a:lnTo>
                  <a:lnTo>
                    <a:pt x="0" y="816"/>
                  </a:lnTo>
                  <a:lnTo>
                    <a:pt x="912" y="672"/>
                  </a:lnTo>
                  <a:close/>
                </a:path>
              </a:pathLst>
            </a:custGeom>
            <a:solidFill>
              <a:srgbClr val="FFFF00"/>
            </a:solidFill>
            <a:ln w="317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任意多边形 43049"/>
            <p:cNvSpPr/>
            <p:nvPr/>
          </p:nvSpPr>
          <p:spPr>
            <a:xfrm>
              <a:off x="2871" y="672"/>
              <a:ext cx="2243" cy="237"/>
            </a:xfrm>
            <a:custGeom>
              <a:avLst/>
              <a:gdLst/>
              <a:ahLst/>
              <a:cxnLst/>
              <a:rect l="0" t="0" r="0" b="0"/>
              <a:pathLst>
                <a:path w="9906" h="1050">
                  <a:moveTo>
                    <a:pt x="0" y="0"/>
                  </a:moveTo>
                  <a:lnTo>
                    <a:pt x="9905" y="1050"/>
                  </a:lnTo>
                  <a:lnTo>
                    <a:pt x="9906" y="105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任意多边形 43050"/>
            <p:cNvSpPr/>
            <p:nvPr/>
          </p:nvSpPr>
          <p:spPr>
            <a:xfrm>
              <a:off x="1678" y="3241"/>
              <a:ext cx="1579" cy="935"/>
            </a:xfrm>
            <a:custGeom>
              <a:avLst/>
              <a:gdLst/>
              <a:ahLst/>
              <a:cxnLst/>
              <a:rect l="0" t="0" r="0" b="0"/>
              <a:pathLst>
                <a:path w="6974" h="4163">
                  <a:moveTo>
                    <a:pt x="0" y="0"/>
                  </a:moveTo>
                  <a:lnTo>
                    <a:pt x="6973" y="4163"/>
                  </a:lnTo>
                  <a:lnTo>
                    <a:pt x="6974" y="4163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任意多边形 43051"/>
            <p:cNvSpPr/>
            <p:nvPr/>
          </p:nvSpPr>
          <p:spPr>
            <a:xfrm>
              <a:off x="3289" y="3022"/>
              <a:ext cx="1928" cy="1143"/>
            </a:xfrm>
            <a:custGeom>
              <a:avLst/>
              <a:gdLst/>
              <a:ahLst/>
              <a:cxnLst/>
              <a:rect l="0" t="0" r="0" b="0"/>
              <a:pathLst>
                <a:path w="8522" h="5088">
                  <a:moveTo>
                    <a:pt x="0" y="5088"/>
                  </a:moveTo>
                  <a:lnTo>
                    <a:pt x="8521" y="0"/>
                  </a:lnTo>
                  <a:lnTo>
                    <a:pt x="8522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任意多边形 43053"/>
            <p:cNvSpPr/>
            <p:nvPr/>
          </p:nvSpPr>
          <p:spPr>
            <a:xfrm>
              <a:off x="5130" y="888"/>
              <a:ext cx="1" cy="1904"/>
            </a:xfrm>
            <a:custGeom>
              <a:avLst/>
              <a:gdLst/>
              <a:ahLst/>
              <a:cxnLst/>
              <a:rect l="0" t="0" r="0" b="0"/>
              <a:pathLst>
                <a:path w="1" h="8480">
                  <a:moveTo>
                    <a:pt x="0" y="0"/>
                  </a:moveTo>
                  <a:lnTo>
                    <a:pt x="0" y="8480"/>
                  </a:lnTo>
                  <a:lnTo>
                    <a:pt x="1" y="848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任意多边形 43055"/>
            <p:cNvSpPr/>
            <p:nvPr/>
          </p:nvSpPr>
          <p:spPr>
            <a:xfrm>
              <a:off x="1725" y="2534"/>
              <a:ext cx="1170" cy="693"/>
            </a:xfrm>
            <a:custGeom>
              <a:avLst/>
              <a:gdLst/>
              <a:ahLst/>
              <a:cxnLst/>
              <a:rect l="0" t="0" r="0" b="0"/>
              <a:pathLst>
                <a:path w="5163" h="3081">
                  <a:moveTo>
                    <a:pt x="0" y="3081"/>
                  </a:moveTo>
                  <a:lnTo>
                    <a:pt x="5162" y="0"/>
                  </a:lnTo>
                  <a:lnTo>
                    <a:pt x="5163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7" name="直接连接符 43056"/>
            <p:cNvSpPr/>
            <p:nvPr/>
          </p:nvSpPr>
          <p:spPr>
            <a:xfrm flipH="1">
              <a:off x="1678" y="240"/>
              <a:ext cx="1904" cy="113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8" name="任意多边形 43057"/>
            <p:cNvSpPr/>
            <p:nvPr/>
          </p:nvSpPr>
          <p:spPr>
            <a:xfrm>
              <a:off x="1678" y="1370"/>
              <a:ext cx="1" cy="1871"/>
            </a:xfrm>
            <a:custGeom>
              <a:avLst/>
              <a:gdLst/>
              <a:ahLst/>
              <a:cxnLst/>
              <a:rect l="0" t="0" r="0" b="0"/>
              <a:pathLst>
                <a:path w="1" h="8325">
                  <a:moveTo>
                    <a:pt x="0" y="0"/>
                  </a:moveTo>
                  <a:lnTo>
                    <a:pt x="0" y="8325"/>
                  </a:lnTo>
                  <a:lnTo>
                    <a:pt x="1" y="8325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9" name="直接连接符 43058"/>
            <p:cNvSpPr/>
            <p:nvPr/>
          </p:nvSpPr>
          <p:spPr>
            <a:xfrm flipV="1">
              <a:off x="3606" y="240"/>
              <a:ext cx="2" cy="487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任意多边形 43059"/>
            <p:cNvSpPr/>
            <p:nvPr/>
          </p:nvSpPr>
          <p:spPr>
            <a:xfrm>
              <a:off x="2156" y="1324"/>
              <a:ext cx="284" cy="1287"/>
            </a:xfrm>
            <a:custGeom>
              <a:avLst/>
              <a:gdLst/>
              <a:ahLst/>
              <a:cxnLst/>
              <a:rect l="0" t="0" r="0" b="0"/>
              <a:pathLst>
                <a:path w="1253" h="5727">
                  <a:moveTo>
                    <a:pt x="0" y="5727"/>
                  </a:moveTo>
                  <a:lnTo>
                    <a:pt x="1252" y="0"/>
                  </a:lnTo>
                  <a:lnTo>
                    <a:pt x="1253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任意多边形 43060"/>
            <p:cNvSpPr/>
            <p:nvPr/>
          </p:nvSpPr>
          <p:spPr>
            <a:xfrm>
              <a:off x="2440" y="1324"/>
              <a:ext cx="167" cy="683"/>
            </a:xfrm>
            <a:custGeom>
              <a:avLst/>
              <a:gdLst/>
              <a:ahLst/>
              <a:cxnLst/>
              <a:rect l="0" t="0" r="0" b="0"/>
              <a:pathLst>
                <a:path w="741" h="3035">
                  <a:moveTo>
                    <a:pt x="0" y="0"/>
                  </a:moveTo>
                  <a:lnTo>
                    <a:pt x="740" y="3035"/>
                  </a:lnTo>
                  <a:lnTo>
                    <a:pt x="741" y="3035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任意多边形 43061"/>
            <p:cNvSpPr/>
            <p:nvPr/>
          </p:nvSpPr>
          <p:spPr>
            <a:xfrm>
              <a:off x="2156" y="2007"/>
              <a:ext cx="451" cy="604"/>
            </a:xfrm>
            <a:custGeom>
              <a:avLst/>
              <a:gdLst/>
              <a:ahLst/>
              <a:cxnLst/>
              <a:rect l="0" t="0" r="0" b="0"/>
              <a:pathLst>
                <a:path w="1992" h="2692">
                  <a:moveTo>
                    <a:pt x="1992" y="0"/>
                  </a:moveTo>
                  <a:lnTo>
                    <a:pt x="0" y="2692"/>
                  </a:lnTo>
                  <a:lnTo>
                    <a:pt x="1" y="2692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文本框 43062"/>
            <p:cNvSpPr txBox="1"/>
            <p:nvPr/>
          </p:nvSpPr>
          <p:spPr>
            <a:xfrm>
              <a:off x="1719" y="1270"/>
              <a:ext cx="214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43064" name="文本框 43063"/>
            <p:cNvSpPr txBox="1"/>
            <p:nvPr/>
          </p:nvSpPr>
          <p:spPr>
            <a:xfrm>
              <a:off x="1852" y="2262"/>
              <a:ext cx="247" cy="83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b'</a:t>
              </a:r>
            </a:p>
          </p:txBody>
        </p:sp>
        <p:sp>
          <p:nvSpPr>
            <p:cNvPr id="43065" name="文本框 43064"/>
            <p:cNvSpPr txBox="1"/>
            <p:nvPr/>
          </p:nvSpPr>
          <p:spPr>
            <a:xfrm>
              <a:off x="2414" y="916"/>
              <a:ext cx="230" cy="83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43066" name="文本框 43065"/>
            <p:cNvSpPr txBox="1"/>
            <p:nvPr/>
          </p:nvSpPr>
          <p:spPr>
            <a:xfrm>
              <a:off x="2638" y="1651"/>
              <a:ext cx="213" cy="83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c'</a:t>
              </a:r>
            </a:p>
          </p:txBody>
        </p:sp>
        <p:sp>
          <p:nvSpPr>
            <p:cNvPr id="43068" name="任意多边形 43067"/>
            <p:cNvSpPr/>
            <p:nvPr/>
          </p:nvSpPr>
          <p:spPr>
            <a:xfrm>
              <a:off x="2156" y="2611"/>
              <a:ext cx="2" cy="348"/>
            </a:xfrm>
            <a:custGeom>
              <a:avLst/>
              <a:gdLst/>
              <a:ahLst/>
              <a:cxnLst/>
              <a:rect l="0" t="0" r="0" b="0"/>
              <a:pathLst>
                <a:path w="1" h="1542">
                  <a:moveTo>
                    <a:pt x="0" y="15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任意多边形 43068"/>
            <p:cNvSpPr/>
            <p:nvPr/>
          </p:nvSpPr>
          <p:spPr>
            <a:xfrm>
              <a:off x="2888" y="652"/>
              <a:ext cx="1" cy="1886"/>
            </a:xfrm>
            <a:custGeom>
              <a:avLst/>
              <a:gdLst/>
              <a:ahLst/>
              <a:cxnLst/>
              <a:rect l="0" t="0" r="0" b="0"/>
              <a:pathLst>
                <a:path w="2" h="8394">
                  <a:moveTo>
                    <a:pt x="0" y="0"/>
                  </a:moveTo>
                  <a:lnTo>
                    <a:pt x="0" y="8394"/>
                  </a:lnTo>
                  <a:lnTo>
                    <a:pt x="2" y="8394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任意多边形 43069"/>
            <p:cNvSpPr/>
            <p:nvPr/>
          </p:nvSpPr>
          <p:spPr>
            <a:xfrm>
              <a:off x="3921" y="2784"/>
              <a:ext cx="1" cy="698"/>
            </a:xfrm>
            <a:custGeom>
              <a:avLst/>
              <a:gdLst/>
              <a:ahLst/>
              <a:cxnLst/>
              <a:rect l="0" t="0" r="0" b="0"/>
              <a:pathLst>
                <a:path w="1" h="3103">
                  <a:moveTo>
                    <a:pt x="0" y="3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任意多边形 43070"/>
            <p:cNvSpPr/>
            <p:nvPr/>
          </p:nvSpPr>
          <p:spPr>
            <a:xfrm>
              <a:off x="3136" y="2232"/>
              <a:ext cx="1" cy="161"/>
            </a:xfrm>
            <a:custGeom>
              <a:avLst/>
              <a:gdLst/>
              <a:ahLst/>
              <a:cxnLst/>
              <a:rect l="0" t="0" r="0" b="0"/>
              <a:pathLst>
                <a:path w="1" h="713">
                  <a:moveTo>
                    <a:pt x="0" y="7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任意多边形 43071"/>
            <p:cNvSpPr/>
            <p:nvPr/>
          </p:nvSpPr>
          <p:spPr>
            <a:xfrm>
              <a:off x="3832" y="1170"/>
              <a:ext cx="1" cy="1441"/>
            </a:xfrm>
            <a:custGeom>
              <a:avLst/>
              <a:gdLst/>
              <a:ahLst/>
              <a:cxnLst/>
              <a:rect l="0" t="0" r="0" b="0"/>
              <a:pathLst>
                <a:path w="1" h="6413">
                  <a:moveTo>
                    <a:pt x="0" y="64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3" name="任意多边形 43072"/>
            <p:cNvSpPr/>
            <p:nvPr/>
          </p:nvSpPr>
          <p:spPr>
            <a:xfrm>
              <a:off x="3136" y="1170"/>
              <a:ext cx="696" cy="1062"/>
            </a:xfrm>
            <a:custGeom>
              <a:avLst/>
              <a:gdLst/>
              <a:ahLst/>
              <a:cxnLst/>
              <a:rect l="0" t="0" r="0" b="0"/>
              <a:pathLst>
                <a:path w="3075" h="4725">
                  <a:moveTo>
                    <a:pt x="3075" y="0"/>
                  </a:moveTo>
                  <a:lnTo>
                    <a:pt x="0" y="4725"/>
                  </a:lnTo>
                  <a:lnTo>
                    <a:pt x="1" y="4725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4" name="任意多边形 43073"/>
            <p:cNvSpPr/>
            <p:nvPr/>
          </p:nvSpPr>
          <p:spPr>
            <a:xfrm>
              <a:off x="4268" y="2016"/>
              <a:ext cx="3" cy="679"/>
            </a:xfrm>
            <a:custGeom>
              <a:avLst/>
              <a:gdLst/>
              <a:ahLst/>
              <a:cxnLst/>
              <a:rect l="0" t="0" r="0" b="0"/>
              <a:pathLst>
                <a:path w="1" h="3015">
                  <a:moveTo>
                    <a:pt x="0" y="30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5" name="任意多边形 43074"/>
            <p:cNvSpPr/>
            <p:nvPr/>
          </p:nvSpPr>
          <p:spPr>
            <a:xfrm>
              <a:off x="3921" y="2016"/>
              <a:ext cx="347" cy="768"/>
            </a:xfrm>
            <a:custGeom>
              <a:avLst/>
              <a:gdLst/>
              <a:ahLst/>
              <a:cxnLst/>
              <a:rect l="0" t="0" r="0" b="0"/>
              <a:pathLst>
                <a:path w="1536" h="3421">
                  <a:moveTo>
                    <a:pt x="0" y="3421"/>
                  </a:moveTo>
                  <a:lnTo>
                    <a:pt x="1535" y="0"/>
                  </a:lnTo>
                  <a:lnTo>
                    <a:pt x="1536" y="0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6" name="任意多边形 43075"/>
            <p:cNvSpPr/>
            <p:nvPr/>
          </p:nvSpPr>
          <p:spPr>
            <a:xfrm>
              <a:off x="2607" y="2008"/>
              <a:ext cx="3" cy="698"/>
            </a:xfrm>
            <a:custGeom>
              <a:avLst/>
              <a:gdLst/>
              <a:ahLst/>
              <a:cxnLst/>
              <a:rect l="0" t="0" r="0" b="0"/>
              <a:pathLst>
                <a:path w="1" h="3103">
                  <a:moveTo>
                    <a:pt x="0" y="3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7" name="任意多边形 43076"/>
            <p:cNvSpPr/>
            <p:nvPr/>
          </p:nvSpPr>
          <p:spPr>
            <a:xfrm>
              <a:off x="2440" y="1324"/>
              <a:ext cx="1" cy="1481"/>
            </a:xfrm>
            <a:custGeom>
              <a:avLst/>
              <a:gdLst/>
              <a:ahLst/>
              <a:cxnLst/>
              <a:rect l="0" t="0" r="0" b="0"/>
              <a:pathLst>
                <a:path w="1" h="6580">
                  <a:moveTo>
                    <a:pt x="0" y="65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8" name="任意多边形 43077"/>
            <p:cNvSpPr/>
            <p:nvPr/>
          </p:nvSpPr>
          <p:spPr>
            <a:xfrm>
              <a:off x="3832" y="1170"/>
              <a:ext cx="436" cy="846"/>
            </a:xfrm>
            <a:custGeom>
              <a:avLst/>
              <a:gdLst/>
              <a:ahLst/>
              <a:cxnLst/>
              <a:rect l="0" t="0" r="0" b="0"/>
              <a:pathLst>
                <a:path w="1929" h="3766">
                  <a:moveTo>
                    <a:pt x="1929" y="37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任意多边形 43078"/>
            <p:cNvSpPr/>
            <p:nvPr/>
          </p:nvSpPr>
          <p:spPr>
            <a:xfrm>
              <a:off x="3592" y="2016"/>
              <a:ext cx="676" cy="128"/>
            </a:xfrm>
            <a:custGeom>
              <a:avLst/>
              <a:gdLst/>
              <a:ahLst/>
              <a:cxnLst/>
              <a:rect l="0" t="0" r="0" b="0"/>
              <a:pathLst>
                <a:path w="2985" h="572">
                  <a:moveTo>
                    <a:pt x="0" y="572"/>
                  </a:moveTo>
                  <a:lnTo>
                    <a:pt x="2984" y="0"/>
                  </a:lnTo>
                  <a:lnTo>
                    <a:pt x="2985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直接连接符 43079"/>
            <p:cNvSpPr/>
            <p:nvPr/>
          </p:nvSpPr>
          <p:spPr>
            <a:xfrm rot="60000">
              <a:off x="3468" y="1910"/>
              <a:ext cx="0" cy="148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任意多边形 43081"/>
            <p:cNvSpPr/>
            <p:nvPr/>
          </p:nvSpPr>
          <p:spPr>
            <a:xfrm>
              <a:off x="2156" y="2611"/>
              <a:ext cx="585" cy="348"/>
            </a:xfrm>
            <a:custGeom>
              <a:avLst/>
              <a:gdLst/>
              <a:ahLst/>
              <a:cxnLst/>
              <a:rect l="0" t="0" r="0" b="0"/>
              <a:pathLst>
                <a:path w="2583" h="1542">
                  <a:moveTo>
                    <a:pt x="0" y="0"/>
                  </a:moveTo>
                  <a:lnTo>
                    <a:pt x="2581" y="1542"/>
                  </a:lnTo>
                  <a:lnTo>
                    <a:pt x="2583" y="1542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任意多边形 43082"/>
            <p:cNvSpPr/>
            <p:nvPr/>
          </p:nvSpPr>
          <p:spPr>
            <a:xfrm>
              <a:off x="2741" y="3306"/>
              <a:ext cx="1181" cy="176"/>
            </a:xfrm>
            <a:custGeom>
              <a:avLst/>
              <a:gdLst/>
              <a:ahLst/>
              <a:cxnLst/>
              <a:rect l="0" t="0" r="0" b="0"/>
              <a:pathLst>
                <a:path w="5213" h="790">
                  <a:moveTo>
                    <a:pt x="0" y="0"/>
                  </a:moveTo>
                  <a:lnTo>
                    <a:pt x="5212" y="790"/>
                  </a:lnTo>
                  <a:lnTo>
                    <a:pt x="5213" y="79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4" name="任意多边形 43083"/>
            <p:cNvSpPr/>
            <p:nvPr/>
          </p:nvSpPr>
          <p:spPr>
            <a:xfrm>
              <a:off x="2976" y="2924"/>
              <a:ext cx="945" cy="558"/>
            </a:xfrm>
            <a:custGeom>
              <a:avLst/>
              <a:gdLst/>
              <a:ahLst/>
              <a:cxnLst/>
              <a:rect l="0" t="0" r="0" b="0"/>
              <a:pathLst>
                <a:path w="4166" h="2487">
                  <a:moveTo>
                    <a:pt x="4166" y="248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5" name="任意多边形 43084"/>
            <p:cNvSpPr/>
            <p:nvPr/>
          </p:nvSpPr>
          <p:spPr>
            <a:xfrm>
              <a:off x="2440" y="2804"/>
              <a:ext cx="1032" cy="611"/>
            </a:xfrm>
            <a:custGeom>
              <a:avLst/>
              <a:gdLst/>
              <a:ahLst/>
              <a:cxnLst/>
              <a:rect l="0" t="0" r="0" b="0"/>
              <a:pathLst>
                <a:path w="4557" h="2720">
                  <a:moveTo>
                    <a:pt x="4557" y="272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6" name="任意多边形 43085"/>
            <p:cNvSpPr/>
            <p:nvPr/>
          </p:nvSpPr>
          <p:spPr>
            <a:xfrm>
              <a:off x="4352" y="2710"/>
              <a:ext cx="57" cy="145"/>
            </a:xfrm>
            <a:custGeom>
              <a:avLst/>
              <a:gdLst/>
              <a:ahLst/>
              <a:cxnLst/>
              <a:rect l="0" t="0" r="0" b="0"/>
              <a:pathLst>
                <a:path w="249" h="641">
                  <a:moveTo>
                    <a:pt x="249" y="0"/>
                  </a:moveTo>
                  <a:lnTo>
                    <a:pt x="0" y="641"/>
                  </a:lnTo>
                  <a:lnTo>
                    <a:pt x="1" y="641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任意多边形 43086"/>
            <p:cNvSpPr/>
            <p:nvPr/>
          </p:nvSpPr>
          <p:spPr>
            <a:xfrm>
              <a:off x="4205" y="2834"/>
              <a:ext cx="147" cy="21"/>
            </a:xfrm>
            <a:custGeom>
              <a:avLst/>
              <a:gdLst/>
              <a:ahLst/>
              <a:cxnLst/>
              <a:rect l="0" t="0" r="0" b="0"/>
              <a:pathLst>
                <a:path w="644" h="85">
                  <a:moveTo>
                    <a:pt x="644" y="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任意多边形 43087"/>
            <p:cNvSpPr/>
            <p:nvPr/>
          </p:nvSpPr>
          <p:spPr>
            <a:xfrm>
              <a:off x="2607" y="2705"/>
              <a:ext cx="220" cy="129"/>
            </a:xfrm>
            <a:custGeom>
              <a:avLst/>
              <a:gdLst/>
              <a:ahLst/>
              <a:cxnLst/>
              <a:rect l="0" t="0" r="0" b="0"/>
              <a:pathLst>
                <a:path w="971" h="580">
                  <a:moveTo>
                    <a:pt x="971" y="5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任意多边形 43088"/>
            <p:cNvSpPr/>
            <p:nvPr/>
          </p:nvSpPr>
          <p:spPr>
            <a:xfrm>
              <a:off x="2440" y="1324"/>
              <a:ext cx="1032" cy="583"/>
            </a:xfrm>
            <a:custGeom>
              <a:avLst/>
              <a:gdLst/>
              <a:ahLst/>
              <a:cxnLst/>
              <a:rect l="0" t="0" r="0" b="0"/>
              <a:pathLst>
                <a:path w="4558" h="2599">
                  <a:moveTo>
                    <a:pt x="0" y="0"/>
                  </a:moveTo>
                  <a:lnTo>
                    <a:pt x="4557" y="2599"/>
                  </a:lnTo>
                  <a:lnTo>
                    <a:pt x="4558" y="2599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直接连接符 43089"/>
            <p:cNvSpPr/>
            <p:nvPr/>
          </p:nvSpPr>
          <p:spPr>
            <a:xfrm rot="60000">
              <a:off x="2570" y="2003"/>
              <a:ext cx="1328" cy="75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文本框 43091"/>
            <p:cNvSpPr txBox="1"/>
            <p:nvPr/>
          </p:nvSpPr>
          <p:spPr>
            <a:xfrm>
              <a:off x="3107" y="3630"/>
              <a:ext cx="230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43093" name="文本框 43092"/>
            <p:cNvSpPr txBox="1"/>
            <p:nvPr/>
          </p:nvSpPr>
          <p:spPr>
            <a:xfrm>
              <a:off x="4760" y="898"/>
              <a:ext cx="314" cy="68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7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094" name="文本框 43093"/>
            <p:cNvSpPr txBox="1"/>
            <p:nvPr/>
          </p:nvSpPr>
          <p:spPr>
            <a:xfrm>
              <a:off x="3567" y="1657"/>
              <a:ext cx="214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095" name="文本框 43094"/>
            <p:cNvSpPr txBox="1"/>
            <p:nvPr/>
          </p:nvSpPr>
          <p:spPr>
            <a:xfrm>
              <a:off x="2524" y="2872"/>
              <a:ext cx="197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096" name="文本框 43095"/>
            <p:cNvSpPr txBox="1"/>
            <p:nvPr/>
          </p:nvSpPr>
          <p:spPr>
            <a:xfrm>
              <a:off x="3953" y="2587"/>
              <a:ext cx="214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097" name="文本框 43096"/>
            <p:cNvSpPr txBox="1"/>
            <p:nvPr/>
          </p:nvSpPr>
          <p:spPr>
            <a:xfrm>
              <a:off x="2564" y="3194"/>
              <a:ext cx="165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3098" name="文本框 43097"/>
            <p:cNvSpPr txBox="1"/>
            <p:nvPr/>
          </p:nvSpPr>
          <p:spPr>
            <a:xfrm>
              <a:off x="3268" y="3328"/>
              <a:ext cx="148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3099" name="文本框 43098"/>
            <p:cNvSpPr txBox="1"/>
            <p:nvPr/>
          </p:nvSpPr>
          <p:spPr>
            <a:xfrm>
              <a:off x="3650" y="764"/>
              <a:ext cx="330" cy="83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100" name="文本框 43099"/>
            <p:cNvSpPr txBox="1"/>
            <p:nvPr/>
          </p:nvSpPr>
          <p:spPr>
            <a:xfrm>
              <a:off x="4305" y="1652"/>
              <a:ext cx="313" cy="83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101" name="文本框 43100"/>
            <p:cNvSpPr txBox="1"/>
            <p:nvPr/>
          </p:nvSpPr>
          <p:spPr>
            <a:xfrm>
              <a:off x="2905" y="1675"/>
              <a:ext cx="347" cy="835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102" name="文本框 43101"/>
            <p:cNvSpPr txBox="1"/>
            <p:nvPr/>
          </p:nvSpPr>
          <p:spPr>
            <a:xfrm>
              <a:off x="5201" y="2455"/>
              <a:ext cx="314" cy="68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7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103" name="文本框 43102"/>
            <p:cNvSpPr txBox="1"/>
            <p:nvPr/>
          </p:nvSpPr>
          <p:spPr>
            <a:xfrm>
              <a:off x="4012" y="3133"/>
              <a:ext cx="131" cy="418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43152" name="文本框 43151"/>
          <p:cNvSpPr txBox="1"/>
          <p:nvPr/>
        </p:nvSpPr>
        <p:spPr>
          <a:xfrm>
            <a:off x="8380413" y="6518275"/>
            <a:ext cx="798512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展开图</a:t>
            </a:r>
            <a:endParaRPr lang="zh-CN" altLang="en-US" sz="1600" b="1">
              <a:solidFill>
                <a:schemeClr val="folHlin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1" grpId="0"/>
      <p:bldP spid="430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对象 136193"/>
          <p:cNvGraphicFramePr>
            <a:graphicFrameLocks/>
          </p:cNvGraphicFramePr>
          <p:nvPr/>
        </p:nvGraphicFramePr>
        <p:xfrm>
          <a:off x="5254625" y="3429000"/>
          <a:ext cx="3600450" cy="3344863"/>
        </p:xfrm>
        <a:graphic>
          <a:graphicData uri="http://schemas.openxmlformats.org/presentationml/2006/ole">
            <p:oleObj spid="_x0000_s3077" r:id="rId3" imgW="4695238" imgH="4361905" progId="PBrush">
              <p:embed/>
            </p:oleObj>
          </a:graphicData>
        </a:graphic>
      </p:graphicFrame>
      <p:sp>
        <p:nvSpPr>
          <p:cNvPr id="136195" name="矩形 136194"/>
          <p:cNvSpPr/>
          <p:nvPr/>
        </p:nvSpPr>
        <p:spPr>
          <a:xfrm>
            <a:off x="35560" y="635"/>
            <a:ext cx="9034145" cy="853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27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试补画下面物体的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俯视图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，并标出直线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DE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EF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FG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在投影图上的位置，填注它们的名称。</a:t>
            </a:r>
          </a:p>
        </p:txBody>
      </p:sp>
      <p:sp>
        <p:nvSpPr>
          <p:cNvPr id="136196" name="矩形 136195"/>
          <p:cNvSpPr/>
          <p:nvPr/>
        </p:nvSpPr>
        <p:spPr>
          <a:xfrm>
            <a:off x="5942807" y="954088"/>
            <a:ext cx="28448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DE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一般位置直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线</a:t>
            </a:r>
          </a:p>
        </p:txBody>
      </p:sp>
      <p:sp>
        <p:nvSpPr>
          <p:cNvPr id="136197" name="矩形 136196"/>
          <p:cNvSpPr/>
          <p:nvPr/>
        </p:nvSpPr>
        <p:spPr>
          <a:xfrm>
            <a:off x="6660516" y="1412240"/>
            <a:ext cx="17780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EF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侧平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线</a:t>
            </a:r>
          </a:p>
        </p:txBody>
      </p:sp>
      <p:sp>
        <p:nvSpPr>
          <p:cNvPr id="136198" name="矩形 136197"/>
          <p:cNvSpPr/>
          <p:nvPr/>
        </p:nvSpPr>
        <p:spPr>
          <a:xfrm>
            <a:off x="6660516" y="1844358"/>
            <a:ext cx="17780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FG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正垂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线</a:t>
            </a:r>
          </a:p>
        </p:txBody>
      </p:sp>
      <p:sp>
        <p:nvSpPr>
          <p:cNvPr id="136199" name="矩形 136198"/>
          <p:cNvSpPr/>
          <p:nvPr/>
        </p:nvSpPr>
        <p:spPr>
          <a:xfrm>
            <a:off x="1293813" y="1179513"/>
            <a:ext cx="387350" cy="4270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d'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00" name="矩形 136199"/>
          <p:cNvSpPr/>
          <p:nvPr/>
        </p:nvSpPr>
        <p:spPr>
          <a:xfrm>
            <a:off x="195263" y="1989138"/>
            <a:ext cx="631825" cy="4270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e′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01" name="矩形 136200"/>
          <p:cNvSpPr/>
          <p:nvPr/>
        </p:nvSpPr>
        <p:spPr>
          <a:xfrm>
            <a:off x="34925" y="3141663"/>
            <a:ext cx="2224088" cy="4270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f′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4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</a:rPr>
              <a:t>′</a:t>
            </a:r>
            <a:r>
              <a:rPr lang="zh-CN" altLang="en-US" sz="2800" b="1" dirty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</a:rPr>
              <a:t>）</a:t>
            </a:r>
          </a:p>
        </p:txBody>
      </p:sp>
      <p:sp>
        <p:nvSpPr>
          <p:cNvPr id="136202" name="矩形 136201"/>
          <p:cNvSpPr/>
          <p:nvPr/>
        </p:nvSpPr>
        <p:spPr>
          <a:xfrm>
            <a:off x="5038725" y="1196975"/>
            <a:ext cx="423863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d"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03" name="矩形 136202"/>
          <p:cNvSpPr/>
          <p:nvPr/>
        </p:nvSpPr>
        <p:spPr>
          <a:xfrm>
            <a:off x="6310313" y="2933700"/>
            <a:ext cx="501650" cy="4873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f"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04" name="直接连接符 136203"/>
          <p:cNvSpPr/>
          <p:nvPr/>
        </p:nvSpPr>
        <p:spPr>
          <a:xfrm flipH="1">
            <a:off x="574675" y="1593850"/>
            <a:ext cx="950913" cy="67945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05" name="直接连接符 136204"/>
          <p:cNvSpPr/>
          <p:nvPr/>
        </p:nvSpPr>
        <p:spPr>
          <a:xfrm>
            <a:off x="574675" y="3128963"/>
            <a:ext cx="1673225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06" name="直接连接符 136205"/>
          <p:cNvSpPr/>
          <p:nvPr/>
        </p:nvSpPr>
        <p:spPr>
          <a:xfrm flipH="1">
            <a:off x="1525588" y="1593850"/>
            <a:ext cx="722312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07" name="直接连接符 136206"/>
          <p:cNvSpPr/>
          <p:nvPr/>
        </p:nvSpPr>
        <p:spPr>
          <a:xfrm flipV="1">
            <a:off x="574675" y="2273300"/>
            <a:ext cx="6350" cy="855663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08" name="直接连接符 136207"/>
          <p:cNvSpPr/>
          <p:nvPr/>
        </p:nvSpPr>
        <p:spPr>
          <a:xfrm>
            <a:off x="2247900" y="1593850"/>
            <a:ext cx="7938" cy="153511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09" name="直接连接符 136208"/>
          <p:cNvSpPr/>
          <p:nvPr/>
        </p:nvSpPr>
        <p:spPr>
          <a:xfrm>
            <a:off x="2247900" y="3128963"/>
            <a:ext cx="584200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0" name="直接连接符 136209"/>
          <p:cNvSpPr/>
          <p:nvPr/>
        </p:nvSpPr>
        <p:spPr>
          <a:xfrm flipV="1">
            <a:off x="2832100" y="1593850"/>
            <a:ext cx="6350" cy="153511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1" name="直接连接符 136210"/>
          <p:cNvSpPr/>
          <p:nvPr/>
        </p:nvSpPr>
        <p:spPr>
          <a:xfrm flipH="1">
            <a:off x="2247900" y="1593850"/>
            <a:ext cx="584200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2" name="直接连接符 136211"/>
          <p:cNvSpPr/>
          <p:nvPr/>
        </p:nvSpPr>
        <p:spPr>
          <a:xfrm>
            <a:off x="1525588" y="4260850"/>
            <a:ext cx="7937" cy="9048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3" name="直接连接符 136212"/>
          <p:cNvSpPr/>
          <p:nvPr/>
        </p:nvSpPr>
        <p:spPr>
          <a:xfrm flipH="1">
            <a:off x="1525588" y="4260850"/>
            <a:ext cx="1306512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4" name="直接连接符 136213"/>
          <p:cNvSpPr/>
          <p:nvPr/>
        </p:nvSpPr>
        <p:spPr>
          <a:xfrm flipH="1">
            <a:off x="2247900" y="6159500"/>
            <a:ext cx="584200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5" name="直接连接符 136214"/>
          <p:cNvSpPr/>
          <p:nvPr/>
        </p:nvSpPr>
        <p:spPr>
          <a:xfrm>
            <a:off x="2247900" y="5165725"/>
            <a:ext cx="7938" cy="9937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6" name="直接连接符 136215"/>
          <p:cNvSpPr/>
          <p:nvPr/>
        </p:nvSpPr>
        <p:spPr>
          <a:xfrm flipH="1">
            <a:off x="1525588" y="5165725"/>
            <a:ext cx="722312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7" name="直接连接符 136216"/>
          <p:cNvSpPr/>
          <p:nvPr/>
        </p:nvSpPr>
        <p:spPr>
          <a:xfrm flipV="1">
            <a:off x="2832100" y="4260850"/>
            <a:ext cx="6350" cy="18986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8" name="直接连接符 136217"/>
          <p:cNvSpPr/>
          <p:nvPr/>
        </p:nvSpPr>
        <p:spPr>
          <a:xfrm flipV="1">
            <a:off x="574675" y="4260850"/>
            <a:ext cx="6350" cy="1344613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9" name="直接连接符 136218"/>
          <p:cNvSpPr/>
          <p:nvPr/>
        </p:nvSpPr>
        <p:spPr>
          <a:xfrm flipH="1">
            <a:off x="574675" y="4260850"/>
            <a:ext cx="950913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0" name="直接连接符 136219"/>
          <p:cNvSpPr/>
          <p:nvPr/>
        </p:nvSpPr>
        <p:spPr>
          <a:xfrm flipH="1">
            <a:off x="574675" y="5165725"/>
            <a:ext cx="950913" cy="439738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1" name="直接连接符 136220"/>
          <p:cNvSpPr/>
          <p:nvPr/>
        </p:nvSpPr>
        <p:spPr>
          <a:xfrm>
            <a:off x="574675" y="6159500"/>
            <a:ext cx="1673225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2" name="直接连接符 136221"/>
          <p:cNvSpPr/>
          <p:nvPr/>
        </p:nvSpPr>
        <p:spPr>
          <a:xfrm flipV="1">
            <a:off x="574675" y="5605463"/>
            <a:ext cx="6350" cy="554037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3" name="直接连接符 136222"/>
          <p:cNvSpPr/>
          <p:nvPr/>
        </p:nvSpPr>
        <p:spPr>
          <a:xfrm flipH="1">
            <a:off x="4165600" y="3128963"/>
            <a:ext cx="2090738" cy="635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4" name="直接连接符 136223"/>
          <p:cNvSpPr/>
          <p:nvPr/>
        </p:nvSpPr>
        <p:spPr>
          <a:xfrm>
            <a:off x="4165600" y="2273300"/>
            <a:ext cx="6350" cy="8556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5" name="直接连接符 136224"/>
          <p:cNvSpPr/>
          <p:nvPr/>
        </p:nvSpPr>
        <p:spPr>
          <a:xfrm flipH="1">
            <a:off x="4165600" y="2273300"/>
            <a:ext cx="1479550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6" name="直接连接符 136225"/>
          <p:cNvSpPr/>
          <p:nvPr/>
        </p:nvSpPr>
        <p:spPr>
          <a:xfrm flipH="1" flipV="1">
            <a:off x="5645150" y="2273300"/>
            <a:ext cx="611188" cy="855663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7" name="直接连接符 136226"/>
          <p:cNvSpPr/>
          <p:nvPr/>
        </p:nvSpPr>
        <p:spPr>
          <a:xfrm>
            <a:off x="4165600" y="1593850"/>
            <a:ext cx="6350" cy="6794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8" name="直接连接符 136227"/>
          <p:cNvSpPr/>
          <p:nvPr/>
        </p:nvSpPr>
        <p:spPr>
          <a:xfrm>
            <a:off x="4165600" y="1593850"/>
            <a:ext cx="992188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9" name="直接连接符 136228"/>
          <p:cNvSpPr/>
          <p:nvPr/>
        </p:nvSpPr>
        <p:spPr>
          <a:xfrm>
            <a:off x="5157788" y="1593850"/>
            <a:ext cx="487362" cy="67945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0" name="直接连接符 136229"/>
          <p:cNvSpPr/>
          <p:nvPr/>
        </p:nvSpPr>
        <p:spPr>
          <a:xfrm>
            <a:off x="6256338" y="1593850"/>
            <a:ext cx="6350" cy="153511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1" name="直接连接符 136230"/>
          <p:cNvSpPr/>
          <p:nvPr/>
        </p:nvSpPr>
        <p:spPr>
          <a:xfrm>
            <a:off x="5157788" y="1593850"/>
            <a:ext cx="1098550" cy="63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2" name="矩形 136231"/>
          <p:cNvSpPr/>
          <p:nvPr/>
        </p:nvSpPr>
        <p:spPr>
          <a:xfrm>
            <a:off x="3743325" y="2924175"/>
            <a:ext cx="406400" cy="487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g"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33" name="矩形 136232"/>
          <p:cNvSpPr/>
          <p:nvPr/>
        </p:nvSpPr>
        <p:spPr>
          <a:xfrm>
            <a:off x="285750" y="3933825"/>
            <a:ext cx="177800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g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34" name="矩形 136233"/>
          <p:cNvSpPr/>
          <p:nvPr/>
        </p:nvSpPr>
        <p:spPr>
          <a:xfrm>
            <a:off x="5640388" y="1844675"/>
            <a:ext cx="496887" cy="4873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e"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35" name="矩形 136234"/>
          <p:cNvSpPr/>
          <p:nvPr/>
        </p:nvSpPr>
        <p:spPr>
          <a:xfrm>
            <a:off x="1582738" y="4724400"/>
            <a:ext cx="177800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d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36" name="矩形 136235"/>
          <p:cNvSpPr/>
          <p:nvPr/>
        </p:nvSpPr>
        <p:spPr>
          <a:xfrm>
            <a:off x="646113" y="5084763"/>
            <a:ext cx="177800" cy="4270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e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37" name="矩形 136236"/>
          <p:cNvSpPr/>
          <p:nvPr/>
        </p:nvSpPr>
        <p:spPr>
          <a:xfrm>
            <a:off x="358775" y="5949950"/>
            <a:ext cx="179388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f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238" name="矩形 136237"/>
          <p:cNvSpPr/>
          <p:nvPr/>
        </p:nvSpPr>
        <p:spPr>
          <a:xfrm>
            <a:off x="6850063" y="3789363"/>
            <a:ext cx="204787" cy="4873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D</a:t>
            </a:r>
          </a:p>
        </p:txBody>
      </p:sp>
      <p:sp>
        <p:nvSpPr>
          <p:cNvPr id="136239" name="矩形 136238"/>
          <p:cNvSpPr/>
          <p:nvPr/>
        </p:nvSpPr>
        <p:spPr>
          <a:xfrm>
            <a:off x="6191250" y="5373688"/>
            <a:ext cx="204788" cy="4873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</a:p>
        </p:txBody>
      </p:sp>
      <p:sp>
        <p:nvSpPr>
          <p:cNvPr id="136240" name="矩形 136239"/>
          <p:cNvSpPr/>
          <p:nvPr/>
        </p:nvSpPr>
        <p:spPr>
          <a:xfrm>
            <a:off x="5183188" y="5445125"/>
            <a:ext cx="204787" cy="487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G</a:t>
            </a:r>
          </a:p>
        </p:txBody>
      </p:sp>
      <p:sp>
        <p:nvSpPr>
          <p:cNvPr id="136241" name="矩形 136240"/>
          <p:cNvSpPr/>
          <p:nvPr/>
        </p:nvSpPr>
        <p:spPr>
          <a:xfrm>
            <a:off x="6478588" y="6237288"/>
            <a:ext cx="204787" cy="4873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任意多边形 112643"/>
          <p:cNvSpPr/>
          <p:nvPr/>
        </p:nvSpPr>
        <p:spPr>
          <a:xfrm>
            <a:off x="5581650" y="2565400"/>
            <a:ext cx="2428875" cy="2414588"/>
          </a:xfrm>
          <a:custGeom>
            <a:avLst/>
            <a:gdLst/>
            <a:ahLst/>
            <a:cxnLst/>
            <a:rect l="0" t="0" r="0" b="0"/>
            <a:pathLst>
              <a:path w="5964" h="6167">
                <a:moveTo>
                  <a:pt x="5964" y="6167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646" name="组合 112645"/>
          <p:cNvGrpSpPr/>
          <p:nvPr/>
        </p:nvGrpSpPr>
        <p:grpSpPr>
          <a:xfrm>
            <a:off x="6423025" y="2279650"/>
            <a:ext cx="2214563" cy="1173163"/>
            <a:chOff x="4528" y="2657"/>
            <a:chExt cx="992" cy="519"/>
          </a:xfrm>
        </p:grpSpPr>
        <p:sp>
          <p:nvSpPr>
            <p:cNvPr id="112647" name="任意多边形 112646"/>
            <p:cNvSpPr/>
            <p:nvPr/>
          </p:nvSpPr>
          <p:spPr>
            <a:xfrm>
              <a:off x="5500" y="2657"/>
              <a:ext cx="20" cy="519"/>
            </a:xfrm>
            <a:custGeom>
              <a:avLst/>
              <a:gdLst/>
              <a:ahLst/>
              <a:cxnLst/>
              <a:rect l="0" t="0" r="0" b="0"/>
              <a:pathLst>
                <a:path w="110" h="2972">
                  <a:moveTo>
                    <a:pt x="0" y="0"/>
                  </a:moveTo>
                  <a:lnTo>
                    <a:pt x="109" y="2972"/>
                  </a:lnTo>
                  <a:lnTo>
                    <a:pt x="110" y="2972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8" name="任意多边形 112647"/>
            <p:cNvSpPr/>
            <p:nvPr/>
          </p:nvSpPr>
          <p:spPr>
            <a:xfrm>
              <a:off x="4528" y="2813"/>
              <a:ext cx="991" cy="363"/>
            </a:xfrm>
            <a:custGeom>
              <a:avLst/>
              <a:gdLst/>
              <a:ahLst/>
              <a:cxnLst/>
              <a:rect l="0" t="0" r="0" b="0"/>
              <a:pathLst>
                <a:path w="5443" h="2082">
                  <a:moveTo>
                    <a:pt x="5443" y="208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9" name="任意多边形 112648"/>
            <p:cNvSpPr/>
            <p:nvPr/>
          </p:nvSpPr>
          <p:spPr>
            <a:xfrm>
              <a:off x="4528" y="2657"/>
              <a:ext cx="972" cy="156"/>
            </a:xfrm>
            <a:custGeom>
              <a:avLst/>
              <a:gdLst/>
              <a:ahLst/>
              <a:cxnLst/>
              <a:rect l="0" t="0" r="0" b="0"/>
              <a:pathLst>
                <a:path w="5335" h="890">
                  <a:moveTo>
                    <a:pt x="0" y="890"/>
                  </a:moveTo>
                  <a:lnTo>
                    <a:pt x="5334" y="0"/>
                  </a:lnTo>
                  <a:lnTo>
                    <a:pt x="5335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50" name="组合 112649"/>
          <p:cNvGrpSpPr/>
          <p:nvPr/>
        </p:nvGrpSpPr>
        <p:grpSpPr>
          <a:xfrm>
            <a:off x="5888038" y="2263775"/>
            <a:ext cx="2725737" cy="2716213"/>
            <a:chOff x="4287" y="2648"/>
            <a:chExt cx="1222" cy="1211"/>
          </a:xfrm>
        </p:grpSpPr>
        <p:sp>
          <p:nvSpPr>
            <p:cNvPr id="112651" name="任意多边形 112650"/>
            <p:cNvSpPr/>
            <p:nvPr/>
          </p:nvSpPr>
          <p:spPr>
            <a:xfrm>
              <a:off x="4287" y="2648"/>
              <a:ext cx="1222" cy="1211"/>
            </a:xfrm>
            <a:custGeom>
              <a:avLst/>
              <a:gdLst/>
              <a:ahLst/>
              <a:cxnLst/>
              <a:rect l="0" t="0" r="0" b="0"/>
              <a:pathLst>
                <a:path w="6710" h="6938">
                  <a:moveTo>
                    <a:pt x="0" y="6938"/>
                  </a:moveTo>
                  <a:lnTo>
                    <a:pt x="6709" y="0"/>
                  </a:lnTo>
                  <a:lnTo>
                    <a:pt x="671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2" name="任意多边形 112651"/>
            <p:cNvSpPr/>
            <p:nvPr/>
          </p:nvSpPr>
          <p:spPr>
            <a:xfrm>
              <a:off x="4770" y="3262"/>
              <a:ext cx="59" cy="63"/>
            </a:xfrm>
            <a:custGeom>
              <a:avLst/>
              <a:gdLst/>
              <a:ahLst/>
              <a:cxnLst/>
              <a:rect l="0" t="0" r="0" b="0"/>
              <a:pathLst>
                <a:path w="318" h="362">
                  <a:moveTo>
                    <a:pt x="318" y="36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rgbClr val="9966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3" name="任意多边形 112652"/>
            <p:cNvSpPr/>
            <p:nvPr/>
          </p:nvSpPr>
          <p:spPr>
            <a:xfrm>
              <a:off x="4695" y="3262"/>
              <a:ext cx="75" cy="69"/>
            </a:xfrm>
            <a:custGeom>
              <a:avLst/>
              <a:gdLst/>
              <a:ahLst/>
              <a:cxnLst/>
              <a:rect l="0" t="0" r="0" b="0"/>
              <a:pathLst>
                <a:path w="414" h="395">
                  <a:moveTo>
                    <a:pt x="414" y="0"/>
                  </a:moveTo>
                  <a:lnTo>
                    <a:pt x="0" y="395"/>
                  </a:lnTo>
                  <a:lnTo>
                    <a:pt x="1" y="395"/>
                  </a:lnTo>
                </a:path>
              </a:pathLst>
            </a:custGeom>
            <a:noFill/>
            <a:ln w="28575" cap="flat" cmpd="sng">
              <a:solidFill>
                <a:srgbClr val="9966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54" name="组合 112653"/>
          <p:cNvGrpSpPr/>
          <p:nvPr/>
        </p:nvGrpSpPr>
        <p:grpSpPr>
          <a:xfrm>
            <a:off x="6492875" y="3452813"/>
            <a:ext cx="2144713" cy="2112962"/>
            <a:chOff x="4559" y="3176"/>
            <a:chExt cx="961" cy="952"/>
          </a:xfrm>
        </p:grpSpPr>
        <p:sp>
          <p:nvSpPr>
            <p:cNvPr id="112655" name="任意多边形 112654"/>
            <p:cNvSpPr/>
            <p:nvPr/>
          </p:nvSpPr>
          <p:spPr>
            <a:xfrm>
              <a:off x="4559" y="3176"/>
              <a:ext cx="961" cy="952"/>
            </a:xfrm>
            <a:custGeom>
              <a:avLst/>
              <a:gdLst/>
              <a:ahLst/>
              <a:cxnLst/>
              <a:rect l="0" t="0" r="0" b="0"/>
              <a:pathLst>
                <a:path w="5277" h="5454">
                  <a:moveTo>
                    <a:pt x="0" y="5454"/>
                  </a:moveTo>
                  <a:lnTo>
                    <a:pt x="5276" y="0"/>
                  </a:lnTo>
                  <a:lnTo>
                    <a:pt x="527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6" name="任意多边形 112655"/>
            <p:cNvSpPr/>
            <p:nvPr/>
          </p:nvSpPr>
          <p:spPr>
            <a:xfrm>
              <a:off x="4979" y="3543"/>
              <a:ext cx="64" cy="57"/>
            </a:xfrm>
            <a:custGeom>
              <a:avLst/>
              <a:gdLst/>
              <a:ahLst/>
              <a:cxnLst/>
              <a:rect l="0" t="0" r="0" b="0"/>
              <a:pathLst>
                <a:path w="351" h="329">
                  <a:moveTo>
                    <a:pt x="0" y="329"/>
                  </a:moveTo>
                  <a:lnTo>
                    <a:pt x="350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7" name="任意多边形 112656"/>
            <p:cNvSpPr/>
            <p:nvPr/>
          </p:nvSpPr>
          <p:spPr>
            <a:xfrm>
              <a:off x="5043" y="3543"/>
              <a:ext cx="59" cy="46"/>
            </a:xfrm>
            <a:custGeom>
              <a:avLst/>
              <a:gdLst/>
              <a:ahLst/>
              <a:cxnLst/>
              <a:rect l="0" t="0" r="0" b="0"/>
              <a:pathLst>
                <a:path w="320" h="263">
                  <a:moveTo>
                    <a:pt x="0" y="0"/>
                  </a:moveTo>
                  <a:lnTo>
                    <a:pt x="319" y="263"/>
                  </a:lnTo>
                  <a:lnTo>
                    <a:pt x="320" y="26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58" name="组合 112657"/>
          <p:cNvGrpSpPr/>
          <p:nvPr/>
        </p:nvGrpSpPr>
        <p:grpSpPr>
          <a:xfrm>
            <a:off x="4973638" y="2633663"/>
            <a:ext cx="1449387" cy="1441450"/>
            <a:chOff x="3879" y="2813"/>
            <a:chExt cx="649" cy="642"/>
          </a:xfrm>
        </p:grpSpPr>
        <p:sp>
          <p:nvSpPr>
            <p:cNvPr id="112659" name="任意多边形 112658"/>
            <p:cNvSpPr/>
            <p:nvPr/>
          </p:nvSpPr>
          <p:spPr>
            <a:xfrm>
              <a:off x="3879" y="2813"/>
              <a:ext cx="649" cy="642"/>
            </a:xfrm>
            <a:custGeom>
              <a:avLst/>
              <a:gdLst/>
              <a:ahLst/>
              <a:cxnLst/>
              <a:rect l="0" t="0" r="0" b="0"/>
              <a:pathLst>
                <a:path w="3561" h="3683">
                  <a:moveTo>
                    <a:pt x="0" y="3683"/>
                  </a:moveTo>
                  <a:lnTo>
                    <a:pt x="3560" y="0"/>
                  </a:lnTo>
                  <a:lnTo>
                    <a:pt x="356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0" name="任意多边形 112659"/>
            <p:cNvSpPr/>
            <p:nvPr/>
          </p:nvSpPr>
          <p:spPr>
            <a:xfrm>
              <a:off x="4422" y="2923"/>
              <a:ext cx="70" cy="63"/>
            </a:xfrm>
            <a:custGeom>
              <a:avLst/>
              <a:gdLst/>
              <a:ahLst/>
              <a:cxnLst/>
              <a:rect l="0" t="0" r="0" b="0"/>
              <a:pathLst>
                <a:path w="383" h="362">
                  <a:moveTo>
                    <a:pt x="0" y="0"/>
                  </a:moveTo>
                  <a:lnTo>
                    <a:pt x="382" y="362"/>
                  </a:lnTo>
                  <a:lnTo>
                    <a:pt x="383" y="36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1" name="任意多边形 112660"/>
            <p:cNvSpPr/>
            <p:nvPr/>
          </p:nvSpPr>
          <p:spPr>
            <a:xfrm>
              <a:off x="4422" y="2986"/>
              <a:ext cx="70" cy="59"/>
            </a:xfrm>
            <a:custGeom>
              <a:avLst/>
              <a:gdLst/>
              <a:ahLst/>
              <a:cxnLst/>
              <a:rect l="0" t="0" r="0" b="0"/>
              <a:pathLst>
                <a:path w="382" h="329">
                  <a:moveTo>
                    <a:pt x="382" y="0"/>
                  </a:moveTo>
                  <a:lnTo>
                    <a:pt x="0" y="329"/>
                  </a:lnTo>
                  <a:lnTo>
                    <a:pt x="1" y="32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83" name="组合 112782"/>
          <p:cNvGrpSpPr/>
          <p:nvPr/>
        </p:nvGrpSpPr>
        <p:grpSpPr>
          <a:xfrm>
            <a:off x="7315200" y="4237038"/>
            <a:ext cx="1354138" cy="1236662"/>
            <a:chOff x="4339" y="3005"/>
            <a:chExt cx="853" cy="779"/>
          </a:xfrm>
        </p:grpSpPr>
        <p:sp>
          <p:nvSpPr>
            <p:cNvPr id="112737" name="文本框 112736"/>
            <p:cNvSpPr txBox="1"/>
            <p:nvPr/>
          </p:nvSpPr>
          <p:spPr>
            <a:xfrm rot="3216122">
              <a:off x="4770" y="3362"/>
              <a:ext cx="430" cy="413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7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738" name="文本框 112737"/>
            <p:cNvSpPr txBox="1"/>
            <p:nvPr/>
          </p:nvSpPr>
          <p:spPr>
            <a:xfrm rot="-18652233">
              <a:off x="4372" y="3269"/>
              <a:ext cx="346" cy="413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12739" name="文本框 112738"/>
            <p:cNvSpPr txBox="1"/>
            <p:nvPr/>
          </p:nvSpPr>
          <p:spPr>
            <a:xfrm rot="2696732">
              <a:off x="4658" y="3005"/>
              <a:ext cx="430" cy="413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7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2740" name="组合 112739"/>
          <p:cNvGrpSpPr/>
          <p:nvPr/>
        </p:nvGrpSpPr>
        <p:grpSpPr>
          <a:xfrm>
            <a:off x="5759450" y="1277938"/>
            <a:ext cx="3076575" cy="2309812"/>
            <a:chOff x="4231" y="2210"/>
            <a:chExt cx="1377" cy="1027"/>
          </a:xfrm>
        </p:grpSpPr>
        <p:sp>
          <p:nvSpPr>
            <p:cNvPr id="112741" name="任意多边形 112740"/>
            <p:cNvSpPr/>
            <p:nvPr/>
          </p:nvSpPr>
          <p:spPr>
            <a:xfrm>
              <a:off x="4231" y="2724"/>
              <a:ext cx="115" cy="1"/>
            </a:xfrm>
            <a:custGeom>
              <a:avLst/>
              <a:gdLst/>
              <a:ahLst/>
              <a:cxnLst/>
              <a:rect l="0" t="0" r="0" b="0"/>
              <a:pathLst>
                <a:path w="630">
                  <a:moveTo>
                    <a:pt x="0" y="0"/>
                  </a:moveTo>
                  <a:lnTo>
                    <a:pt x="628" y="0"/>
                  </a:lnTo>
                  <a:lnTo>
                    <a:pt x="63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2" name="任意多边形 112741"/>
            <p:cNvSpPr/>
            <p:nvPr/>
          </p:nvSpPr>
          <p:spPr>
            <a:xfrm>
              <a:off x="4231" y="2750"/>
              <a:ext cx="115" cy="2"/>
            </a:xfrm>
            <a:custGeom>
              <a:avLst/>
              <a:gdLst/>
              <a:ahLst/>
              <a:cxnLst/>
              <a:rect l="0" t="0" r="0" b="0"/>
              <a:pathLst>
                <a:path w="630">
                  <a:moveTo>
                    <a:pt x="0" y="0"/>
                  </a:moveTo>
                  <a:lnTo>
                    <a:pt x="628" y="0"/>
                  </a:lnTo>
                  <a:lnTo>
                    <a:pt x="63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3" name="任意多边形 112742"/>
            <p:cNvSpPr/>
            <p:nvPr/>
          </p:nvSpPr>
          <p:spPr>
            <a:xfrm>
              <a:off x="4941" y="3162"/>
              <a:ext cx="59" cy="57"/>
            </a:xfrm>
            <a:custGeom>
              <a:avLst/>
              <a:gdLst/>
              <a:ahLst/>
              <a:cxnLst/>
              <a:rect l="0" t="0" r="0" b="0"/>
              <a:pathLst>
                <a:path w="318" h="327">
                  <a:moveTo>
                    <a:pt x="0" y="0"/>
                  </a:moveTo>
                  <a:lnTo>
                    <a:pt x="317" y="327"/>
                  </a:lnTo>
                  <a:lnTo>
                    <a:pt x="318" y="327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4" name="任意多边形 112743"/>
            <p:cNvSpPr/>
            <p:nvPr/>
          </p:nvSpPr>
          <p:spPr>
            <a:xfrm>
              <a:off x="4923" y="3180"/>
              <a:ext cx="58" cy="57"/>
            </a:xfrm>
            <a:custGeom>
              <a:avLst/>
              <a:gdLst/>
              <a:ahLst/>
              <a:cxnLst/>
              <a:rect l="0" t="0" r="0" b="0"/>
              <a:pathLst>
                <a:path w="316" h="327">
                  <a:moveTo>
                    <a:pt x="0" y="0"/>
                  </a:moveTo>
                  <a:lnTo>
                    <a:pt x="315" y="327"/>
                  </a:lnTo>
                  <a:lnTo>
                    <a:pt x="316" y="327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5" name="文本框 112744"/>
            <p:cNvSpPr txBox="1"/>
            <p:nvPr/>
          </p:nvSpPr>
          <p:spPr>
            <a:xfrm>
              <a:off x="5241" y="2210"/>
              <a:ext cx="367" cy="346"/>
            </a:xfrm>
            <a:prstGeom prst="rect">
              <a:avLst/>
            </a:prstGeom>
            <a:noFill/>
            <a:ln w="3810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45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45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45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2782" name="组合 112781"/>
          <p:cNvGrpSpPr/>
          <p:nvPr/>
        </p:nvGrpSpPr>
        <p:grpSpPr>
          <a:xfrm>
            <a:off x="3970338" y="0"/>
            <a:ext cx="3228975" cy="5883275"/>
            <a:chOff x="144" y="257"/>
            <a:chExt cx="2034" cy="3706"/>
          </a:xfrm>
        </p:grpSpPr>
        <p:sp>
          <p:nvSpPr>
            <p:cNvPr id="112748" name="任意多边形 112747"/>
            <p:cNvSpPr/>
            <p:nvPr/>
          </p:nvSpPr>
          <p:spPr>
            <a:xfrm>
              <a:off x="460" y="2262"/>
              <a:ext cx="1718" cy="2"/>
            </a:xfrm>
            <a:custGeom>
              <a:avLst/>
              <a:gdLst/>
              <a:ahLst/>
              <a:cxnLst/>
              <a:rect l="0" t="0" r="0" b="0"/>
              <a:pathLst>
                <a:path w="6711">
                  <a:moveTo>
                    <a:pt x="0" y="0"/>
                  </a:moveTo>
                  <a:lnTo>
                    <a:pt x="6710" y="0"/>
                  </a:lnTo>
                  <a:lnTo>
                    <a:pt x="6711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9" name="任意多边形 112748"/>
            <p:cNvSpPr/>
            <p:nvPr/>
          </p:nvSpPr>
          <p:spPr>
            <a:xfrm>
              <a:off x="785" y="719"/>
              <a:ext cx="574" cy="1135"/>
            </a:xfrm>
            <a:custGeom>
              <a:avLst/>
              <a:gdLst/>
              <a:ahLst/>
              <a:cxnLst/>
              <a:rect l="0" t="0" r="0" b="0"/>
              <a:pathLst>
                <a:path w="2238" h="4625">
                  <a:moveTo>
                    <a:pt x="0" y="4625"/>
                  </a:moveTo>
                  <a:lnTo>
                    <a:pt x="2236" y="0"/>
                  </a:lnTo>
                  <a:lnTo>
                    <a:pt x="2238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0" name="任意多边形 112749"/>
            <p:cNvSpPr/>
            <p:nvPr/>
          </p:nvSpPr>
          <p:spPr>
            <a:xfrm>
              <a:off x="1359" y="719"/>
              <a:ext cx="2" cy="2651"/>
            </a:xfrm>
            <a:custGeom>
              <a:avLst/>
              <a:gdLst/>
              <a:ahLst/>
              <a:cxnLst/>
              <a:rect l="0" t="0" r="0" b="0"/>
              <a:pathLst>
                <a:path w="2" h="10792">
                  <a:moveTo>
                    <a:pt x="0" y="0"/>
                  </a:moveTo>
                  <a:lnTo>
                    <a:pt x="0" y="10792"/>
                  </a:lnTo>
                  <a:lnTo>
                    <a:pt x="2" y="1079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1" name="任意多边形 112750"/>
            <p:cNvSpPr/>
            <p:nvPr/>
          </p:nvSpPr>
          <p:spPr>
            <a:xfrm>
              <a:off x="785" y="1287"/>
              <a:ext cx="957" cy="567"/>
            </a:xfrm>
            <a:custGeom>
              <a:avLst/>
              <a:gdLst/>
              <a:ahLst/>
              <a:cxnLst/>
              <a:rect l="0" t="0" r="0" b="0"/>
              <a:pathLst>
                <a:path w="3728" h="2313">
                  <a:moveTo>
                    <a:pt x="0" y="2313"/>
                  </a:moveTo>
                  <a:lnTo>
                    <a:pt x="3727" y="0"/>
                  </a:lnTo>
                  <a:lnTo>
                    <a:pt x="3728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2" name="任意多边形 112751"/>
            <p:cNvSpPr/>
            <p:nvPr/>
          </p:nvSpPr>
          <p:spPr>
            <a:xfrm>
              <a:off x="1359" y="719"/>
              <a:ext cx="383" cy="568"/>
            </a:xfrm>
            <a:custGeom>
              <a:avLst/>
              <a:gdLst/>
              <a:ahLst/>
              <a:cxnLst/>
              <a:rect l="0" t="0" r="0" b="0"/>
              <a:pathLst>
                <a:path w="1491" h="2312">
                  <a:moveTo>
                    <a:pt x="1491" y="231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3" name="任意多边形 112752"/>
            <p:cNvSpPr/>
            <p:nvPr/>
          </p:nvSpPr>
          <p:spPr>
            <a:xfrm>
              <a:off x="785" y="1854"/>
              <a:ext cx="3" cy="947"/>
            </a:xfrm>
            <a:custGeom>
              <a:avLst/>
              <a:gdLst/>
              <a:ahLst/>
              <a:cxnLst/>
              <a:rect l="0" t="0" r="0" b="0"/>
              <a:pathLst>
                <a:path w="1" h="3855">
                  <a:moveTo>
                    <a:pt x="0" y="0"/>
                  </a:moveTo>
                  <a:lnTo>
                    <a:pt x="0" y="3855"/>
                  </a:lnTo>
                  <a:lnTo>
                    <a:pt x="1" y="385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4" name="任意多边形 112753"/>
            <p:cNvSpPr/>
            <p:nvPr/>
          </p:nvSpPr>
          <p:spPr>
            <a:xfrm>
              <a:off x="785" y="2801"/>
              <a:ext cx="957" cy="947"/>
            </a:xfrm>
            <a:custGeom>
              <a:avLst/>
              <a:gdLst/>
              <a:ahLst/>
              <a:cxnLst/>
              <a:rect l="0" t="0" r="0" b="0"/>
              <a:pathLst>
                <a:path w="3728" h="3853">
                  <a:moveTo>
                    <a:pt x="0" y="0"/>
                  </a:moveTo>
                  <a:lnTo>
                    <a:pt x="3727" y="3853"/>
                  </a:lnTo>
                  <a:lnTo>
                    <a:pt x="3728" y="3853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5" name="任意多边形 112754"/>
            <p:cNvSpPr/>
            <p:nvPr/>
          </p:nvSpPr>
          <p:spPr>
            <a:xfrm>
              <a:off x="1742" y="1287"/>
              <a:ext cx="1" cy="2461"/>
            </a:xfrm>
            <a:custGeom>
              <a:avLst/>
              <a:gdLst/>
              <a:ahLst/>
              <a:cxnLst/>
              <a:rect l="0" t="0" r="0" b="0"/>
              <a:pathLst>
                <a:path w="1" h="10021">
                  <a:moveTo>
                    <a:pt x="0" y="0"/>
                  </a:moveTo>
                  <a:lnTo>
                    <a:pt x="0" y="10021"/>
                  </a:lnTo>
                  <a:lnTo>
                    <a:pt x="1" y="10021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7" name="文本框 112756"/>
            <p:cNvSpPr txBox="1"/>
            <p:nvPr/>
          </p:nvSpPr>
          <p:spPr>
            <a:xfrm>
              <a:off x="1140" y="257"/>
              <a:ext cx="394" cy="49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112758" name="文本框 112757"/>
            <p:cNvSpPr txBox="1"/>
            <p:nvPr/>
          </p:nvSpPr>
          <p:spPr>
            <a:xfrm>
              <a:off x="324" y="1387"/>
              <a:ext cx="414" cy="49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b'</a:t>
              </a:r>
            </a:p>
          </p:txBody>
        </p:sp>
        <p:sp>
          <p:nvSpPr>
            <p:cNvPr id="112759" name="文本框 112758"/>
            <p:cNvSpPr txBox="1"/>
            <p:nvPr/>
          </p:nvSpPr>
          <p:spPr>
            <a:xfrm>
              <a:off x="1753" y="857"/>
              <a:ext cx="374" cy="49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c'</a:t>
              </a:r>
            </a:p>
          </p:txBody>
        </p:sp>
        <p:sp>
          <p:nvSpPr>
            <p:cNvPr id="112760" name="文本框 112759"/>
            <p:cNvSpPr txBox="1"/>
            <p:nvPr/>
          </p:nvSpPr>
          <p:spPr>
            <a:xfrm>
              <a:off x="144" y="1897"/>
              <a:ext cx="351" cy="45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2761" name="文本框 112760"/>
            <p:cNvSpPr txBox="1"/>
            <p:nvPr/>
          </p:nvSpPr>
          <p:spPr>
            <a:xfrm>
              <a:off x="348" y="1762"/>
              <a:ext cx="351" cy="45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112762" name="文本框 112761"/>
            <p:cNvSpPr txBox="1"/>
            <p:nvPr/>
          </p:nvSpPr>
          <p:spPr>
            <a:xfrm>
              <a:off x="348" y="2191"/>
              <a:ext cx="369" cy="452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12763" name="文本框 112762"/>
            <p:cNvSpPr txBox="1"/>
            <p:nvPr/>
          </p:nvSpPr>
          <p:spPr>
            <a:xfrm>
              <a:off x="375" y="2513"/>
              <a:ext cx="314" cy="49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12764" name="文本框 112763"/>
            <p:cNvSpPr txBox="1"/>
            <p:nvPr/>
          </p:nvSpPr>
          <p:spPr>
            <a:xfrm>
              <a:off x="1048" y="3137"/>
              <a:ext cx="294" cy="49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2765" name="文本框 112764"/>
            <p:cNvSpPr txBox="1"/>
            <p:nvPr/>
          </p:nvSpPr>
          <p:spPr>
            <a:xfrm>
              <a:off x="1721" y="3473"/>
              <a:ext cx="274" cy="490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lIns="91026" tIns="46231" rIns="91026" bIns="46231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112766" name="组合 112765"/>
          <p:cNvGrpSpPr/>
          <p:nvPr/>
        </p:nvGrpSpPr>
        <p:grpSpPr>
          <a:xfrm>
            <a:off x="6394450" y="2130425"/>
            <a:ext cx="2779713" cy="1971675"/>
            <a:chOff x="4515" y="2587"/>
            <a:chExt cx="1245" cy="882"/>
          </a:xfrm>
        </p:grpSpPr>
        <p:grpSp>
          <p:nvGrpSpPr>
            <p:cNvPr id="112767" name="组合 112766"/>
            <p:cNvGrpSpPr/>
            <p:nvPr/>
          </p:nvGrpSpPr>
          <p:grpSpPr>
            <a:xfrm>
              <a:off x="5220" y="3360"/>
              <a:ext cx="129" cy="104"/>
              <a:chOff x="5220" y="3360"/>
              <a:chExt cx="129" cy="104"/>
            </a:xfrm>
          </p:grpSpPr>
          <p:sp>
            <p:nvSpPr>
              <p:cNvPr id="112768" name="任意多边形 112767"/>
              <p:cNvSpPr/>
              <p:nvPr/>
            </p:nvSpPr>
            <p:spPr>
              <a:xfrm>
                <a:off x="5280" y="3360"/>
                <a:ext cx="69" cy="68"/>
              </a:xfrm>
              <a:custGeom>
                <a:avLst/>
                <a:gdLst/>
                <a:ahLst/>
                <a:cxnLst/>
                <a:rect l="0" t="0" r="0" b="0"/>
                <a:pathLst>
                  <a:path w="379" h="390">
                    <a:moveTo>
                      <a:pt x="0" y="0"/>
                    </a:moveTo>
                    <a:lnTo>
                      <a:pt x="378" y="390"/>
                    </a:lnTo>
                    <a:lnTo>
                      <a:pt x="379" y="39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9" name="任意多边形 112768"/>
              <p:cNvSpPr/>
              <p:nvPr/>
            </p:nvSpPr>
            <p:spPr>
              <a:xfrm>
                <a:off x="5220" y="3403"/>
                <a:ext cx="72" cy="61"/>
              </a:xfrm>
              <a:custGeom>
                <a:avLst/>
                <a:gdLst/>
                <a:ahLst/>
                <a:cxnLst/>
                <a:rect l="0" t="0" r="0" b="0"/>
                <a:pathLst>
                  <a:path w="397" h="353">
                    <a:moveTo>
                      <a:pt x="0" y="0"/>
                    </a:moveTo>
                    <a:lnTo>
                      <a:pt x="396" y="353"/>
                    </a:lnTo>
                    <a:lnTo>
                      <a:pt x="397" y="35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0" name="任意多边形 112769"/>
              <p:cNvSpPr/>
              <p:nvPr/>
            </p:nvSpPr>
            <p:spPr>
              <a:xfrm>
                <a:off x="5242" y="3378"/>
                <a:ext cx="69" cy="68"/>
              </a:xfrm>
              <a:custGeom>
                <a:avLst/>
                <a:gdLst/>
                <a:ahLst/>
                <a:cxnLst/>
                <a:rect l="0" t="0" r="0" b="0"/>
                <a:pathLst>
                  <a:path w="378" h="390">
                    <a:moveTo>
                      <a:pt x="0" y="0"/>
                    </a:moveTo>
                    <a:lnTo>
                      <a:pt x="377" y="390"/>
                    </a:lnTo>
                    <a:lnTo>
                      <a:pt x="378" y="39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771" name="组合 112770"/>
            <p:cNvGrpSpPr/>
            <p:nvPr/>
          </p:nvGrpSpPr>
          <p:grpSpPr>
            <a:xfrm>
              <a:off x="4515" y="2587"/>
              <a:ext cx="106" cy="54"/>
              <a:chOff x="4515" y="2587"/>
              <a:chExt cx="106" cy="54"/>
            </a:xfrm>
          </p:grpSpPr>
          <p:sp>
            <p:nvSpPr>
              <p:cNvPr id="112772" name="任意多边形 112771"/>
              <p:cNvSpPr/>
              <p:nvPr/>
            </p:nvSpPr>
            <p:spPr>
              <a:xfrm>
                <a:off x="4517" y="2615"/>
                <a:ext cx="103" cy="1"/>
              </a:xfrm>
              <a:custGeom>
                <a:avLst/>
                <a:gdLst/>
                <a:ahLst/>
                <a:cxnLst/>
                <a:rect l="0" t="0" r="0" b="0"/>
                <a:pathLst>
                  <a:path w="567">
                    <a:moveTo>
                      <a:pt x="0" y="0"/>
                    </a:moveTo>
                    <a:lnTo>
                      <a:pt x="566" y="0"/>
                    </a:lnTo>
                    <a:lnTo>
                      <a:pt x="567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3" name="任意多边形 112772"/>
              <p:cNvSpPr/>
              <p:nvPr/>
            </p:nvSpPr>
            <p:spPr>
              <a:xfrm>
                <a:off x="4517" y="2587"/>
                <a:ext cx="103" cy="1"/>
              </a:xfrm>
              <a:custGeom>
                <a:avLst/>
                <a:gdLst/>
                <a:ahLst/>
                <a:cxnLst/>
                <a:rect l="0" t="0" r="0" b="0"/>
                <a:pathLst>
                  <a:path w="567">
                    <a:moveTo>
                      <a:pt x="0" y="0"/>
                    </a:moveTo>
                    <a:lnTo>
                      <a:pt x="566" y="0"/>
                    </a:lnTo>
                    <a:lnTo>
                      <a:pt x="567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4" name="任意多边形 112773"/>
              <p:cNvSpPr/>
              <p:nvPr/>
            </p:nvSpPr>
            <p:spPr>
              <a:xfrm>
                <a:off x="4515" y="2640"/>
                <a:ext cx="106" cy="1"/>
              </a:xfrm>
              <a:custGeom>
                <a:avLst/>
                <a:gdLst/>
                <a:ahLst/>
                <a:cxnLst/>
                <a:rect l="0" t="0" r="0" b="0"/>
                <a:pathLst>
                  <a:path w="581">
                    <a:moveTo>
                      <a:pt x="0" y="0"/>
                    </a:moveTo>
                    <a:lnTo>
                      <a:pt x="580" y="0"/>
                    </a:lnTo>
                    <a:lnTo>
                      <a:pt x="581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75" name="文本框 112774"/>
            <p:cNvSpPr txBox="1"/>
            <p:nvPr/>
          </p:nvSpPr>
          <p:spPr>
            <a:xfrm>
              <a:off x="5407" y="3121"/>
              <a:ext cx="353" cy="348"/>
            </a:xfrm>
            <a:prstGeom prst="rect">
              <a:avLst/>
            </a:prstGeom>
            <a:noFill/>
            <a:ln w="38100">
              <a:noFill/>
              <a:miter/>
            </a:ln>
          </p:spPr>
          <p:txBody>
            <a:bodyPr lIns="91439" rIns="91439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45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45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</p:grpSp>
      <p:grpSp>
        <p:nvGrpSpPr>
          <p:cNvPr id="112913" name="组合 112912"/>
          <p:cNvGrpSpPr/>
          <p:nvPr/>
        </p:nvGrpSpPr>
        <p:grpSpPr>
          <a:xfrm>
            <a:off x="4867275" y="2286000"/>
            <a:ext cx="2719388" cy="777875"/>
            <a:chOff x="3047" y="1440"/>
            <a:chExt cx="1713" cy="490"/>
          </a:xfrm>
        </p:grpSpPr>
        <p:sp>
          <p:nvSpPr>
            <p:cNvPr id="112777" name="任意多边形 112776"/>
            <p:cNvSpPr/>
            <p:nvPr/>
          </p:nvSpPr>
          <p:spPr>
            <a:xfrm>
              <a:off x="3868" y="1713"/>
              <a:ext cx="113" cy="96"/>
            </a:xfrm>
            <a:custGeom>
              <a:avLst/>
              <a:gdLst/>
              <a:ahLst/>
              <a:cxnLst/>
              <a:rect l="0" t="0" r="0" b="0"/>
              <a:pathLst>
                <a:path w="441" h="389">
                  <a:moveTo>
                    <a:pt x="0" y="0"/>
                  </a:moveTo>
                  <a:lnTo>
                    <a:pt x="440" y="389"/>
                  </a:lnTo>
                  <a:lnTo>
                    <a:pt x="441" y="389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9" name="任意多边形 112778"/>
            <p:cNvSpPr/>
            <p:nvPr/>
          </p:nvSpPr>
          <p:spPr>
            <a:xfrm>
              <a:off x="3047" y="1825"/>
              <a:ext cx="129" cy="3"/>
            </a:xfrm>
            <a:custGeom>
              <a:avLst/>
              <a:gdLst/>
              <a:ahLst/>
              <a:cxnLst/>
              <a:rect l="0" t="0" r="0" b="0"/>
              <a:pathLst>
                <a:path w="504">
                  <a:moveTo>
                    <a:pt x="0" y="0"/>
                  </a:moveTo>
                  <a:lnTo>
                    <a:pt x="503" y="0"/>
                  </a:lnTo>
                  <a:lnTo>
                    <a:pt x="504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0" name="文本框 112779"/>
            <p:cNvSpPr txBox="1"/>
            <p:nvPr/>
          </p:nvSpPr>
          <p:spPr>
            <a:xfrm>
              <a:off x="4224" y="1440"/>
              <a:ext cx="536" cy="490"/>
            </a:xfrm>
            <a:prstGeom prst="rect">
              <a:avLst/>
            </a:prstGeom>
            <a:noFill/>
            <a:ln w="3810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 algn="ctr"/>
              <a:r>
                <a:rPr lang="en-US" altLang="zh-CN" sz="45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45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45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45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2848" name="组合 112847"/>
          <p:cNvGrpSpPr/>
          <p:nvPr/>
        </p:nvGrpSpPr>
        <p:grpSpPr>
          <a:xfrm>
            <a:off x="250825" y="1676400"/>
            <a:ext cx="4183063" cy="4724400"/>
            <a:chOff x="1668" y="240"/>
            <a:chExt cx="3926" cy="3936"/>
          </a:xfrm>
        </p:grpSpPr>
        <p:sp>
          <p:nvSpPr>
            <p:cNvPr id="112849" name="任意多边形 112848"/>
            <p:cNvSpPr/>
            <p:nvPr/>
          </p:nvSpPr>
          <p:spPr>
            <a:xfrm>
              <a:off x="2154" y="2208"/>
              <a:ext cx="0" cy="8"/>
            </a:xfrm>
            <a:custGeom>
              <a:avLst/>
              <a:gdLst/>
              <a:ahLst/>
              <a:cxnLst/>
              <a:rect l="0" t="0" r="0" b="0"/>
              <a:pathLst>
                <a:path w="1" h="56">
                  <a:moveTo>
                    <a:pt x="0" y="5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0" name="任意多边形 112849"/>
            <p:cNvSpPr/>
            <p:nvPr/>
          </p:nvSpPr>
          <p:spPr>
            <a:xfrm>
              <a:off x="2741" y="2959"/>
              <a:ext cx="2" cy="346"/>
            </a:xfrm>
            <a:custGeom>
              <a:avLst/>
              <a:gdLst/>
              <a:ahLst/>
              <a:cxnLst/>
              <a:rect l="0" t="0" r="0" b="0"/>
              <a:pathLst>
                <a:path w="2" h="1542">
                  <a:moveTo>
                    <a:pt x="0" y="0"/>
                  </a:moveTo>
                  <a:lnTo>
                    <a:pt x="0" y="1542"/>
                  </a:lnTo>
                  <a:lnTo>
                    <a:pt x="2" y="1542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1" name="任意多边形 112850"/>
            <p:cNvSpPr/>
            <p:nvPr/>
          </p:nvSpPr>
          <p:spPr>
            <a:xfrm>
              <a:off x="2156" y="2959"/>
              <a:ext cx="585" cy="346"/>
            </a:xfrm>
            <a:custGeom>
              <a:avLst/>
              <a:gdLst/>
              <a:ahLst/>
              <a:cxnLst/>
              <a:rect l="0" t="0" r="0" b="0"/>
              <a:pathLst>
                <a:path w="2581" h="1542">
                  <a:moveTo>
                    <a:pt x="2581" y="15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2" name="任意多边形 112851"/>
            <p:cNvSpPr/>
            <p:nvPr/>
          </p:nvSpPr>
          <p:spPr>
            <a:xfrm>
              <a:off x="3850" y="2647"/>
              <a:ext cx="1280" cy="144"/>
            </a:xfrm>
            <a:custGeom>
              <a:avLst/>
              <a:gdLst/>
              <a:ahLst/>
              <a:cxnLst/>
              <a:rect l="0" t="0" r="0" b="0"/>
              <a:pathLst>
                <a:path w="5653" h="640">
                  <a:moveTo>
                    <a:pt x="0" y="0"/>
                  </a:moveTo>
                  <a:lnTo>
                    <a:pt x="5652" y="640"/>
                  </a:lnTo>
                  <a:lnTo>
                    <a:pt x="5653" y="64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3" name="任意多边形 112852"/>
            <p:cNvSpPr/>
            <p:nvPr/>
          </p:nvSpPr>
          <p:spPr>
            <a:xfrm>
              <a:off x="4695" y="2742"/>
              <a:ext cx="489" cy="291"/>
            </a:xfrm>
            <a:custGeom>
              <a:avLst/>
              <a:gdLst/>
              <a:ahLst/>
              <a:cxnLst/>
              <a:rect l="0" t="0" r="0" b="0"/>
              <a:pathLst>
                <a:path w="2165" h="1292">
                  <a:moveTo>
                    <a:pt x="2165" y="129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4" name="任意多边形 112853"/>
            <p:cNvSpPr/>
            <p:nvPr/>
          </p:nvSpPr>
          <p:spPr>
            <a:xfrm>
              <a:off x="2888" y="2538"/>
              <a:ext cx="135" cy="17"/>
            </a:xfrm>
            <a:custGeom>
              <a:avLst/>
              <a:gdLst/>
              <a:ahLst/>
              <a:cxnLst/>
              <a:rect l="0" t="0" r="0" b="0"/>
              <a:pathLst>
                <a:path w="600" h="67">
                  <a:moveTo>
                    <a:pt x="0" y="0"/>
                  </a:moveTo>
                  <a:lnTo>
                    <a:pt x="599" y="67"/>
                  </a:lnTo>
                  <a:lnTo>
                    <a:pt x="600" y="67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5" name="直接连接符 112854"/>
            <p:cNvSpPr/>
            <p:nvPr/>
          </p:nvSpPr>
          <p:spPr>
            <a:xfrm rot="21480000" flipV="1">
              <a:off x="3468" y="1229"/>
              <a:ext cx="357" cy="681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6" name="任意多边形 112855"/>
            <p:cNvSpPr/>
            <p:nvPr/>
          </p:nvSpPr>
          <p:spPr>
            <a:xfrm>
              <a:off x="3919" y="2695"/>
              <a:ext cx="349" cy="787"/>
            </a:xfrm>
            <a:custGeom>
              <a:avLst/>
              <a:gdLst/>
              <a:ahLst/>
              <a:cxnLst/>
              <a:rect l="0" t="0" r="0" b="0"/>
              <a:pathLst>
                <a:path w="1536" h="3509">
                  <a:moveTo>
                    <a:pt x="0" y="3509"/>
                  </a:moveTo>
                  <a:lnTo>
                    <a:pt x="1535" y="0"/>
                  </a:lnTo>
                  <a:lnTo>
                    <a:pt x="1536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7" name="任意多边形 112856"/>
            <p:cNvSpPr/>
            <p:nvPr/>
          </p:nvSpPr>
          <p:spPr>
            <a:xfrm>
              <a:off x="3472" y="2810"/>
              <a:ext cx="283" cy="606"/>
            </a:xfrm>
            <a:custGeom>
              <a:avLst/>
              <a:gdLst/>
              <a:ahLst/>
              <a:cxnLst/>
              <a:rect l="0" t="0" r="0" b="0"/>
              <a:pathLst>
                <a:path w="1251" h="2693">
                  <a:moveTo>
                    <a:pt x="0" y="2693"/>
                  </a:moveTo>
                  <a:lnTo>
                    <a:pt x="1249" y="0"/>
                  </a:lnTo>
                  <a:lnTo>
                    <a:pt x="125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8" name="任意多边形 112857"/>
            <p:cNvSpPr/>
            <p:nvPr/>
          </p:nvSpPr>
          <p:spPr>
            <a:xfrm>
              <a:off x="2741" y="2929"/>
              <a:ext cx="201" cy="377"/>
            </a:xfrm>
            <a:custGeom>
              <a:avLst/>
              <a:gdLst/>
              <a:ahLst/>
              <a:cxnLst/>
              <a:rect l="0" t="0" r="0" b="0"/>
              <a:pathLst>
                <a:path w="889" h="1673">
                  <a:moveTo>
                    <a:pt x="0" y="1673"/>
                  </a:moveTo>
                  <a:lnTo>
                    <a:pt x="888" y="0"/>
                  </a:lnTo>
                  <a:lnTo>
                    <a:pt x="889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9" name="任意多边形 112858"/>
            <p:cNvSpPr/>
            <p:nvPr/>
          </p:nvSpPr>
          <p:spPr>
            <a:xfrm>
              <a:off x="2741" y="2233"/>
              <a:ext cx="395" cy="726"/>
            </a:xfrm>
            <a:custGeom>
              <a:avLst/>
              <a:gdLst/>
              <a:ahLst/>
              <a:cxnLst/>
              <a:rect l="0" t="0" r="0" b="0"/>
              <a:pathLst>
                <a:path w="1744" h="3233">
                  <a:moveTo>
                    <a:pt x="0" y="3233"/>
                  </a:moveTo>
                  <a:lnTo>
                    <a:pt x="1743" y="0"/>
                  </a:lnTo>
                  <a:lnTo>
                    <a:pt x="1744" y="0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0" name="任意多边形 112859"/>
            <p:cNvSpPr/>
            <p:nvPr/>
          </p:nvSpPr>
          <p:spPr>
            <a:xfrm>
              <a:off x="3136" y="2207"/>
              <a:ext cx="128" cy="26"/>
            </a:xfrm>
            <a:custGeom>
              <a:avLst/>
              <a:gdLst/>
              <a:ahLst/>
              <a:cxnLst/>
              <a:rect l="0" t="0" r="0" b="0"/>
              <a:pathLst>
                <a:path w="569" h="108">
                  <a:moveTo>
                    <a:pt x="0" y="108"/>
                  </a:moveTo>
                  <a:lnTo>
                    <a:pt x="568" y="0"/>
                  </a:lnTo>
                  <a:lnTo>
                    <a:pt x="569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1" name="任意多边形 112860"/>
            <p:cNvSpPr/>
            <p:nvPr/>
          </p:nvSpPr>
          <p:spPr>
            <a:xfrm>
              <a:off x="2752" y="1910"/>
              <a:ext cx="1154" cy="1050"/>
            </a:xfrm>
            <a:custGeom>
              <a:avLst/>
              <a:gdLst/>
              <a:ahLst/>
              <a:cxnLst/>
              <a:rect l="0" t="0" r="0" b="0"/>
              <a:pathLst>
                <a:path w="912" h="816">
                  <a:moveTo>
                    <a:pt x="912" y="672"/>
                  </a:moveTo>
                  <a:lnTo>
                    <a:pt x="576" y="0"/>
                  </a:lnTo>
                  <a:lnTo>
                    <a:pt x="0" y="816"/>
                  </a:lnTo>
                  <a:lnTo>
                    <a:pt x="912" y="672"/>
                  </a:lnTo>
                  <a:close/>
                </a:path>
              </a:pathLst>
            </a:custGeom>
            <a:solidFill>
              <a:srgbClr val="FFFF00"/>
            </a:solidFill>
            <a:ln w="3175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2" name="任意多边形 112861"/>
            <p:cNvSpPr/>
            <p:nvPr/>
          </p:nvSpPr>
          <p:spPr>
            <a:xfrm>
              <a:off x="2871" y="672"/>
              <a:ext cx="2243" cy="237"/>
            </a:xfrm>
            <a:custGeom>
              <a:avLst/>
              <a:gdLst/>
              <a:ahLst/>
              <a:cxnLst/>
              <a:rect l="0" t="0" r="0" b="0"/>
              <a:pathLst>
                <a:path w="9906" h="1050">
                  <a:moveTo>
                    <a:pt x="0" y="0"/>
                  </a:moveTo>
                  <a:lnTo>
                    <a:pt x="9905" y="1050"/>
                  </a:lnTo>
                  <a:lnTo>
                    <a:pt x="9906" y="105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3" name="任意多边形 112862"/>
            <p:cNvSpPr/>
            <p:nvPr/>
          </p:nvSpPr>
          <p:spPr>
            <a:xfrm>
              <a:off x="1678" y="3241"/>
              <a:ext cx="1579" cy="935"/>
            </a:xfrm>
            <a:custGeom>
              <a:avLst/>
              <a:gdLst/>
              <a:ahLst/>
              <a:cxnLst/>
              <a:rect l="0" t="0" r="0" b="0"/>
              <a:pathLst>
                <a:path w="6974" h="4163">
                  <a:moveTo>
                    <a:pt x="0" y="0"/>
                  </a:moveTo>
                  <a:lnTo>
                    <a:pt x="6973" y="4163"/>
                  </a:lnTo>
                  <a:lnTo>
                    <a:pt x="6974" y="4163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4" name="任意多边形 112863"/>
            <p:cNvSpPr/>
            <p:nvPr/>
          </p:nvSpPr>
          <p:spPr>
            <a:xfrm>
              <a:off x="3289" y="3022"/>
              <a:ext cx="1928" cy="1143"/>
            </a:xfrm>
            <a:custGeom>
              <a:avLst/>
              <a:gdLst/>
              <a:ahLst/>
              <a:cxnLst/>
              <a:rect l="0" t="0" r="0" b="0"/>
              <a:pathLst>
                <a:path w="8522" h="5088">
                  <a:moveTo>
                    <a:pt x="0" y="5088"/>
                  </a:moveTo>
                  <a:lnTo>
                    <a:pt x="8521" y="0"/>
                  </a:lnTo>
                  <a:lnTo>
                    <a:pt x="8522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5" name="任意多边形 112864"/>
            <p:cNvSpPr/>
            <p:nvPr/>
          </p:nvSpPr>
          <p:spPr>
            <a:xfrm>
              <a:off x="5130" y="888"/>
              <a:ext cx="1" cy="1904"/>
            </a:xfrm>
            <a:custGeom>
              <a:avLst/>
              <a:gdLst/>
              <a:ahLst/>
              <a:cxnLst/>
              <a:rect l="0" t="0" r="0" b="0"/>
              <a:pathLst>
                <a:path w="1" h="8480">
                  <a:moveTo>
                    <a:pt x="0" y="0"/>
                  </a:moveTo>
                  <a:lnTo>
                    <a:pt x="0" y="8480"/>
                  </a:lnTo>
                  <a:lnTo>
                    <a:pt x="1" y="848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6" name="任意多边形 112865"/>
            <p:cNvSpPr/>
            <p:nvPr/>
          </p:nvSpPr>
          <p:spPr>
            <a:xfrm>
              <a:off x="1725" y="2534"/>
              <a:ext cx="1170" cy="693"/>
            </a:xfrm>
            <a:custGeom>
              <a:avLst/>
              <a:gdLst/>
              <a:ahLst/>
              <a:cxnLst/>
              <a:rect l="0" t="0" r="0" b="0"/>
              <a:pathLst>
                <a:path w="5163" h="3081">
                  <a:moveTo>
                    <a:pt x="0" y="3081"/>
                  </a:moveTo>
                  <a:lnTo>
                    <a:pt x="5162" y="0"/>
                  </a:lnTo>
                  <a:lnTo>
                    <a:pt x="5163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7" name="直接连接符 112866"/>
            <p:cNvSpPr/>
            <p:nvPr/>
          </p:nvSpPr>
          <p:spPr>
            <a:xfrm flipH="1">
              <a:off x="1678" y="240"/>
              <a:ext cx="1904" cy="113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8" name="任意多边形 112867"/>
            <p:cNvSpPr/>
            <p:nvPr/>
          </p:nvSpPr>
          <p:spPr>
            <a:xfrm>
              <a:off x="1678" y="1370"/>
              <a:ext cx="1" cy="1871"/>
            </a:xfrm>
            <a:custGeom>
              <a:avLst/>
              <a:gdLst/>
              <a:ahLst/>
              <a:cxnLst/>
              <a:rect l="0" t="0" r="0" b="0"/>
              <a:pathLst>
                <a:path w="1" h="8325">
                  <a:moveTo>
                    <a:pt x="0" y="0"/>
                  </a:moveTo>
                  <a:lnTo>
                    <a:pt x="0" y="8325"/>
                  </a:lnTo>
                  <a:lnTo>
                    <a:pt x="1" y="8325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9" name="直接连接符 112868"/>
            <p:cNvSpPr/>
            <p:nvPr/>
          </p:nvSpPr>
          <p:spPr>
            <a:xfrm flipV="1">
              <a:off x="3606" y="240"/>
              <a:ext cx="2" cy="487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0" name="任意多边形 112869"/>
            <p:cNvSpPr/>
            <p:nvPr/>
          </p:nvSpPr>
          <p:spPr>
            <a:xfrm>
              <a:off x="2156" y="1324"/>
              <a:ext cx="284" cy="1287"/>
            </a:xfrm>
            <a:custGeom>
              <a:avLst/>
              <a:gdLst/>
              <a:ahLst/>
              <a:cxnLst/>
              <a:rect l="0" t="0" r="0" b="0"/>
              <a:pathLst>
                <a:path w="1253" h="5727">
                  <a:moveTo>
                    <a:pt x="0" y="5727"/>
                  </a:moveTo>
                  <a:lnTo>
                    <a:pt x="1252" y="0"/>
                  </a:lnTo>
                  <a:lnTo>
                    <a:pt x="1253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1" name="任意多边形 112870"/>
            <p:cNvSpPr/>
            <p:nvPr/>
          </p:nvSpPr>
          <p:spPr>
            <a:xfrm>
              <a:off x="2440" y="1324"/>
              <a:ext cx="167" cy="683"/>
            </a:xfrm>
            <a:custGeom>
              <a:avLst/>
              <a:gdLst/>
              <a:ahLst/>
              <a:cxnLst/>
              <a:rect l="0" t="0" r="0" b="0"/>
              <a:pathLst>
                <a:path w="741" h="3035">
                  <a:moveTo>
                    <a:pt x="0" y="0"/>
                  </a:moveTo>
                  <a:lnTo>
                    <a:pt x="740" y="3035"/>
                  </a:lnTo>
                  <a:lnTo>
                    <a:pt x="741" y="3035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2" name="任意多边形 112871"/>
            <p:cNvSpPr/>
            <p:nvPr/>
          </p:nvSpPr>
          <p:spPr>
            <a:xfrm>
              <a:off x="2156" y="2007"/>
              <a:ext cx="451" cy="604"/>
            </a:xfrm>
            <a:custGeom>
              <a:avLst/>
              <a:gdLst/>
              <a:ahLst/>
              <a:cxnLst/>
              <a:rect l="0" t="0" r="0" b="0"/>
              <a:pathLst>
                <a:path w="1992" h="2692">
                  <a:moveTo>
                    <a:pt x="1992" y="0"/>
                  </a:moveTo>
                  <a:lnTo>
                    <a:pt x="0" y="2692"/>
                  </a:lnTo>
                  <a:lnTo>
                    <a:pt x="1" y="2692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3" name="文本框 112872"/>
            <p:cNvSpPr txBox="1"/>
            <p:nvPr/>
          </p:nvSpPr>
          <p:spPr>
            <a:xfrm>
              <a:off x="1668" y="1270"/>
              <a:ext cx="318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  <p:sp>
          <p:nvSpPr>
            <p:cNvPr id="112874" name="文本框 112873"/>
            <p:cNvSpPr txBox="1"/>
            <p:nvPr/>
          </p:nvSpPr>
          <p:spPr>
            <a:xfrm>
              <a:off x="1793" y="2261"/>
              <a:ext cx="368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b'</a:t>
              </a:r>
            </a:p>
          </p:txBody>
        </p:sp>
        <p:sp>
          <p:nvSpPr>
            <p:cNvPr id="112875" name="文本框 112874"/>
            <p:cNvSpPr txBox="1"/>
            <p:nvPr/>
          </p:nvSpPr>
          <p:spPr>
            <a:xfrm>
              <a:off x="2360" y="917"/>
              <a:ext cx="343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112876" name="文本框 112875"/>
            <p:cNvSpPr txBox="1"/>
            <p:nvPr/>
          </p:nvSpPr>
          <p:spPr>
            <a:xfrm>
              <a:off x="2587" y="1651"/>
              <a:ext cx="317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c'</a:t>
              </a:r>
            </a:p>
          </p:txBody>
        </p:sp>
        <p:sp>
          <p:nvSpPr>
            <p:cNvPr id="112877" name="任意多边形 112876"/>
            <p:cNvSpPr/>
            <p:nvPr/>
          </p:nvSpPr>
          <p:spPr>
            <a:xfrm>
              <a:off x="2156" y="2611"/>
              <a:ext cx="2" cy="348"/>
            </a:xfrm>
            <a:custGeom>
              <a:avLst/>
              <a:gdLst/>
              <a:ahLst/>
              <a:cxnLst/>
              <a:rect l="0" t="0" r="0" b="0"/>
              <a:pathLst>
                <a:path w="1" h="1542">
                  <a:moveTo>
                    <a:pt x="0" y="154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8" name="任意多边形 112877"/>
            <p:cNvSpPr/>
            <p:nvPr/>
          </p:nvSpPr>
          <p:spPr>
            <a:xfrm>
              <a:off x="2888" y="652"/>
              <a:ext cx="1" cy="1886"/>
            </a:xfrm>
            <a:custGeom>
              <a:avLst/>
              <a:gdLst/>
              <a:ahLst/>
              <a:cxnLst/>
              <a:rect l="0" t="0" r="0" b="0"/>
              <a:pathLst>
                <a:path w="2" h="8394">
                  <a:moveTo>
                    <a:pt x="0" y="0"/>
                  </a:moveTo>
                  <a:lnTo>
                    <a:pt x="0" y="8394"/>
                  </a:lnTo>
                  <a:lnTo>
                    <a:pt x="2" y="8394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9" name="任意多边形 112878"/>
            <p:cNvSpPr/>
            <p:nvPr/>
          </p:nvSpPr>
          <p:spPr>
            <a:xfrm>
              <a:off x="3921" y="2784"/>
              <a:ext cx="1" cy="698"/>
            </a:xfrm>
            <a:custGeom>
              <a:avLst/>
              <a:gdLst/>
              <a:ahLst/>
              <a:cxnLst/>
              <a:rect l="0" t="0" r="0" b="0"/>
              <a:pathLst>
                <a:path w="1" h="3103">
                  <a:moveTo>
                    <a:pt x="0" y="3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0" name="任意多边形 112879"/>
            <p:cNvSpPr/>
            <p:nvPr/>
          </p:nvSpPr>
          <p:spPr>
            <a:xfrm>
              <a:off x="3136" y="2232"/>
              <a:ext cx="1" cy="161"/>
            </a:xfrm>
            <a:custGeom>
              <a:avLst/>
              <a:gdLst/>
              <a:ahLst/>
              <a:cxnLst/>
              <a:rect l="0" t="0" r="0" b="0"/>
              <a:pathLst>
                <a:path w="1" h="713">
                  <a:moveTo>
                    <a:pt x="0" y="7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1" name="任意多边形 112880"/>
            <p:cNvSpPr/>
            <p:nvPr/>
          </p:nvSpPr>
          <p:spPr>
            <a:xfrm>
              <a:off x="3832" y="1170"/>
              <a:ext cx="1" cy="1441"/>
            </a:xfrm>
            <a:custGeom>
              <a:avLst/>
              <a:gdLst/>
              <a:ahLst/>
              <a:cxnLst/>
              <a:rect l="0" t="0" r="0" b="0"/>
              <a:pathLst>
                <a:path w="1" h="6413">
                  <a:moveTo>
                    <a:pt x="0" y="641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2" name="任意多边形 112881"/>
            <p:cNvSpPr/>
            <p:nvPr/>
          </p:nvSpPr>
          <p:spPr>
            <a:xfrm>
              <a:off x="3136" y="1170"/>
              <a:ext cx="696" cy="1062"/>
            </a:xfrm>
            <a:custGeom>
              <a:avLst/>
              <a:gdLst/>
              <a:ahLst/>
              <a:cxnLst/>
              <a:rect l="0" t="0" r="0" b="0"/>
              <a:pathLst>
                <a:path w="3075" h="4725">
                  <a:moveTo>
                    <a:pt x="3075" y="0"/>
                  </a:moveTo>
                  <a:lnTo>
                    <a:pt x="0" y="4725"/>
                  </a:lnTo>
                  <a:lnTo>
                    <a:pt x="1" y="4725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3" name="任意多边形 112882"/>
            <p:cNvSpPr/>
            <p:nvPr/>
          </p:nvSpPr>
          <p:spPr>
            <a:xfrm>
              <a:off x="4268" y="2016"/>
              <a:ext cx="3" cy="679"/>
            </a:xfrm>
            <a:custGeom>
              <a:avLst/>
              <a:gdLst/>
              <a:ahLst/>
              <a:cxnLst/>
              <a:rect l="0" t="0" r="0" b="0"/>
              <a:pathLst>
                <a:path w="1" h="3015">
                  <a:moveTo>
                    <a:pt x="0" y="30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4" name="任意多边形 112883"/>
            <p:cNvSpPr/>
            <p:nvPr/>
          </p:nvSpPr>
          <p:spPr>
            <a:xfrm>
              <a:off x="3921" y="2016"/>
              <a:ext cx="347" cy="768"/>
            </a:xfrm>
            <a:custGeom>
              <a:avLst/>
              <a:gdLst/>
              <a:ahLst/>
              <a:cxnLst/>
              <a:rect l="0" t="0" r="0" b="0"/>
              <a:pathLst>
                <a:path w="1536" h="3421">
                  <a:moveTo>
                    <a:pt x="0" y="3421"/>
                  </a:moveTo>
                  <a:lnTo>
                    <a:pt x="1535" y="0"/>
                  </a:lnTo>
                  <a:lnTo>
                    <a:pt x="1536" y="0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5" name="任意多边形 112884"/>
            <p:cNvSpPr/>
            <p:nvPr/>
          </p:nvSpPr>
          <p:spPr>
            <a:xfrm>
              <a:off x="2607" y="2008"/>
              <a:ext cx="3" cy="698"/>
            </a:xfrm>
            <a:custGeom>
              <a:avLst/>
              <a:gdLst/>
              <a:ahLst/>
              <a:cxnLst/>
              <a:rect l="0" t="0" r="0" b="0"/>
              <a:pathLst>
                <a:path w="1" h="3103">
                  <a:moveTo>
                    <a:pt x="0" y="310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6" name="任意多边形 112885"/>
            <p:cNvSpPr/>
            <p:nvPr/>
          </p:nvSpPr>
          <p:spPr>
            <a:xfrm>
              <a:off x="2440" y="1324"/>
              <a:ext cx="1" cy="1481"/>
            </a:xfrm>
            <a:custGeom>
              <a:avLst/>
              <a:gdLst/>
              <a:ahLst/>
              <a:cxnLst/>
              <a:rect l="0" t="0" r="0" b="0"/>
              <a:pathLst>
                <a:path w="1" h="6580">
                  <a:moveTo>
                    <a:pt x="0" y="65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7" name="任意多边形 112886"/>
            <p:cNvSpPr/>
            <p:nvPr/>
          </p:nvSpPr>
          <p:spPr>
            <a:xfrm>
              <a:off x="3832" y="1170"/>
              <a:ext cx="436" cy="846"/>
            </a:xfrm>
            <a:custGeom>
              <a:avLst/>
              <a:gdLst/>
              <a:ahLst/>
              <a:cxnLst/>
              <a:rect l="0" t="0" r="0" b="0"/>
              <a:pathLst>
                <a:path w="1929" h="3766">
                  <a:moveTo>
                    <a:pt x="1929" y="37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8" name="任意多边形 112887"/>
            <p:cNvSpPr/>
            <p:nvPr/>
          </p:nvSpPr>
          <p:spPr>
            <a:xfrm>
              <a:off x="3592" y="2016"/>
              <a:ext cx="676" cy="128"/>
            </a:xfrm>
            <a:custGeom>
              <a:avLst/>
              <a:gdLst/>
              <a:ahLst/>
              <a:cxnLst/>
              <a:rect l="0" t="0" r="0" b="0"/>
              <a:pathLst>
                <a:path w="2985" h="572">
                  <a:moveTo>
                    <a:pt x="0" y="572"/>
                  </a:moveTo>
                  <a:lnTo>
                    <a:pt x="2984" y="0"/>
                  </a:lnTo>
                  <a:lnTo>
                    <a:pt x="2985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9" name="直接连接符 112888"/>
            <p:cNvSpPr/>
            <p:nvPr/>
          </p:nvSpPr>
          <p:spPr>
            <a:xfrm rot="60000">
              <a:off x="3468" y="1910"/>
              <a:ext cx="0" cy="148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0" name="任意多边形 112889"/>
            <p:cNvSpPr/>
            <p:nvPr/>
          </p:nvSpPr>
          <p:spPr>
            <a:xfrm>
              <a:off x="2156" y="2611"/>
              <a:ext cx="585" cy="348"/>
            </a:xfrm>
            <a:custGeom>
              <a:avLst/>
              <a:gdLst/>
              <a:ahLst/>
              <a:cxnLst/>
              <a:rect l="0" t="0" r="0" b="0"/>
              <a:pathLst>
                <a:path w="2583" h="1542">
                  <a:moveTo>
                    <a:pt x="0" y="0"/>
                  </a:moveTo>
                  <a:lnTo>
                    <a:pt x="2581" y="1542"/>
                  </a:lnTo>
                  <a:lnTo>
                    <a:pt x="2583" y="1542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1" name="任意多边形 112890"/>
            <p:cNvSpPr/>
            <p:nvPr/>
          </p:nvSpPr>
          <p:spPr>
            <a:xfrm>
              <a:off x="2741" y="3306"/>
              <a:ext cx="1181" cy="176"/>
            </a:xfrm>
            <a:custGeom>
              <a:avLst/>
              <a:gdLst/>
              <a:ahLst/>
              <a:cxnLst/>
              <a:rect l="0" t="0" r="0" b="0"/>
              <a:pathLst>
                <a:path w="5213" h="790">
                  <a:moveTo>
                    <a:pt x="0" y="0"/>
                  </a:moveTo>
                  <a:lnTo>
                    <a:pt x="5212" y="790"/>
                  </a:lnTo>
                  <a:lnTo>
                    <a:pt x="5213" y="79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2" name="任意多边形 112891"/>
            <p:cNvSpPr/>
            <p:nvPr/>
          </p:nvSpPr>
          <p:spPr>
            <a:xfrm>
              <a:off x="2976" y="2924"/>
              <a:ext cx="945" cy="558"/>
            </a:xfrm>
            <a:custGeom>
              <a:avLst/>
              <a:gdLst/>
              <a:ahLst/>
              <a:cxnLst/>
              <a:rect l="0" t="0" r="0" b="0"/>
              <a:pathLst>
                <a:path w="4166" h="2487">
                  <a:moveTo>
                    <a:pt x="4166" y="248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3" name="任意多边形 112892"/>
            <p:cNvSpPr/>
            <p:nvPr/>
          </p:nvSpPr>
          <p:spPr>
            <a:xfrm>
              <a:off x="2440" y="2804"/>
              <a:ext cx="1032" cy="611"/>
            </a:xfrm>
            <a:custGeom>
              <a:avLst/>
              <a:gdLst/>
              <a:ahLst/>
              <a:cxnLst/>
              <a:rect l="0" t="0" r="0" b="0"/>
              <a:pathLst>
                <a:path w="4557" h="2720">
                  <a:moveTo>
                    <a:pt x="4557" y="272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4" name="任意多边形 112893"/>
            <p:cNvSpPr/>
            <p:nvPr/>
          </p:nvSpPr>
          <p:spPr>
            <a:xfrm>
              <a:off x="4352" y="2710"/>
              <a:ext cx="57" cy="145"/>
            </a:xfrm>
            <a:custGeom>
              <a:avLst/>
              <a:gdLst/>
              <a:ahLst/>
              <a:cxnLst/>
              <a:rect l="0" t="0" r="0" b="0"/>
              <a:pathLst>
                <a:path w="249" h="641">
                  <a:moveTo>
                    <a:pt x="249" y="0"/>
                  </a:moveTo>
                  <a:lnTo>
                    <a:pt x="0" y="641"/>
                  </a:lnTo>
                  <a:lnTo>
                    <a:pt x="1" y="641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5" name="任意多边形 112894"/>
            <p:cNvSpPr/>
            <p:nvPr/>
          </p:nvSpPr>
          <p:spPr>
            <a:xfrm>
              <a:off x="4205" y="2834"/>
              <a:ext cx="147" cy="21"/>
            </a:xfrm>
            <a:custGeom>
              <a:avLst/>
              <a:gdLst/>
              <a:ahLst/>
              <a:cxnLst/>
              <a:rect l="0" t="0" r="0" b="0"/>
              <a:pathLst>
                <a:path w="644" h="85">
                  <a:moveTo>
                    <a:pt x="644" y="8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6" name="任意多边形 112895"/>
            <p:cNvSpPr/>
            <p:nvPr/>
          </p:nvSpPr>
          <p:spPr>
            <a:xfrm>
              <a:off x="2607" y="2705"/>
              <a:ext cx="220" cy="129"/>
            </a:xfrm>
            <a:custGeom>
              <a:avLst/>
              <a:gdLst/>
              <a:ahLst/>
              <a:cxnLst/>
              <a:rect l="0" t="0" r="0" b="0"/>
              <a:pathLst>
                <a:path w="971" h="580">
                  <a:moveTo>
                    <a:pt x="971" y="58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7" name="任意多边形 112896"/>
            <p:cNvSpPr/>
            <p:nvPr/>
          </p:nvSpPr>
          <p:spPr>
            <a:xfrm>
              <a:off x="2440" y="1324"/>
              <a:ext cx="1032" cy="583"/>
            </a:xfrm>
            <a:custGeom>
              <a:avLst/>
              <a:gdLst/>
              <a:ahLst/>
              <a:cxnLst/>
              <a:rect l="0" t="0" r="0" b="0"/>
              <a:pathLst>
                <a:path w="4558" h="2599">
                  <a:moveTo>
                    <a:pt x="0" y="0"/>
                  </a:moveTo>
                  <a:lnTo>
                    <a:pt x="4557" y="2599"/>
                  </a:lnTo>
                  <a:lnTo>
                    <a:pt x="4558" y="2599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8" name="直接连接符 112897"/>
            <p:cNvSpPr/>
            <p:nvPr/>
          </p:nvSpPr>
          <p:spPr>
            <a:xfrm rot="60000">
              <a:off x="2570" y="2003"/>
              <a:ext cx="1328" cy="75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9" name="文本框 112898"/>
            <p:cNvSpPr txBox="1"/>
            <p:nvPr/>
          </p:nvSpPr>
          <p:spPr>
            <a:xfrm>
              <a:off x="3050" y="3631"/>
              <a:ext cx="343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12900" name="文本框 112899"/>
            <p:cNvSpPr txBox="1"/>
            <p:nvPr/>
          </p:nvSpPr>
          <p:spPr>
            <a:xfrm>
              <a:off x="4682" y="899"/>
              <a:ext cx="468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7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01" name="文本框 112900"/>
            <p:cNvSpPr txBox="1"/>
            <p:nvPr/>
          </p:nvSpPr>
          <p:spPr>
            <a:xfrm>
              <a:off x="3515" y="1656"/>
              <a:ext cx="319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02" name="文本框 112901"/>
            <p:cNvSpPr txBox="1"/>
            <p:nvPr/>
          </p:nvSpPr>
          <p:spPr>
            <a:xfrm>
              <a:off x="2475" y="2872"/>
              <a:ext cx="294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03" name="文本框 112902"/>
            <p:cNvSpPr txBox="1"/>
            <p:nvPr/>
          </p:nvSpPr>
          <p:spPr>
            <a:xfrm>
              <a:off x="3900" y="2588"/>
              <a:ext cx="319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04" name="文本框 112903"/>
            <p:cNvSpPr txBox="1"/>
            <p:nvPr/>
          </p:nvSpPr>
          <p:spPr>
            <a:xfrm>
              <a:off x="2524" y="3195"/>
              <a:ext cx="246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12905" name="文本框 112904"/>
            <p:cNvSpPr txBox="1"/>
            <p:nvPr/>
          </p:nvSpPr>
          <p:spPr>
            <a:xfrm>
              <a:off x="3232" y="3327"/>
              <a:ext cx="221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2906" name="文本框 112905"/>
            <p:cNvSpPr txBox="1"/>
            <p:nvPr/>
          </p:nvSpPr>
          <p:spPr>
            <a:xfrm>
              <a:off x="3569" y="764"/>
              <a:ext cx="492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07" name="文本框 112906"/>
            <p:cNvSpPr txBox="1"/>
            <p:nvPr/>
          </p:nvSpPr>
          <p:spPr>
            <a:xfrm>
              <a:off x="4231" y="1653"/>
              <a:ext cx="466" cy="469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08" name="文本框 112907"/>
            <p:cNvSpPr txBox="1"/>
            <p:nvPr/>
          </p:nvSpPr>
          <p:spPr>
            <a:xfrm>
              <a:off x="2821" y="1676"/>
              <a:ext cx="517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37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7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09" name="文本框 112908"/>
            <p:cNvSpPr txBox="1"/>
            <p:nvPr/>
          </p:nvSpPr>
          <p:spPr>
            <a:xfrm>
              <a:off x="5126" y="2455"/>
              <a:ext cx="468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7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7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10" name="文本框 112909"/>
            <p:cNvSpPr txBox="1"/>
            <p:nvPr/>
          </p:nvSpPr>
          <p:spPr>
            <a:xfrm>
              <a:off x="3980" y="3132"/>
              <a:ext cx="196" cy="470"/>
            </a:xfrm>
            <a:prstGeom prst="rect">
              <a:avLst/>
            </a:prstGeom>
            <a:noFill/>
            <a:ln w="31750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 algn="ctr"/>
              <a:r>
                <a:rPr lang="en-US" altLang="zh-CN" sz="37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112912" name="矩形 112911"/>
          <p:cNvSpPr/>
          <p:nvPr/>
        </p:nvSpPr>
        <p:spPr>
          <a:xfrm>
            <a:off x="6327775" y="6518275"/>
            <a:ext cx="2846388" cy="3365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一般位置平面变换成投平行面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5022" y="-27305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1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40" y="-71755"/>
            <a:ext cx="8489315" cy="120015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solidFill>
                  <a:schemeClr val="tx1"/>
                </a:solidFill>
              </a:rPr>
              <a:t>6 将一般位置平面变换成投影面的平行面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655" y="1025525"/>
            <a:ext cx="8070850" cy="51358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/>
              <a:t>  </a:t>
            </a:r>
            <a:r>
              <a:rPr lang="zh-CN" altLang="en-US" sz="2800">
                <a:solidFill>
                  <a:srgbClr val="0000FF"/>
                </a:solidFill>
              </a:rPr>
              <a:t>功用</a:t>
            </a:r>
            <a:r>
              <a:rPr lang="zh-CN" altLang="en-US" sz="2800"/>
              <a:t>： </a:t>
            </a:r>
            <a:r>
              <a:rPr lang="zh-CN" altLang="en-US" sz="2800">
                <a:solidFill>
                  <a:srgbClr val="FF0000"/>
                </a:solidFill>
              </a:rPr>
              <a:t>同5、6</a:t>
            </a:r>
          </a:p>
          <a:p>
            <a:pPr marL="0" indent="0">
              <a:buNone/>
            </a:pPr>
            <a:r>
              <a:rPr lang="zh-CN" altLang="en-US" sz="2800"/>
              <a:t>  </a:t>
            </a:r>
            <a:r>
              <a:rPr lang="zh-CN" altLang="en-US" sz="2800">
                <a:solidFill>
                  <a:srgbClr val="0000FF"/>
                </a:solidFill>
              </a:rPr>
              <a:t>问题的关键</a:t>
            </a:r>
            <a:r>
              <a:rPr lang="zh-CN" altLang="en-US" sz="2800"/>
              <a:t>: </a:t>
            </a:r>
          </a:p>
          <a:p>
            <a:pPr marL="0" indent="0">
              <a:buNone/>
            </a:pPr>
            <a:r>
              <a:rPr lang="zh-CN" altLang="en-US" sz="2800"/>
              <a:t>    </a:t>
            </a:r>
            <a:r>
              <a:rPr lang="zh-CN" altLang="en-US" sz="2800">
                <a:solidFill>
                  <a:srgbClr val="FF0000"/>
                </a:solidFill>
              </a:rPr>
              <a:t>应两次换面，第一次换面变成垂直面,第二次换面变成投影面的平行面。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组合 93185"/>
          <p:cNvGrpSpPr/>
          <p:nvPr/>
        </p:nvGrpSpPr>
        <p:grpSpPr>
          <a:xfrm>
            <a:off x="468313" y="-1587"/>
            <a:ext cx="3979862" cy="4205287"/>
            <a:chOff x="-29" y="-23"/>
            <a:chExt cx="3581" cy="3516"/>
          </a:xfrm>
        </p:grpSpPr>
        <p:sp>
          <p:nvSpPr>
            <p:cNvPr id="93187" name="任意多边形 93186"/>
            <p:cNvSpPr/>
            <p:nvPr/>
          </p:nvSpPr>
          <p:spPr>
            <a:xfrm rot="-19872">
              <a:off x="1969" y="2243"/>
              <a:ext cx="1362" cy="769"/>
            </a:xfrm>
            <a:custGeom>
              <a:avLst/>
              <a:gdLst/>
              <a:ahLst/>
              <a:cxnLst/>
              <a:rect l="0" t="0" r="0" b="0"/>
              <a:pathLst>
                <a:path w="5790" h="3300">
                  <a:moveTo>
                    <a:pt x="0" y="0"/>
                  </a:moveTo>
                  <a:lnTo>
                    <a:pt x="5789" y="3300"/>
                  </a:lnTo>
                  <a:lnTo>
                    <a:pt x="5790" y="330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8" name="任意多边形 93187"/>
            <p:cNvSpPr/>
            <p:nvPr/>
          </p:nvSpPr>
          <p:spPr>
            <a:xfrm rot="-19872">
              <a:off x="1204" y="2554"/>
              <a:ext cx="1126" cy="616"/>
            </a:xfrm>
            <a:custGeom>
              <a:avLst/>
              <a:gdLst/>
              <a:ahLst/>
              <a:cxnLst/>
              <a:rect l="0" t="0" r="0" b="0"/>
              <a:pathLst>
                <a:path w="4787" h="2639">
                  <a:moveTo>
                    <a:pt x="0" y="0"/>
                  </a:moveTo>
                  <a:lnTo>
                    <a:pt x="4786" y="2639"/>
                  </a:lnTo>
                  <a:lnTo>
                    <a:pt x="4787" y="2639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9" name="任意多边形 93188"/>
            <p:cNvSpPr/>
            <p:nvPr/>
          </p:nvSpPr>
          <p:spPr>
            <a:xfrm rot="-19872">
              <a:off x="2331" y="3011"/>
              <a:ext cx="1002" cy="152"/>
            </a:xfrm>
            <a:custGeom>
              <a:avLst/>
              <a:gdLst/>
              <a:ahLst/>
              <a:cxnLst/>
              <a:rect l="0" t="0" r="0" b="0"/>
              <a:pathLst>
                <a:path w="4258" h="648">
                  <a:moveTo>
                    <a:pt x="4258" y="0"/>
                  </a:moveTo>
                  <a:lnTo>
                    <a:pt x="0" y="648"/>
                  </a:lnTo>
                  <a:lnTo>
                    <a:pt x="1" y="648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0" name="文本框 93189"/>
            <p:cNvSpPr txBox="1"/>
            <p:nvPr/>
          </p:nvSpPr>
          <p:spPr>
            <a:xfrm rot="-19872">
              <a:off x="238" y="954"/>
              <a:ext cx="0" cy="396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endParaRPr sz="31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93191" name="组合 93190"/>
            <p:cNvGrpSpPr/>
            <p:nvPr/>
          </p:nvGrpSpPr>
          <p:grpSpPr>
            <a:xfrm rot="-19872">
              <a:off x="-29" y="-23"/>
              <a:ext cx="2247" cy="2903"/>
              <a:chOff x="2522" y="978"/>
              <a:chExt cx="1977" cy="2712"/>
            </a:xfrm>
          </p:grpSpPr>
          <p:sp>
            <p:nvSpPr>
              <p:cNvPr id="93192" name="文本框 93191"/>
              <p:cNvSpPr txBox="1"/>
              <p:nvPr/>
            </p:nvSpPr>
            <p:spPr>
              <a:xfrm>
                <a:off x="2767" y="2498"/>
                <a:ext cx="226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93193" name="任意多边形 93192"/>
              <p:cNvSpPr/>
              <p:nvPr/>
            </p:nvSpPr>
            <p:spPr>
              <a:xfrm>
                <a:off x="3062" y="1677"/>
                <a:ext cx="540" cy="285"/>
              </a:xfrm>
              <a:custGeom>
                <a:avLst/>
                <a:gdLst/>
                <a:ahLst/>
                <a:cxnLst/>
                <a:rect l="0" t="0" r="0" b="0"/>
                <a:pathLst>
                  <a:path w="2605" h="1310">
                    <a:moveTo>
                      <a:pt x="0" y="0"/>
                    </a:moveTo>
                    <a:lnTo>
                      <a:pt x="2604" y="1310"/>
                    </a:lnTo>
                    <a:lnTo>
                      <a:pt x="2605" y="131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4" name="任意多边形 93193"/>
              <p:cNvSpPr/>
              <p:nvPr/>
            </p:nvSpPr>
            <p:spPr>
              <a:xfrm>
                <a:off x="3601" y="1248"/>
                <a:ext cx="673" cy="714"/>
              </a:xfrm>
              <a:custGeom>
                <a:avLst/>
                <a:gdLst/>
                <a:ahLst/>
                <a:cxnLst/>
                <a:rect l="0" t="0" r="0" b="0"/>
                <a:pathLst>
                  <a:path w="3256" h="3275">
                    <a:moveTo>
                      <a:pt x="0" y="3275"/>
                    </a:moveTo>
                    <a:lnTo>
                      <a:pt x="3255" y="0"/>
                    </a:lnTo>
                    <a:lnTo>
                      <a:pt x="3256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5" name="任意多边形 93194"/>
              <p:cNvSpPr/>
              <p:nvPr/>
            </p:nvSpPr>
            <p:spPr>
              <a:xfrm>
                <a:off x="3062" y="1248"/>
                <a:ext cx="1212" cy="429"/>
              </a:xfrm>
              <a:custGeom>
                <a:avLst/>
                <a:gdLst/>
                <a:ahLst/>
                <a:cxnLst/>
                <a:rect l="0" t="0" r="0" b="0"/>
                <a:pathLst>
                  <a:path w="5859" h="1965">
                    <a:moveTo>
                      <a:pt x="5859" y="0"/>
                    </a:moveTo>
                    <a:lnTo>
                      <a:pt x="0" y="1965"/>
                    </a:lnTo>
                    <a:lnTo>
                      <a:pt x="1" y="1965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6" name="任意多边形 93195"/>
              <p:cNvSpPr/>
              <p:nvPr/>
            </p:nvSpPr>
            <p:spPr>
              <a:xfrm>
                <a:off x="3062" y="1677"/>
                <a:ext cx="1" cy="1141"/>
              </a:xfrm>
              <a:custGeom>
                <a:avLst/>
                <a:gdLst/>
                <a:ahLst/>
                <a:cxnLst/>
                <a:rect l="0" t="0" r="0" b="0"/>
                <a:pathLst>
                  <a:path w="1" h="5241">
                    <a:moveTo>
                      <a:pt x="0" y="0"/>
                    </a:moveTo>
                    <a:lnTo>
                      <a:pt x="0" y="5241"/>
                    </a:lnTo>
                    <a:lnTo>
                      <a:pt x="1" y="5241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7" name="任意多边形 93196"/>
              <p:cNvSpPr/>
              <p:nvPr/>
            </p:nvSpPr>
            <p:spPr>
              <a:xfrm>
                <a:off x="3601" y="1962"/>
                <a:ext cx="1" cy="1427"/>
              </a:xfrm>
              <a:custGeom>
                <a:avLst/>
                <a:gdLst/>
                <a:ahLst/>
                <a:cxnLst/>
                <a:rect l="0" t="0" r="0" b="0"/>
                <a:pathLst>
                  <a:path w="1" h="6550">
                    <a:moveTo>
                      <a:pt x="0" y="0"/>
                    </a:moveTo>
                    <a:lnTo>
                      <a:pt x="0" y="6550"/>
                    </a:lnTo>
                    <a:lnTo>
                      <a:pt x="1" y="655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8" name="任意多边形 93197"/>
              <p:cNvSpPr/>
              <p:nvPr/>
            </p:nvSpPr>
            <p:spPr>
              <a:xfrm>
                <a:off x="4274" y="1248"/>
                <a:ext cx="2" cy="1856"/>
              </a:xfrm>
              <a:custGeom>
                <a:avLst/>
                <a:gdLst/>
                <a:ahLst/>
                <a:cxnLst/>
                <a:rect l="0" t="0" r="0" b="0"/>
                <a:pathLst>
                  <a:path w="1" h="8516">
                    <a:moveTo>
                      <a:pt x="0" y="0"/>
                    </a:moveTo>
                    <a:lnTo>
                      <a:pt x="0" y="8516"/>
                    </a:lnTo>
                    <a:lnTo>
                      <a:pt x="1" y="8516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9" name="任意多边形 93198"/>
              <p:cNvSpPr/>
              <p:nvPr/>
            </p:nvSpPr>
            <p:spPr>
              <a:xfrm>
                <a:off x="3062" y="2818"/>
                <a:ext cx="540" cy="571"/>
              </a:xfrm>
              <a:custGeom>
                <a:avLst/>
                <a:gdLst/>
                <a:ahLst/>
                <a:cxnLst/>
                <a:rect l="0" t="0" r="0" b="0"/>
                <a:pathLst>
                  <a:path w="2605" h="2619">
                    <a:moveTo>
                      <a:pt x="0" y="0"/>
                    </a:moveTo>
                    <a:lnTo>
                      <a:pt x="2604" y="2619"/>
                    </a:lnTo>
                    <a:lnTo>
                      <a:pt x="2605" y="2619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0" name="任意多边形 93199"/>
              <p:cNvSpPr/>
              <p:nvPr/>
            </p:nvSpPr>
            <p:spPr>
              <a:xfrm>
                <a:off x="3601" y="3104"/>
                <a:ext cx="673" cy="285"/>
              </a:xfrm>
              <a:custGeom>
                <a:avLst/>
                <a:gdLst/>
                <a:ahLst/>
                <a:cxnLst/>
                <a:rect l="0" t="0" r="0" b="0"/>
                <a:pathLst>
                  <a:path w="3256" h="1309">
                    <a:moveTo>
                      <a:pt x="0" y="1309"/>
                    </a:moveTo>
                    <a:lnTo>
                      <a:pt x="3255" y="0"/>
                    </a:lnTo>
                    <a:lnTo>
                      <a:pt x="3256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1" name="任意多边形 93200"/>
              <p:cNvSpPr/>
              <p:nvPr/>
            </p:nvSpPr>
            <p:spPr>
              <a:xfrm>
                <a:off x="3062" y="2818"/>
                <a:ext cx="1212" cy="286"/>
              </a:xfrm>
              <a:custGeom>
                <a:avLst/>
                <a:gdLst/>
                <a:ahLst/>
                <a:cxnLst/>
                <a:rect l="0" t="0" r="0" b="0"/>
                <a:pathLst>
                  <a:path w="5859" h="1310">
                    <a:moveTo>
                      <a:pt x="5859" y="131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2" name="文本框 93201"/>
              <p:cNvSpPr txBox="1"/>
              <p:nvPr/>
            </p:nvSpPr>
            <p:spPr>
              <a:xfrm>
                <a:off x="2522" y="2348"/>
                <a:ext cx="211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93203" name="文本框 93202"/>
              <p:cNvSpPr txBox="1"/>
              <p:nvPr/>
            </p:nvSpPr>
            <p:spPr>
              <a:xfrm>
                <a:off x="2760" y="2277"/>
                <a:ext cx="211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endParaRPr lang="en-US" altLang="zh-CN" sz="31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3204" name="直接连接符 93203"/>
              <p:cNvSpPr/>
              <p:nvPr/>
            </p:nvSpPr>
            <p:spPr>
              <a:xfrm>
                <a:off x="2784" y="2544"/>
                <a:ext cx="1680" cy="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5" name="文本框 93204"/>
              <p:cNvSpPr txBox="1"/>
              <p:nvPr/>
            </p:nvSpPr>
            <p:spPr>
              <a:xfrm>
                <a:off x="2822" y="1425"/>
                <a:ext cx="226" cy="34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a'</a:t>
                </a:r>
              </a:p>
            </p:txBody>
          </p:sp>
          <p:sp>
            <p:nvSpPr>
              <p:cNvPr id="93206" name="文本框 93205"/>
              <p:cNvSpPr txBox="1"/>
              <p:nvPr/>
            </p:nvSpPr>
            <p:spPr>
              <a:xfrm>
                <a:off x="3307" y="1891"/>
                <a:ext cx="243" cy="34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b'</a:t>
                </a:r>
              </a:p>
            </p:txBody>
          </p:sp>
          <p:sp>
            <p:nvSpPr>
              <p:cNvPr id="93207" name="文本框 93206"/>
              <p:cNvSpPr txBox="1"/>
              <p:nvPr/>
            </p:nvSpPr>
            <p:spPr>
              <a:xfrm>
                <a:off x="4289" y="978"/>
                <a:ext cx="210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c'</a:t>
                </a:r>
              </a:p>
            </p:txBody>
          </p:sp>
          <p:sp>
            <p:nvSpPr>
              <p:cNvPr id="93208" name="文本框 93207"/>
              <p:cNvSpPr txBox="1"/>
              <p:nvPr/>
            </p:nvSpPr>
            <p:spPr>
              <a:xfrm>
                <a:off x="2856" y="2673"/>
                <a:ext cx="146" cy="344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93209" name="文本框 93208"/>
              <p:cNvSpPr txBox="1"/>
              <p:nvPr/>
            </p:nvSpPr>
            <p:spPr>
              <a:xfrm>
                <a:off x="3383" y="3345"/>
                <a:ext cx="162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93210" name="文本框 93209"/>
              <p:cNvSpPr txBox="1"/>
              <p:nvPr/>
            </p:nvSpPr>
            <p:spPr>
              <a:xfrm>
                <a:off x="3963" y="2694"/>
                <a:ext cx="130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93211" name="文本框 93210"/>
            <p:cNvSpPr txBox="1"/>
            <p:nvPr/>
          </p:nvSpPr>
          <p:spPr>
            <a:xfrm rot="-19872">
              <a:off x="2012" y="3118"/>
              <a:ext cx="384" cy="369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r>
                <a: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9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  <p:sp>
          <p:nvSpPr>
            <p:cNvPr id="93212" name="文本框 93211"/>
            <p:cNvSpPr txBox="1"/>
            <p:nvPr/>
          </p:nvSpPr>
          <p:spPr>
            <a:xfrm rot="-19872">
              <a:off x="3205" y="2651"/>
              <a:ext cx="347" cy="369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r>
                <a: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29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  <p:grpSp>
          <p:nvGrpSpPr>
            <p:cNvPr id="93213" name="组合 93212"/>
            <p:cNvGrpSpPr/>
            <p:nvPr/>
          </p:nvGrpSpPr>
          <p:grpSpPr>
            <a:xfrm rot="-19872">
              <a:off x="2330" y="2647"/>
              <a:ext cx="586" cy="517"/>
              <a:chOff x="4591" y="3480"/>
              <a:chExt cx="516" cy="484"/>
            </a:xfrm>
          </p:grpSpPr>
          <p:sp>
            <p:nvSpPr>
              <p:cNvPr id="93214" name="任意多边形 93213"/>
              <p:cNvSpPr/>
              <p:nvPr/>
            </p:nvSpPr>
            <p:spPr>
              <a:xfrm>
                <a:off x="4591" y="3545"/>
                <a:ext cx="268" cy="419"/>
              </a:xfrm>
              <a:custGeom>
                <a:avLst/>
                <a:gdLst/>
                <a:ahLst/>
                <a:cxnLst/>
                <a:rect l="0" t="0" r="0" b="0"/>
                <a:pathLst>
                  <a:path w="1298" h="1916">
                    <a:moveTo>
                      <a:pt x="0" y="1916"/>
                    </a:moveTo>
                    <a:lnTo>
                      <a:pt x="1297" y="0"/>
                    </a:lnTo>
                    <a:lnTo>
                      <a:pt x="1298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5" name="任意多边形 93214"/>
              <p:cNvSpPr/>
              <p:nvPr/>
            </p:nvSpPr>
            <p:spPr>
              <a:xfrm>
                <a:off x="4800" y="3648"/>
                <a:ext cx="240" cy="240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21600" y="21600"/>
                    </a:moveTo>
                    <a:arcTo wR="-10800" hR="-21600" stAng="0" swAng="12821404"/>
                    <a:lnTo>
                      <a:pt x="0" y="0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FF3300"/>
                </a:solidFill>
                <a:prstDash val="solid"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6" name="文本框 93215"/>
              <p:cNvSpPr txBox="1"/>
              <p:nvPr/>
            </p:nvSpPr>
            <p:spPr>
              <a:xfrm>
                <a:off x="4922" y="3480"/>
                <a:ext cx="185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</a:t>
                </a:r>
                <a:endPara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93217" name="组合 93216"/>
            <p:cNvGrpSpPr/>
            <p:nvPr/>
          </p:nvGrpSpPr>
          <p:grpSpPr>
            <a:xfrm rot="-19872">
              <a:off x="584" y="596"/>
              <a:ext cx="1200" cy="2119"/>
              <a:chOff x="3062" y="1556"/>
              <a:chExt cx="1056" cy="1979"/>
            </a:xfrm>
          </p:grpSpPr>
          <p:sp>
            <p:nvSpPr>
              <p:cNvPr id="93218" name="任意多边形 93217"/>
              <p:cNvSpPr/>
              <p:nvPr/>
            </p:nvSpPr>
            <p:spPr>
              <a:xfrm>
                <a:off x="3062" y="1677"/>
                <a:ext cx="809" cy="1"/>
              </a:xfrm>
              <a:custGeom>
                <a:avLst/>
                <a:gdLst/>
                <a:ahLst/>
                <a:cxnLst/>
                <a:rect l="0" t="0" r="0" b="0"/>
                <a:pathLst>
                  <a:path w="3907">
                    <a:moveTo>
                      <a:pt x="0" y="0"/>
                    </a:moveTo>
                    <a:lnTo>
                      <a:pt x="3906" y="0"/>
                    </a:lnTo>
                    <a:lnTo>
                      <a:pt x="3907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9" name="任意多边形 93218"/>
              <p:cNvSpPr/>
              <p:nvPr/>
            </p:nvSpPr>
            <p:spPr>
              <a:xfrm>
                <a:off x="3870" y="1677"/>
                <a:ext cx="1" cy="1597"/>
              </a:xfrm>
              <a:custGeom>
                <a:avLst/>
                <a:gdLst/>
                <a:ahLst/>
                <a:cxnLst/>
                <a:rect l="0" t="0" r="0" b="0"/>
                <a:pathLst>
                  <a:path w="1" h="7336">
                    <a:moveTo>
                      <a:pt x="0" y="0"/>
                    </a:moveTo>
                    <a:lnTo>
                      <a:pt x="0" y="7336"/>
                    </a:lnTo>
                    <a:lnTo>
                      <a:pt x="1" y="7336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0" name="任意多边形 93219"/>
              <p:cNvSpPr/>
              <p:nvPr/>
            </p:nvSpPr>
            <p:spPr>
              <a:xfrm>
                <a:off x="3062" y="2818"/>
                <a:ext cx="809" cy="456"/>
              </a:xfrm>
              <a:custGeom>
                <a:avLst/>
                <a:gdLst/>
                <a:ahLst/>
                <a:cxnLst/>
                <a:rect l="0" t="0" r="0" b="0"/>
                <a:pathLst>
                  <a:path w="3907" h="2095">
                    <a:moveTo>
                      <a:pt x="0" y="0"/>
                    </a:moveTo>
                    <a:lnTo>
                      <a:pt x="3906" y="2095"/>
                    </a:lnTo>
                    <a:lnTo>
                      <a:pt x="3907" y="2095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1" name="文本框 93220"/>
              <p:cNvSpPr txBox="1"/>
              <p:nvPr/>
            </p:nvSpPr>
            <p:spPr>
              <a:xfrm>
                <a:off x="3875" y="1556"/>
                <a:ext cx="243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d'</a:t>
                </a:r>
              </a:p>
            </p:txBody>
          </p:sp>
          <p:sp>
            <p:nvSpPr>
              <p:cNvPr id="93222" name="文本框 93221"/>
              <p:cNvSpPr txBox="1"/>
              <p:nvPr/>
            </p:nvSpPr>
            <p:spPr>
              <a:xfrm>
                <a:off x="3724" y="3190"/>
                <a:ext cx="162" cy="345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</p:grpSp>
        <p:grpSp>
          <p:nvGrpSpPr>
            <p:cNvPr id="93223" name="组合 93222"/>
            <p:cNvGrpSpPr/>
            <p:nvPr/>
          </p:nvGrpSpPr>
          <p:grpSpPr>
            <a:xfrm rot="-19872">
              <a:off x="1140" y="1706"/>
              <a:ext cx="1377" cy="1787"/>
              <a:chOff x="3544" y="2598"/>
              <a:chExt cx="1213" cy="1666"/>
            </a:xfrm>
          </p:grpSpPr>
          <p:sp>
            <p:nvSpPr>
              <p:cNvPr id="93224" name="文本框 93223"/>
              <p:cNvSpPr txBox="1"/>
              <p:nvPr/>
            </p:nvSpPr>
            <p:spPr>
              <a:xfrm rot="18316212">
                <a:off x="3568" y="3938"/>
                <a:ext cx="302" cy="35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lang="en-US" altLang="zh-CN" sz="29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3225" name="文本框 93224"/>
              <p:cNvSpPr txBox="1"/>
              <p:nvPr/>
            </p:nvSpPr>
            <p:spPr>
              <a:xfrm rot="17930354">
                <a:off x="3643" y="3653"/>
                <a:ext cx="223" cy="35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93226" name="文本框 93225"/>
              <p:cNvSpPr txBox="1"/>
              <p:nvPr/>
            </p:nvSpPr>
            <p:spPr>
              <a:xfrm rot="-3619392">
                <a:off x="3922" y="3805"/>
                <a:ext cx="302" cy="350"/>
              </a:xfrm>
              <a:prstGeom prst="rect">
                <a:avLst/>
              </a:prstGeom>
              <a:noFill/>
              <a:ln w="15875">
                <a:noFill/>
                <a:miter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en-US" altLang="zh-CN" sz="29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r>
                  <a:rPr lang="en-US" altLang="zh-CN" sz="2900" b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endPara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93227" name="组合 93226"/>
              <p:cNvGrpSpPr/>
              <p:nvPr/>
            </p:nvGrpSpPr>
            <p:grpSpPr>
              <a:xfrm>
                <a:off x="3804" y="2598"/>
                <a:ext cx="953" cy="1512"/>
                <a:chOff x="3804" y="2598"/>
                <a:chExt cx="953" cy="1512"/>
              </a:xfrm>
            </p:grpSpPr>
            <p:sp>
              <p:nvSpPr>
                <p:cNvPr id="93228" name="任意多边形 93227"/>
                <p:cNvSpPr/>
                <p:nvPr/>
              </p:nvSpPr>
              <p:spPr>
                <a:xfrm>
                  <a:off x="3804" y="2598"/>
                  <a:ext cx="953" cy="15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9" h="6944">
                      <a:moveTo>
                        <a:pt x="0" y="6944"/>
                      </a:moveTo>
                      <a:lnTo>
                        <a:pt x="4608" y="0"/>
                      </a:lnTo>
                      <a:lnTo>
                        <a:pt x="4609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29" name="直接连接符 93228"/>
                <p:cNvSpPr/>
                <p:nvPr/>
              </p:nvSpPr>
              <p:spPr>
                <a:xfrm rot="180000" flipV="1">
                  <a:off x="4105" y="3334"/>
                  <a:ext cx="48" cy="96"/>
                </a:xfrm>
                <a:prstGeom prst="line">
                  <a:avLst/>
                </a:prstGeom>
                <a:ln w="158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30" name="直接连接符 93229"/>
                <p:cNvSpPr/>
                <p:nvPr/>
              </p:nvSpPr>
              <p:spPr>
                <a:xfrm>
                  <a:off x="4153" y="3334"/>
                  <a:ext cx="96" cy="48"/>
                </a:xfrm>
                <a:prstGeom prst="line">
                  <a:avLst/>
                </a:prstGeom>
                <a:ln w="158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3231" name="任意多边形 93230"/>
            <p:cNvSpPr/>
            <p:nvPr/>
          </p:nvSpPr>
          <p:spPr>
            <a:xfrm rot="-19872">
              <a:off x="1509" y="2429"/>
              <a:ext cx="1188" cy="682"/>
            </a:xfrm>
            <a:custGeom>
              <a:avLst/>
              <a:gdLst/>
              <a:ahLst/>
              <a:cxnLst/>
              <a:rect l="0" t="0" r="0" b="0"/>
              <a:pathLst>
                <a:path w="5046" h="2926">
                  <a:moveTo>
                    <a:pt x="0" y="0"/>
                  </a:moveTo>
                  <a:lnTo>
                    <a:pt x="5045" y="2926"/>
                  </a:lnTo>
                  <a:lnTo>
                    <a:pt x="5046" y="2926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2" name="文本框 93231"/>
            <p:cNvSpPr txBox="1"/>
            <p:nvPr/>
          </p:nvSpPr>
          <p:spPr>
            <a:xfrm rot="-19872">
              <a:off x="2777" y="2977"/>
              <a:ext cx="366" cy="369"/>
            </a:xfrm>
            <a:prstGeom prst="rect">
              <a:avLst/>
            </a:prstGeom>
            <a:noFill/>
            <a:ln w="15875">
              <a:noFill/>
              <a:miter/>
            </a:ln>
          </p:spPr>
          <p:txBody>
            <a:bodyPr wrap="none" lIns="0" tIns="0" rIns="0" bIns="0" anchor="t">
              <a:spAutoFit/>
            </a:bodyPr>
            <a:lstStyle/>
            <a:p>
              <a:pPr lvl="0"/>
              <a:r>
                <a: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9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9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</a:p>
          </p:txBody>
        </p:sp>
      </p:grpSp>
      <p:sp>
        <p:nvSpPr>
          <p:cNvPr id="93233" name="直接连接符 93232"/>
          <p:cNvSpPr/>
          <p:nvPr/>
        </p:nvSpPr>
        <p:spPr>
          <a:xfrm flipV="1">
            <a:off x="2370138" y="3927475"/>
            <a:ext cx="2613025" cy="466725"/>
          </a:xfrm>
          <a:prstGeom prst="line">
            <a:avLst/>
          </a:prstGeom>
          <a:ln w="1905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4" name="直接连接符 93233"/>
          <p:cNvSpPr/>
          <p:nvPr/>
        </p:nvSpPr>
        <p:spPr>
          <a:xfrm>
            <a:off x="4184650" y="3641725"/>
            <a:ext cx="104775" cy="633413"/>
          </a:xfrm>
          <a:prstGeom prst="line">
            <a:avLst/>
          </a:prstGeom>
          <a:ln w="19050" cap="flat" cmpd="sng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5" name="直接连接符 93234"/>
          <p:cNvSpPr/>
          <p:nvPr/>
        </p:nvSpPr>
        <p:spPr>
          <a:xfrm>
            <a:off x="3490913" y="3760788"/>
            <a:ext cx="317500" cy="2174875"/>
          </a:xfrm>
          <a:prstGeom prst="line">
            <a:avLst/>
          </a:prstGeom>
          <a:ln w="19050" cap="flat" cmpd="sng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6" name="直接连接符 93235"/>
          <p:cNvSpPr/>
          <p:nvPr/>
        </p:nvSpPr>
        <p:spPr>
          <a:xfrm>
            <a:off x="3116263" y="3821113"/>
            <a:ext cx="158750" cy="1206500"/>
          </a:xfrm>
          <a:prstGeom prst="line">
            <a:avLst/>
          </a:prstGeom>
          <a:ln w="19050" cap="flat" cmpd="sng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3237" name="组合 93236"/>
          <p:cNvGrpSpPr/>
          <p:nvPr/>
        </p:nvGrpSpPr>
        <p:grpSpPr>
          <a:xfrm>
            <a:off x="3275013" y="4275138"/>
            <a:ext cx="1014412" cy="1660525"/>
            <a:chOff x="2496" y="3552"/>
            <a:chExt cx="912" cy="1392"/>
          </a:xfrm>
        </p:grpSpPr>
        <p:sp>
          <p:nvSpPr>
            <p:cNvPr id="93238" name="直接连接符 93237"/>
            <p:cNvSpPr/>
            <p:nvPr/>
          </p:nvSpPr>
          <p:spPr>
            <a:xfrm>
              <a:off x="2496" y="4176"/>
              <a:ext cx="480" cy="768"/>
            </a:xfrm>
            <a:prstGeom prst="line">
              <a:avLst/>
            </a:prstGeom>
            <a:ln w="5715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9" name="直接连接符 93238"/>
            <p:cNvSpPr/>
            <p:nvPr/>
          </p:nvSpPr>
          <p:spPr>
            <a:xfrm flipV="1">
              <a:off x="2976" y="3552"/>
              <a:ext cx="432" cy="1392"/>
            </a:xfrm>
            <a:prstGeom prst="line">
              <a:avLst/>
            </a:prstGeom>
            <a:ln w="5715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0" name="直接连接符 93239"/>
            <p:cNvSpPr/>
            <p:nvPr/>
          </p:nvSpPr>
          <p:spPr>
            <a:xfrm flipH="1">
              <a:off x="2496" y="3552"/>
              <a:ext cx="912" cy="624"/>
            </a:xfrm>
            <a:prstGeom prst="line">
              <a:avLst/>
            </a:prstGeom>
            <a:ln w="57150" cap="flat" cmpd="sng">
              <a:solidFill>
                <a:srgbClr val="6600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241" name="组合 93240"/>
          <p:cNvGrpSpPr/>
          <p:nvPr/>
        </p:nvGrpSpPr>
        <p:grpSpPr>
          <a:xfrm>
            <a:off x="1752600" y="3910013"/>
            <a:ext cx="1069975" cy="865187"/>
            <a:chOff x="1011" y="2544"/>
            <a:chExt cx="648" cy="500"/>
          </a:xfrm>
        </p:grpSpPr>
        <p:sp>
          <p:nvSpPr>
            <p:cNvPr id="93242" name="文本框 93241"/>
            <p:cNvSpPr txBox="1"/>
            <p:nvPr/>
          </p:nvSpPr>
          <p:spPr>
            <a:xfrm rot="-649318">
              <a:off x="1011" y="2688"/>
              <a:ext cx="358" cy="319"/>
            </a:xfrm>
            <a:prstGeom prst="rect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 algn="ctr"/>
              <a:r>
                <a:rPr lang="en-US" altLang="zh-CN" sz="2900" b="1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2900" b="1" baseline="-25000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243" name="文本框 93242"/>
            <p:cNvSpPr txBox="1"/>
            <p:nvPr/>
          </p:nvSpPr>
          <p:spPr>
            <a:xfrm rot="-724584">
              <a:off x="1245" y="2544"/>
              <a:ext cx="385" cy="308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lIns="91446" tIns="45717" rIns="91446" bIns="45717">
              <a:spAutoFit/>
            </a:bodyPr>
            <a:lstStyle/>
            <a:p>
              <a:pPr lvl="0" algn="ctr"/>
              <a:r>
                <a:rPr lang="en-US" altLang="zh-CN" sz="2900" b="1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900" b="1" baseline="-25000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244" name="文本框 93243"/>
            <p:cNvSpPr txBox="1"/>
            <p:nvPr/>
          </p:nvSpPr>
          <p:spPr>
            <a:xfrm rot="-647075">
              <a:off x="1301" y="2736"/>
              <a:ext cx="358" cy="308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1446" tIns="45717" rIns="91446" bIns="45717" anchor="t">
              <a:spAutoFit/>
            </a:bodyPr>
            <a:lstStyle/>
            <a:p>
              <a:pPr lvl="0" algn="ctr"/>
              <a:r>
                <a:rPr lang="en-US" altLang="zh-CN" sz="2900" b="1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900" b="1" baseline="-25000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3245" name="组合 93244"/>
          <p:cNvGrpSpPr/>
          <p:nvPr/>
        </p:nvGrpSpPr>
        <p:grpSpPr>
          <a:xfrm>
            <a:off x="2743200" y="2673350"/>
            <a:ext cx="1943100" cy="1900238"/>
            <a:chOff x="2016" y="2208"/>
            <a:chExt cx="1748" cy="1593"/>
          </a:xfrm>
        </p:grpSpPr>
        <p:sp>
          <p:nvSpPr>
            <p:cNvPr id="93246" name="文本框 93245"/>
            <p:cNvSpPr txBox="1"/>
            <p:nvPr/>
          </p:nvSpPr>
          <p:spPr>
            <a:xfrm>
              <a:off x="3342" y="3354"/>
              <a:ext cx="422" cy="44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 algn="ctr"/>
              <a:r>
                <a:rPr lang="en-US" altLang="zh-CN" sz="2900" b="1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2900" b="1" baseline="-25000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247" name="直接连接符 93246"/>
            <p:cNvSpPr/>
            <p:nvPr/>
          </p:nvSpPr>
          <p:spPr>
            <a:xfrm flipV="1">
              <a:off x="2016" y="2208"/>
              <a:ext cx="96" cy="1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8" name="直接连接符 93247"/>
            <p:cNvSpPr/>
            <p:nvPr/>
          </p:nvSpPr>
          <p:spPr>
            <a:xfrm rot="180000" flipV="1">
              <a:off x="3312" y="3432"/>
              <a:ext cx="192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249" name="组合 93248"/>
          <p:cNvGrpSpPr/>
          <p:nvPr/>
        </p:nvGrpSpPr>
        <p:grpSpPr>
          <a:xfrm>
            <a:off x="2262188" y="2960688"/>
            <a:ext cx="1892300" cy="3397250"/>
            <a:chOff x="1584" y="2448"/>
            <a:chExt cx="1704" cy="2842"/>
          </a:xfrm>
        </p:grpSpPr>
        <p:sp>
          <p:nvSpPr>
            <p:cNvPr id="93250" name="文本框 93249"/>
            <p:cNvSpPr txBox="1"/>
            <p:nvPr/>
          </p:nvSpPr>
          <p:spPr>
            <a:xfrm>
              <a:off x="2847" y="4844"/>
              <a:ext cx="441" cy="44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 algn="ctr"/>
              <a:r>
                <a:rPr lang="en-US" altLang="zh-CN" sz="2900" b="1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900" b="1" baseline="-25000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251" name="直接连接符 93250"/>
            <p:cNvSpPr/>
            <p:nvPr/>
          </p:nvSpPr>
          <p:spPr>
            <a:xfrm flipV="1">
              <a:off x="1584" y="2448"/>
              <a:ext cx="96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2" name="直接连接符 93251"/>
            <p:cNvSpPr/>
            <p:nvPr/>
          </p:nvSpPr>
          <p:spPr>
            <a:xfrm flipV="1">
              <a:off x="1632" y="2473"/>
              <a:ext cx="96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3" name="直接连接符 93252"/>
            <p:cNvSpPr/>
            <p:nvPr/>
          </p:nvSpPr>
          <p:spPr>
            <a:xfrm flipV="1">
              <a:off x="2688" y="3600"/>
              <a:ext cx="144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4" name="直接连接符 93253"/>
            <p:cNvSpPr/>
            <p:nvPr/>
          </p:nvSpPr>
          <p:spPr>
            <a:xfrm flipV="1">
              <a:off x="2688" y="3648"/>
              <a:ext cx="144" cy="4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255" name="组合 93254"/>
          <p:cNvGrpSpPr/>
          <p:nvPr/>
        </p:nvGrpSpPr>
        <p:grpSpPr>
          <a:xfrm>
            <a:off x="2101850" y="3186113"/>
            <a:ext cx="1233488" cy="2197100"/>
            <a:chOff x="1440" y="2640"/>
            <a:chExt cx="1109" cy="1837"/>
          </a:xfrm>
        </p:grpSpPr>
        <p:sp>
          <p:nvSpPr>
            <p:cNvPr id="93256" name="文本框 93255"/>
            <p:cNvSpPr txBox="1"/>
            <p:nvPr/>
          </p:nvSpPr>
          <p:spPr>
            <a:xfrm>
              <a:off x="2091" y="4031"/>
              <a:ext cx="458" cy="446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1439" rIns="91439" anchor="t">
              <a:spAutoFit/>
            </a:bodyPr>
            <a:lstStyle/>
            <a:p>
              <a:pPr lvl="0" algn="ctr"/>
              <a:r>
                <a:rPr lang="en-US" altLang="zh-CN" sz="2900" b="1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lang="en-US" altLang="zh-CN" sz="2900" b="1" baseline="-25000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9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93257" name="组合 93256"/>
            <p:cNvGrpSpPr/>
            <p:nvPr/>
          </p:nvGrpSpPr>
          <p:grpSpPr>
            <a:xfrm>
              <a:off x="1440" y="2640"/>
              <a:ext cx="1104" cy="1248"/>
              <a:chOff x="1440" y="2640"/>
              <a:chExt cx="1104" cy="1248"/>
            </a:xfrm>
          </p:grpSpPr>
          <p:sp>
            <p:nvSpPr>
              <p:cNvPr id="93258" name="直接连接符 93257"/>
              <p:cNvSpPr/>
              <p:nvPr/>
            </p:nvSpPr>
            <p:spPr>
              <a:xfrm flipV="1">
                <a:off x="1440" y="2640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59" name="直接连接符 93258"/>
              <p:cNvSpPr/>
              <p:nvPr/>
            </p:nvSpPr>
            <p:spPr>
              <a:xfrm flipV="1">
                <a:off x="1462" y="2688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0" name="直接连接符 93259"/>
              <p:cNvSpPr/>
              <p:nvPr/>
            </p:nvSpPr>
            <p:spPr>
              <a:xfrm flipV="1">
                <a:off x="1488" y="2713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1" name="直接连接符 93260"/>
              <p:cNvSpPr/>
              <p:nvPr/>
            </p:nvSpPr>
            <p:spPr>
              <a:xfrm flipV="1">
                <a:off x="2352" y="3696"/>
                <a:ext cx="192" cy="9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2" name="直接连接符 93261"/>
              <p:cNvSpPr/>
              <p:nvPr/>
            </p:nvSpPr>
            <p:spPr>
              <a:xfrm flipV="1">
                <a:off x="2352" y="3744"/>
                <a:ext cx="192" cy="9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3" name="直接连接符 93262"/>
              <p:cNvSpPr/>
              <p:nvPr/>
            </p:nvSpPr>
            <p:spPr>
              <a:xfrm flipV="1">
                <a:off x="2352" y="3792"/>
                <a:ext cx="192" cy="9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3267" name="组合 93266"/>
          <p:cNvGrpSpPr/>
          <p:nvPr/>
        </p:nvGrpSpPr>
        <p:grpSpPr>
          <a:xfrm>
            <a:off x="715963" y="5240338"/>
            <a:ext cx="5546725" cy="1314450"/>
            <a:chOff x="0" y="4368"/>
            <a:chExt cx="4992" cy="1104"/>
          </a:xfrm>
        </p:grpSpPr>
        <p:sp>
          <p:nvSpPr>
            <p:cNvPr id="93268" name="椭圆形标注 93267"/>
            <p:cNvSpPr/>
            <p:nvPr/>
          </p:nvSpPr>
          <p:spPr>
            <a:xfrm>
              <a:off x="0" y="4944"/>
              <a:ext cx="2016" cy="528"/>
            </a:xfrm>
            <a:prstGeom prst="wedgeEllipseCallout">
              <a:avLst>
                <a:gd name="adj1" fmla="val 58829"/>
                <a:gd name="adj2" fmla="val -312310"/>
              </a:avLst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6" tIns="45728" rIns="91446" bIns="45728" anchor="ctr"/>
            <a:lstStyle/>
            <a:p>
              <a:pPr lvl="0" algn="ctr"/>
              <a:endParaRPr sz="29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269" name="文本框 93268"/>
            <p:cNvSpPr txBox="1"/>
            <p:nvPr/>
          </p:nvSpPr>
          <p:spPr>
            <a:xfrm>
              <a:off x="304" y="5007"/>
              <a:ext cx="1396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1446" tIns="45728" rIns="91446" bIns="45728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第二次换面</a:t>
              </a:r>
            </a:p>
          </p:txBody>
        </p:sp>
        <p:sp>
          <p:nvSpPr>
            <p:cNvPr id="93270" name="椭圆形标注 93269"/>
            <p:cNvSpPr/>
            <p:nvPr/>
          </p:nvSpPr>
          <p:spPr>
            <a:xfrm>
              <a:off x="3936" y="4368"/>
              <a:ext cx="1056" cy="384"/>
            </a:xfrm>
            <a:prstGeom prst="wedgeEllipseCallout">
              <a:avLst>
                <a:gd name="adj1" fmla="val -142708"/>
                <a:gd name="adj2" fmla="val -117449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6" tIns="45728" rIns="91446" bIns="45728" anchor="ctr"/>
            <a:lstStyle/>
            <a:p>
              <a:pPr lvl="0" algn="ctr"/>
              <a:endParaRPr sz="29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271" name="文本框 93270"/>
            <p:cNvSpPr txBox="1"/>
            <p:nvPr/>
          </p:nvSpPr>
          <p:spPr>
            <a:xfrm>
              <a:off x="4176" y="4416"/>
              <a:ext cx="572" cy="327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lIns="91446" tIns="45728" rIns="91446" bIns="45728" anchor="ctr"/>
            <a:lstStyle/>
            <a:p>
              <a:pPr lvl="0" algn="ctr"/>
              <a:r>
                <a:rPr lang="zh-CN" altLang="en-US" sz="2800" dirty="0">
                  <a:solidFill>
                    <a:schemeClr val="tx1"/>
                  </a:solidFill>
                  <a:latin typeface="黑体" charset="0"/>
                  <a:ea typeface="黑体" charset="0"/>
                </a:rPr>
                <a:t>实形</a:t>
              </a:r>
              <a:endParaRPr lang="zh-CN" altLang="en-US" sz="2800">
                <a:solidFill>
                  <a:schemeClr val="tx1"/>
                </a:solidFill>
                <a:latin typeface="黑体" charset="0"/>
                <a:ea typeface="黑体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347720" y="0"/>
            <a:ext cx="5713095" cy="137160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 lIns="91439" rIns="91439">
            <a:spAutoFit/>
          </a:bodyPr>
          <a:lstStyle/>
          <a:p>
            <a:pPr lvl="0" algn="just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问题的关键</a:t>
            </a:r>
            <a:r>
              <a:rPr lang="en-US" altLang="zh-CN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应两次换面， 第一次换面变成垂直面</a:t>
            </a:r>
            <a:r>
              <a:rPr lang="en-US" altLang="zh-CN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第二次换面变成投影面的平行面。</a:t>
            </a:r>
            <a:endParaRPr lang="zh-CN" altLang="en-US" sz="280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组合 125953"/>
          <p:cNvGrpSpPr/>
          <p:nvPr/>
        </p:nvGrpSpPr>
        <p:grpSpPr>
          <a:xfrm>
            <a:off x="8061325" y="3124200"/>
            <a:ext cx="1117600" cy="960438"/>
            <a:chOff x="5072" y="1842"/>
            <a:chExt cx="704" cy="605"/>
          </a:xfrm>
        </p:grpSpPr>
        <p:sp>
          <p:nvSpPr>
            <p:cNvPr id="125955" name="文本框 125954"/>
            <p:cNvSpPr txBox="1"/>
            <p:nvPr/>
          </p:nvSpPr>
          <p:spPr>
            <a:xfrm>
              <a:off x="5391" y="1938"/>
              <a:ext cx="385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956" name="文本框 125955"/>
            <p:cNvSpPr txBox="1"/>
            <p:nvPr/>
          </p:nvSpPr>
          <p:spPr>
            <a:xfrm>
              <a:off x="5073" y="1842"/>
              <a:ext cx="385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957" name="文本框 125956"/>
            <p:cNvSpPr txBox="1"/>
            <p:nvPr/>
          </p:nvSpPr>
          <p:spPr>
            <a:xfrm>
              <a:off x="5072" y="2082"/>
              <a:ext cx="399" cy="365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5958" name="组合 125957"/>
          <p:cNvGrpSpPr/>
          <p:nvPr/>
        </p:nvGrpSpPr>
        <p:grpSpPr>
          <a:xfrm>
            <a:off x="34925" y="0"/>
            <a:ext cx="6286500" cy="6629400"/>
            <a:chOff x="0" y="0"/>
            <a:chExt cx="3960" cy="4176"/>
          </a:xfrm>
        </p:grpSpPr>
        <p:graphicFrame>
          <p:nvGraphicFramePr>
            <p:cNvPr id="125959" name="对象 125958"/>
            <p:cNvGraphicFramePr>
              <a:graphicFrameLocks/>
            </p:cNvGraphicFramePr>
            <p:nvPr/>
          </p:nvGraphicFramePr>
          <p:xfrm>
            <a:off x="272" y="1842"/>
            <a:ext cx="2544" cy="2334"/>
          </p:xfrm>
          <a:graphic>
            <a:graphicData uri="http://schemas.openxmlformats.org/presentationml/2006/ole">
              <p:oleObj spid="_x0000_s44033" r:id="rId3" imgW="3933333" imgH="3610479" progId="PBrush">
                <p:embed/>
              </p:oleObj>
            </a:graphicData>
          </a:graphic>
        </p:graphicFrame>
        <p:sp>
          <p:nvSpPr>
            <p:cNvPr id="125960" name="文本框 125959"/>
            <p:cNvSpPr txBox="1"/>
            <p:nvPr/>
          </p:nvSpPr>
          <p:spPr>
            <a:xfrm>
              <a:off x="0" y="0"/>
              <a:ext cx="1920" cy="167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just"/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已知两相交管道的投影图如图所示，为了预制其连接弯头，试求两管道间夹角的真实大小。</a:t>
              </a:r>
              <a:endPara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25961" name="组合 125960"/>
            <p:cNvGrpSpPr/>
            <p:nvPr/>
          </p:nvGrpSpPr>
          <p:grpSpPr>
            <a:xfrm>
              <a:off x="1872" y="0"/>
              <a:ext cx="2088" cy="1796"/>
              <a:chOff x="1909" y="-116"/>
              <a:chExt cx="2088" cy="1796"/>
            </a:xfrm>
          </p:grpSpPr>
          <p:grpSp>
            <p:nvGrpSpPr>
              <p:cNvPr id="125962" name="组合 125961"/>
              <p:cNvGrpSpPr/>
              <p:nvPr/>
            </p:nvGrpSpPr>
            <p:grpSpPr>
              <a:xfrm>
                <a:off x="2160" y="192"/>
                <a:ext cx="1728" cy="1420"/>
                <a:chOff x="2160" y="192"/>
                <a:chExt cx="1728" cy="1420"/>
              </a:xfrm>
            </p:grpSpPr>
            <p:sp>
              <p:nvSpPr>
                <p:cNvPr id="125963" name="直接连接符 125962"/>
                <p:cNvSpPr/>
                <p:nvPr/>
              </p:nvSpPr>
              <p:spPr>
                <a:xfrm flipV="1">
                  <a:off x="2523" y="192"/>
                  <a:ext cx="645" cy="605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64" name="直接连接符 125963"/>
                <p:cNvSpPr/>
                <p:nvPr/>
              </p:nvSpPr>
              <p:spPr>
                <a:xfrm>
                  <a:off x="3168" y="192"/>
                  <a:ext cx="537" cy="353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65" name="直接连接符 125964"/>
                <p:cNvSpPr/>
                <p:nvPr/>
              </p:nvSpPr>
              <p:spPr>
                <a:xfrm>
                  <a:off x="3168" y="192"/>
                  <a:ext cx="0" cy="95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66" name="直接连接符 125965"/>
                <p:cNvSpPr/>
                <p:nvPr/>
              </p:nvSpPr>
              <p:spPr>
                <a:xfrm>
                  <a:off x="3705" y="545"/>
                  <a:ext cx="0" cy="105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67" name="直接连接符 125966"/>
                <p:cNvSpPr/>
                <p:nvPr/>
              </p:nvSpPr>
              <p:spPr>
                <a:xfrm>
                  <a:off x="2513" y="797"/>
                  <a:ext cx="0" cy="504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68" name="直接连接符 125967"/>
                <p:cNvSpPr/>
                <p:nvPr/>
              </p:nvSpPr>
              <p:spPr>
                <a:xfrm flipV="1">
                  <a:off x="2523" y="1150"/>
                  <a:ext cx="645" cy="151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69" name="直接连接符 125968"/>
                <p:cNvSpPr/>
                <p:nvPr/>
              </p:nvSpPr>
              <p:spPr>
                <a:xfrm>
                  <a:off x="3168" y="1150"/>
                  <a:ext cx="551" cy="462"/>
                </a:xfrm>
                <a:prstGeom prst="line">
                  <a:avLst/>
                </a:prstGeom>
                <a:ln w="571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970" name="直接连接符 125969"/>
                <p:cNvSpPr/>
                <p:nvPr/>
              </p:nvSpPr>
              <p:spPr>
                <a:xfrm>
                  <a:off x="2160" y="960"/>
                  <a:ext cx="1728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71" name="组合 125970"/>
              <p:cNvGrpSpPr/>
              <p:nvPr/>
            </p:nvGrpSpPr>
            <p:grpSpPr>
              <a:xfrm>
                <a:off x="1909" y="-116"/>
                <a:ext cx="2088" cy="1796"/>
                <a:chOff x="1909" y="-116"/>
                <a:chExt cx="2088" cy="1796"/>
              </a:xfrm>
            </p:grpSpPr>
            <p:sp>
              <p:nvSpPr>
                <p:cNvPr id="125972" name="文本框 125971"/>
                <p:cNvSpPr txBox="1"/>
                <p:nvPr/>
              </p:nvSpPr>
              <p:spPr>
                <a:xfrm>
                  <a:off x="1909" y="736"/>
                  <a:ext cx="324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X</a:t>
                  </a:r>
                  <a:endParaRPr lang="en-US" altLang="zh-CN" sz="4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5973" name="文本框 125972"/>
                <p:cNvSpPr txBox="1"/>
                <p:nvPr/>
              </p:nvSpPr>
              <p:spPr>
                <a:xfrm>
                  <a:off x="2090" y="610"/>
                  <a:ext cx="324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125974" name="文本框 125973"/>
                <p:cNvSpPr txBox="1"/>
                <p:nvPr/>
              </p:nvSpPr>
              <p:spPr>
                <a:xfrm>
                  <a:off x="2088" y="850"/>
                  <a:ext cx="340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H</a:t>
                  </a:r>
                </a:p>
              </p:txBody>
            </p:sp>
            <p:sp>
              <p:nvSpPr>
                <p:cNvPr id="125975" name="文本框 125974"/>
                <p:cNvSpPr txBox="1"/>
                <p:nvPr/>
              </p:nvSpPr>
              <p:spPr>
                <a:xfrm>
                  <a:off x="2520" y="562"/>
                  <a:ext cx="340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a'</a:t>
                  </a:r>
                </a:p>
              </p:txBody>
            </p:sp>
            <p:sp>
              <p:nvSpPr>
                <p:cNvPr id="125976" name="文本框 125975"/>
                <p:cNvSpPr txBox="1"/>
                <p:nvPr/>
              </p:nvSpPr>
              <p:spPr>
                <a:xfrm>
                  <a:off x="3087" y="-116"/>
                  <a:ext cx="356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b'</a:t>
                  </a:r>
                </a:p>
              </p:txBody>
            </p:sp>
            <p:sp>
              <p:nvSpPr>
                <p:cNvPr id="125977" name="文本框 125976"/>
                <p:cNvSpPr txBox="1"/>
                <p:nvPr/>
              </p:nvSpPr>
              <p:spPr>
                <a:xfrm>
                  <a:off x="3673" y="274"/>
                  <a:ext cx="324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c'</a:t>
                  </a:r>
                </a:p>
              </p:txBody>
            </p:sp>
            <p:sp>
              <p:nvSpPr>
                <p:cNvPr id="125978" name="文本框 125977"/>
                <p:cNvSpPr txBox="1"/>
                <p:nvPr/>
              </p:nvSpPr>
              <p:spPr>
                <a:xfrm>
                  <a:off x="2270" y="1084"/>
                  <a:ext cx="260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125979" name="文本框 125978"/>
                <p:cNvSpPr txBox="1"/>
                <p:nvPr/>
              </p:nvSpPr>
              <p:spPr>
                <a:xfrm>
                  <a:off x="3127" y="796"/>
                  <a:ext cx="276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125980" name="文本框 125979"/>
                <p:cNvSpPr txBox="1"/>
                <p:nvPr/>
              </p:nvSpPr>
              <p:spPr>
                <a:xfrm>
                  <a:off x="3671" y="1276"/>
                  <a:ext cx="244" cy="404"/>
                </a:xfrm>
                <a:prstGeom prst="rect">
                  <a:avLst/>
                </a:prstGeom>
                <a:noFill/>
                <a:ln w="190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ctr"/>
                  <a:r>
                    <a:rPr lang="en-US" altLang="zh-CN" sz="36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</p:grpSp>
      </p:grpSp>
      <p:sp>
        <p:nvSpPr>
          <p:cNvPr id="125981" name="直接连接符 125980"/>
          <p:cNvSpPr/>
          <p:nvPr/>
        </p:nvSpPr>
        <p:spPr>
          <a:xfrm flipH="1">
            <a:off x="4392613" y="1049338"/>
            <a:ext cx="1449387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2" name="直接连接符 125981"/>
          <p:cNvSpPr/>
          <p:nvPr/>
        </p:nvSpPr>
        <p:spPr>
          <a:xfrm>
            <a:off x="4392613" y="1049338"/>
            <a:ext cx="0" cy="11191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3" name="直接连接符 125982"/>
          <p:cNvSpPr/>
          <p:nvPr/>
        </p:nvSpPr>
        <p:spPr>
          <a:xfrm rot="60000">
            <a:off x="3976688" y="2281238"/>
            <a:ext cx="2643187" cy="103981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4" name="直接连接符 125983"/>
          <p:cNvSpPr/>
          <p:nvPr/>
        </p:nvSpPr>
        <p:spPr>
          <a:xfrm>
            <a:off x="4989513" y="2009775"/>
            <a:ext cx="2987675" cy="123507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5" name="直接连接符 125984"/>
          <p:cNvSpPr/>
          <p:nvPr/>
        </p:nvSpPr>
        <p:spPr>
          <a:xfrm flipV="1">
            <a:off x="6572250" y="3246438"/>
            <a:ext cx="1414463" cy="85725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6" name="直接连接符 125985"/>
          <p:cNvSpPr/>
          <p:nvPr/>
        </p:nvSpPr>
        <p:spPr>
          <a:xfrm flipV="1">
            <a:off x="6376988" y="3613150"/>
            <a:ext cx="2209800" cy="1524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7" name="直接连接符 125986"/>
          <p:cNvSpPr/>
          <p:nvPr/>
        </p:nvSpPr>
        <p:spPr>
          <a:xfrm>
            <a:off x="6605588" y="3308350"/>
            <a:ext cx="228600" cy="2895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8" name="直接连接符 125987"/>
          <p:cNvSpPr/>
          <p:nvPr/>
        </p:nvSpPr>
        <p:spPr>
          <a:xfrm rot="60000">
            <a:off x="7977188" y="3232150"/>
            <a:ext cx="228600" cy="2133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89" name="直接连接符 125988"/>
          <p:cNvSpPr/>
          <p:nvPr/>
        </p:nvSpPr>
        <p:spPr>
          <a:xfrm rot="120000">
            <a:off x="7062788" y="3308350"/>
            <a:ext cx="152400" cy="1143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990" name="组合 125989"/>
          <p:cNvGrpSpPr/>
          <p:nvPr/>
        </p:nvGrpSpPr>
        <p:grpSpPr>
          <a:xfrm>
            <a:off x="6834188" y="4451350"/>
            <a:ext cx="1371600" cy="1752600"/>
            <a:chOff x="4320" y="2688"/>
            <a:chExt cx="864" cy="1104"/>
          </a:xfrm>
        </p:grpSpPr>
        <p:sp>
          <p:nvSpPr>
            <p:cNvPr id="125991" name="直接连接符 125990"/>
            <p:cNvSpPr/>
            <p:nvPr/>
          </p:nvSpPr>
          <p:spPr>
            <a:xfrm>
              <a:off x="4536" y="2688"/>
              <a:ext cx="637" cy="58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2" name="直接连接符 125991"/>
            <p:cNvSpPr/>
            <p:nvPr/>
          </p:nvSpPr>
          <p:spPr>
            <a:xfrm flipV="1">
              <a:off x="4320" y="3264"/>
              <a:ext cx="864" cy="52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993" name="组合 125992"/>
          <p:cNvGrpSpPr/>
          <p:nvPr/>
        </p:nvGrpSpPr>
        <p:grpSpPr>
          <a:xfrm>
            <a:off x="6961188" y="4808538"/>
            <a:ext cx="711200" cy="1090612"/>
            <a:chOff x="4400" y="2913"/>
            <a:chExt cx="448" cy="687"/>
          </a:xfrm>
        </p:grpSpPr>
        <p:sp>
          <p:nvSpPr>
            <p:cNvPr id="125994" name="文本框 125993"/>
            <p:cNvSpPr txBox="1"/>
            <p:nvPr/>
          </p:nvSpPr>
          <p:spPr>
            <a:xfrm>
              <a:off x="4400" y="2913"/>
              <a:ext cx="283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</a:t>
              </a:r>
              <a:endParaRPr lang="en-US" altLang="zh-CN"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995" name="任意多边形 125994"/>
            <p:cNvSpPr/>
            <p:nvPr/>
          </p:nvSpPr>
          <p:spPr>
            <a:xfrm flipH="1">
              <a:off x="4656" y="2976"/>
              <a:ext cx="192" cy="62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21600" y="21600"/>
                  </a:moveTo>
                  <a:arcTo wR="-10800" hR="-21600" stAng="0" swAng="12821404"/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96" name="直接连接符 125995"/>
          <p:cNvSpPr/>
          <p:nvPr/>
        </p:nvSpPr>
        <p:spPr>
          <a:xfrm rot="180000">
            <a:off x="4391025" y="2228850"/>
            <a:ext cx="2727325" cy="9969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997" name="组合 125996"/>
          <p:cNvGrpSpPr/>
          <p:nvPr/>
        </p:nvGrpSpPr>
        <p:grpSpPr>
          <a:xfrm>
            <a:off x="5143500" y="4010025"/>
            <a:ext cx="1095375" cy="1031875"/>
            <a:chOff x="3495" y="1882"/>
            <a:chExt cx="690" cy="650"/>
          </a:xfrm>
        </p:grpSpPr>
        <p:sp>
          <p:nvSpPr>
            <p:cNvPr id="125998" name="文本框 125997"/>
            <p:cNvSpPr txBox="1"/>
            <p:nvPr/>
          </p:nvSpPr>
          <p:spPr>
            <a:xfrm rot="-3373872">
              <a:off x="3487" y="2120"/>
              <a:ext cx="420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6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999" name="文本框 125998"/>
            <p:cNvSpPr txBox="1"/>
            <p:nvPr/>
          </p:nvSpPr>
          <p:spPr>
            <a:xfrm rot="-3625405">
              <a:off x="3574" y="1850"/>
              <a:ext cx="340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26000" name="文本框 125999"/>
            <p:cNvSpPr txBox="1"/>
            <p:nvPr/>
          </p:nvSpPr>
          <p:spPr>
            <a:xfrm rot="-4086451">
              <a:off x="3773" y="1932"/>
              <a:ext cx="420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36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6001" name="文本框 126000"/>
          <p:cNvSpPr txBox="1"/>
          <p:nvPr/>
        </p:nvSpPr>
        <p:spPr>
          <a:xfrm>
            <a:off x="7151688" y="3895725"/>
            <a:ext cx="5397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36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002" name="文本框 126001"/>
          <p:cNvSpPr txBox="1"/>
          <p:nvPr/>
        </p:nvSpPr>
        <p:spPr>
          <a:xfrm>
            <a:off x="8239125" y="5038725"/>
            <a:ext cx="5905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36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003" name="文本框 126002"/>
          <p:cNvSpPr txBox="1"/>
          <p:nvPr/>
        </p:nvSpPr>
        <p:spPr>
          <a:xfrm>
            <a:off x="6488113" y="5953125"/>
            <a:ext cx="5651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36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004" name="文本框 126003"/>
          <p:cNvSpPr txBox="1"/>
          <p:nvPr/>
        </p:nvSpPr>
        <p:spPr>
          <a:xfrm>
            <a:off x="7767638" y="2600325"/>
            <a:ext cx="7175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3600" b="1" baseline="-25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'</a:t>
            </a:r>
            <a:endParaRPr lang="en-US" altLang="zh-CN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6005" name="组合 126004"/>
          <p:cNvGrpSpPr/>
          <p:nvPr/>
        </p:nvGrpSpPr>
        <p:grpSpPr>
          <a:xfrm>
            <a:off x="5614988" y="1936750"/>
            <a:ext cx="1447800" cy="2590800"/>
            <a:chOff x="3552" y="1104"/>
            <a:chExt cx="912" cy="1632"/>
          </a:xfrm>
        </p:grpSpPr>
        <p:sp>
          <p:nvSpPr>
            <p:cNvPr id="126006" name="直接连接符 126005"/>
            <p:cNvSpPr/>
            <p:nvPr/>
          </p:nvSpPr>
          <p:spPr>
            <a:xfrm rot="21360000" flipH="1">
              <a:off x="3552" y="1104"/>
              <a:ext cx="912" cy="163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6007" name="组合 126006"/>
            <p:cNvGrpSpPr/>
            <p:nvPr/>
          </p:nvGrpSpPr>
          <p:grpSpPr>
            <a:xfrm>
              <a:off x="3960" y="1654"/>
              <a:ext cx="147" cy="86"/>
              <a:chOff x="3910" y="1779"/>
              <a:chExt cx="147" cy="86"/>
            </a:xfrm>
          </p:grpSpPr>
          <p:sp>
            <p:nvSpPr>
              <p:cNvPr id="126008" name="直接连接符 126007"/>
              <p:cNvSpPr/>
              <p:nvPr/>
            </p:nvSpPr>
            <p:spPr>
              <a:xfrm rot="21360000" flipH="1" flipV="1">
                <a:off x="3960" y="1779"/>
                <a:ext cx="97" cy="4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9" name="直接连接符 126008"/>
              <p:cNvSpPr/>
              <p:nvPr/>
            </p:nvSpPr>
            <p:spPr>
              <a:xfrm flipH="1">
                <a:off x="3910" y="1779"/>
                <a:ext cx="46" cy="86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6010" name="文本框 126009"/>
          <p:cNvSpPr txBox="1"/>
          <p:nvPr/>
        </p:nvSpPr>
        <p:spPr>
          <a:xfrm>
            <a:off x="6130925" y="3200400"/>
            <a:ext cx="6921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600" b="1" baseline="-25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'</a:t>
            </a:r>
            <a:endParaRPr lang="en-US" altLang="zh-CN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011" name="文本框 126010"/>
          <p:cNvSpPr txBox="1"/>
          <p:nvPr/>
        </p:nvSpPr>
        <p:spPr>
          <a:xfrm>
            <a:off x="3973513" y="542925"/>
            <a:ext cx="5651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d'</a:t>
            </a:r>
            <a:endParaRPr lang="en-US" altLang="zh-CN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012" name="文本框 126011"/>
          <p:cNvSpPr txBox="1"/>
          <p:nvPr/>
        </p:nvSpPr>
        <p:spPr>
          <a:xfrm>
            <a:off x="3949700" y="1600200"/>
            <a:ext cx="4381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d</a:t>
            </a:r>
            <a:endParaRPr lang="en-US" altLang="zh-CN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6013" name="组合 126012"/>
          <p:cNvGrpSpPr/>
          <p:nvPr/>
        </p:nvGrpSpPr>
        <p:grpSpPr>
          <a:xfrm>
            <a:off x="6705600" y="2676525"/>
            <a:ext cx="1093788" cy="1098550"/>
            <a:chOff x="4239" y="1570"/>
            <a:chExt cx="689" cy="692"/>
          </a:xfrm>
        </p:grpSpPr>
        <p:sp>
          <p:nvSpPr>
            <p:cNvPr id="126014" name="文本框 126013"/>
            <p:cNvSpPr txBox="1"/>
            <p:nvPr/>
          </p:nvSpPr>
          <p:spPr>
            <a:xfrm>
              <a:off x="4239" y="1570"/>
              <a:ext cx="420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lang="en-US" altLang="zh-CN" sz="36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015" name="文本框 126014"/>
            <p:cNvSpPr txBox="1"/>
            <p:nvPr/>
          </p:nvSpPr>
          <p:spPr>
            <a:xfrm>
              <a:off x="4476" y="1858"/>
              <a:ext cx="452" cy="40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ctr"/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3600" b="1" baseline="-250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36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'</a:t>
              </a:r>
              <a:endPara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6016" name="矩形 126015"/>
          <p:cNvSpPr/>
          <p:nvPr/>
        </p:nvSpPr>
        <p:spPr>
          <a:xfrm>
            <a:off x="8477250" y="6478588"/>
            <a:ext cx="593725" cy="33655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思路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2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2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2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12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1" grpId="0" build="p"/>
      <p:bldP spid="126002" grpId="0" build="p"/>
      <p:bldP spid="126003" grpId="0" build="p"/>
      <p:bldP spid="126004" grpId="0" build="p"/>
      <p:bldP spid="126010" grpId="0" build="p"/>
      <p:bldP spid="126011" grpId="0" build="p"/>
      <p:bldP spid="1260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95" name="组合 129094"/>
          <p:cNvGrpSpPr/>
          <p:nvPr/>
        </p:nvGrpSpPr>
        <p:grpSpPr>
          <a:xfrm>
            <a:off x="4122738" y="609600"/>
            <a:ext cx="3959225" cy="1828800"/>
            <a:chOff x="2594" y="384"/>
            <a:chExt cx="2494" cy="1152"/>
          </a:xfrm>
        </p:grpSpPr>
        <p:sp>
          <p:nvSpPr>
            <p:cNvPr id="129027" name="直接连接符 129026"/>
            <p:cNvSpPr>
              <a:spLocks noChangeAspect="1"/>
            </p:cNvSpPr>
            <p:nvPr/>
          </p:nvSpPr>
          <p:spPr>
            <a:xfrm flipH="1" flipV="1">
              <a:off x="2594" y="384"/>
              <a:ext cx="1352" cy="63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94" name="直接连接符 129093"/>
            <p:cNvSpPr/>
            <p:nvPr/>
          </p:nvSpPr>
          <p:spPr>
            <a:xfrm>
              <a:off x="3936" y="1008"/>
              <a:ext cx="1152" cy="528"/>
            </a:xfrm>
            <a:prstGeom prst="line">
              <a:avLst/>
            </a:prstGeom>
            <a:ln w="317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26" name="直接连接符 129025"/>
          <p:cNvSpPr>
            <a:spLocks noChangeAspect="1"/>
          </p:cNvSpPr>
          <p:nvPr/>
        </p:nvSpPr>
        <p:spPr>
          <a:xfrm flipV="1">
            <a:off x="5548313" y="3194050"/>
            <a:ext cx="3175" cy="19240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28" name="直接连接符 129027"/>
          <p:cNvSpPr>
            <a:spLocks noChangeAspect="1"/>
          </p:cNvSpPr>
          <p:nvPr/>
        </p:nvSpPr>
        <p:spPr>
          <a:xfrm flipH="1">
            <a:off x="4268788" y="979488"/>
            <a:ext cx="1576387" cy="346392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9029" name="组合 129028"/>
          <p:cNvGrpSpPr/>
          <p:nvPr/>
        </p:nvGrpSpPr>
        <p:grpSpPr>
          <a:xfrm>
            <a:off x="4184650" y="2555875"/>
            <a:ext cx="1363663" cy="638175"/>
            <a:chOff x="2007" y="1610"/>
            <a:chExt cx="859" cy="402"/>
          </a:xfrm>
        </p:grpSpPr>
        <p:sp>
          <p:nvSpPr>
            <p:cNvPr id="129030" name="直接连接符 129029"/>
            <p:cNvSpPr>
              <a:spLocks noChangeAspect="1"/>
            </p:cNvSpPr>
            <p:nvPr/>
          </p:nvSpPr>
          <p:spPr>
            <a:xfrm flipH="1" flipV="1">
              <a:off x="2007" y="1610"/>
              <a:ext cx="489" cy="229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1" name="直接连接符 129030"/>
            <p:cNvSpPr>
              <a:spLocks noChangeAspect="1"/>
            </p:cNvSpPr>
            <p:nvPr/>
          </p:nvSpPr>
          <p:spPr>
            <a:xfrm flipH="1" flipV="1">
              <a:off x="2496" y="1839"/>
              <a:ext cx="370" cy="17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33" name="直接连接符 129032"/>
          <p:cNvSpPr>
            <a:spLocks noChangeAspect="1"/>
          </p:cNvSpPr>
          <p:nvPr/>
        </p:nvSpPr>
        <p:spPr>
          <a:xfrm flipV="1">
            <a:off x="7329488" y="4027488"/>
            <a:ext cx="3175" cy="109061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9034" name="组合 129033"/>
          <p:cNvGrpSpPr/>
          <p:nvPr/>
        </p:nvGrpSpPr>
        <p:grpSpPr>
          <a:xfrm>
            <a:off x="7091363" y="3673475"/>
            <a:ext cx="349250" cy="241300"/>
            <a:chOff x="3838" y="2314"/>
            <a:chExt cx="220" cy="152"/>
          </a:xfrm>
        </p:grpSpPr>
        <p:sp>
          <p:nvSpPr>
            <p:cNvPr id="129035" name="直接连接符 129034"/>
            <p:cNvSpPr>
              <a:spLocks noChangeAspect="1"/>
            </p:cNvSpPr>
            <p:nvPr/>
          </p:nvSpPr>
          <p:spPr>
            <a:xfrm flipH="1" flipV="1">
              <a:off x="3908" y="2314"/>
              <a:ext cx="150" cy="7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6" name="直接连接符 129035"/>
            <p:cNvSpPr>
              <a:spLocks noChangeAspect="1"/>
            </p:cNvSpPr>
            <p:nvPr/>
          </p:nvSpPr>
          <p:spPr>
            <a:xfrm flipH="1">
              <a:off x="3838" y="2314"/>
              <a:ext cx="70" cy="15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037" name="组合 129036"/>
          <p:cNvGrpSpPr/>
          <p:nvPr/>
        </p:nvGrpSpPr>
        <p:grpSpPr>
          <a:xfrm>
            <a:off x="4565650" y="2708910"/>
            <a:ext cx="4205288" cy="2641600"/>
            <a:chOff x="2239" y="1692"/>
            <a:chExt cx="2649" cy="1664"/>
          </a:xfrm>
        </p:grpSpPr>
        <p:sp>
          <p:nvSpPr>
            <p:cNvPr id="129038" name="直接连接符 129037"/>
            <p:cNvSpPr>
              <a:spLocks noChangeAspect="1"/>
            </p:cNvSpPr>
            <p:nvPr/>
          </p:nvSpPr>
          <p:spPr>
            <a:xfrm flipH="1" flipV="1">
              <a:off x="2866" y="2012"/>
              <a:ext cx="1122" cy="52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9" name="直接连接符 129038"/>
            <p:cNvSpPr>
              <a:spLocks noChangeAspect="1"/>
            </p:cNvSpPr>
            <p:nvPr/>
          </p:nvSpPr>
          <p:spPr>
            <a:xfrm>
              <a:off x="2866" y="3224"/>
              <a:ext cx="1122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0" name="直接连接符 129039"/>
            <p:cNvSpPr>
              <a:spLocks noChangeAspect="1"/>
            </p:cNvSpPr>
            <p:nvPr/>
          </p:nvSpPr>
          <p:spPr>
            <a:xfrm>
              <a:off x="2239" y="2799"/>
              <a:ext cx="2649" cy="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9041" name="组合 129040"/>
            <p:cNvGrpSpPr/>
            <p:nvPr/>
          </p:nvGrpSpPr>
          <p:grpSpPr>
            <a:xfrm>
              <a:off x="2256" y="2832"/>
              <a:ext cx="152" cy="164"/>
              <a:chOff x="2305" y="2539"/>
              <a:chExt cx="152" cy="164"/>
            </a:xfrm>
          </p:grpSpPr>
          <p:sp>
            <p:nvSpPr>
              <p:cNvPr id="129042" name="直接连接符 129041"/>
              <p:cNvSpPr>
                <a:spLocks noChangeAspect="1"/>
              </p:cNvSpPr>
              <p:nvPr/>
            </p:nvSpPr>
            <p:spPr>
              <a:xfrm>
                <a:off x="2350" y="2539"/>
                <a:ext cx="62" cy="16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3" name="直接连接符 129042"/>
              <p:cNvSpPr>
                <a:spLocks noChangeAspect="1"/>
              </p:cNvSpPr>
              <p:nvPr/>
            </p:nvSpPr>
            <p:spPr>
              <a:xfrm flipH="1">
                <a:off x="2305" y="2539"/>
                <a:ext cx="152" cy="16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044" name="任意多边形 129043"/>
            <p:cNvSpPr>
              <a:spLocks noChangeAspect="1"/>
            </p:cNvSpPr>
            <p:nvPr/>
          </p:nvSpPr>
          <p:spPr>
            <a:xfrm>
              <a:off x="4752" y="2832"/>
              <a:ext cx="113" cy="165"/>
            </a:xfrm>
            <a:custGeom>
              <a:avLst/>
              <a:gdLst/>
              <a:ahLst/>
              <a:cxnLst/>
              <a:rect l="0" t="0" r="0" b="0"/>
              <a:pathLst>
                <a:path w="384" h="553">
                  <a:moveTo>
                    <a:pt x="123" y="553"/>
                  </a:moveTo>
                  <a:lnTo>
                    <a:pt x="153" y="553"/>
                  </a:lnTo>
                  <a:lnTo>
                    <a:pt x="200" y="538"/>
                  </a:lnTo>
                  <a:lnTo>
                    <a:pt x="245" y="507"/>
                  </a:lnTo>
                  <a:lnTo>
                    <a:pt x="276" y="476"/>
                  </a:lnTo>
                  <a:lnTo>
                    <a:pt x="306" y="430"/>
                  </a:lnTo>
                  <a:lnTo>
                    <a:pt x="384" y="137"/>
                  </a:lnTo>
                  <a:lnTo>
                    <a:pt x="384" y="92"/>
                  </a:lnTo>
                  <a:lnTo>
                    <a:pt x="369" y="45"/>
                  </a:lnTo>
                  <a:lnTo>
                    <a:pt x="337" y="15"/>
                  </a:lnTo>
                  <a:lnTo>
                    <a:pt x="292" y="0"/>
                  </a:lnTo>
                  <a:lnTo>
                    <a:pt x="230" y="0"/>
                  </a:lnTo>
                  <a:lnTo>
                    <a:pt x="169" y="15"/>
                  </a:lnTo>
                  <a:lnTo>
                    <a:pt x="123" y="45"/>
                  </a:lnTo>
                  <a:lnTo>
                    <a:pt x="92" y="92"/>
                  </a:lnTo>
                  <a:lnTo>
                    <a:pt x="76" y="123"/>
                  </a:lnTo>
                  <a:lnTo>
                    <a:pt x="0" y="384"/>
                  </a:lnTo>
                  <a:lnTo>
                    <a:pt x="0" y="461"/>
                  </a:lnTo>
                  <a:lnTo>
                    <a:pt x="15" y="507"/>
                  </a:lnTo>
                  <a:lnTo>
                    <a:pt x="61" y="538"/>
                  </a:lnTo>
                  <a:lnTo>
                    <a:pt x="123" y="55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5" name="文本框 129044"/>
            <p:cNvSpPr txBox="1"/>
            <p:nvPr/>
          </p:nvSpPr>
          <p:spPr>
            <a:xfrm>
              <a:off x="2592" y="2914"/>
              <a:ext cx="27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29046" name="文本框 129045"/>
            <p:cNvSpPr txBox="1"/>
            <p:nvPr/>
          </p:nvSpPr>
          <p:spPr>
            <a:xfrm>
              <a:off x="4070" y="2940"/>
              <a:ext cx="258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29047" name="文本框 129046"/>
            <p:cNvSpPr txBox="1"/>
            <p:nvPr/>
          </p:nvSpPr>
          <p:spPr>
            <a:xfrm>
              <a:off x="3014" y="1692"/>
              <a:ext cx="315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129048" name="文本框 129047"/>
            <p:cNvSpPr txBox="1"/>
            <p:nvPr/>
          </p:nvSpPr>
          <p:spPr>
            <a:xfrm>
              <a:off x="3756" y="2016"/>
              <a:ext cx="387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b´</a:t>
              </a:r>
            </a:p>
          </p:txBody>
        </p:sp>
      </p:grpSp>
      <p:grpSp>
        <p:nvGrpSpPr>
          <p:cNvPr id="129049" name="组合 129048"/>
          <p:cNvGrpSpPr/>
          <p:nvPr/>
        </p:nvGrpSpPr>
        <p:grpSpPr>
          <a:xfrm>
            <a:off x="3817938" y="3657600"/>
            <a:ext cx="1022350" cy="1131888"/>
            <a:chOff x="1776" y="2304"/>
            <a:chExt cx="644" cy="713"/>
          </a:xfrm>
        </p:grpSpPr>
        <p:sp>
          <p:nvSpPr>
            <p:cNvPr id="129050" name="文本框 129049"/>
            <p:cNvSpPr txBox="1"/>
            <p:nvPr/>
          </p:nvSpPr>
          <p:spPr>
            <a:xfrm>
              <a:off x="1814" y="2652"/>
              <a:ext cx="328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32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9051" name="文本框 129050"/>
            <p:cNvSpPr txBox="1"/>
            <p:nvPr/>
          </p:nvSpPr>
          <p:spPr>
            <a:xfrm>
              <a:off x="1776" y="2352"/>
              <a:ext cx="366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9052" name="文本框 129051"/>
            <p:cNvSpPr txBox="1"/>
            <p:nvPr/>
          </p:nvSpPr>
          <p:spPr>
            <a:xfrm>
              <a:off x="2160" y="2304"/>
              <a:ext cx="260" cy="4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</a:p>
          </p:txBody>
        </p:sp>
      </p:grpSp>
      <p:sp>
        <p:nvSpPr>
          <p:cNvPr id="129053" name="文本框 129052"/>
          <p:cNvSpPr txBox="1"/>
          <p:nvPr/>
        </p:nvSpPr>
        <p:spPr>
          <a:xfrm>
            <a:off x="3436938" y="2438400"/>
            <a:ext cx="94615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3200" b="1" baseline="-25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3200" b="1">
              <a:solidFill>
                <a:srgbClr val="3333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9083" name="组合 129082"/>
          <p:cNvGrpSpPr/>
          <p:nvPr/>
        </p:nvGrpSpPr>
        <p:grpSpPr>
          <a:xfrm>
            <a:off x="5548313" y="1611313"/>
            <a:ext cx="2501900" cy="1582737"/>
            <a:chOff x="3492" y="1015"/>
            <a:chExt cx="1576" cy="997"/>
          </a:xfrm>
        </p:grpSpPr>
        <p:sp>
          <p:nvSpPr>
            <p:cNvPr id="129055" name="直接连接符 129054"/>
            <p:cNvSpPr>
              <a:spLocks noChangeAspect="1"/>
            </p:cNvSpPr>
            <p:nvPr/>
          </p:nvSpPr>
          <p:spPr>
            <a:xfrm flipH="1" flipV="1">
              <a:off x="3946" y="1015"/>
              <a:ext cx="1122" cy="524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6" name="直接连接符 129055"/>
            <p:cNvSpPr>
              <a:spLocks noChangeAspect="1"/>
            </p:cNvSpPr>
            <p:nvPr/>
          </p:nvSpPr>
          <p:spPr>
            <a:xfrm flipV="1">
              <a:off x="3492" y="1015"/>
              <a:ext cx="454" cy="997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57" name="直接连接符 129056"/>
          <p:cNvSpPr>
            <a:spLocks noChangeAspect="1"/>
          </p:cNvSpPr>
          <p:nvPr/>
        </p:nvSpPr>
        <p:spPr>
          <a:xfrm flipV="1">
            <a:off x="7329488" y="2443163"/>
            <a:ext cx="720725" cy="158432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58" name="文本框 129057"/>
          <p:cNvSpPr txBox="1"/>
          <p:nvPr/>
        </p:nvSpPr>
        <p:spPr>
          <a:xfrm>
            <a:off x="8145463" y="2000250"/>
            <a:ext cx="569912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c´</a:t>
            </a:r>
          </a:p>
        </p:txBody>
      </p:sp>
      <p:sp>
        <p:nvSpPr>
          <p:cNvPr id="129059" name="文本框 129058"/>
          <p:cNvSpPr txBox="1"/>
          <p:nvPr/>
        </p:nvSpPr>
        <p:spPr>
          <a:xfrm>
            <a:off x="6240463" y="1009650"/>
            <a:ext cx="614362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d´</a:t>
            </a:r>
          </a:p>
        </p:txBody>
      </p:sp>
      <p:sp>
        <p:nvSpPr>
          <p:cNvPr id="129060" name="文本框 129059"/>
          <p:cNvSpPr txBox="1"/>
          <p:nvPr/>
        </p:nvSpPr>
        <p:spPr>
          <a:xfrm>
            <a:off x="3802063" y="19050"/>
            <a:ext cx="95885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3200" b="1" baseline="-25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,d</a:t>
            </a:r>
            <a:r>
              <a:rPr lang="en-US" altLang="zh-CN" sz="3200" b="1" baseline="-25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3200" b="1">
              <a:solidFill>
                <a:srgbClr val="3333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9061" name="组合 129060"/>
          <p:cNvGrpSpPr/>
          <p:nvPr/>
        </p:nvGrpSpPr>
        <p:grpSpPr>
          <a:xfrm>
            <a:off x="4427538" y="2514600"/>
            <a:ext cx="1219200" cy="2209800"/>
            <a:chOff x="2160" y="1584"/>
            <a:chExt cx="768" cy="1392"/>
          </a:xfrm>
        </p:grpSpPr>
        <p:sp>
          <p:nvSpPr>
            <p:cNvPr id="129062" name="直接连接符 129061"/>
            <p:cNvSpPr/>
            <p:nvPr/>
          </p:nvSpPr>
          <p:spPr>
            <a:xfrm>
              <a:off x="2784" y="2880"/>
              <a:ext cx="144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3" name="直接连接符 129062"/>
            <p:cNvSpPr/>
            <p:nvPr/>
          </p:nvSpPr>
          <p:spPr>
            <a:xfrm>
              <a:off x="2784" y="2976"/>
              <a:ext cx="144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4" name="直接连接符 129063"/>
            <p:cNvSpPr/>
            <p:nvPr/>
          </p:nvSpPr>
          <p:spPr>
            <a:xfrm flipH="1">
              <a:off x="2160" y="1584"/>
              <a:ext cx="96" cy="19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5" name="直接连接符 129064"/>
            <p:cNvSpPr/>
            <p:nvPr/>
          </p:nvSpPr>
          <p:spPr>
            <a:xfrm flipH="1">
              <a:off x="2208" y="1632"/>
              <a:ext cx="96" cy="19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066" name="组合 129065"/>
          <p:cNvGrpSpPr/>
          <p:nvPr/>
        </p:nvGrpSpPr>
        <p:grpSpPr>
          <a:xfrm>
            <a:off x="4046538" y="609600"/>
            <a:ext cx="762000" cy="1946275"/>
            <a:chOff x="1920" y="384"/>
            <a:chExt cx="480" cy="1226"/>
          </a:xfrm>
        </p:grpSpPr>
        <p:sp>
          <p:nvSpPr>
            <p:cNvPr id="129067" name="直接连接符 129066"/>
            <p:cNvSpPr>
              <a:spLocks noChangeAspect="1"/>
            </p:cNvSpPr>
            <p:nvPr/>
          </p:nvSpPr>
          <p:spPr>
            <a:xfrm flipH="1" flipV="1">
              <a:off x="1968" y="384"/>
              <a:ext cx="39" cy="122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8" name="直接连接符 129067"/>
            <p:cNvSpPr>
              <a:spLocks noChangeAspect="1"/>
            </p:cNvSpPr>
            <p:nvPr/>
          </p:nvSpPr>
          <p:spPr>
            <a:xfrm flipV="1">
              <a:off x="2007" y="750"/>
              <a:ext cx="393" cy="86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9" name="文本框 129068"/>
            <p:cNvSpPr txBox="1"/>
            <p:nvPr/>
          </p:nvSpPr>
          <p:spPr>
            <a:xfrm rot="18263712">
              <a:off x="1915" y="868"/>
              <a:ext cx="374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β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9096" name="组合 129095"/>
          <p:cNvGrpSpPr/>
          <p:nvPr/>
        </p:nvGrpSpPr>
        <p:grpSpPr>
          <a:xfrm>
            <a:off x="6256338" y="1600200"/>
            <a:ext cx="1797050" cy="4584700"/>
            <a:chOff x="3938" y="1008"/>
            <a:chExt cx="1132" cy="2888"/>
          </a:xfrm>
        </p:grpSpPr>
        <p:sp>
          <p:nvSpPr>
            <p:cNvPr id="129032" name="直接连接符 129031"/>
            <p:cNvSpPr>
              <a:spLocks noChangeAspect="1"/>
            </p:cNvSpPr>
            <p:nvPr/>
          </p:nvSpPr>
          <p:spPr>
            <a:xfrm>
              <a:off x="5068" y="2799"/>
              <a:ext cx="2" cy="109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9070" name="组合 129069"/>
            <p:cNvGrpSpPr/>
            <p:nvPr/>
          </p:nvGrpSpPr>
          <p:grpSpPr>
            <a:xfrm>
              <a:off x="3938" y="1008"/>
              <a:ext cx="1132" cy="2880"/>
              <a:chOff x="3312" y="1008"/>
              <a:chExt cx="1132" cy="2880"/>
            </a:xfrm>
          </p:grpSpPr>
          <p:sp>
            <p:nvSpPr>
              <p:cNvPr id="129071" name="直接连接符 129070"/>
              <p:cNvSpPr>
                <a:spLocks noChangeAspect="1"/>
              </p:cNvSpPr>
              <p:nvPr/>
            </p:nvSpPr>
            <p:spPr>
              <a:xfrm>
                <a:off x="4442" y="1539"/>
                <a:ext cx="2" cy="126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2" name="直接连接符 129071"/>
              <p:cNvSpPr/>
              <p:nvPr/>
            </p:nvSpPr>
            <p:spPr>
              <a:xfrm>
                <a:off x="3312" y="1008"/>
                <a:ext cx="0" cy="28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9073" name="组合 129072"/>
          <p:cNvGrpSpPr/>
          <p:nvPr/>
        </p:nvGrpSpPr>
        <p:grpSpPr>
          <a:xfrm>
            <a:off x="5113338" y="990600"/>
            <a:ext cx="3124200" cy="3810000"/>
            <a:chOff x="2592" y="624"/>
            <a:chExt cx="1968" cy="2400"/>
          </a:xfrm>
        </p:grpSpPr>
        <p:sp>
          <p:nvSpPr>
            <p:cNvPr id="129074" name="直接连接符 129073"/>
            <p:cNvSpPr/>
            <p:nvPr/>
          </p:nvSpPr>
          <p:spPr>
            <a:xfrm flipV="1">
              <a:off x="2592" y="624"/>
              <a:ext cx="48" cy="14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5" name="直接连接符 129074"/>
            <p:cNvSpPr/>
            <p:nvPr/>
          </p:nvSpPr>
          <p:spPr>
            <a:xfrm>
              <a:off x="4320" y="3024"/>
              <a:ext cx="24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076" name="组合 129075"/>
          <p:cNvGrpSpPr/>
          <p:nvPr/>
        </p:nvGrpSpPr>
        <p:grpSpPr>
          <a:xfrm>
            <a:off x="5548313" y="5118100"/>
            <a:ext cx="2886075" cy="1481138"/>
            <a:chOff x="2866" y="3224"/>
            <a:chExt cx="1818" cy="933"/>
          </a:xfrm>
        </p:grpSpPr>
        <p:sp>
          <p:nvSpPr>
            <p:cNvPr id="129077" name="直接连接符 129076"/>
            <p:cNvSpPr>
              <a:spLocks noChangeAspect="1"/>
            </p:cNvSpPr>
            <p:nvPr/>
          </p:nvSpPr>
          <p:spPr>
            <a:xfrm flipH="1">
              <a:off x="3320" y="3896"/>
              <a:ext cx="1122" cy="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8" name="直接连接符 129077"/>
            <p:cNvSpPr>
              <a:spLocks noChangeAspect="1"/>
            </p:cNvSpPr>
            <p:nvPr/>
          </p:nvSpPr>
          <p:spPr>
            <a:xfrm>
              <a:off x="2866" y="3224"/>
              <a:ext cx="454" cy="67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9" name="直接连接符 129078"/>
            <p:cNvSpPr>
              <a:spLocks noChangeAspect="1"/>
            </p:cNvSpPr>
            <p:nvPr/>
          </p:nvSpPr>
          <p:spPr>
            <a:xfrm flipH="1" flipV="1">
              <a:off x="3988" y="3224"/>
              <a:ext cx="454" cy="67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0" name="文本框 129079"/>
            <p:cNvSpPr txBox="1"/>
            <p:nvPr/>
          </p:nvSpPr>
          <p:spPr>
            <a:xfrm>
              <a:off x="3024" y="3792"/>
              <a:ext cx="258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29081" name="文本框 129080"/>
            <p:cNvSpPr txBox="1"/>
            <p:nvPr/>
          </p:nvSpPr>
          <p:spPr>
            <a:xfrm>
              <a:off x="4454" y="3708"/>
              <a:ext cx="230" cy="36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129082" name="文本框 129081"/>
          <p:cNvSpPr txBox="1"/>
          <p:nvPr/>
        </p:nvSpPr>
        <p:spPr>
          <a:xfrm>
            <a:off x="180975" y="534670"/>
            <a:ext cx="3034665" cy="2651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5 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正平线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是正方形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ABCD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的边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,C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的前上方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正方形对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面的倾角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β=45º,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补全正方形的两面投影。</a:t>
            </a:r>
          </a:p>
        </p:txBody>
      </p:sp>
      <p:grpSp>
        <p:nvGrpSpPr>
          <p:cNvPr id="129092" name="组合 129091"/>
          <p:cNvGrpSpPr/>
          <p:nvPr/>
        </p:nvGrpSpPr>
        <p:grpSpPr>
          <a:xfrm>
            <a:off x="4043363" y="990600"/>
            <a:ext cx="2590800" cy="2819400"/>
            <a:chOff x="2544" y="624"/>
            <a:chExt cx="1632" cy="1776"/>
          </a:xfrm>
        </p:grpSpPr>
        <p:grpSp>
          <p:nvGrpSpPr>
            <p:cNvPr id="129087" name="组合 129086"/>
            <p:cNvGrpSpPr/>
            <p:nvPr/>
          </p:nvGrpSpPr>
          <p:grpSpPr>
            <a:xfrm>
              <a:off x="3984" y="2208"/>
              <a:ext cx="192" cy="192"/>
              <a:chOff x="3984" y="2208"/>
              <a:chExt cx="192" cy="192"/>
            </a:xfrm>
          </p:grpSpPr>
          <p:sp>
            <p:nvSpPr>
              <p:cNvPr id="129084" name="直接连接符 129083"/>
              <p:cNvSpPr/>
              <p:nvPr/>
            </p:nvSpPr>
            <p:spPr>
              <a:xfrm flipV="1">
                <a:off x="3984" y="2208"/>
                <a:ext cx="96" cy="144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5" name="直接连接符 129084"/>
              <p:cNvSpPr/>
              <p:nvPr/>
            </p:nvSpPr>
            <p:spPr>
              <a:xfrm flipV="1">
                <a:off x="4032" y="2208"/>
                <a:ext cx="96" cy="144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6" name="直接连接符 129085"/>
              <p:cNvSpPr/>
              <p:nvPr/>
            </p:nvSpPr>
            <p:spPr>
              <a:xfrm flipV="1">
                <a:off x="4080" y="2256"/>
                <a:ext cx="96" cy="144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091" name="组合 129090"/>
            <p:cNvGrpSpPr/>
            <p:nvPr/>
          </p:nvGrpSpPr>
          <p:grpSpPr>
            <a:xfrm>
              <a:off x="2544" y="624"/>
              <a:ext cx="144" cy="240"/>
              <a:chOff x="2544" y="624"/>
              <a:chExt cx="144" cy="240"/>
            </a:xfrm>
          </p:grpSpPr>
          <p:sp>
            <p:nvSpPr>
              <p:cNvPr id="129088" name="直接连接符 129087"/>
              <p:cNvSpPr/>
              <p:nvPr/>
            </p:nvSpPr>
            <p:spPr>
              <a:xfrm flipV="1">
                <a:off x="2544" y="720"/>
                <a:ext cx="144" cy="4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89" name="直接连接符 129088"/>
              <p:cNvSpPr/>
              <p:nvPr/>
            </p:nvSpPr>
            <p:spPr>
              <a:xfrm flipV="1">
                <a:off x="2544" y="768"/>
                <a:ext cx="144" cy="9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90" name="直接连接符 129089"/>
              <p:cNvSpPr/>
              <p:nvPr/>
            </p:nvSpPr>
            <p:spPr>
              <a:xfrm flipV="1">
                <a:off x="2544" y="624"/>
                <a:ext cx="144" cy="9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9097" name="文本框 129096"/>
          <p:cNvSpPr txBox="1"/>
          <p:nvPr/>
        </p:nvSpPr>
        <p:spPr>
          <a:xfrm>
            <a:off x="8724900" y="6477000"/>
            <a:ext cx="388938" cy="336550"/>
          </a:xfrm>
          <a:prstGeom prst="rect">
            <a:avLst/>
          </a:prstGeom>
          <a:noFill/>
          <a:ln w="31750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1600" b="1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3" grpId="0" build="p"/>
      <p:bldP spid="129058" grpId="0" build="p"/>
      <p:bldP spid="129059" grpId="0" build="p"/>
      <p:bldP spid="12906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972185" y="2492693"/>
            <a:ext cx="7124700" cy="1368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本章节结束</a:t>
            </a:r>
            <a:r>
              <a:rPr kumimoji="0" lang="en-US" altLang="zh-CN" sz="36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,</a:t>
            </a:r>
            <a:r>
              <a:rPr kumimoji="0" lang="zh-CN" altLang="en-US" sz="36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谢谢！</a:t>
            </a:r>
            <a:endParaRPr kumimoji="0" lang="zh-CN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642" y="0"/>
            <a:ext cx="891358" cy="8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70" name="组合 122669"/>
          <p:cNvGrpSpPr/>
          <p:nvPr/>
        </p:nvGrpSpPr>
        <p:grpSpPr>
          <a:xfrm>
            <a:off x="4759325" y="838200"/>
            <a:ext cx="4038600" cy="5661025"/>
            <a:chOff x="2976" y="528"/>
            <a:chExt cx="2544" cy="3566"/>
          </a:xfrm>
        </p:grpSpPr>
        <p:sp>
          <p:nvSpPr>
            <p:cNvPr id="122650" name="文本框 122649"/>
            <p:cNvSpPr txBox="1"/>
            <p:nvPr/>
          </p:nvSpPr>
          <p:spPr>
            <a:xfrm>
              <a:off x="4128" y="528"/>
              <a:ext cx="365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118793" name="任意多边形 118792"/>
            <p:cNvSpPr/>
            <p:nvPr/>
          </p:nvSpPr>
          <p:spPr>
            <a:xfrm>
              <a:off x="3360" y="2304"/>
              <a:ext cx="1840" cy="3"/>
            </a:xfrm>
            <a:custGeom>
              <a:avLst/>
              <a:gdLst/>
              <a:ahLst/>
              <a:cxnLst/>
              <a:rect l="0" t="0" r="0" b="0"/>
              <a:pathLst>
                <a:path w="8641">
                  <a:moveTo>
                    <a:pt x="0" y="0"/>
                  </a:moveTo>
                  <a:lnTo>
                    <a:pt x="8640" y="0"/>
                  </a:lnTo>
                  <a:lnTo>
                    <a:pt x="8641" y="0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4" name="任意多边形 118793"/>
            <p:cNvSpPr/>
            <p:nvPr/>
          </p:nvSpPr>
          <p:spPr>
            <a:xfrm>
              <a:off x="5187" y="2310"/>
              <a:ext cx="333" cy="3"/>
            </a:xfrm>
            <a:custGeom>
              <a:avLst/>
              <a:gdLst/>
              <a:ahLst/>
              <a:cxnLst/>
              <a:rect l="0" t="0" r="0" b="0"/>
              <a:pathLst>
                <a:path w="1572">
                  <a:moveTo>
                    <a:pt x="0" y="0"/>
                  </a:moveTo>
                  <a:lnTo>
                    <a:pt x="1571" y="0"/>
                  </a:lnTo>
                  <a:lnTo>
                    <a:pt x="1572" y="0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5" name="任意多边形 118794"/>
            <p:cNvSpPr/>
            <p:nvPr/>
          </p:nvSpPr>
          <p:spPr>
            <a:xfrm>
              <a:off x="4426" y="816"/>
              <a:ext cx="2" cy="1207"/>
            </a:xfrm>
            <a:custGeom>
              <a:avLst/>
              <a:gdLst/>
              <a:ahLst/>
              <a:cxnLst/>
              <a:rect l="0" t="0" r="0" b="0"/>
              <a:pathLst>
                <a:path w="2" h="4215">
                  <a:moveTo>
                    <a:pt x="0" y="0"/>
                  </a:moveTo>
                  <a:lnTo>
                    <a:pt x="0" y="4215"/>
                  </a:lnTo>
                  <a:lnTo>
                    <a:pt x="2" y="4215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6" name="任意多边形 118795"/>
            <p:cNvSpPr/>
            <p:nvPr/>
          </p:nvSpPr>
          <p:spPr>
            <a:xfrm>
              <a:off x="4426" y="2904"/>
              <a:ext cx="2" cy="883"/>
            </a:xfrm>
            <a:custGeom>
              <a:avLst/>
              <a:gdLst/>
              <a:ahLst/>
              <a:cxnLst/>
              <a:rect l="0" t="0" r="0" b="0"/>
              <a:pathLst>
                <a:path w="2" h="3072">
                  <a:moveTo>
                    <a:pt x="0" y="0"/>
                  </a:moveTo>
                  <a:lnTo>
                    <a:pt x="0" y="3072"/>
                  </a:lnTo>
                  <a:lnTo>
                    <a:pt x="2" y="3072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8" name="任意多边形 118797"/>
            <p:cNvSpPr/>
            <p:nvPr/>
          </p:nvSpPr>
          <p:spPr>
            <a:xfrm>
              <a:off x="4426" y="816"/>
              <a:ext cx="881" cy="1349"/>
            </a:xfrm>
            <a:custGeom>
              <a:avLst/>
              <a:gdLst/>
              <a:ahLst/>
              <a:cxnLst/>
              <a:rect l="0" t="0" r="0" b="0"/>
              <a:pathLst>
                <a:path w="4143" h="4715">
                  <a:moveTo>
                    <a:pt x="0" y="0"/>
                  </a:moveTo>
                  <a:lnTo>
                    <a:pt x="4142" y="4715"/>
                  </a:lnTo>
                  <a:lnTo>
                    <a:pt x="4143" y="4715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9" name="任意多边形 118798"/>
            <p:cNvSpPr/>
            <p:nvPr/>
          </p:nvSpPr>
          <p:spPr>
            <a:xfrm>
              <a:off x="3528" y="2576"/>
              <a:ext cx="898" cy="1211"/>
            </a:xfrm>
            <a:custGeom>
              <a:avLst/>
              <a:gdLst/>
              <a:ahLst/>
              <a:cxnLst/>
              <a:rect l="0" t="0" r="0" b="0"/>
              <a:pathLst>
                <a:path w="4213" h="4215">
                  <a:moveTo>
                    <a:pt x="4213" y="421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6" name="任意多边形 118815"/>
            <p:cNvSpPr/>
            <p:nvPr/>
          </p:nvSpPr>
          <p:spPr>
            <a:xfrm>
              <a:off x="4215" y="3503"/>
              <a:ext cx="64" cy="82"/>
            </a:xfrm>
            <a:custGeom>
              <a:avLst/>
              <a:gdLst/>
              <a:ahLst/>
              <a:cxnLst/>
              <a:rect l="0" t="0" r="0" b="0"/>
              <a:pathLst>
                <a:path w="293" h="292">
                  <a:moveTo>
                    <a:pt x="292" y="146"/>
                  </a:moveTo>
                  <a:lnTo>
                    <a:pt x="249" y="42"/>
                  </a:lnTo>
                  <a:lnTo>
                    <a:pt x="146" y="0"/>
                  </a:lnTo>
                  <a:lnTo>
                    <a:pt x="43" y="42"/>
                  </a:lnTo>
                  <a:lnTo>
                    <a:pt x="0" y="146"/>
                  </a:lnTo>
                  <a:lnTo>
                    <a:pt x="43" y="249"/>
                  </a:lnTo>
                  <a:lnTo>
                    <a:pt x="146" y="292"/>
                  </a:lnTo>
                  <a:lnTo>
                    <a:pt x="249" y="249"/>
                  </a:lnTo>
                  <a:lnTo>
                    <a:pt x="292" y="146"/>
                  </a:lnTo>
                  <a:lnTo>
                    <a:pt x="293" y="146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7" name="直接连接符 118816"/>
            <p:cNvSpPr/>
            <p:nvPr/>
          </p:nvSpPr>
          <p:spPr>
            <a:xfrm>
              <a:off x="4246" y="3544"/>
              <a:ext cx="1" cy="3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8" name="任意多边形 118817"/>
            <p:cNvSpPr/>
            <p:nvPr/>
          </p:nvSpPr>
          <p:spPr>
            <a:xfrm>
              <a:off x="4037" y="3260"/>
              <a:ext cx="62" cy="83"/>
            </a:xfrm>
            <a:custGeom>
              <a:avLst/>
              <a:gdLst/>
              <a:ahLst/>
              <a:cxnLst/>
              <a:rect l="0" t="0" r="0" b="0"/>
              <a:pathLst>
                <a:path w="292" h="291">
                  <a:moveTo>
                    <a:pt x="291" y="146"/>
                  </a:moveTo>
                  <a:lnTo>
                    <a:pt x="248" y="43"/>
                  </a:lnTo>
                  <a:lnTo>
                    <a:pt x="145" y="0"/>
                  </a:lnTo>
                  <a:lnTo>
                    <a:pt x="42" y="43"/>
                  </a:lnTo>
                  <a:lnTo>
                    <a:pt x="0" y="146"/>
                  </a:lnTo>
                  <a:lnTo>
                    <a:pt x="42" y="249"/>
                  </a:lnTo>
                  <a:lnTo>
                    <a:pt x="145" y="291"/>
                  </a:lnTo>
                  <a:lnTo>
                    <a:pt x="248" y="249"/>
                  </a:lnTo>
                  <a:lnTo>
                    <a:pt x="291" y="146"/>
                  </a:lnTo>
                  <a:lnTo>
                    <a:pt x="292" y="146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9" name="直接连接符 118818"/>
            <p:cNvSpPr/>
            <p:nvPr/>
          </p:nvSpPr>
          <p:spPr>
            <a:xfrm>
              <a:off x="4067" y="3301"/>
              <a:ext cx="3" cy="3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0" name="任意多边形 118819"/>
            <p:cNvSpPr/>
            <p:nvPr/>
          </p:nvSpPr>
          <p:spPr>
            <a:xfrm>
              <a:off x="3857" y="3017"/>
              <a:ext cx="62" cy="86"/>
            </a:xfrm>
            <a:custGeom>
              <a:avLst/>
              <a:gdLst/>
              <a:ahLst/>
              <a:cxnLst/>
              <a:rect l="0" t="0" r="0" b="0"/>
              <a:pathLst>
                <a:path w="292" h="292">
                  <a:moveTo>
                    <a:pt x="291" y="146"/>
                  </a:moveTo>
                  <a:lnTo>
                    <a:pt x="249" y="43"/>
                  </a:lnTo>
                  <a:lnTo>
                    <a:pt x="146" y="0"/>
                  </a:lnTo>
                  <a:lnTo>
                    <a:pt x="43" y="43"/>
                  </a:lnTo>
                  <a:lnTo>
                    <a:pt x="0" y="146"/>
                  </a:lnTo>
                  <a:lnTo>
                    <a:pt x="43" y="249"/>
                  </a:lnTo>
                  <a:lnTo>
                    <a:pt x="146" y="292"/>
                  </a:lnTo>
                  <a:lnTo>
                    <a:pt x="249" y="249"/>
                  </a:lnTo>
                  <a:lnTo>
                    <a:pt x="291" y="146"/>
                  </a:lnTo>
                  <a:lnTo>
                    <a:pt x="292" y="146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1" name="直接连接符 118820"/>
            <p:cNvSpPr/>
            <p:nvPr/>
          </p:nvSpPr>
          <p:spPr>
            <a:xfrm>
              <a:off x="3887" y="3061"/>
              <a:ext cx="3" cy="3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2" name="任意多边形 118821"/>
            <p:cNvSpPr/>
            <p:nvPr/>
          </p:nvSpPr>
          <p:spPr>
            <a:xfrm>
              <a:off x="3677" y="2777"/>
              <a:ext cx="63" cy="83"/>
            </a:xfrm>
            <a:custGeom>
              <a:avLst/>
              <a:gdLst/>
              <a:ahLst/>
              <a:cxnLst/>
              <a:rect l="0" t="0" r="0" b="0"/>
              <a:pathLst>
                <a:path w="293" h="292">
                  <a:moveTo>
                    <a:pt x="292" y="145"/>
                  </a:moveTo>
                  <a:lnTo>
                    <a:pt x="249" y="43"/>
                  </a:lnTo>
                  <a:lnTo>
                    <a:pt x="146" y="0"/>
                  </a:lnTo>
                  <a:lnTo>
                    <a:pt x="43" y="43"/>
                  </a:lnTo>
                  <a:lnTo>
                    <a:pt x="0" y="145"/>
                  </a:lnTo>
                  <a:lnTo>
                    <a:pt x="43" y="249"/>
                  </a:lnTo>
                  <a:lnTo>
                    <a:pt x="146" y="292"/>
                  </a:lnTo>
                  <a:lnTo>
                    <a:pt x="249" y="249"/>
                  </a:lnTo>
                  <a:lnTo>
                    <a:pt x="292" y="145"/>
                  </a:lnTo>
                  <a:lnTo>
                    <a:pt x="293" y="145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3" name="直接连接符 118822"/>
            <p:cNvSpPr/>
            <p:nvPr/>
          </p:nvSpPr>
          <p:spPr>
            <a:xfrm>
              <a:off x="3707" y="2819"/>
              <a:ext cx="3" cy="2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4" name="任意多边形 118823"/>
            <p:cNvSpPr/>
            <p:nvPr/>
          </p:nvSpPr>
          <p:spPr>
            <a:xfrm>
              <a:off x="4571" y="1043"/>
              <a:ext cx="62" cy="85"/>
            </a:xfrm>
            <a:custGeom>
              <a:avLst/>
              <a:gdLst/>
              <a:ahLst/>
              <a:cxnLst/>
              <a:rect l="0" t="0" r="0" b="0"/>
              <a:pathLst>
                <a:path w="293" h="291">
                  <a:moveTo>
                    <a:pt x="292" y="146"/>
                  </a:moveTo>
                  <a:lnTo>
                    <a:pt x="249" y="42"/>
                  </a:lnTo>
                  <a:lnTo>
                    <a:pt x="146" y="0"/>
                  </a:lnTo>
                  <a:lnTo>
                    <a:pt x="43" y="42"/>
                  </a:lnTo>
                  <a:lnTo>
                    <a:pt x="0" y="146"/>
                  </a:lnTo>
                  <a:lnTo>
                    <a:pt x="43" y="248"/>
                  </a:lnTo>
                  <a:lnTo>
                    <a:pt x="146" y="291"/>
                  </a:lnTo>
                  <a:lnTo>
                    <a:pt x="249" y="248"/>
                  </a:lnTo>
                  <a:lnTo>
                    <a:pt x="292" y="146"/>
                  </a:lnTo>
                  <a:lnTo>
                    <a:pt x="293" y="146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5" name="直接连接符 118824"/>
            <p:cNvSpPr/>
            <p:nvPr/>
          </p:nvSpPr>
          <p:spPr>
            <a:xfrm>
              <a:off x="4602" y="1084"/>
              <a:ext cx="2" cy="3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6" name="任意多边形 118825"/>
            <p:cNvSpPr/>
            <p:nvPr/>
          </p:nvSpPr>
          <p:spPr>
            <a:xfrm>
              <a:off x="4747" y="1315"/>
              <a:ext cx="62" cy="82"/>
            </a:xfrm>
            <a:custGeom>
              <a:avLst/>
              <a:gdLst/>
              <a:ahLst/>
              <a:cxnLst/>
              <a:rect l="0" t="0" r="0" b="0"/>
              <a:pathLst>
                <a:path w="293" h="292">
                  <a:moveTo>
                    <a:pt x="292" y="146"/>
                  </a:moveTo>
                  <a:lnTo>
                    <a:pt x="249" y="43"/>
                  </a:lnTo>
                  <a:lnTo>
                    <a:pt x="146" y="0"/>
                  </a:lnTo>
                  <a:lnTo>
                    <a:pt x="43" y="43"/>
                  </a:lnTo>
                  <a:lnTo>
                    <a:pt x="0" y="146"/>
                  </a:lnTo>
                  <a:lnTo>
                    <a:pt x="43" y="249"/>
                  </a:lnTo>
                  <a:lnTo>
                    <a:pt x="146" y="292"/>
                  </a:lnTo>
                  <a:lnTo>
                    <a:pt x="249" y="249"/>
                  </a:lnTo>
                  <a:lnTo>
                    <a:pt x="292" y="146"/>
                  </a:lnTo>
                  <a:lnTo>
                    <a:pt x="293" y="146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7" name="直接连接符 118826"/>
            <p:cNvSpPr/>
            <p:nvPr/>
          </p:nvSpPr>
          <p:spPr>
            <a:xfrm>
              <a:off x="4779" y="1356"/>
              <a:ext cx="1" cy="3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8" name="任意多边形 118827"/>
            <p:cNvSpPr/>
            <p:nvPr/>
          </p:nvSpPr>
          <p:spPr>
            <a:xfrm>
              <a:off x="4925" y="1584"/>
              <a:ext cx="61" cy="84"/>
            </a:xfrm>
            <a:custGeom>
              <a:avLst/>
              <a:gdLst/>
              <a:ahLst/>
              <a:cxnLst/>
              <a:rect l="0" t="0" r="0" b="0"/>
              <a:pathLst>
                <a:path w="292" h="291">
                  <a:moveTo>
                    <a:pt x="291" y="145"/>
                  </a:moveTo>
                  <a:lnTo>
                    <a:pt x="248" y="43"/>
                  </a:lnTo>
                  <a:lnTo>
                    <a:pt x="146" y="0"/>
                  </a:lnTo>
                  <a:lnTo>
                    <a:pt x="43" y="43"/>
                  </a:lnTo>
                  <a:lnTo>
                    <a:pt x="0" y="145"/>
                  </a:lnTo>
                  <a:lnTo>
                    <a:pt x="43" y="248"/>
                  </a:lnTo>
                  <a:lnTo>
                    <a:pt x="146" y="291"/>
                  </a:lnTo>
                  <a:lnTo>
                    <a:pt x="248" y="248"/>
                  </a:lnTo>
                  <a:lnTo>
                    <a:pt x="291" y="145"/>
                  </a:lnTo>
                  <a:lnTo>
                    <a:pt x="292" y="145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9" name="直接连接符 118828"/>
            <p:cNvSpPr/>
            <p:nvPr/>
          </p:nvSpPr>
          <p:spPr>
            <a:xfrm>
              <a:off x="4955" y="1627"/>
              <a:ext cx="2" cy="1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30" name="任意多边形 118829"/>
            <p:cNvSpPr/>
            <p:nvPr/>
          </p:nvSpPr>
          <p:spPr>
            <a:xfrm>
              <a:off x="5101" y="1854"/>
              <a:ext cx="61" cy="85"/>
            </a:xfrm>
            <a:custGeom>
              <a:avLst/>
              <a:gdLst/>
              <a:ahLst/>
              <a:cxnLst/>
              <a:rect l="0" t="0" r="0" b="0"/>
              <a:pathLst>
                <a:path w="293" h="292">
                  <a:moveTo>
                    <a:pt x="292" y="146"/>
                  </a:moveTo>
                  <a:lnTo>
                    <a:pt x="249" y="43"/>
                  </a:lnTo>
                  <a:lnTo>
                    <a:pt x="146" y="0"/>
                  </a:lnTo>
                  <a:lnTo>
                    <a:pt x="43" y="43"/>
                  </a:lnTo>
                  <a:lnTo>
                    <a:pt x="0" y="146"/>
                  </a:lnTo>
                  <a:lnTo>
                    <a:pt x="43" y="249"/>
                  </a:lnTo>
                  <a:lnTo>
                    <a:pt x="146" y="292"/>
                  </a:lnTo>
                  <a:lnTo>
                    <a:pt x="249" y="249"/>
                  </a:lnTo>
                  <a:lnTo>
                    <a:pt x="292" y="146"/>
                  </a:lnTo>
                  <a:lnTo>
                    <a:pt x="293" y="146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31" name="直接连接符 118830"/>
            <p:cNvSpPr/>
            <p:nvPr/>
          </p:nvSpPr>
          <p:spPr>
            <a:xfrm>
              <a:off x="5131" y="1897"/>
              <a:ext cx="3" cy="3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5" name="任意多边形 118874"/>
            <p:cNvSpPr/>
            <p:nvPr/>
          </p:nvSpPr>
          <p:spPr>
            <a:xfrm>
              <a:off x="4426" y="2023"/>
              <a:ext cx="881" cy="142"/>
            </a:xfrm>
            <a:custGeom>
              <a:avLst/>
              <a:gdLst/>
              <a:ahLst/>
              <a:cxnLst/>
              <a:rect l="0" t="0" r="0" b="0"/>
              <a:pathLst>
                <a:path w="4143" h="500">
                  <a:moveTo>
                    <a:pt x="0" y="0"/>
                  </a:moveTo>
                  <a:lnTo>
                    <a:pt x="4142" y="500"/>
                  </a:lnTo>
                  <a:lnTo>
                    <a:pt x="4143" y="500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6" name="任意多边形 118875"/>
            <p:cNvSpPr/>
            <p:nvPr/>
          </p:nvSpPr>
          <p:spPr>
            <a:xfrm>
              <a:off x="4426" y="1299"/>
              <a:ext cx="353" cy="57"/>
            </a:xfrm>
            <a:custGeom>
              <a:avLst/>
              <a:gdLst/>
              <a:ahLst/>
              <a:cxnLst/>
              <a:rect l="0" t="0" r="0" b="0"/>
              <a:pathLst>
                <a:path w="1658" h="200">
                  <a:moveTo>
                    <a:pt x="0" y="0"/>
                  </a:moveTo>
                  <a:lnTo>
                    <a:pt x="1657" y="200"/>
                  </a:lnTo>
                  <a:lnTo>
                    <a:pt x="1658" y="200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7" name="任意多边形 118876"/>
            <p:cNvSpPr/>
            <p:nvPr/>
          </p:nvSpPr>
          <p:spPr>
            <a:xfrm>
              <a:off x="3528" y="2576"/>
              <a:ext cx="898" cy="328"/>
            </a:xfrm>
            <a:custGeom>
              <a:avLst/>
              <a:gdLst/>
              <a:ahLst/>
              <a:cxnLst/>
              <a:rect l="0" t="0" r="0" b="0"/>
              <a:pathLst>
                <a:path w="4215" h="1143">
                  <a:moveTo>
                    <a:pt x="0" y="0"/>
                  </a:moveTo>
                  <a:lnTo>
                    <a:pt x="4213" y="1143"/>
                  </a:lnTo>
                  <a:lnTo>
                    <a:pt x="4215" y="1143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8" name="任意多边形 118877"/>
            <p:cNvSpPr/>
            <p:nvPr/>
          </p:nvSpPr>
          <p:spPr>
            <a:xfrm>
              <a:off x="4067" y="3301"/>
              <a:ext cx="359" cy="133"/>
            </a:xfrm>
            <a:custGeom>
              <a:avLst/>
              <a:gdLst/>
              <a:ahLst/>
              <a:cxnLst/>
              <a:rect l="0" t="0" r="0" b="0"/>
              <a:pathLst>
                <a:path w="1687" h="457">
                  <a:moveTo>
                    <a:pt x="0" y="0"/>
                  </a:moveTo>
                  <a:lnTo>
                    <a:pt x="1685" y="457"/>
                  </a:lnTo>
                  <a:lnTo>
                    <a:pt x="1687" y="457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30" name="直接连接符 118929"/>
            <p:cNvSpPr/>
            <p:nvPr/>
          </p:nvSpPr>
          <p:spPr>
            <a:xfrm>
              <a:off x="4426" y="2904"/>
              <a:ext cx="2" cy="3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52" name="文本框 122651"/>
            <p:cNvSpPr txBox="1"/>
            <p:nvPr/>
          </p:nvSpPr>
          <p:spPr>
            <a:xfrm>
              <a:off x="4032" y="1728"/>
              <a:ext cx="383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b'</a:t>
              </a:r>
            </a:p>
          </p:txBody>
        </p:sp>
        <p:sp>
          <p:nvSpPr>
            <p:cNvPr id="122653" name="文本框 122652"/>
            <p:cNvSpPr txBox="1"/>
            <p:nvPr/>
          </p:nvSpPr>
          <p:spPr>
            <a:xfrm>
              <a:off x="4512" y="3652"/>
              <a:ext cx="276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22654" name="文本框 122653"/>
            <p:cNvSpPr txBox="1"/>
            <p:nvPr/>
          </p:nvSpPr>
          <p:spPr>
            <a:xfrm>
              <a:off x="4464" y="2548"/>
              <a:ext cx="294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22655" name="文本框 122654"/>
            <p:cNvSpPr txBox="1"/>
            <p:nvPr/>
          </p:nvSpPr>
          <p:spPr>
            <a:xfrm>
              <a:off x="5088" y="2308"/>
              <a:ext cx="365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  <p:sp>
          <p:nvSpPr>
            <p:cNvPr id="122656" name="文本框 122655"/>
            <p:cNvSpPr txBox="1"/>
            <p:nvPr/>
          </p:nvSpPr>
          <p:spPr>
            <a:xfrm>
              <a:off x="2976" y="2020"/>
              <a:ext cx="347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22659" name="文本框 122658"/>
            <p:cNvSpPr txBox="1"/>
            <p:nvPr/>
          </p:nvSpPr>
          <p:spPr>
            <a:xfrm>
              <a:off x="4032" y="1056"/>
              <a:ext cx="383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k'</a:t>
              </a:r>
            </a:p>
          </p:txBody>
        </p:sp>
        <p:sp>
          <p:nvSpPr>
            <p:cNvPr id="122660" name="文本框 122659"/>
            <p:cNvSpPr txBox="1"/>
            <p:nvPr/>
          </p:nvSpPr>
          <p:spPr>
            <a:xfrm>
              <a:off x="4464" y="3120"/>
              <a:ext cx="294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18797" name="任意多边形 118796"/>
          <p:cNvSpPr/>
          <p:nvPr/>
        </p:nvSpPr>
        <p:spPr>
          <a:xfrm>
            <a:off x="1476375" y="3663950"/>
            <a:ext cx="1279525" cy="2892425"/>
          </a:xfrm>
          <a:custGeom>
            <a:avLst/>
            <a:gdLst/>
            <a:ahLst/>
            <a:cxnLst/>
            <a:rect l="0" t="0" r="0" b="0"/>
            <a:pathLst>
              <a:path w="3786" h="6358">
                <a:moveTo>
                  <a:pt x="0" y="0"/>
                </a:moveTo>
                <a:lnTo>
                  <a:pt x="3785" y="6358"/>
                </a:lnTo>
                <a:lnTo>
                  <a:pt x="3786" y="6358"/>
                </a:ln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3" name="直接连接符 118802"/>
          <p:cNvSpPr/>
          <p:nvPr/>
        </p:nvSpPr>
        <p:spPr>
          <a:xfrm>
            <a:off x="1985963" y="4783138"/>
            <a:ext cx="3175" cy="4762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07" name="直接连接符 118806"/>
          <p:cNvSpPr/>
          <p:nvPr/>
        </p:nvSpPr>
        <p:spPr>
          <a:xfrm>
            <a:off x="2497138" y="5943600"/>
            <a:ext cx="4762" cy="4763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1" name="直接连接符 118810"/>
          <p:cNvSpPr/>
          <p:nvPr/>
        </p:nvSpPr>
        <p:spPr>
          <a:xfrm>
            <a:off x="1985963" y="4783138"/>
            <a:ext cx="3175" cy="4762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15" name="直接连接符 118814"/>
          <p:cNvSpPr/>
          <p:nvPr/>
        </p:nvSpPr>
        <p:spPr>
          <a:xfrm>
            <a:off x="2497138" y="5943600"/>
            <a:ext cx="4762" cy="4763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35" name="直接连接符 118834"/>
          <p:cNvSpPr/>
          <p:nvPr/>
        </p:nvSpPr>
        <p:spPr>
          <a:xfrm>
            <a:off x="1985963" y="4783138"/>
            <a:ext cx="3175" cy="4762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47" name="直接连接符 118846"/>
          <p:cNvSpPr/>
          <p:nvPr/>
        </p:nvSpPr>
        <p:spPr>
          <a:xfrm>
            <a:off x="1985963" y="4783138"/>
            <a:ext cx="3175" cy="4762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2674" name="组合 122673"/>
          <p:cNvGrpSpPr/>
          <p:nvPr/>
        </p:nvGrpSpPr>
        <p:grpSpPr>
          <a:xfrm>
            <a:off x="1711325" y="4191000"/>
            <a:ext cx="1123950" cy="2454275"/>
            <a:chOff x="1038" y="2608"/>
            <a:chExt cx="708" cy="1546"/>
          </a:xfrm>
        </p:grpSpPr>
        <p:sp>
          <p:nvSpPr>
            <p:cNvPr id="118844" name="任意多边形 118843"/>
            <p:cNvSpPr/>
            <p:nvPr/>
          </p:nvSpPr>
          <p:spPr>
            <a:xfrm>
              <a:off x="1038" y="2608"/>
              <a:ext cx="62" cy="83"/>
            </a:xfrm>
            <a:custGeom>
              <a:avLst/>
              <a:gdLst/>
              <a:ahLst/>
              <a:cxnLst/>
              <a:rect l="0" t="0" r="0" b="0"/>
              <a:pathLst>
                <a:path w="293" h="292">
                  <a:moveTo>
                    <a:pt x="292" y="146"/>
                  </a:moveTo>
                  <a:lnTo>
                    <a:pt x="249" y="43"/>
                  </a:lnTo>
                  <a:lnTo>
                    <a:pt x="146" y="0"/>
                  </a:lnTo>
                  <a:lnTo>
                    <a:pt x="43" y="43"/>
                  </a:lnTo>
                  <a:lnTo>
                    <a:pt x="0" y="146"/>
                  </a:lnTo>
                  <a:lnTo>
                    <a:pt x="43" y="249"/>
                  </a:lnTo>
                  <a:lnTo>
                    <a:pt x="146" y="292"/>
                  </a:lnTo>
                  <a:lnTo>
                    <a:pt x="249" y="249"/>
                  </a:lnTo>
                  <a:lnTo>
                    <a:pt x="292" y="146"/>
                  </a:lnTo>
                  <a:lnTo>
                    <a:pt x="293" y="146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669" name="组合 122668"/>
            <p:cNvGrpSpPr/>
            <p:nvPr/>
          </p:nvGrpSpPr>
          <p:grpSpPr>
            <a:xfrm>
              <a:off x="1200" y="2976"/>
              <a:ext cx="546" cy="1178"/>
              <a:chOff x="1038" y="2608"/>
              <a:chExt cx="546" cy="1178"/>
            </a:xfrm>
          </p:grpSpPr>
          <p:sp>
            <p:nvSpPr>
              <p:cNvPr id="118806" name="任意多边形 118805"/>
              <p:cNvSpPr/>
              <p:nvPr/>
            </p:nvSpPr>
            <p:spPr>
              <a:xfrm>
                <a:off x="1521" y="3703"/>
                <a:ext cx="63" cy="83"/>
              </a:xfrm>
              <a:custGeom>
                <a:avLst/>
                <a:gdLst/>
                <a:ahLst/>
                <a:cxnLst/>
                <a:rect l="0" t="0" r="0" b="0"/>
                <a:pathLst>
                  <a:path w="293" h="291">
                    <a:moveTo>
                      <a:pt x="292" y="146"/>
                    </a:moveTo>
                    <a:lnTo>
                      <a:pt x="249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6" y="291"/>
                    </a:lnTo>
                    <a:lnTo>
                      <a:pt x="249" y="249"/>
                    </a:lnTo>
                    <a:lnTo>
                      <a:pt x="292" y="146"/>
                    </a:lnTo>
                    <a:lnTo>
                      <a:pt x="293" y="146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52" name="任意多边形 118851"/>
              <p:cNvSpPr/>
              <p:nvPr/>
            </p:nvSpPr>
            <p:spPr>
              <a:xfrm>
                <a:off x="1038" y="2608"/>
                <a:ext cx="62" cy="83"/>
              </a:xfrm>
              <a:custGeom>
                <a:avLst/>
                <a:gdLst/>
                <a:ahLst/>
                <a:cxnLst/>
                <a:rect l="0" t="0" r="0" b="0"/>
                <a:pathLst>
                  <a:path w="293" h="292">
                    <a:moveTo>
                      <a:pt x="292" y="146"/>
                    </a:moveTo>
                    <a:lnTo>
                      <a:pt x="249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6" y="292"/>
                    </a:lnTo>
                    <a:lnTo>
                      <a:pt x="249" y="249"/>
                    </a:lnTo>
                    <a:lnTo>
                      <a:pt x="292" y="146"/>
                    </a:lnTo>
                    <a:lnTo>
                      <a:pt x="293" y="146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54" name="任意多边形 118853"/>
              <p:cNvSpPr/>
              <p:nvPr/>
            </p:nvSpPr>
            <p:spPr>
              <a:xfrm>
                <a:off x="1199" y="2994"/>
                <a:ext cx="62" cy="82"/>
              </a:xfrm>
              <a:custGeom>
                <a:avLst/>
                <a:gdLst/>
                <a:ahLst/>
                <a:cxnLst/>
                <a:rect l="0" t="0" r="0" b="0"/>
                <a:pathLst>
                  <a:path w="293" h="291">
                    <a:moveTo>
                      <a:pt x="292" y="146"/>
                    </a:moveTo>
                    <a:lnTo>
                      <a:pt x="249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8"/>
                    </a:lnTo>
                    <a:lnTo>
                      <a:pt x="146" y="291"/>
                    </a:lnTo>
                    <a:lnTo>
                      <a:pt x="249" y="248"/>
                    </a:lnTo>
                    <a:lnTo>
                      <a:pt x="292" y="146"/>
                    </a:lnTo>
                    <a:lnTo>
                      <a:pt x="293" y="146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56" name="任意多边形 118855"/>
              <p:cNvSpPr/>
              <p:nvPr/>
            </p:nvSpPr>
            <p:spPr>
              <a:xfrm>
                <a:off x="1359" y="3337"/>
                <a:ext cx="64" cy="85"/>
              </a:xfrm>
              <a:custGeom>
                <a:avLst/>
                <a:gdLst/>
                <a:ahLst/>
                <a:cxnLst/>
                <a:rect l="0" t="0" r="0" b="0"/>
                <a:pathLst>
                  <a:path w="293" h="292">
                    <a:moveTo>
                      <a:pt x="292" y="146"/>
                    </a:moveTo>
                    <a:lnTo>
                      <a:pt x="249" y="43"/>
                    </a:lnTo>
                    <a:lnTo>
                      <a:pt x="146" y="0"/>
                    </a:lnTo>
                    <a:lnTo>
                      <a:pt x="43" y="43"/>
                    </a:lnTo>
                    <a:lnTo>
                      <a:pt x="0" y="146"/>
                    </a:lnTo>
                    <a:lnTo>
                      <a:pt x="43" y="249"/>
                    </a:lnTo>
                    <a:lnTo>
                      <a:pt x="146" y="292"/>
                    </a:lnTo>
                    <a:lnTo>
                      <a:pt x="249" y="249"/>
                    </a:lnTo>
                    <a:lnTo>
                      <a:pt x="292" y="146"/>
                    </a:lnTo>
                    <a:lnTo>
                      <a:pt x="293" y="146"/>
                    </a:ln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8872" name="任意多边形 118871"/>
          <p:cNvSpPr/>
          <p:nvPr/>
        </p:nvSpPr>
        <p:spPr>
          <a:xfrm>
            <a:off x="2778125" y="5029200"/>
            <a:ext cx="701675" cy="1495425"/>
          </a:xfrm>
          <a:custGeom>
            <a:avLst/>
            <a:gdLst/>
            <a:ahLst/>
            <a:cxnLst/>
            <a:rect l="0" t="0" r="0" b="0"/>
            <a:pathLst>
              <a:path w="2070" h="3286">
                <a:moveTo>
                  <a:pt x="2070" y="0"/>
                </a:moveTo>
                <a:lnTo>
                  <a:pt x="0" y="3286"/>
                </a:lnTo>
                <a:lnTo>
                  <a:pt x="1" y="3286"/>
                </a:ln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922" name="直接连接符 118921"/>
          <p:cNvSpPr/>
          <p:nvPr/>
        </p:nvSpPr>
        <p:spPr>
          <a:xfrm>
            <a:off x="1476375" y="3629025"/>
            <a:ext cx="1588" cy="4763"/>
          </a:xfrm>
          <a:prstGeom prst="line">
            <a:avLst/>
          </a:prstGeom>
          <a:ln w="317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2672" name="组合 122671"/>
          <p:cNvGrpSpPr/>
          <p:nvPr/>
        </p:nvGrpSpPr>
        <p:grpSpPr>
          <a:xfrm>
            <a:off x="1985963" y="3508375"/>
            <a:ext cx="649287" cy="1309688"/>
            <a:chOff x="1229" y="2210"/>
            <a:chExt cx="409" cy="825"/>
          </a:xfrm>
        </p:grpSpPr>
        <p:sp>
          <p:nvSpPr>
            <p:cNvPr id="118873" name="任意多边形 118872"/>
            <p:cNvSpPr/>
            <p:nvPr/>
          </p:nvSpPr>
          <p:spPr>
            <a:xfrm>
              <a:off x="1229" y="2659"/>
              <a:ext cx="176" cy="376"/>
            </a:xfrm>
            <a:custGeom>
              <a:avLst/>
              <a:gdLst/>
              <a:ahLst/>
              <a:cxnLst/>
              <a:rect l="0" t="0" r="0" b="0"/>
              <a:pathLst>
                <a:path w="828" h="1315">
                  <a:moveTo>
                    <a:pt x="828" y="0"/>
                  </a:moveTo>
                  <a:lnTo>
                    <a:pt x="0" y="1315"/>
                  </a:lnTo>
                  <a:lnTo>
                    <a:pt x="1" y="1315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62" name="文本框 122661"/>
            <p:cNvSpPr txBox="1"/>
            <p:nvPr/>
          </p:nvSpPr>
          <p:spPr>
            <a:xfrm>
              <a:off x="1344" y="2210"/>
              <a:ext cx="294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18788" name="任意多边形 118787"/>
          <p:cNvSpPr/>
          <p:nvPr/>
        </p:nvSpPr>
        <p:spPr>
          <a:xfrm>
            <a:off x="873125" y="2943225"/>
            <a:ext cx="3449638" cy="4763"/>
          </a:xfrm>
          <a:custGeom>
            <a:avLst/>
            <a:gdLst/>
            <a:ahLst/>
            <a:cxnLst/>
            <a:rect l="0" t="0" r="0" b="0"/>
            <a:pathLst>
              <a:path w="10212">
                <a:moveTo>
                  <a:pt x="0" y="0"/>
                </a:moveTo>
                <a:lnTo>
                  <a:pt x="10211" y="0"/>
                </a:lnTo>
                <a:lnTo>
                  <a:pt x="10212" y="0"/>
                </a:ln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89" name="任意多边形 118788"/>
          <p:cNvSpPr/>
          <p:nvPr/>
        </p:nvSpPr>
        <p:spPr>
          <a:xfrm>
            <a:off x="1476375" y="1739900"/>
            <a:ext cx="1588" cy="1889125"/>
          </a:xfrm>
          <a:custGeom>
            <a:avLst/>
            <a:gdLst/>
            <a:ahLst/>
            <a:cxnLst/>
            <a:rect l="0" t="0" r="0" b="0"/>
            <a:pathLst>
              <a:path w="1" h="4143">
                <a:moveTo>
                  <a:pt x="0" y="0"/>
                </a:moveTo>
                <a:lnTo>
                  <a:pt x="0" y="4143"/>
                </a:lnTo>
                <a:lnTo>
                  <a:pt x="1" y="4143"/>
                </a:lnTo>
              </a:path>
            </a:pathLst>
          </a:custGeom>
          <a:noFill/>
          <a:ln w="3175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0" name="任意多边形 118789"/>
          <p:cNvSpPr/>
          <p:nvPr/>
        </p:nvSpPr>
        <p:spPr>
          <a:xfrm>
            <a:off x="3457575" y="962025"/>
            <a:ext cx="1588" cy="4064000"/>
          </a:xfrm>
          <a:custGeom>
            <a:avLst/>
            <a:gdLst/>
            <a:ahLst/>
            <a:cxnLst/>
            <a:rect l="0" t="0" r="0" b="0"/>
            <a:pathLst>
              <a:path w="1" h="8930">
                <a:moveTo>
                  <a:pt x="0" y="0"/>
                </a:moveTo>
                <a:lnTo>
                  <a:pt x="0" y="8930"/>
                </a:lnTo>
                <a:lnTo>
                  <a:pt x="1" y="8930"/>
                </a:lnTo>
              </a:path>
            </a:pathLst>
          </a:custGeom>
          <a:noFill/>
          <a:ln w="3175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1" name="任意多边形 118790"/>
          <p:cNvSpPr/>
          <p:nvPr/>
        </p:nvSpPr>
        <p:spPr>
          <a:xfrm>
            <a:off x="1476375" y="962025"/>
            <a:ext cx="1981200" cy="777875"/>
          </a:xfrm>
          <a:custGeom>
            <a:avLst/>
            <a:gdLst/>
            <a:ahLst/>
            <a:cxnLst/>
            <a:rect l="0" t="0" r="0" b="0"/>
            <a:pathLst>
              <a:path w="5856" h="1715">
                <a:moveTo>
                  <a:pt x="0" y="1715"/>
                </a:moveTo>
                <a:lnTo>
                  <a:pt x="5855" y="0"/>
                </a:lnTo>
                <a:lnTo>
                  <a:pt x="5856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2" name="任意多边形 118791"/>
          <p:cNvSpPr/>
          <p:nvPr/>
        </p:nvSpPr>
        <p:spPr>
          <a:xfrm>
            <a:off x="1476375" y="3629025"/>
            <a:ext cx="1981200" cy="1397000"/>
          </a:xfrm>
          <a:custGeom>
            <a:avLst/>
            <a:gdLst/>
            <a:ahLst/>
            <a:cxnLst/>
            <a:rect l="0" t="0" r="0" b="0"/>
            <a:pathLst>
              <a:path w="5856" h="3072">
                <a:moveTo>
                  <a:pt x="0" y="0"/>
                </a:moveTo>
                <a:lnTo>
                  <a:pt x="5855" y="3072"/>
                </a:lnTo>
                <a:lnTo>
                  <a:pt x="5856" y="3072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2673" name="组合 122672"/>
          <p:cNvGrpSpPr/>
          <p:nvPr/>
        </p:nvGrpSpPr>
        <p:grpSpPr>
          <a:xfrm>
            <a:off x="1787525" y="688975"/>
            <a:ext cx="608013" cy="3497263"/>
            <a:chOff x="1104" y="434"/>
            <a:chExt cx="383" cy="2203"/>
          </a:xfrm>
        </p:grpSpPr>
        <p:sp>
          <p:nvSpPr>
            <p:cNvPr id="122661" name="文本框 122660"/>
            <p:cNvSpPr txBox="1"/>
            <p:nvPr/>
          </p:nvSpPr>
          <p:spPr>
            <a:xfrm>
              <a:off x="1104" y="434"/>
              <a:ext cx="383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k'</a:t>
              </a:r>
            </a:p>
          </p:txBody>
        </p:sp>
        <p:sp>
          <p:nvSpPr>
            <p:cNvPr id="118874" name="任意多边形 118873"/>
            <p:cNvSpPr/>
            <p:nvPr/>
          </p:nvSpPr>
          <p:spPr>
            <a:xfrm>
              <a:off x="1405" y="912"/>
              <a:ext cx="4" cy="1725"/>
            </a:xfrm>
            <a:custGeom>
              <a:avLst/>
              <a:gdLst/>
              <a:ahLst/>
              <a:cxnLst/>
              <a:rect l="0" t="0" r="0" b="0"/>
              <a:pathLst>
                <a:path w="15" h="6015">
                  <a:moveTo>
                    <a:pt x="0" y="6015"/>
                  </a:moveTo>
                  <a:lnTo>
                    <a:pt x="14" y="0"/>
                  </a:lnTo>
                  <a:lnTo>
                    <a:pt x="15" y="0"/>
                  </a:lnTo>
                </a:path>
              </a:pathLst>
            </a:custGeom>
            <a:noFill/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646" name="文本框 122645"/>
          <p:cNvSpPr txBox="1"/>
          <p:nvPr/>
        </p:nvSpPr>
        <p:spPr>
          <a:xfrm>
            <a:off x="796925" y="1263650"/>
            <a:ext cx="579438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a'</a:t>
            </a:r>
            <a:endParaRPr lang="en-US" altLang="zh-CN" sz="1800" b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647" name="文本框 122646"/>
          <p:cNvSpPr txBox="1"/>
          <p:nvPr/>
        </p:nvSpPr>
        <p:spPr>
          <a:xfrm>
            <a:off x="3176588" y="346075"/>
            <a:ext cx="608012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b'</a:t>
            </a:r>
          </a:p>
        </p:txBody>
      </p:sp>
      <p:sp>
        <p:nvSpPr>
          <p:cNvPr id="122648" name="文本框 122647"/>
          <p:cNvSpPr txBox="1"/>
          <p:nvPr/>
        </p:nvSpPr>
        <p:spPr>
          <a:xfrm>
            <a:off x="679450" y="3165475"/>
            <a:ext cx="43815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2649" name="文本框 122648"/>
          <p:cNvSpPr txBox="1"/>
          <p:nvPr/>
        </p:nvSpPr>
        <p:spPr>
          <a:xfrm>
            <a:off x="3616325" y="4651375"/>
            <a:ext cx="46672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2657" name="文本框 122656"/>
          <p:cNvSpPr txBox="1"/>
          <p:nvPr/>
        </p:nvSpPr>
        <p:spPr>
          <a:xfrm>
            <a:off x="3768725" y="2863850"/>
            <a:ext cx="579438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122658" name="文本框 122657"/>
          <p:cNvSpPr txBox="1"/>
          <p:nvPr/>
        </p:nvSpPr>
        <p:spPr>
          <a:xfrm>
            <a:off x="568325" y="2559050"/>
            <a:ext cx="550863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122665" name="文本框 122664"/>
          <p:cNvSpPr txBox="1"/>
          <p:nvPr/>
        </p:nvSpPr>
        <p:spPr>
          <a:xfrm>
            <a:off x="36195" y="0"/>
            <a:ext cx="8987155" cy="137160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30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试在直线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AB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上取一点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，使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AK:KB=2:3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+mn-ea"/>
              </a:rPr>
              <a:t>（不用第三投影作图）</a:t>
            </a: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。</a:t>
            </a:r>
            <a:endParaRPr lang="en-US" altLang="zh-CN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0" algn="r"/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671" name="文本框 122670"/>
          <p:cNvSpPr txBox="1"/>
          <p:nvPr/>
        </p:nvSpPr>
        <p:spPr>
          <a:xfrm>
            <a:off x="2930525" y="5867400"/>
            <a:ext cx="63817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40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40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直接连接符 119810"/>
          <p:cNvSpPr/>
          <p:nvPr/>
        </p:nvSpPr>
        <p:spPr>
          <a:xfrm>
            <a:off x="731838" y="3657600"/>
            <a:ext cx="34290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3" name="直接连接符 119812"/>
          <p:cNvSpPr/>
          <p:nvPr/>
        </p:nvSpPr>
        <p:spPr>
          <a:xfrm>
            <a:off x="1265238" y="4038600"/>
            <a:ext cx="2209800" cy="15240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4" name="直接连接符 119813"/>
          <p:cNvSpPr/>
          <p:nvPr/>
        </p:nvSpPr>
        <p:spPr>
          <a:xfrm flipV="1">
            <a:off x="1951038" y="3962400"/>
            <a:ext cx="1828800" cy="11430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5" name="直接连接符 119814"/>
          <p:cNvSpPr/>
          <p:nvPr/>
        </p:nvSpPr>
        <p:spPr>
          <a:xfrm flipV="1">
            <a:off x="1265238" y="3124200"/>
            <a:ext cx="0" cy="9144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6" name="直接连接符 119815"/>
          <p:cNvSpPr/>
          <p:nvPr/>
        </p:nvSpPr>
        <p:spPr>
          <a:xfrm flipV="1">
            <a:off x="3475038" y="1600200"/>
            <a:ext cx="0" cy="39624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7" name="直接连接符 119816"/>
          <p:cNvSpPr/>
          <p:nvPr/>
        </p:nvSpPr>
        <p:spPr>
          <a:xfrm flipV="1">
            <a:off x="1265238" y="1600200"/>
            <a:ext cx="2209800" cy="15240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8" name="直接连接符 119817"/>
          <p:cNvSpPr/>
          <p:nvPr/>
        </p:nvSpPr>
        <p:spPr>
          <a:xfrm flipV="1">
            <a:off x="3779838" y="2971800"/>
            <a:ext cx="0" cy="9906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0" name="直接连接符 119819"/>
          <p:cNvSpPr/>
          <p:nvPr/>
        </p:nvSpPr>
        <p:spPr>
          <a:xfrm flipH="1" flipV="1">
            <a:off x="731838" y="1600200"/>
            <a:ext cx="3048000" cy="13716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1" name="文本框 119820"/>
          <p:cNvSpPr txBox="1"/>
          <p:nvPr/>
        </p:nvSpPr>
        <p:spPr>
          <a:xfrm>
            <a:off x="3779838" y="3048000"/>
            <a:ext cx="43815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119822" name="文本框 119821"/>
          <p:cNvSpPr txBox="1"/>
          <p:nvPr/>
        </p:nvSpPr>
        <p:spPr>
          <a:xfrm>
            <a:off x="427038" y="2971800"/>
            <a:ext cx="51435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119823" name="文本框 119822"/>
          <p:cNvSpPr txBox="1"/>
          <p:nvPr/>
        </p:nvSpPr>
        <p:spPr>
          <a:xfrm>
            <a:off x="731838" y="3657600"/>
            <a:ext cx="43815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19824" name="文本框 119823"/>
          <p:cNvSpPr txBox="1"/>
          <p:nvPr/>
        </p:nvSpPr>
        <p:spPr>
          <a:xfrm>
            <a:off x="3328988" y="5102225"/>
            <a:ext cx="75565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19825" name="直接连接符 119824"/>
          <p:cNvSpPr/>
          <p:nvPr/>
        </p:nvSpPr>
        <p:spPr>
          <a:xfrm flipV="1">
            <a:off x="2408238" y="1524000"/>
            <a:ext cx="0" cy="3276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6" name="文本框 119825"/>
          <p:cNvSpPr txBox="1"/>
          <p:nvPr/>
        </p:nvSpPr>
        <p:spPr>
          <a:xfrm>
            <a:off x="3475038" y="1143000"/>
            <a:ext cx="608012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b'</a:t>
            </a:r>
          </a:p>
        </p:txBody>
      </p:sp>
      <p:sp>
        <p:nvSpPr>
          <p:cNvPr id="119827" name="文本框 119826"/>
          <p:cNvSpPr txBox="1"/>
          <p:nvPr/>
        </p:nvSpPr>
        <p:spPr>
          <a:xfrm>
            <a:off x="731838" y="2438400"/>
            <a:ext cx="579437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a'</a:t>
            </a:r>
          </a:p>
        </p:txBody>
      </p:sp>
      <p:sp>
        <p:nvSpPr>
          <p:cNvPr id="119828" name="文本框 119827"/>
          <p:cNvSpPr txBox="1"/>
          <p:nvPr/>
        </p:nvSpPr>
        <p:spPr>
          <a:xfrm>
            <a:off x="1328738" y="4721225"/>
            <a:ext cx="40957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19829" name="文本框 119828"/>
          <p:cNvSpPr txBox="1"/>
          <p:nvPr/>
        </p:nvSpPr>
        <p:spPr>
          <a:xfrm>
            <a:off x="3779838" y="3581400"/>
            <a:ext cx="466725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19830" name="文本框 119829"/>
          <p:cNvSpPr txBox="1"/>
          <p:nvPr/>
        </p:nvSpPr>
        <p:spPr>
          <a:xfrm>
            <a:off x="3627438" y="2286000"/>
            <a:ext cx="608012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d'</a:t>
            </a:r>
          </a:p>
        </p:txBody>
      </p:sp>
      <p:sp>
        <p:nvSpPr>
          <p:cNvPr id="119831" name="直接连接符 119830"/>
          <p:cNvSpPr/>
          <p:nvPr/>
        </p:nvSpPr>
        <p:spPr>
          <a:xfrm flipV="1">
            <a:off x="1951038" y="2133600"/>
            <a:ext cx="0" cy="29718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32" name="文本框 119831"/>
          <p:cNvSpPr txBox="1"/>
          <p:nvPr/>
        </p:nvSpPr>
        <p:spPr>
          <a:xfrm>
            <a:off x="1570038" y="1447800"/>
            <a:ext cx="68580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c'</a:t>
            </a:r>
          </a:p>
        </p:txBody>
      </p:sp>
      <p:sp>
        <p:nvSpPr>
          <p:cNvPr id="119858" name="文本框 119857"/>
          <p:cNvSpPr txBox="1"/>
          <p:nvPr/>
        </p:nvSpPr>
        <p:spPr>
          <a:xfrm>
            <a:off x="2179638" y="4800600"/>
            <a:ext cx="438150" cy="70167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grpSp>
        <p:nvGrpSpPr>
          <p:cNvPr id="2" name="组合 119860"/>
          <p:cNvGrpSpPr/>
          <p:nvPr/>
        </p:nvGrpSpPr>
        <p:grpSpPr>
          <a:xfrm>
            <a:off x="4922838" y="1295400"/>
            <a:ext cx="3819525" cy="4664075"/>
            <a:chOff x="2928" y="528"/>
            <a:chExt cx="2406" cy="2938"/>
          </a:xfrm>
        </p:grpSpPr>
        <p:sp>
          <p:nvSpPr>
            <p:cNvPr id="119835" name="直接连接符 119834"/>
            <p:cNvSpPr/>
            <p:nvPr/>
          </p:nvSpPr>
          <p:spPr>
            <a:xfrm>
              <a:off x="3120" y="2112"/>
              <a:ext cx="216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6" name="直接连接符 119835"/>
            <p:cNvSpPr/>
            <p:nvPr/>
          </p:nvSpPr>
          <p:spPr>
            <a:xfrm>
              <a:off x="3456" y="2352"/>
              <a:ext cx="1392" cy="96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7" name="直接连接符 119836"/>
            <p:cNvSpPr/>
            <p:nvPr/>
          </p:nvSpPr>
          <p:spPr>
            <a:xfrm flipV="1">
              <a:off x="3888" y="2304"/>
              <a:ext cx="1152" cy="72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8" name="直接连接符 119837"/>
            <p:cNvSpPr/>
            <p:nvPr/>
          </p:nvSpPr>
          <p:spPr>
            <a:xfrm flipV="1">
              <a:off x="3456" y="1776"/>
              <a:ext cx="0" cy="57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9" name="直接连接符 119838"/>
            <p:cNvSpPr/>
            <p:nvPr/>
          </p:nvSpPr>
          <p:spPr>
            <a:xfrm flipV="1">
              <a:off x="4848" y="816"/>
              <a:ext cx="0" cy="24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0" name="直接连接符 119839"/>
            <p:cNvSpPr/>
            <p:nvPr/>
          </p:nvSpPr>
          <p:spPr>
            <a:xfrm flipV="1">
              <a:off x="3456" y="816"/>
              <a:ext cx="1392" cy="96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1" name="直接连接符 119840"/>
            <p:cNvSpPr/>
            <p:nvPr/>
          </p:nvSpPr>
          <p:spPr>
            <a:xfrm flipV="1">
              <a:off x="5040" y="1680"/>
              <a:ext cx="0" cy="6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3" name="文本框 119842"/>
            <p:cNvSpPr txBox="1"/>
            <p:nvPr/>
          </p:nvSpPr>
          <p:spPr>
            <a:xfrm>
              <a:off x="5040" y="1728"/>
              <a:ext cx="276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  <p:sp>
          <p:nvSpPr>
            <p:cNvPr id="119844" name="文本框 119843"/>
            <p:cNvSpPr txBox="1"/>
            <p:nvPr/>
          </p:nvSpPr>
          <p:spPr>
            <a:xfrm>
              <a:off x="2928" y="1680"/>
              <a:ext cx="324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19845" name="文本框 119844"/>
            <p:cNvSpPr txBox="1"/>
            <p:nvPr/>
          </p:nvSpPr>
          <p:spPr>
            <a:xfrm>
              <a:off x="3120" y="2112"/>
              <a:ext cx="276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19846" name="文本框 119845"/>
            <p:cNvSpPr txBox="1"/>
            <p:nvPr/>
          </p:nvSpPr>
          <p:spPr>
            <a:xfrm>
              <a:off x="4896" y="3024"/>
              <a:ext cx="294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19848" name="文本框 119847"/>
            <p:cNvSpPr txBox="1"/>
            <p:nvPr/>
          </p:nvSpPr>
          <p:spPr>
            <a:xfrm>
              <a:off x="4848" y="528"/>
              <a:ext cx="383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b'</a:t>
              </a:r>
            </a:p>
          </p:txBody>
        </p:sp>
        <p:sp>
          <p:nvSpPr>
            <p:cNvPr id="119849" name="文本框 119848"/>
            <p:cNvSpPr txBox="1"/>
            <p:nvPr/>
          </p:nvSpPr>
          <p:spPr>
            <a:xfrm>
              <a:off x="3120" y="1344"/>
              <a:ext cx="365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a'</a:t>
              </a:r>
            </a:p>
          </p:txBody>
        </p:sp>
        <p:sp>
          <p:nvSpPr>
            <p:cNvPr id="119850" name="文本框 119849"/>
            <p:cNvSpPr txBox="1"/>
            <p:nvPr/>
          </p:nvSpPr>
          <p:spPr>
            <a:xfrm>
              <a:off x="3496" y="2782"/>
              <a:ext cx="258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9851" name="文本框 119850"/>
            <p:cNvSpPr txBox="1"/>
            <p:nvPr/>
          </p:nvSpPr>
          <p:spPr>
            <a:xfrm>
              <a:off x="5040" y="2064"/>
              <a:ext cx="294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19852" name="文本框 119851"/>
            <p:cNvSpPr txBox="1"/>
            <p:nvPr/>
          </p:nvSpPr>
          <p:spPr>
            <a:xfrm>
              <a:off x="4944" y="1248"/>
              <a:ext cx="383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d'</a:t>
              </a:r>
            </a:p>
          </p:txBody>
        </p:sp>
        <p:sp>
          <p:nvSpPr>
            <p:cNvPr id="119853" name="直接连接符 119852"/>
            <p:cNvSpPr/>
            <p:nvPr/>
          </p:nvSpPr>
          <p:spPr>
            <a:xfrm flipV="1">
              <a:off x="3888" y="1152"/>
              <a:ext cx="0" cy="18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4" name="文本框 119853"/>
            <p:cNvSpPr txBox="1"/>
            <p:nvPr/>
          </p:nvSpPr>
          <p:spPr>
            <a:xfrm>
              <a:off x="3696" y="720"/>
              <a:ext cx="347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c'</a:t>
              </a:r>
            </a:p>
          </p:txBody>
        </p:sp>
        <p:sp>
          <p:nvSpPr>
            <p:cNvPr id="119855" name="文本框 119854"/>
            <p:cNvSpPr txBox="1"/>
            <p:nvPr/>
          </p:nvSpPr>
          <p:spPr>
            <a:xfrm>
              <a:off x="3984" y="2832"/>
              <a:ext cx="276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19856" name="直接连接符 119855"/>
            <p:cNvSpPr/>
            <p:nvPr/>
          </p:nvSpPr>
          <p:spPr>
            <a:xfrm flipV="1">
              <a:off x="4176" y="1296"/>
              <a:ext cx="0" cy="15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7" name="直接连接符 119856"/>
            <p:cNvSpPr/>
            <p:nvPr/>
          </p:nvSpPr>
          <p:spPr>
            <a:xfrm flipH="1" flipV="1">
              <a:off x="3888" y="1152"/>
              <a:ext cx="1152" cy="52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9" name="文本框 119858"/>
            <p:cNvSpPr txBox="1"/>
            <p:nvPr/>
          </p:nvSpPr>
          <p:spPr>
            <a:xfrm>
              <a:off x="3984" y="768"/>
              <a:ext cx="365" cy="442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r"/>
              <a:r>
                <a:rPr lang="en-US" altLang="zh-CN" sz="4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g'</a:t>
              </a:r>
            </a:p>
          </p:txBody>
        </p:sp>
      </p:grpSp>
      <p:sp>
        <p:nvSpPr>
          <p:cNvPr id="119862" name="文本框 119861"/>
          <p:cNvSpPr txBox="1"/>
          <p:nvPr/>
        </p:nvSpPr>
        <p:spPr>
          <a:xfrm>
            <a:off x="2223" y="44450"/>
            <a:ext cx="7294880" cy="51816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zh-CN" altLang="en-US" sz="2800">
                <a:solidFill>
                  <a:srgbClr val="FF0000"/>
                </a:solidFill>
                <a:latin typeface="黑体" charset="0"/>
                <a:ea typeface="黑体" charset="0"/>
              </a:rPr>
              <a:t>题</a:t>
            </a:r>
            <a:r>
              <a:rPr lang="en-US" altLang="zh-CN" sz="2800">
                <a:solidFill>
                  <a:srgbClr val="FF0000"/>
                </a:solidFill>
                <a:latin typeface="黑体" charset="0"/>
                <a:ea typeface="黑体" charset="0"/>
              </a:rPr>
              <a:t>34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已知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AB</a:t>
            </a: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CD</a:t>
            </a: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两直线交于</a:t>
            </a:r>
            <a:r>
              <a:rPr lang="en-US" altLang="zh-CN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latin typeface="黑体" charset="0"/>
                <a:ea typeface="黑体" charset="0"/>
              </a:rPr>
              <a:t>，求作</a:t>
            </a:r>
            <a:r>
              <a:rPr lang="en-US" altLang="zh-CN" sz="2800" err="1">
                <a:solidFill>
                  <a:schemeClr val="tx1"/>
                </a:solidFill>
                <a:latin typeface="黑体" charset="0"/>
                <a:ea typeface="黑体" charset="0"/>
              </a:rPr>
              <a:t>c'd</a:t>
            </a:r>
            <a:r>
              <a:rPr lang="en-US" altLang="zh-CN" sz="2800">
                <a:solidFill>
                  <a:schemeClr val="tx1"/>
                </a:solidFill>
                <a:latin typeface="黑体" charset="0"/>
                <a:ea typeface="黑体" charset="0"/>
              </a:rPr>
              <a:t>’</a:t>
            </a:r>
            <a:r>
              <a:rPr lang="zh-CN" altLang="en-US" sz="2800">
                <a:solidFill>
                  <a:schemeClr val="tx1"/>
                </a:solidFill>
                <a:latin typeface="黑体" charset="0"/>
                <a:ea typeface="黑体" charset="0"/>
              </a:rPr>
              <a:t>。</a:t>
            </a:r>
          </a:p>
        </p:txBody>
      </p:sp>
      <p:sp>
        <p:nvSpPr>
          <p:cNvPr id="119863" name="圆角矩形标注 119862"/>
          <p:cNvSpPr/>
          <p:nvPr/>
        </p:nvSpPr>
        <p:spPr>
          <a:xfrm>
            <a:off x="3932238" y="4495800"/>
            <a:ext cx="1752600" cy="914400"/>
          </a:xfrm>
          <a:prstGeom prst="wedgeRoundRectCallout">
            <a:avLst>
              <a:gd name="adj1" fmla="val -136231"/>
              <a:gd name="adj2" fmla="val -99306"/>
              <a:gd name="adj3" fmla="val 16667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400" dirty="0">
                <a:solidFill>
                  <a:schemeClr val="tx1"/>
                </a:solidFill>
                <a:latin typeface="黑体" charset="0"/>
                <a:ea typeface="黑体" charset="0"/>
              </a:rPr>
              <a:t>应细实线</a:t>
            </a:r>
            <a:endParaRPr lang="zh-CN" altLang="en-US" sz="280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119865" name="圆角矩形标注 119864"/>
          <p:cNvSpPr/>
          <p:nvPr/>
        </p:nvSpPr>
        <p:spPr>
          <a:xfrm>
            <a:off x="2789238" y="685800"/>
            <a:ext cx="914400" cy="609600"/>
          </a:xfrm>
          <a:prstGeom prst="wedgeRoundRectCallout">
            <a:avLst>
              <a:gd name="adj1" fmla="val -94273"/>
              <a:gd name="adj2" fmla="val 151824"/>
              <a:gd name="adj3" fmla="val 16667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zh-CN" altLang="en-US" sz="2400" dirty="0">
                <a:solidFill>
                  <a:schemeClr val="tx1"/>
                </a:solidFill>
                <a:latin typeface="黑体" charset="0"/>
                <a:ea typeface="黑体" charset="0"/>
              </a:rPr>
              <a:t>太长</a:t>
            </a:r>
            <a:endParaRPr lang="zh-CN" altLang="en-US" sz="280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119866" name="圆角矩形标注 119865"/>
          <p:cNvSpPr/>
          <p:nvPr/>
        </p:nvSpPr>
        <p:spPr>
          <a:xfrm>
            <a:off x="323533" y="764540"/>
            <a:ext cx="914400" cy="609600"/>
          </a:xfrm>
          <a:prstGeom prst="wedgeRoundRectCallout">
            <a:avLst>
              <a:gd name="adj1" fmla="val 86111"/>
              <a:gd name="adj2" fmla="val 144009"/>
              <a:gd name="adj3" fmla="val 16667"/>
            </a:avLst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l"/>
            <a:r>
              <a:rPr lang="zh-CN" altLang="en-US" sz="2400" dirty="0">
                <a:solidFill>
                  <a:schemeClr val="tx1"/>
                </a:solidFill>
                <a:latin typeface="黑体" charset="0"/>
                <a:ea typeface="黑体" charset="0"/>
              </a:rPr>
              <a:t>太长</a:t>
            </a:r>
          </a:p>
        </p:txBody>
      </p:sp>
      <p:sp>
        <p:nvSpPr>
          <p:cNvPr id="119868" name="圆角矩形标注 119867"/>
          <p:cNvSpPr/>
          <p:nvPr/>
        </p:nvSpPr>
        <p:spPr>
          <a:xfrm>
            <a:off x="4008438" y="838200"/>
            <a:ext cx="2133600" cy="1295400"/>
          </a:xfrm>
          <a:prstGeom prst="wedgeRoundRectCallout">
            <a:avLst>
              <a:gd name="adj1" fmla="val -125370"/>
              <a:gd name="adj2" fmla="val 65319"/>
              <a:gd name="adj3" fmla="val 16667"/>
            </a:avLst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lvl="0" algn="ctr"/>
            <a:r>
              <a:rPr lang="zh-CN" altLang="en-US" sz="2400" dirty="0">
                <a:solidFill>
                  <a:schemeClr val="tx1"/>
                </a:solidFill>
                <a:latin typeface="黑体" charset="0"/>
                <a:ea typeface="黑体" charset="0"/>
              </a:rPr>
              <a:t>不符合点投</a:t>
            </a:r>
          </a:p>
          <a:p>
            <a:pPr lvl="0" algn="ctr"/>
            <a:r>
              <a:rPr lang="zh-CN" altLang="en-US" sz="2400" dirty="0">
                <a:solidFill>
                  <a:schemeClr val="tx1"/>
                </a:solidFill>
                <a:latin typeface="黑体" charset="0"/>
                <a:ea typeface="黑体" charset="0"/>
              </a:rPr>
              <a:t>影的注写</a:t>
            </a:r>
            <a:endParaRPr lang="zh-CN" altLang="en-US" sz="3600" dirty="0">
              <a:solidFill>
                <a:schemeClr val="tx1"/>
              </a:solidFill>
              <a:latin typeface="黑体" charset="0"/>
              <a:ea typeface="黑体" charset="0"/>
            </a:endParaRPr>
          </a:p>
          <a:p>
            <a:pPr lvl="0" algn="ctr"/>
            <a:endParaRPr lang="zh-CN" altLang="en-US" sz="36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9869" name="文本框 119868"/>
          <p:cNvSpPr txBox="1"/>
          <p:nvPr/>
        </p:nvSpPr>
        <p:spPr>
          <a:xfrm>
            <a:off x="2255838" y="2362200"/>
            <a:ext cx="539750" cy="641350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none" anchor="t">
            <a:spAutoFit/>
          </a:bodyPr>
          <a:lstStyle/>
          <a:p>
            <a:pPr lvl="0" algn="r"/>
            <a:r>
              <a:rPr lang="en-US" altLang="zh-CN" sz="3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3" grpId="0" bldLvl="0" animBg="1"/>
      <p:bldP spid="119865" grpId="0" bldLvl="0" animBg="1"/>
      <p:bldP spid="119866" grpId="0" bldLvl="0" animBg="1"/>
      <p:bldP spid="11986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矩形 137217"/>
          <p:cNvSpPr/>
          <p:nvPr/>
        </p:nvSpPr>
        <p:spPr>
          <a:xfrm>
            <a:off x="6404769" y="2492375"/>
            <a:ext cx="23114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平面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铅垂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面</a:t>
            </a:r>
          </a:p>
        </p:txBody>
      </p:sp>
      <p:sp>
        <p:nvSpPr>
          <p:cNvPr id="137219" name="矩形 137218"/>
          <p:cNvSpPr/>
          <p:nvPr/>
        </p:nvSpPr>
        <p:spPr>
          <a:xfrm>
            <a:off x="6414294" y="1968500"/>
            <a:ext cx="23114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平面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侧垂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面</a:t>
            </a:r>
          </a:p>
        </p:txBody>
      </p:sp>
      <p:sp>
        <p:nvSpPr>
          <p:cNvPr id="137220" name="矩形 137219"/>
          <p:cNvSpPr/>
          <p:nvPr/>
        </p:nvSpPr>
        <p:spPr>
          <a:xfrm>
            <a:off x="6398419" y="1412875"/>
            <a:ext cx="23114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平面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正垂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面</a:t>
            </a:r>
          </a:p>
        </p:txBody>
      </p:sp>
      <p:sp>
        <p:nvSpPr>
          <p:cNvPr id="137221" name="矩形 137220"/>
          <p:cNvSpPr/>
          <p:nvPr/>
        </p:nvSpPr>
        <p:spPr>
          <a:xfrm>
            <a:off x="34925" y="635"/>
            <a:ext cx="909955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41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试画出下列物体所缺的视图，标出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平面的另两个投影，并判别其空间位置。</a:t>
            </a:r>
          </a:p>
        </p:txBody>
      </p:sp>
      <p:graphicFrame>
        <p:nvGraphicFramePr>
          <p:cNvPr id="137222" name="对象 137221"/>
          <p:cNvGraphicFramePr>
            <a:graphicFrameLocks/>
          </p:cNvGraphicFramePr>
          <p:nvPr/>
        </p:nvGraphicFramePr>
        <p:xfrm>
          <a:off x="5399088" y="3716338"/>
          <a:ext cx="3419475" cy="2778125"/>
        </p:xfrm>
        <a:graphic>
          <a:graphicData uri="http://schemas.openxmlformats.org/presentationml/2006/ole">
            <p:oleObj spid="_x0000_s32769" r:id="rId3" imgW="3858164" imgH="3134162" progId="PBrush">
              <p:embed/>
            </p:oleObj>
          </a:graphicData>
        </a:graphic>
      </p:graphicFrame>
      <p:sp>
        <p:nvSpPr>
          <p:cNvPr id="137223" name="矩形 137222"/>
          <p:cNvSpPr/>
          <p:nvPr/>
        </p:nvSpPr>
        <p:spPr>
          <a:xfrm>
            <a:off x="7318375" y="4478338"/>
            <a:ext cx="204788" cy="4873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Q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7224" name="矩形 137223"/>
          <p:cNvSpPr/>
          <p:nvPr/>
        </p:nvSpPr>
        <p:spPr>
          <a:xfrm>
            <a:off x="7043738" y="5773738"/>
            <a:ext cx="179387" cy="4270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R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7225" name="组合 137224"/>
          <p:cNvGrpSpPr/>
          <p:nvPr/>
        </p:nvGrpSpPr>
        <p:grpSpPr>
          <a:xfrm>
            <a:off x="574675" y="1412875"/>
            <a:ext cx="5276850" cy="4897438"/>
            <a:chOff x="328" y="890"/>
            <a:chExt cx="3324" cy="3085"/>
          </a:xfrm>
        </p:grpSpPr>
        <p:sp>
          <p:nvSpPr>
            <p:cNvPr id="137226" name="直接连接符 137225"/>
            <p:cNvSpPr/>
            <p:nvPr/>
          </p:nvSpPr>
          <p:spPr>
            <a:xfrm flipV="1">
              <a:off x="485" y="1504"/>
              <a:ext cx="3" cy="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7" name="直接连接符 137226"/>
            <p:cNvSpPr/>
            <p:nvPr/>
          </p:nvSpPr>
          <p:spPr>
            <a:xfrm flipH="1">
              <a:off x="485" y="1246"/>
              <a:ext cx="458" cy="25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8" name="直接连接符 137227"/>
            <p:cNvSpPr/>
            <p:nvPr/>
          </p:nvSpPr>
          <p:spPr>
            <a:xfrm>
              <a:off x="943" y="1246"/>
              <a:ext cx="945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9" name="直接连接符 137228"/>
            <p:cNvSpPr/>
            <p:nvPr/>
          </p:nvSpPr>
          <p:spPr>
            <a:xfrm flipV="1">
              <a:off x="1888" y="1246"/>
              <a:ext cx="1" cy="43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0" name="直接连接符 137229"/>
            <p:cNvSpPr/>
            <p:nvPr/>
          </p:nvSpPr>
          <p:spPr>
            <a:xfrm flipH="1">
              <a:off x="975" y="1682"/>
              <a:ext cx="913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1" name="直接连接符 137230"/>
            <p:cNvSpPr/>
            <p:nvPr/>
          </p:nvSpPr>
          <p:spPr>
            <a:xfrm flipH="1" flipV="1">
              <a:off x="485" y="1567"/>
              <a:ext cx="490" cy="11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2" name="直接连接符 137231"/>
            <p:cNvSpPr/>
            <p:nvPr/>
          </p:nvSpPr>
          <p:spPr>
            <a:xfrm>
              <a:off x="1888" y="1682"/>
              <a:ext cx="1" cy="4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3" name="直接连接符 137232"/>
            <p:cNvSpPr/>
            <p:nvPr/>
          </p:nvSpPr>
          <p:spPr>
            <a:xfrm flipH="1">
              <a:off x="975" y="2138"/>
              <a:ext cx="913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4" name="直接连接符 137233"/>
            <p:cNvSpPr/>
            <p:nvPr/>
          </p:nvSpPr>
          <p:spPr>
            <a:xfrm flipV="1">
              <a:off x="975" y="1682"/>
              <a:ext cx="2" cy="4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5" name="直接连接符 137234"/>
            <p:cNvSpPr/>
            <p:nvPr/>
          </p:nvSpPr>
          <p:spPr>
            <a:xfrm>
              <a:off x="485" y="1567"/>
              <a:ext cx="3" cy="57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6" name="直接连接符 137235"/>
            <p:cNvSpPr/>
            <p:nvPr/>
          </p:nvSpPr>
          <p:spPr>
            <a:xfrm>
              <a:off x="485" y="2138"/>
              <a:ext cx="49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7" name="直接连接符 137236"/>
            <p:cNvSpPr/>
            <p:nvPr/>
          </p:nvSpPr>
          <p:spPr>
            <a:xfrm>
              <a:off x="1888" y="2736"/>
              <a:ext cx="1" cy="21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8" name="直接连接符 137237"/>
            <p:cNvSpPr/>
            <p:nvPr/>
          </p:nvSpPr>
          <p:spPr>
            <a:xfrm>
              <a:off x="943" y="2954"/>
              <a:ext cx="945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9" name="直接连接符 137238"/>
            <p:cNvSpPr/>
            <p:nvPr/>
          </p:nvSpPr>
          <p:spPr>
            <a:xfrm>
              <a:off x="943" y="2736"/>
              <a:ext cx="2" cy="21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0" name="直接连接符 137239"/>
            <p:cNvSpPr/>
            <p:nvPr/>
          </p:nvSpPr>
          <p:spPr>
            <a:xfrm flipH="1">
              <a:off x="943" y="2736"/>
              <a:ext cx="945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1" name="直接连接符 137240"/>
            <p:cNvSpPr/>
            <p:nvPr/>
          </p:nvSpPr>
          <p:spPr>
            <a:xfrm>
              <a:off x="485" y="2736"/>
              <a:ext cx="45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2" name="直接连接符 137241"/>
            <p:cNvSpPr/>
            <p:nvPr/>
          </p:nvSpPr>
          <p:spPr>
            <a:xfrm flipH="1">
              <a:off x="485" y="2954"/>
              <a:ext cx="458" cy="44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3" name="直接连接符 137242"/>
            <p:cNvSpPr/>
            <p:nvPr/>
          </p:nvSpPr>
          <p:spPr>
            <a:xfrm flipV="1">
              <a:off x="485" y="2736"/>
              <a:ext cx="3" cy="66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4" name="直接连接符 137243"/>
            <p:cNvSpPr/>
            <p:nvPr/>
          </p:nvSpPr>
          <p:spPr>
            <a:xfrm flipV="1">
              <a:off x="485" y="3400"/>
              <a:ext cx="3" cy="11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5" name="直接连接符 137244"/>
            <p:cNvSpPr/>
            <p:nvPr/>
          </p:nvSpPr>
          <p:spPr>
            <a:xfrm flipH="1">
              <a:off x="975" y="3709"/>
              <a:ext cx="913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6" name="直接连接符 137245"/>
            <p:cNvSpPr/>
            <p:nvPr/>
          </p:nvSpPr>
          <p:spPr>
            <a:xfrm flipH="1" flipV="1">
              <a:off x="485" y="3510"/>
              <a:ext cx="490" cy="199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7" name="直接连接符 137246"/>
            <p:cNvSpPr/>
            <p:nvPr/>
          </p:nvSpPr>
          <p:spPr>
            <a:xfrm flipV="1">
              <a:off x="1888" y="2954"/>
              <a:ext cx="1" cy="75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8" name="直接连接符 137247"/>
            <p:cNvSpPr/>
            <p:nvPr/>
          </p:nvSpPr>
          <p:spPr>
            <a:xfrm flipH="1">
              <a:off x="1800" y="2912"/>
              <a:ext cx="8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49" name="直接连接符 137248"/>
            <p:cNvSpPr/>
            <p:nvPr/>
          </p:nvSpPr>
          <p:spPr>
            <a:xfrm flipH="1">
              <a:off x="1680" y="2912"/>
              <a:ext cx="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0" name="直接连接符 137249"/>
            <p:cNvSpPr/>
            <p:nvPr/>
          </p:nvSpPr>
          <p:spPr>
            <a:xfrm flipH="1">
              <a:off x="1563" y="2912"/>
              <a:ext cx="7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1" name="直接连接符 137250"/>
            <p:cNvSpPr/>
            <p:nvPr/>
          </p:nvSpPr>
          <p:spPr>
            <a:xfrm flipH="1">
              <a:off x="1444" y="2912"/>
              <a:ext cx="7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2" name="直接连接符 137251"/>
            <p:cNvSpPr/>
            <p:nvPr/>
          </p:nvSpPr>
          <p:spPr>
            <a:xfrm flipH="1">
              <a:off x="1324" y="2912"/>
              <a:ext cx="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3" name="直接连接符 137252"/>
            <p:cNvSpPr/>
            <p:nvPr/>
          </p:nvSpPr>
          <p:spPr>
            <a:xfrm flipH="1">
              <a:off x="1207" y="2912"/>
              <a:ext cx="7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4" name="直接连接符 137253"/>
            <p:cNvSpPr/>
            <p:nvPr/>
          </p:nvSpPr>
          <p:spPr>
            <a:xfrm flipH="1">
              <a:off x="1088" y="2912"/>
              <a:ext cx="7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5" name="直接连接符 137254"/>
            <p:cNvSpPr/>
            <p:nvPr/>
          </p:nvSpPr>
          <p:spPr>
            <a:xfrm flipH="1">
              <a:off x="970" y="2912"/>
              <a:ext cx="77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6" name="直接连接符 137255"/>
            <p:cNvSpPr/>
            <p:nvPr/>
          </p:nvSpPr>
          <p:spPr>
            <a:xfrm flipH="1">
              <a:off x="849" y="2912"/>
              <a:ext cx="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7" name="直接连接符 137256"/>
            <p:cNvSpPr/>
            <p:nvPr/>
          </p:nvSpPr>
          <p:spPr>
            <a:xfrm flipH="1">
              <a:off x="731" y="2912"/>
              <a:ext cx="7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8" name="直接连接符 137257"/>
            <p:cNvSpPr/>
            <p:nvPr/>
          </p:nvSpPr>
          <p:spPr>
            <a:xfrm flipH="1">
              <a:off x="612" y="2912"/>
              <a:ext cx="8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59" name="直接连接符 137258"/>
            <p:cNvSpPr/>
            <p:nvPr/>
          </p:nvSpPr>
          <p:spPr>
            <a:xfrm flipH="1">
              <a:off x="485" y="2912"/>
              <a:ext cx="8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0" name="直接连接符 137259"/>
            <p:cNvSpPr/>
            <p:nvPr/>
          </p:nvSpPr>
          <p:spPr>
            <a:xfrm flipH="1">
              <a:off x="1800" y="3432"/>
              <a:ext cx="88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1" name="直接连接符 137260"/>
            <p:cNvSpPr/>
            <p:nvPr/>
          </p:nvSpPr>
          <p:spPr>
            <a:xfrm flipH="1">
              <a:off x="1680" y="3432"/>
              <a:ext cx="80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2" name="直接连接符 137261"/>
            <p:cNvSpPr/>
            <p:nvPr/>
          </p:nvSpPr>
          <p:spPr>
            <a:xfrm flipH="1">
              <a:off x="1563" y="3432"/>
              <a:ext cx="78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3" name="直接连接符 137262"/>
            <p:cNvSpPr/>
            <p:nvPr/>
          </p:nvSpPr>
          <p:spPr>
            <a:xfrm flipH="1">
              <a:off x="1444" y="3432"/>
              <a:ext cx="79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4" name="直接连接符 137263"/>
            <p:cNvSpPr/>
            <p:nvPr/>
          </p:nvSpPr>
          <p:spPr>
            <a:xfrm flipH="1">
              <a:off x="1324" y="3432"/>
              <a:ext cx="80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5" name="直接连接符 137264"/>
            <p:cNvSpPr/>
            <p:nvPr/>
          </p:nvSpPr>
          <p:spPr>
            <a:xfrm flipH="1">
              <a:off x="1207" y="3432"/>
              <a:ext cx="79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6" name="直接连接符 137265"/>
            <p:cNvSpPr/>
            <p:nvPr/>
          </p:nvSpPr>
          <p:spPr>
            <a:xfrm flipH="1">
              <a:off x="1088" y="3432"/>
              <a:ext cx="78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7" name="直接连接符 137266"/>
            <p:cNvSpPr/>
            <p:nvPr/>
          </p:nvSpPr>
          <p:spPr>
            <a:xfrm flipH="1">
              <a:off x="970" y="3432"/>
              <a:ext cx="77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8" name="直接连接符 137267"/>
            <p:cNvSpPr/>
            <p:nvPr/>
          </p:nvSpPr>
          <p:spPr>
            <a:xfrm flipH="1">
              <a:off x="849" y="3432"/>
              <a:ext cx="80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69" name="直接连接符 137268"/>
            <p:cNvSpPr/>
            <p:nvPr/>
          </p:nvSpPr>
          <p:spPr>
            <a:xfrm flipH="1">
              <a:off x="731" y="3432"/>
              <a:ext cx="79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0" name="直接连接符 137269"/>
            <p:cNvSpPr/>
            <p:nvPr/>
          </p:nvSpPr>
          <p:spPr>
            <a:xfrm flipH="1">
              <a:off x="612" y="3432"/>
              <a:ext cx="81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1" name="直接连接符 137270"/>
            <p:cNvSpPr/>
            <p:nvPr/>
          </p:nvSpPr>
          <p:spPr>
            <a:xfrm flipH="1">
              <a:off x="485" y="3432"/>
              <a:ext cx="88" cy="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2" name="直接连接符 137271"/>
            <p:cNvSpPr/>
            <p:nvPr/>
          </p:nvSpPr>
          <p:spPr>
            <a:xfrm flipV="1">
              <a:off x="2516" y="1246"/>
              <a:ext cx="2" cy="25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3" name="直接连接符 137272"/>
            <p:cNvSpPr/>
            <p:nvPr/>
          </p:nvSpPr>
          <p:spPr>
            <a:xfrm>
              <a:off x="2516" y="1246"/>
              <a:ext cx="21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4" name="直接连接符 137273"/>
            <p:cNvSpPr/>
            <p:nvPr/>
          </p:nvSpPr>
          <p:spPr>
            <a:xfrm>
              <a:off x="2726" y="1246"/>
              <a:ext cx="427" cy="25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5" name="直接连接符 137274"/>
            <p:cNvSpPr/>
            <p:nvPr/>
          </p:nvSpPr>
          <p:spPr>
            <a:xfrm flipH="1">
              <a:off x="2516" y="1504"/>
              <a:ext cx="637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6" name="直接连接符 137275"/>
            <p:cNvSpPr/>
            <p:nvPr/>
          </p:nvSpPr>
          <p:spPr>
            <a:xfrm flipH="1">
              <a:off x="3186" y="2138"/>
              <a:ext cx="7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7" name="直接连接符 137276"/>
            <p:cNvSpPr/>
            <p:nvPr/>
          </p:nvSpPr>
          <p:spPr>
            <a:xfrm>
              <a:off x="2686" y="1896"/>
              <a:ext cx="1" cy="2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8" name="直接连接符 137277"/>
            <p:cNvSpPr/>
            <p:nvPr/>
          </p:nvSpPr>
          <p:spPr>
            <a:xfrm flipH="1">
              <a:off x="2516" y="2138"/>
              <a:ext cx="17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9" name="直接连接符 137278"/>
            <p:cNvSpPr/>
            <p:nvPr/>
          </p:nvSpPr>
          <p:spPr>
            <a:xfrm flipH="1" flipV="1">
              <a:off x="3153" y="1504"/>
              <a:ext cx="107" cy="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0" name="直接连接符 137279"/>
            <p:cNvSpPr/>
            <p:nvPr/>
          </p:nvSpPr>
          <p:spPr>
            <a:xfrm>
              <a:off x="3260" y="1567"/>
              <a:ext cx="4" cy="57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1" name="直接连接符 137280"/>
            <p:cNvSpPr/>
            <p:nvPr/>
          </p:nvSpPr>
          <p:spPr>
            <a:xfrm flipV="1">
              <a:off x="2516" y="1504"/>
              <a:ext cx="2" cy="63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2" name="直接连接符 137281"/>
            <p:cNvSpPr/>
            <p:nvPr/>
          </p:nvSpPr>
          <p:spPr>
            <a:xfrm flipV="1">
              <a:off x="3450" y="1682"/>
              <a:ext cx="2" cy="4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3" name="直接连接符 137282"/>
            <p:cNvSpPr/>
            <p:nvPr/>
          </p:nvSpPr>
          <p:spPr>
            <a:xfrm>
              <a:off x="3260" y="2138"/>
              <a:ext cx="19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4" name="直接连接符 137283"/>
            <p:cNvSpPr/>
            <p:nvPr/>
          </p:nvSpPr>
          <p:spPr>
            <a:xfrm flipH="1" flipV="1">
              <a:off x="3260" y="1567"/>
              <a:ext cx="190" cy="11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5" name="直接连接符 137284"/>
            <p:cNvSpPr/>
            <p:nvPr/>
          </p:nvSpPr>
          <p:spPr>
            <a:xfrm flipV="1">
              <a:off x="485" y="1504"/>
              <a:ext cx="3" cy="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6" name="直接连接符 137285"/>
            <p:cNvSpPr/>
            <p:nvPr/>
          </p:nvSpPr>
          <p:spPr>
            <a:xfrm flipH="1">
              <a:off x="485" y="1246"/>
              <a:ext cx="458" cy="258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7" name="直接连接符 137286"/>
            <p:cNvSpPr/>
            <p:nvPr/>
          </p:nvSpPr>
          <p:spPr>
            <a:xfrm>
              <a:off x="943" y="1246"/>
              <a:ext cx="945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8" name="直接连接符 137287"/>
            <p:cNvSpPr/>
            <p:nvPr/>
          </p:nvSpPr>
          <p:spPr>
            <a:xfrm flipV="1">
              <a:off x="1888" y="1246"/>
              <a:ext cx="1" cy="43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89" name="直接连接符 137288"/>
            <p:cNvSpPr/>
            <p:nvPr/>
          </p:nvSpPr>
          <p:spPr>
            <a:xfrm flipH="1">
              <a:off x="975" y="1682"/>
              <a:ext cx="913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0" name="直接连接符 137289"/>
            <p:cNvSpPr/>
            <p:nvPr/>
          </p:nvSpPr>
          <p:spPr>
            <a:xfrm flipH="1" flipV="1">
              <a:off x="485" y="1567"/>
              <a:ext cx="490" cy="115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1" name="直接连接符 137290"/>
            <p:cNvSpPr/>
            <p:nvPr/>
          </p:nvSpPr>
          <p:spPr>
            <a:xfrm>
              <a:off x="1888" y="1682"/>
              <a:ext cx="1" cy="4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2" name="直接连接符 137291"/>
            <p:cNvSpPr/>
            <p:nvPr/>
          </p:nvSpPr>
          <p:spPr>
            <a:xfrm flipH="1">
              <a:off x="975" y="2138"/>
              <a:ext cx="913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3" name="直接连接符 137292"/>
            <p:cNvSpPr/>
            <p:nvPr/>
          </p:nvSpPr>
          <p:spPr>
            <a:xfrm flipV="1">
              <a:off x="975" y="1682"/>
              <a:ext cx="2" cy="456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4" name="直接连接符 137293"/>
            <p:cNvSpPr/>
            <p:nvPr/>
          </p:nvSpPr>
          <p:spPr>
            <a:xfrm>
              <a:off x="485" y="1567"/>
              <a:ext cx="3" cy="57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5" name="直接连接符 137294"/>
            <p:cNvSpPr/>
            <p:nvPr/>
          </p:nvSpPr>
          <p:spPr>
            <a:xfrm>
              <a:off x="485" y="2138"/>
              <a:ext cx="49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6" name="直接连接符 137295"/>
            <p:cNvSpPr/>
            <p:nvPr/>
          </p:nvSpPr>
          <p:spPr>
            <a:xfrm>
              <a:off x="1888" y="2736"/>
              <a:ext cx="1" cy="21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7" name="直接连接符 137296"/>
            <p:cNvSpPr/>
            <p:nvPr/>
          </p:nvSpPr>
          <p:spPr>
            <a:xfrm>
              <a:off x="943" y="2954"/>
              <a:ext cx="945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8" name="直接连接符 137297"/>
            <p:cNvSpPr/>
            <p:nvPr/>
          </p:nvSpPr>
          <p:spPr>
            <a:xfrm>
              <a:off x="943" y="2736"/>
              <a:ext cx="2" cy="21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99" name="直接连接符 137298"/>
            <p:cNvSpPr/>
            <p:nvPr/>
          </p:nvSpPr>
          <p:spPr>
            <a:xfrm flipH="1">
              <a:off x="943" y="2736"/>
              <a:ext cx="945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0" name="直接连接符 137299"/>
            <p:cNvSpPr/>
            <p:nvPr/>
          </p:nvSpPr>
          <p:spPr>
            <a:xfrm>
              <a:off x="485" y="2736"/>
              <a:ext cx="458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1" name="直接连接符 137300"/>
            <p:cNvSpPr/>
            <p:nvPr/>
          </p:nvSpPr>
          <p:spPr>
            <a:xfrm flipH="1">
              <a:off x="485" y="2954"/>
              <a:ext cx="458" cy="44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2" name="直接连接符 137301"/>
            <p:cNvSpPr/>
            <p:nvPr/>
          </p:nvSpPr>
          <p:spPr>
            <a:xfrm flipV="1">
              <a:off x="485" y="2736"/>
              <a:ext cx="3" cy="66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3" name="直接连接符 137302"/>
            <p:cNvSpPr/>
            <p:nvPr/>
          </p:nvSpPr>
          <p:spPr>
            <a:xfrm flipV="1">
              <a:off x="485" y="3400"/>
              <a:ext cx="3" cy="11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4" name="直接连接符 137303"/>
            <p:cNvSpPr/>
            <p:nvPr/>
          </p:nvSpPr>
          <p:spPr>
            <a:xfrm flipH="1">
              <a:off x="975" y="3709"/>
              <a:ext cx="913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5" name="直接连接符 137304"/>
            <p:cNvSpPr/>
            <p:nvPr/>
          </p:nvSpPr>
          <p:spPr>
            <a:xfrm flipH="1" flipV="1">
              <a:off x="485" y="3510"/>
              <a:ext cx="490" cy="199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6" name="直接连接符 137305"/>
            <p:cNvSpPr/>
            <p:nvPr/>
          </p:nvSpPr>
          <p:spPr>
            <a:xfrm flipV="1">
              <a:off x="1888" y="2954"/>
              <a:ext cx="1" cy="75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7" name="直接连接符 137306"/>
            <p:cNvSpPr/>
            <p:nvPr/>
          </p:nvSpPr>
          <p:spPr>
            <a:xfrm flipV="1">
              <a:off x="2516" y="1246"/>
              <a:ext cx="2" cy="25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8" name="直接连接符 137307"/>
            <p:cNvSpPr/>
            <p:nvPr/>
          </p:nvSpPr>
          <p:spPr>
            <a:xfrm>
              <a:off x="2516" y="1246"/>
              <a:ext cx="21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09" name="直接连接符 137308"/>
            <p:cNvSpPr/>
            <p:nvPr/>
          </p:nvSpPr>
          <p:spPr>
            <a:xfrm>
              <a:off x="2726" y="1246"/>
              <a:ext cx="427" cy="25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0" name="直接连接符 137309"/>
            <p:cNvSpPr/>
            <p:nvPr/>
          </p:nvSpPr>
          <p:spPr>
            <a:xfrm flipH="1">
              <a:off x="2516" y="1504"/>
              <a:ext cx="637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1" name="直接连接符 137310"/>
            <p:cNvSpPr/>
            <p:nvPr/>
          </p:nvSpPr>
          <p:spPr>
            <a:xfrm flipH="1">
              <a:off x="3186" y="2138"/>
              <a:ext cx="74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2" name="直接连接符 137311"/>
            <p:cNvSpPr/>
            <p:nvPr/>
          </p:nvSpPr>
          <p:spPr>
            <a:xfrm>
              <a:off x="2686" y="1896"/>
              <a:ext cx="1" cy="2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3" name="直接连接符 137312"/>
            <p:cNvSpPr/>
            <p:nvPr/>
          </p:nvSpPr>
          <p:spPr>
            <a:xfrm flipH="1">
              <a:off x="2516" y="2138"/>
              <a:ext cx="17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4" name="直接连接符 137313"/>
            <p:cNvSpPr/>
            <p:nvPr/>
          </p:nvSpPr>
          <p:spPr>
            <a:xfrm flipH="1" flipV="1">
              <a:off x="3153" y="1504"/>
              <a:ext cx="107" cy="6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5" name="直接连接符 137314"/>
            <p:cNvSpPr/>
            <p:nvPr/>
          </p:nvSpPr>
          <p:spPr>
            <a:xfrm>
              <a:off x="3260" y="1567"/>
              <a:ext cx="4" cy="57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6" name="直接连接符 137315"/>
            <p:cNvSpPr/>
            <p:nvPr/>
          </p:nvSpPr>
          <p:spPr>
            <a:xfrm flipV="1">
              <a:off x="2516" y="1504"/>
              <a:ext cx="2" cy="63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7" name="直接连接符 137316"/>
            <p:cNvSpPr/>
            <p:nvPr/>
          </p:nvSpPr>
          <p:spPr>
            <a:xfrm flipV="1">
              <a:off x="3450" y="1682"/>
              <a:ext cx="2" cy="45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8" name="直接连接符 137317"/>
            <p:cNvSpPr/>
            <p:nvPr/>
          </p:nvSpPr>
          <p:spPr>
            <a:xfrm>
              <a:off x="3260" y="2138"/>
              <a:ext cx="19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19" name="直接连接符 137318"/>
            <p:cNvSpPr/>
            <p:nvPr/>
          </p:nvSpPr>
          <p:spPr>
            <a:xfrm flipH="1" flipV="1">
              <a:off x="3260" y="1567"/>
              <a:ext cx="190" cy="11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0" name="矩形 137319"/>
            <p:cNvSpPr/>
            <p:nvPr/>
          </p:nvSpPr>
          <p:spPr>
            <a:xfrm>
              <a:off x="1446" y="3115"/>
              <a:ext cx="113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Q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21" name="矩形 137320"/>
            <p:cNvSpPr/>
            <p:nvPr/>
          </p:nvSpPr>
          <p:spPr>
            <a:xfrm>
              <a:off x="537" y="2963"/>
              <a:ext cx="113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P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22" name="矩形 137321"/>
            <p:cNvSpPr/>
            <p:nvPr/>
          </p:nvSpPr>
          <p:spPr>
            <a:xfrm>
              <a:off x="3249" y="1809"/>
              <a:ext cx="226" cy="2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R"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23" name="直接连接符 137322"/>
            <p:cNvSpPr/>
            <p:nvPr/>
          </p:nvSpPr>
          <p:spPr>
            <a:xfrm flipH="1">
              <a:off x="1800" y="1896"/>
              <a:ext cx="8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4" name="直接连接符 137323"/>
            <p:cNvSpPr/>
            <p:nvPr/>
          </p:nvSpPr>
          <p:spPr>
            <a:xfrm flipH="1">
              <a:off x="1680" y="1896"/>
              <a:ext cx="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5" name="直接连接符 137324"/>
            <p:cNvSpPr/>
            <p:nvPr/>
          </p:nvSpPr>
          <p:spPr>
            <a:xfrm flipH="1">
              <a:off x="1563" y="1896"/>
              <a:ext cx="7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6" name="直接连接符 137325"/>
            <p:cNvSpPr/>
            <p:nvPr/>
          </p:nvSpPr>
          <p:spPr>
            <a:xfrm flipH="1">
              <a:off x="1444" y="1896"/>
              <a:ext cx="7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7" name="直接连接符 137326"/>
            <p:cNvSpPr/>
            <p:nvPr/>
          </p:nvSpPr>
          <p:spPr>
            <a:xfrm flipH="1">
              <a:off x="1324" y="1896"/>
              <a:ext cx="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8" name="直接连接符 137327"/>
            <p:cNvSpPr/>
            <p:nvPr/>
          </p:nvSpPr>
          <p:spPr>
            <a:xfrm flipH="1">
              <a:off x="1207" y="1896"/>
              <a:ext cx="7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29" name="直接连接符 137328"/>
            <p:cNvSpPr/>
            <p:nvPr/>
          </p:nvSpPr>
          <p:spPr>
            <a:xfrm flipH="1">
              <a:off x="1088" y="1896"/>
              <a:ext cx="7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0" name="直接连接符 137329"/>
            <p:cNvSpPr/>
            <p:nvPr/>
          </p:nvSpPr>
          <p:spPr>
            <a:xfrm flipH="1">
              <a:off x="970" y="1896"/>
              <a:ext cx="77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1" name="直接连接符 137330"/>
            <p:cNvSpPr/>
            <p:nvPr/>
          </p:nvSpPr>
          <p:spPr>
            <a:xfrm flipH="1">
              <a:off x="849" y="1896"/>
              <a:ext cx="80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2" name="直接连接符 137331"/>
            <p:cNvSpPr/>
            <p:nvPr/>
          </p:nvSpPr>
          <p:spPr>
            <a:xfrm flipH="1">
              <a:off x="731" y="1896"/>
              <a:ext cx="79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3" name="直接连接符 137332"/>
            <p:cNvSpPr/>
            <p:nvPr/>
          </p:nvSpPr>
          <p:spPr>
            <a:xfrm flipH="1">
              <a:off x="612" y="1896"/>
              <a:ext cx="81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4" name="直接连接符 137333"/>
            <p:cNvSpPr/>
            <p:nvPr/>
          </p:nvSpPr>
          <p:spPr>
            <a:xfrm flipH="1">
              <a:off x="485" y="1896"/>
              <a:ext cx="88" cy="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5" name="直接连接符 137334"/>
            <p:cNvSpPr/>
            <p:nvPr/>
          </p:nvSpPr>
          <p:spPr>
            <a:xfrm>
              <a:off x="2686" y="1896"/>
              <a:ext cx="500" cy="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36" name="矩形 137335"/>
            <p:cNvSpPr/>
            <p:nvPr/>
          </p:nvSpPr>
          <p:spPr>
            <a:xfrm>
              <a:off x="533" y="3653"/>
              <a:ext cx="113" cy="26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R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37" name="矩形 137336"/>
            <p:cNvSpPr/>
            <p:nvPr/>
          </p:nvSpPr>
          <p:spPr>
            <a:xfrm>
              <a:off x="402" y="904"/>
              <a:ext cx="339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P′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38" name="矩形 137337"/>
            <p:cNvSpPr/>
            <p:nvPr/>
          </p:nvSpPr>
          <p:spPr>
            <a:xfrm>
              <a:off x="1260" y="1368"/>
              <a:ext cx="337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Q′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39" name="矩形 137338"/>
            <p:cNvSpPr/>
            <p:nvPr/>
          </p:nvSpPr>
          <p:spPr>
            <a:xfrm>
              <a:off x="630" y="1847"/>
              <a:ext cx="337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R′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40" name="矩形 137339"/>
            <p:cNvSpPr/>
            <p:nvPr/>
          </p:nvSpPr>
          <p:spPr>
            <a:xfrm>
              <a:off x="2640" y="1250"/>
              <a:ext cx="337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P″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41" name="矩形 137340"/>
            <p:cNvSpPr/>
            <p:nvPr/>
          </p:nvSpPr>
          <p:spPr>
            <a:xfrm>
              <a:off x="3314" y="890"/>
              <a:ext cx="338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n-US" altLang="zh-CN" sz="28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Q″</a:t>
              </a:r>
              <a:endPara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342" name="直接连接符 137341"/>
            <p:cNvSpPr/>
            <p:nvPr/>
          </p:nvSpPr>
          <p:spPr>
            <a:xfrm>
              <a:off x="3186" y="1896"/>
              <a:ext cx="2" cy="24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3" name="直接连接符 137342"/>
            <p:cNvSpPr/>
            <p:nvPr/>
          </p:nvSpPr>
          <p:spPr>
            <a:xfrm>
              <a:off x="451" y="3973"/>
              <a:ext cx="231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4" name="直接连接符 137343"/>
            <p:cNvSpPr/>
            <p:nvPr/>
          </p:nvSpPr>
          <p:spPr>
            <a:xfrm flipV="1">
              <a:off x="682" y="3643"/>
              <a:ext cx="130" cy="31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5" name="直接连接符 137344"/>
            <p:cNvSpPr/>
            <p:nvPr/>
          </p:nvSpPr>
          <p:spPr>
            <a:xfrm flipH="1" flipV="1">
              <a:off x="528" y="1131"/>
              <a:ext cx="215" cy="227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6" name="直接连接符 137345"/>
            <p:cNvSpPr/>
            <p:nvPr/>
          </p:nvSpPr>
          <p:spPr>
            <a:xfrm flipH="1">
              <a:off x="328" y="1131"/>
              <a:ext cx="200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7" name="直接连接符 137346"/>
            <p:cNvSpPr/>
            <p:nvPr/>
          </p:nvSpPr>
          <p:spPr>
            <a:xfrm flipV="1">
              <a:off x="3038" y="1192"/>
              <a:ext cx="232" cy="24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348" name="直接连接符 137347"/>
            <p:cNvSpPr/>
            <p:nvPr/>
          </p:nvSpPr>
          <p:spPr>
            <a:xfrm>
              <a:off x="3270" y="1192"/>
              <a:ext cx="180" cy="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349" name="矩形 137348"/>
          <p:cNvSpPr/>
          <p:nvPr/>
        </p:nvSpPr>
        <p:spPr>
          <a:xfrm>
            <a:off x="6094413" y="4621213"/>
            <a:ext cx="204787" cy="4873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P</a:t>
            </a:r>
            <a:endParaRPr lang="en-US" altLang="zh-CN" sz="3200" b="1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矩形 138241"/>
          <p:cNvSpPr/>
          <p:nvPr/>
        </p:nvSpPr>
        <p:spPr>
          <a:xfrm>
            <a:off x="6182837" y="1412240"/>
            <a:ext cx="23114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平面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800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正垂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面</a:t>
            </a:r>
          </a:p>
        </p:txBody>
      </p:sp>
      <p:sp>
        <p:nvSpPr>
          <p:cNvPr id="138243" name="矩形 138242"/>
          <p:cNvSpPr/>
          <p:nvPr/>
        </p:nvSpPr>
        <p:spPr>
          <a:xfrm>
            <a:off x="6182837" y="1988820"/>
            <a:ext cx="23114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平面Q是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正平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面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244" name="矩形 138243"/>
          <p:cNvSpPr/>
          <p:nvPr/>
        </p:nvSpPr>
        <p:spPr>
          <a:xfrm>
            <a:off x="6255227" y="2492375"/>
            <a:ext cx="2311400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平面R是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水平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面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245" name="矩形 138244"/>
          <p:cNvSpPr/>
          <p:nvPr/>
        </p:nvSpPr>
        <p:spPr>
          <a:xfrm>
            <a:off x="35560" y="0"/>
            <a:ext cx="9113520" cy="853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42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试画出下列物体所缺的视图，标出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平面的另两个投影，并判别其空间位置。</a:t>
            </a:r>
          </a:p>
        </p:txBody>
      </p:sp>
      <p:graphicFrame>
        <p:nvGraphicFramePr>
          <p:cNvPr id="138246" name="对象 138245"/>
          <p:cNvGraphicFramePr>
            <a:graphicFrameLocks/>
          </p:cNvGraphicFramePr>
          <p:nvPr/>
        </p:nvGraphicFramePr>
        <p:xfrm>
          <a:off x="4606925" y="3716338"/>
          <a:ext cx="3384550" cy="3028950"/>
        </p:xfrm>
        <a:graphic>
          <a:graphicData uri="http://schemas.openxmlformats.org/presentationml/2006/ole">
            <p:oleObj spid="_x0000_s34817" r:id="rId3" imgW="2800741" imgH="2505425" progId="PBrush">
              <p:embed/>
            </p:oleObj>
          </a:graphicData>
        </a:graphic>
      </p:graphicFrame>
      <p:sp>
        <p:nvSpPr>
          <p:cNvPr id="138247" name="直接连接符 138246"/>
          <p:cNvSpPr/>
          <p:nvPr/>
        </p:nvSpPr>
        <p:spPr>
          <a:xfrm>
            <a:off x="636588" y="3422650"/>
            <a:ext cx="1911350" cy="47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48" name="直接连接符 138247"/>
          <p:cNvSpPr/>
          <p:nvPr/>
        </p:nvSpPr>
        <p:spPr>
          <a:xfrm flipV="1">
            <a:off x="2547938" y="1628775"/>
            <a:ext cx="3175" cy="17938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49" name="直接连接符 138248"/>
          <p:cNvSpPr/>
          <p:nvPr/>
        </p:nvSpPr>
        <p:spPr>
          <a:xfrm flipH="1">
            <a:off x="1727200" y="1628775"/>
            <a:ext cx="820738" cy="15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0" name="直接连接符 138249"/>
          <p:cNvSpPr/>
          <p:nvPr/>
        </p:nvSpPr>
        <p:spPr>
          <a:xfrm flipV="1">
            <a:off x="636588" y="3025775"/>
            <a:ext cx="3175" cy="3968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1" name="直接连接符 138250"/>
          <p:cNvSpPr/>
          <p:nvPr/>
        </p:nvSpPr>
        <p:spPr>
          <a:xfrm flipV="1">
            <a:off x="636588" y="1628775"/>
            <a:ext cx="1090612" cy="13970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2" name="直接连接符 138251"/>
          <p:cNvSpPr/>
          <p:nvPr/>
        </p:nvSpPr>
        <p:spPr>
          <a:xfrm>
            <a:off x="3287713" y="3422650"/>
            <a:ext cx="1457325" cy="47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3" name="直接连接符 138252"/>
          <p:cNvSpPr/>
          <p:nvPr/>
        </p:nvSpPr>
        <p:spPr>
          <a:xfrm flipV="1">
            <a:off x="4745038" y="2574925"/>
            <a:ext cx="1587" cy="84772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4" name="直接连接符 138253"/>
          <p:cNvSpPr/>
          <p:nvPr/>
        </p:nvSpPr>
        <p:spPr>
          <a:xfrm flipH="1">
            <a:off x="3925888" y="2574925"/>
            <a:ext cx="819150" cy="4763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5" name="直接连接符 138254"/>
          <p:cNvSpPr/>
          <p:nvPr/>
        </p:nvSpPr>
        <p:spPr>
          <a:xfrm flipV="1">
            <a:off x="3925888" y="2076450"/>
            <a:ext cx="3175" cy="4984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6" name="直接连接符 138255"/>
          <p:cNvSpPr/>
          <p:nvPr/>
        </p:nvSpPr>
        <p:spPr>
          <a:xfrm>
            <a:off x="3925888" y="2076450"/>
            <a:ext cx="773112" cy="15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7" name="直接连接符 138256"/>
          <p:cNvSpPr/>
          <p:nvPr/>
        </p:nvSpPr>
        <p:spPr>
          <a:xfrm flipV="1">
            <a:off x="4699000" y="1628775"/>
            <a:ext cx="1588" cy="4476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8" name="直接连接符 138257"/>
          <p:cNvSpPr/>
          <p:nvPr/>
        </p:nvSpPr>
        <p:spPr>
          <a:xfrm flipH="1">
            <a:off x="3287713" y="1628775"/>
            <a:ext cx="1411287" cy="15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9" name="直接连接符 138258"/>
          <p:cNvSpPr/>
          <p:nvPr/>
        </p:nvSpPr>
        <p:spPr>
          <a:xfrm flipV="1">
            <a:off x="3287713" y="1628775"/>
            <a:ext cx="3175" cy="179387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0" name="直接连接符 138259"/>
          <p:cNvSpPr/>
          <p:nvPr/>
        </p:nvSpPr>
        <p:spPr>
          <a:xfrm flipH="1">
            <a:off x="1392238" y="2068513"/>
            <a:ext cx="1155700" cy="15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1" name="直接连接符 138260"/>
          <p:cNvSpPr/>
          <p:nvPr/>
        </p:nvSpPr>
        <p:spPr>
          <a:xfrm flipH="1">
            <a:off x="1001713" y="2581275"/>
            <a:ext cx="1546225" cy="15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2" name="直接连接符 138261"/>
          <p:cNvSpPr/>
          <p:nvPr/>
        </p:nvSpPr>
        <p:spPr>
          <a:xfrm>
            <a:off x="3287713" y="3025775"/>
            <a:ext cx="1457325" cy="1588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3" name="直接连接符 138262"/>
          <p:cNvSpPr/>
          <p:nvPr/>
        </p:nvSpPr>
        <p:spPr>
          <a:xfrm flipH="1" flipV="1">
            <a:off x="639763" y="2154238"/>
            <a:ext cx="271462" cy="54927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4" name="直接连接符 138263"/>
          <p:cNvSpPr/>
          <p:nvPr/>
        </p:nvSpPr>
        <p:spPr>
          <a:xfrm flipH="1">
            <a:off x="214313" y="2154238"/>
            <a:ext cx="425450" cy="4762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5" name="直接连接符 138264"/>
          <p:cNvSpPr/>
          <p:nvPr/>
        </p:nvSpPr>
        <p:spPr>
          <a:xfrm>
            <a:off x="4954588" y="2139950"/>
            <a:ext cx="395287" cy="158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6" name="直接连接符 138265"/>
          <p:cNvSpPr/>
          <p:nvPr/>
        </p:nvSpPr>
        <p:spPr>
          <a:xfrm flipH="1">
            <a:off x="4410075" y="2139950"/>
            <a:ext cx="558800" cy="41433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7" name="直接连接符 138266"/>
          <p:cNvSpPr/>
          <p:nvPr/>
        </p:nvSpPr>
        <p:spPr>
          <a:xfrm>
            <a:off x="668338" y="4129088"/>
            <a:ext cx="1911350" cy="15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8" name="直接连接符 138267"/>
          <p:cNvSpPr/>
          <p:nvPr/>
        </p:nvSpPr>
        <p:spPr>
          <a:xfrm>
            <a:off x="2579688" y="4129088"/>
            <a:ext cx="4762" cy="158432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69" name="直接连接符 138268"/>
          <p:cNvSpPr/>
          <p:nvPr/>
        </p:nvSpPr>
        <p:spPr>
          <a:xfrm flipH="1">
            <a:off x="668338" y="5713413"/>
            <a:ext cx="1911350" cy="1587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0" name="直接连接符 138269"/>
          <p:cNvSpPr/>
          <p:nvPr/>
        </p:nvSpPr>
        <p:spPr>
          <a:xfrm flipV="1">
            <a:off x="668338" y="4129088"/>
            <a:ext cx="4762" cy="1584325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1" name="直接连接符 138270"/>
          <p:cNvSpPr/>
          <p:nvPr/>
        </p:nvSpPr>
        <p:spPr>
          <a:xfrm>
            <a:off x="1423988" y="4814888"/>
            <a:ext cx="4762" cy="89852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2" name="直接连接符 138271"/>
          <p:cNvSpPr/>
          <p:nvPr/>
        </p:nvSpPr>
        <p:spPr>
          <a:xfrm>
            <a:off x="1035050" y="4814888"/>
            <a:ext cx="1588" cy="89852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3" name="直接连接符 138272"/>
          <p:cNvSpPr/>
          <p:nvPr/>
        </p:nvSpPr>
        <p:spPr>
          <a:xfrm>
            <a:off x="1035050" y="4814888"/>
            <a:ext cx="388938" cy="1587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4" name="直接连接符 138273"/>
          <p:cNvSpPr/>
          <p:nvPr/>
        </p:nvSpPr>
        <p:spPr>
          <a:xfrm>
            <a:off x="1423988" y="4814888"/>
            <a:ext cx="18732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5" name="直接连接符 138274"/>
          <p:cNvSpPr/>
          <p:nvPr/>
        </p:nvSpPr>
        <p:spPr>
          <a:xfrm>
            <a:off x="1724025" y="4814888"/>
            <a:ext cx="223838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6" name="直接连接符 138275"/>
          <p:cNvSpPr/>
          <p:nvPr/>
        </p:nvSpPr>
        <p:spPr>
          <a:xfrm>
            <a:off x="2058988" y="4814888"/>
            <a:ext cx="223837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7" name="矩形 138276"/>
          <p:cNvSpPr/>
          <p:nvPr/>
        </p:nvSpPr>
        <p:spPr>
          <a:xfrm>
            <a:off x="1473200" y="2765425"/>
            <a:ext cx="536575" cy="427038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＇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78" name="矩形 138277"/>
          <p:cNvSpPr/>
          <p:nvPr/>
        </p:nvSpPr>
        <p:spPr>
          <a:xfrm>
            <a:off x="376238" y="1628775"/>
            <a:ext cx="612775" cy="487363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zh-CN" sz="32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32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＇</a:t>
            </a:r>
            <a:endParaRPr lang="zh-CN" altLang="en-US" sz="32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79" name="矩形 138278"/>
          <p:cNvSpPr/>
          <p:nvPr/>
        </p:nvSpPr>
        <p:spPr>
          <a:xfrm>
            <a:off x="4933950" y="1628775"/>
            <a:ext cx="519113" cy="487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n-US" altLang="en-US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R"</a:t>
            </a:r>
          </a:p>
        </p:txBody>
      </p:sp>
      <p:sp>
        <p:nvSpPr>
          <p:cNvPr id="138280" name="直接连接符 138279"/>
          <p:cNvSpPr/>
          <p:nvPr/>
        </p:nvSpPr>
        <p:spPr>
          <a:xfrm>
            <a:off x="2395538" y="4814888"/>
            <a:ext cx="184150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81" name="矩形 138280"/>
          <p:cNvSpPr/>
          <p:nvPr/>
        </p:nvSpPr>
        <p:spPr>
          <a:xfrm>
            <a:off x="6478588" y="5661025"/>
            <a:ext cx="500062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  <p:sp>
        <p:nvSpPr>
          <p:cNvPr id="138282" name="矩形 138281"/>
          <p:cNvSpPr/>
          <p:nvPr/>
        </p:nvSpPr>
        <p:spPr>
          <a:xfrm>
            <a:off x="5780088" y="4149725"/>
            <a:ext cx="431800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138283" name="矩形 138282"/>
          <p:cNvSpPr/>
          <p:nvPr/>
        </p:nvSpPr>
        <p:spPr>
          <a:xfrm>
            <a:off x="6551613" y="5157788"/>
            <a:ext cx="477837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138284" name="直接连接符 138283"/>
          <p:cNvSpPr/>
          <p:nvPr/>
        </p:nvSpPr>
        <p:spPr>
          <a:xfrm>
            <a:off x="1727200" y="4149725"/>
            <a:ext cx="0" cy="158432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85" name="矩形 138284"/>
          <p:cNvSpPr/>
          <p:nvPr/>
        </p:nvSpPr>
        <p:spPr>
          <a:xfrm>
            <a:off x="935038" y="4221163"/>
            <a:ext cx="431800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138286" name="直接连接符 138285"/>
          <p:cNvSpPr/>
          <p:nvPr/>
        </p:nvSpPr>
        <p:spPr>
          <a:xfrm>
            <a:off x="2159000" y="2565400"/>
            <a:ext cx="935038" cy="15113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87" name="直接连接符 138286"/>
          <p:cNvSpPr/>
          <p:nvPr/>
        </p:nvSpPr>
        <p:spPr>
          <a:xfrm>
            <a:off x="3094038" y="4076700"/>
            <a:ext cx="576262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88" name="矩形 138287"/>
          <p:cNvSpPr/>
          <p:nvPr/>
        </p:nvSpPr>
        <p:spPr>
          <a:xfrm>
            <a:off x="3079750" y="3573463"/>
            <a:ext cx="590550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3200" b="1">
                <a:solidFill>
                  <a:srgbClr val="FF3300"/>
                </a:solidFill>
                <a:latin typeface="Times New Roman" pitchFamily="18" charset="0"/>
                <a:ea typeface="Times New Roman" pitchFamily="18" charset="0"/>
              </a:rPr>
              <a:t>'</a:t>
            </a:r>
          </a:p>
        </p:txBody>
      </p:sp>
      <p:sp>
        <p:nvSpPr>
          <p:cNvPr id="138289" name="矩形 138288"/>
          <p:cNvSpPr/>
          <p:nvPr/>
        </p:nvSpPr>
        <p:spPr>
          <a:xfrm>
            <a:off x="3260725" y="2133600"/>
            <a:ext cx="657225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P"</a:t>
            </a:r>
          </a:p>
        </p:txBody>
      </p:sp>
      <p:sp>
        <p:nvSpPr>
          <p:cNvPr id="138290" name="直接连接符 138289"/>
          <p:cNvSpPr/>
          <p:nvPr/>
        </p:nvSpPr>
        <p:spPr>
          <a:xfrm>
            <a:off x="4751388" y="2781300"/>
            <a:ext cx="360362" cy="50323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91" name="直接连接符 138290"/>
          <p:cNvSpPr/>
          <p:nvPr/>
        </p:nvSpPr>
        <p:spPr>
          <a:xfrm>
            <a:off x="5111750" y="3284538"/>
            <a:ext cx="503238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92" name="矩形 138291"/>
          <p:cNvSpPr/>
          <p:nvPr/>
        </p:nvSpPr>
        <p:spPr>
          <a:xfrm>
            <a:off x="5162550" y="2755900"/>
            <a:ext cx="6572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en-US" sz="2800" b="1">
                <a:solidFill>
                  <a:srgbClr val="FF3300"/>
                </a:solidFill>
                <a:latin typeface="Times New Roman" pitchFamily="18" charset="0"/>
                <a:ea typeface="Times New Roman" pitchFamily="18" charset="0"/>
              </a:rPr>
              <a:t>"</a:t>
            </a:r>
          </a:p>
        </p:txBody>
      </p:sp>
      <p:sp>
        <p:nvSpPr>
          <p:cNvPr id="138293" name="直接连接符 138292"/>
          <p:cNvSpPr/>
          <p:nvPr/>
        </p:nvSpPr>
        <p:spPr>
          <a:xfrm>
            <a:off x="1870075" y="5734050"/>
            <a:ext cx="576263" cy="71913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94" name="直接连接符 138293"/>
          <p:cNvSpPr/>
          <p:nvPr/>
        </p:nvSpPr>
        <p:spPr>
          <a:xfrm>
            <a:off x="2446338" y="6453188"/>
            <a:ext cx="6477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95" name="矩形 138294"/>
          <p:cNvSpPr/>
          <p:nvPr/>
        </p:nvSpPr>
        <p:spPr>
          <a:xfrm>
            <a:off x="1925638" y="4941888"/>
            <a:ext cx="477837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R</a:t>
            </a:r>
            <a:endParaRPr lang="en-US" altLang="en-US" sz="3200" b="1">
              <a:solidFill>
                <a:srgbClr val="FF33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38296" name="矩形 138295"/>
          <p:cNvSpPr/>
          <p:nvPr/>
        </p:nvSpPr>
        <p:spPr>
          <a:xfrm>
            <a:off x="2578100" y="5876925"/>
            <a:ext cx="50006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对象 139265"/>
          <p:cNvGraphicFramePr>
            <a:graphicFrameLocks/>
          </p:cNvGraphicFramePr>
          <p:nvPr/>
        </p:nvGraphicFramePr>
        <p:xfrm>
          <a:off x="5543550" y="4184650"/>
          <a:ext cx="3406775" cy="2398713"/>
        </p:xfrm>
        <a:graphic>
          <a:graphicData uri="http://schemas.openxmlformats.org/presentationml/2006/ole">
            <p:oleObj spid="_x0000_s35841" r:id="rId3" imgW="2542857" imgH="1790476" progId="PBrush">
              <p:embed/>
            </p:oleObj>
          </a:graphicData>
        </a:graphic>
      </p:graphicFrame>
      <p:grpSp>
        <p:nvGrpSpPr>
          <p:cNvPr id="139267" name="组合 139266"/>
          <p:cNvGrpSpPr/>
          <p:nvPr/>
        </p:nvGrpSpPr>
        <p:grpSpPr>
          <a:xfrm>
            <a:off x="1293813" y="4392613"/>
            <a:ext cx="2574925" cy="1484312"/>
            <a:chOff x="793" y="2767"/>
            <a:chExt cx="1622" cy="935"/>
          </a:xfrm>
        </p:grpSpPr>
        <p:sp>
          <p:nvSpPr>
            <p:cNvPr id="139268" name="直接连接符 139267"/>
            <p:cNvSpPr>
              <a:spLocks noChangeAspect="1"/>
            </p:cNvSpPr>
            <p:nvPr/>
          </p:nvSpPr>
          <p:spPr>
            <a:xfrm>
              <a:off x="1283" y="2767"/>
              <a:ext cx="3" cy="32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69" name="直接连接符 139268"/>
            <p:cNvSpPr>
              <a:spLocks noChangeAspect="1"/>
            </p:cNvSpPr>
            <p:nvPr/>
          </p:nvSpPr>
          <p:spPr>
            <a:xfrm flipH="1">
              <a:off x="793" y="3088"/>
              <a:ext cx="490" cy="39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0" name="直接连接符 139269"/>
            <p:cNvSpPr>
              <a:spLocks noChangeAspect="1"/>
            </p:cNvSpPr>
            <p:nvPr/>
          </p:nvSpPr>
          <p:spPr>
            <a:xfrm flipV="1">
              <a:off x="793" y="2767"/>
              <a:ext cx="3" cy="71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1" name="直接连接符 139270"/>
            <p:cNvSpPr>
              <a:spLocks noChangeAspect="1"/>
            </p:cNvSpPr>
            <p:nvPr/>
          </p:nvSpPr>
          <p:spPr>
            <a:xfrm>
              <a:off x="793" y="2767"/>
              <a:ext cx="490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2" name="直接连接符 139271"/>
            <p:cNvSpPr>
              <a:spLocks noChangeAspect="1"/>
            </p:cNvSpPr>
            <p:nvPr/>
          </p:nvSpPr>
          <p:spPr>
            <a:xfrm>
              <a:off x="1283" y="3088"/>
              <a:ext cx="585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3" name="直接连接符 139272"/>
            <p:cNvSpPr>
              <a:spLocks noChangeAspect="1"/>
            </p:cNvSpPr>
            <p:nvPr/>
          </p:nvSpPr>
          <p:spPr>
            <a:xfrm flipH="1">
              <a:off x="1283" y="2767"/>
              <a:ext cx="585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4" name="直接连接符 139273"/>
            <p:cNvSpPr>
              <a:spLocks noChangeAspect="1"/>
            </p:cNvSpPr>
            <p:nvPr/>
          </p:nvSpPr>
          <p:spPr>
            <a:xfrm>
              <a:off x="1868" y="2767"/>
              <a:ext cx="3" cy="32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5" name="直接连接符 139274"/>
            <p:cNvSpPr>
              <a:spLocks noChangeAspect="1"/>
            </p:cNvSpPr>
            <p:nvPr/>
          </p:nvSpPr>
          <p:spPr>
            <a:xfrm>
              <a:off x="1868" y="3265"/>
              <a:ext cx="544" cy="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6" name="直接连接符 139275"/>
            <p:cNvSpPr>
              <a:spLocks noChangeAspect="1"/>
            </p:cNvSpPr>
            <p:nvPr/>
          </p:nvSpPr>
          <p:spPr>
            <a:xfrm flipV="1">
              <a:off x="2412" y="3265"/>
              <a:ext cx="3" cy="43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7" name="直接连接符 139276"/>
            <p:cNvSpPr>
              <a:spLocks noChangeAspect="1"/>
            </p:cNvSpPr>
            <p:nvPr/>
          </p:nvSpPr>
          <p:spPr>
            <a:xfrm flipH="1">
              <a:off x="793" y="3699"/>
              <a:ext cx="1619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8" name="直接连接符 139277"/>
            <p:cNvSpPr>
              <a:spLocks noChangeAspect="1"/>
            </p:cNvSpPr>
            <p:nvPr/>
          </p:nvSpPr>
          <p:spPr>
            <a:xfrm flipV="1">
              <a:off x="793" y="3484"/>
              <a:ext cx="3" cy="21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9" name="直接连接符 139278"/>
            <p:cNvSpPr>
              <a:spLocks noChangeAspect="1"/>
            </p:cNvSpPr>
            <p:nvPr/>
          </p:nvSpPr>
          <p:spPr>
            <a:xfrm>
              <a:off x="1868" y="3088"/>
              <a:ext cx="3" cy="177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0" name="直接连接符 139279"/>
            <p:cNvSpPr>
              <a:spLocks noChangeAspect="1"/>
            </p:cNvSpPr>
            <p:nvPr/>
          </p:nvSpPr>
          <p:spPr>
            <a:xfrm>
              <a:off x="2412" y="2767"/>
              <a:ext cx="3" cy="4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1" name="直接连接符 139280"/>
            <p:cNvSpPr>
              <a:spLocks noChangeAspect="1"/>
            </p:cNvSpPr>
            <p:nvPr/>
          </p:nvSpPr>
          <p:spPr>
            <a:xfrm flipH="1">
              <a:off x="1868" y="2767"/>
              <a:ext cx="544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2" name="直接连接符 139281"/>
            <p:cNvSpPr>
              <a:spLocks noChangeAspect="1"/>
            </p:cNvSpPr>
            <p:nvPr/>
          </p:nvSpPr>
          <p:spPr>
            <a:xfrm>
              <a:off x="1283" y="2767"/>
              <a:ext cx="3" cy="321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3" name="直接连接符 139282"/>
            <p:cNvSpPr>
              <a:spLocks noChangeAspect="1"/>
            </p:cNvSpPr>
            <p:nvPr/>
          </p:nvSpPr>
          <p:spPr>
            <a:xfrm flipH="1">
              <a:off x="793" y="3088"/>
              <a:ext cx="490" cy="396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4" name="直接连接符 139283"/>
            <p:cNvSpPr>
              <a:spLocks noChangeAspect="1"/>
            </p:cNvSpPr>
            <p:nvPr/>
          </p:nvSpPr>
          <p:spPr>
            <a:xfrm flipV="1">
              <a:off x="793" y="2767"/>
              <a:ext cx="3" cy="71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5" name="直接连接符 139284"/>
            <p:cNvSpPr>
              <a:spLocks noChangeAspect="1"/>
            </p:cNvSpPr>
            <p:nvPr/>
          </p:nvSpPr>
          <p:spPr>
            <a:xfrm>
              <a:off x="793" y="2767"/>
              <a:ext cx="490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6" name="直接连接符 139285"/>
            <p:cNvSpPr>
              <a:spLocks noChangeAspect="1"/>
            </p:cNvSpPr>
            <p:nvPr/>
          </p:nvSpPr>
          <p:spPr>
            <a:xfrm>
              <a:off x="1283" y="3088"/>
              <a:ext cx="585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7" name="直接连接符 139286"/>
            <p:cNvSpPr>
              <a:spLocks noChangeAspect="1"/>
            </p:cNvSpPr>
            <p:nvPr/>
          </p:nvSpPr>
          <p:spPr>
            <a:xfrm flipH="1">
              <a:off x="1283" y="2767"/>
              <a:ext cx="585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8" name="直接连接符 139287"/>
            <p:cNvSpPr>
              <a:spLocks noChangeAspect="1"/>
            </p:cNvSpPr>
            <p:nvPr/>
          </p:nvSpPr>
          <p:spPr>
            <a:xfrm>
              <a:off x="1868" y="2767"/>
              <a:ext cx="3" cy="321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9" name="直接连接符 139288"/>
            <p:cNvSpPr>
              <a:spLocks noChangeAspect="1"/>
            </p:cNvSpPr>
            <p:nvPr/>
          </p:nvSpPr>
          <p:spPr>
            <a:xfrm>
              <a:off x="1868" y="3265"/>
              <a:ext cx="544" cy="4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0" name="直接连接符 139289"/>
            <p:cNvSpPr>
              <a:spLocks noChangeAspect="1"/>
            </p:cNvSpPr>
            <p:nvPr/>
          </p:nvSpPr>
          <p:spPr>
            <a:xfrm flipV="1">
              <a:off x="2412" y="3265"/>
              <a:ext cx="3" cy="43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1" name="直接连接符 139290"/>
            <p:cNvSpPr>
              <a:spLocks noChangeAspect="1"/>
            </p:cNvSpPr>
            <p:nvPr/>
          </p:nvSpPr>
          <p:spPr>
            <a:xfrm flipH="1">
              <a:off x="793" y="3699"/>
              <a:ext cx="1619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2" name="直接连接符 139291"/>
            <p:cNvSpPr>
              <a:spLocks noChangeAspect="1"/>
            </p:cNvSpPr>
            <p:nvPr/>
          </p:nvSpPr>
          <p:spPr>
            <a:xfrm flipV="1">
              <a:off x="793" y="3484"/>
              <a:ext cx="3" cy="21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3" name="直接连接符 139292"/>
            <p:cNvSpPr>
              <a:spLocks noChangeAspect="1"/>
            </p:cNvSpPr>
            <p:nvPr/>
          </p:nvSpPr>
          <p:spPr>
            <a:xfrm>
              <a:off x="1868" y="3088"/>
              <a:ext cx="3" cy="17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4" name="直接连接符 139293"/>
            <p:cNvSpPr>
              <a:spLocks noChangeAspect="1"/>
            </p:cNvSpPr>
            <p:nvPr/>
          </p:nvSpPr>
          <p:spPr>
            <a:xfrm>
              <a:off x="2412" y="2767"/>
              <a:ext cx="3" cy="498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5" name="直接连接符 139294"/>
            <p:cNvSpPr>
              <a:spLocks noChangeAspect="1"/>
            </p:cNvSpPr>
            <p:nvPr/>
          </p:nvSpPr>
          <p:spPr>
            <a:xfrm flipH="1">
              <a:off x="1868" y="2767"/>
              <a:ext cx="544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296" name="组合 139295"/>
          <p:cNvGrpSpPr/>
          <p:nvPr/>
        </p:nvGrpSpPr>
        <p:grpSpPr>
          <a:xfrm>
            <a:off x="1293813" y="1703388"/>
            <a:ext cx="5111750" cy="1630362"/>
            <a:chOff x="793" y="1073"/>
            <a:chExt cx="3220" cy="1027"/>
          </a:xfrm>
        </p:grpSpPr>
        <p:sp>
          <p:nvSpPr>
            <p:cNvPr id="139297" name="直接连接符 139296"/>
            <p:cNvSpPr>
              <a:spLocks noChangeAspect="1"/>
            </p:cNvSpPr>
            <p:nvPr/>
          </p:nvSpPr>
          <p:spPr>
            <a:xfrm>
              <a:off x="1868" y="1073"/>
              <a:ext cx="3" cy="29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8" name="直接连接符 139297"/>
            <p:cNvSpPr>
              <a:spLocks noChangeAspect="1"/>
            </p:cNvSpPr>
            <p:nvPr/>
          </p:nvSpPr>
          <p:spPr>
            <a:xfrm>
              <a:off x="1868" y="1367"/>
              <a:ext cx="544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9" name="直接连接符 139298"/>
            <p:cNvSpPr>
              <a:spLocks noChangeAspect="1"/>
            </p:cNvSpPr>
            <p:nvPr/>
          </p:nvSpPr>
          <p:spPr>
            <a:xfrm flipH="1">
              <a:off x="793" y="1073"/>
              <a:ext cx="490" cy="6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0" name="直接连接符 139299"/>
            <p:cNvSpPr>
              <a:spLocks noChangeAspect="1"/>
            </p:cNvSpPr>
            <p:nvPr/>
          </p:nvSpPr>
          <p:spPr>
            <a:xfrm>
              <a:off x="1283" y="1073"/>
              <a:ext cx="585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1" name="直接连接符 139300"/>
            <p:cNvSpPr>
              <a:spLocks noChangeAspect="1"/>
            </p:cNvSpPr>
            <p:nvPr/>
          </p:nvSpPr>
          <p:spPr>
            <a:xfrm flipV="1">
              <a:off x="2412" y="1367"/>
              <a:ext cx="3" cy="73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2" name="直接连接符 139301"/>
            <p:cNvSpPr>
              <a:spLocks noChangeAspect="1"/>
            </p:cNvSpPr>
            <p:nvPr/>
          </p:nvSpPr>
          <p:spPr>
            <a:xfrm flipV="1">
              <a:off x="793" y="1735"/>
              <a:ext cx="3" cy="3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3" name="直接连接符 139302"/>
            <p:cNvSpPr>
              <a:spLocks noChangeAspect="1"/>
            </p:cNvSpPr>
            <p:nvPr/>
          </p:nvSpPr>
          <p:spPr>
            <a:xfrm flipH="1">
              <a:off x="793" y="2097"/>
              <a:ext cx="1619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4" name="直接连接符 139303"/>
            <p:cNvSpPr>
              <a:spLocks noChangeAspect="1"/>
            </p:cNvSpPr>
            <p:nvPr/>
          </p:nvSpPr>
          <p:spPr>
            <a:xfrm flipH="1">
              <a:off x="3115" y="2097"/>
              <a:ext cx="898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5" name="直接连接符 139304"/>
            <p:cNvSpPr>
              <a:spLocks noChangeAspect="1"/>
            </p:cNvSpPr>
            <p:nvPr/>
          </p:nvSpPr>
          <p:spPr>
            <a:xfrm flipH="1">
              <a:off x="3115" y="1735"/>
              <a:ext cx="691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6" name="直接连接符 139305"/>
            <p:cNvSpPr>
              <a:spLocks noChangeAspect="1"/>
            </p:cNvSpPr>
            <p:nvPr/>
          </p:nvSpPr>
          <p:spPr>
            <a:xfrm flipH="1" flipV="1">
              <a:off x="3806" y="1735"/>
              <a:ext cx="207" cy="3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7" name="直接连接符 139306"/>
            <p:cNvSpPr>
              <a:spLocks noChangeAspect="1"/>
            </p:cNvSpPr>
            <p:nvPr/>
          </p:nvSpPr>
          <p:spPr>
            <a:xfrm flipV="1">
              <a:off x="3115" y="1735"/>
              <a:ext cx="4" cy="3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8" name="直接连接符 139307"/>
            <p:cNvSpPr>
              <a:spLocks noChangeAspect="1"/>
            </p:cNvSpPr>
            <p:nvPr/>
          </p:nvSpPr>
          <p:spPr>
            <a:xfrm>
              <a:off x="3115" y="1073"/>
              <a:ext cx="309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9" name="直接连接符 139308"/>
            <p:cNvSpPr>
              <a:spLocks noChangeAspect="1"/>
            </p:cNvSpPr>
            <p:nvPr/>
          </p:nvSpPr>
          <p:spPr>
            <a:xfrm>
              <a:off x="3424" y="1073"/>
              <a:ext cx="382" cy="6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0" name="直接连接符 139309"/>
            <p:cNvSpPr>
              <a:spLocks noChangeAspect="1"/>
            </p:cNvSpPr>
            <p:nvPr/>
          </p:nvSpPr>
          <p:spPr>
            <a:xfrm flipV="1">
              <a:off x="3115" y="1073"/>
              <a:ext cx="4" cy="6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1" name="直接连接符 139310"/>
            <p:cNvSpPr>
              <a:spLocks noChangeAspect="1"/>
            </p:cNvSpPr>
            <p:nvPr/>
          </p:nvSpPr>
          <p:spPr>
            <a:xfrm flipH="1">
              <a:off x="3540" y="1367"/>
              <a:ext cx="55" cy="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2" name="直接连接符 139311"/>
            <p:cNvSpPr>
              <a:spLocks noChangeAspect="1"/>
            </p:cNvSpPr>
            <p:nvPr/>
          </p:nvSpPr>
          <p:spPr>
            <a:xfrm flipH="1">
              <a:off x="3470" y="1367"/>
              <a:ext cx="47" cy="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3" name="直接连接符 139312"/>
            <p:cNvSpPr>
              <a:spLocks noChangeAspect="1"/>
            </p:cNvSpPr>
            <p:nvPr/>
          </p:nvSpPr>
          <p:spPr>
            <a:xfrm flipH="1">
              <a:off x="3401" y="1367"/>
              <a:ext cx="46" cy="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4" name="直接连接符 139313"/>
            <p:cNvSpPr>
              <a:spLocks noChangeAspect="1"/>
            </p:cNvSpPr>
            <p:nvPr/>
          </p:nvSpPr>
          <p:spPr>
            <a:xfrm flipH="1">
              <a:off x="3332" y="1367"/>
              <a:ext cx="46" cy="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5" name="直接连接符 139314"/>
            <p:cNvSpPr>
              <a:spLocks noChangeAspect="1"/>
            </p:cNvSpPr>
            <p:nvPr/>
          </p:nvSpPr>
          <p:spPr>
            <a:xfrm flipH="1">
              <a:off x="3263" y="1367"/>
              <a:ext cx="46" cy="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6" name="直接连接符 139315"/>
            <p:cNvSpPr>
              <a:spLocks noChangeAspect="1"/>
            </p:cNvSpPr>
            <p:nvPr/>
          </p:nvSpPr>
          <p:spPr>
            <a:xfrm flipH="1">
              <a:off x="3198" y="1367"/>
              <a:ext cx="42" cy="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7" name="直接连接符 139316"/>
            <p:cNvSpPr>
              <a:spLocks noChangeAspect="1"/>
            </p:cNvSpPr>
            <p:nvPr/>
          </p:nvSpPr>
          <p:spPr>
            <a:xfrm flipH="1">
              <a:off x="3115" y="1367"/>
              <a:ext cx="60" cy="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8" name="直接连接符 139317"/>
            <p:cNvSpPr>
              <a:spLocks noChangeAspect="1"/>
            </p:cNvSpPr>
            <p:nvPr/>
          </p:nvSpPr>
          <p:spPr>
            <a:xfrm>
              <a:off x="1868" y="1073"/>
              <a:ext cx="3" cy="294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9" name="直接连接符 139318"/>
            <p:cNvSpPr>
              <a:spLocks noChangeAspect="1"/>
            </p:cNvSpPr>
            <p:nvPr/>
          </p:nvSpPr>
          <p:spPr>
            <a:xfrm>
              <a:off x="1868" y="1367"/>
              <a:ext cx="544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0" name="直接连接符 139319"/>
            <p:cNvSpPr>
              <a:spLocks noChangeAspect="1"/>
            </p:cNvSpPr>
            <p:nvPr/>
          </p:nvSpPr>
          <p:spPr>
            <a:xfrm flipH="1">
              <a:off x="793" y="1073"/>
              <a:ext cx="490" cy="6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1" name="直接连接符 139320"/>
            <p:cNvSpPr>
              <a:spLocks noChangeAspect="1"/>
            </p:cNvSpPr>
            <p:nvPr/>
          </p:nvSpPr>
          <p:spPr>
            <a:xfrm>
              <a:off x="1283" y="1073"/>
              <a:ext cx="585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2" name="直接连接符 139321"/>
            <p:cNvSpPr>
              <a:spLocks noChangeAspect="1"/>
            </p:cNvSpPr>
            <p:nvPr/>
          </p:nvSpPr>
          <p:spPr>
            <a:xfrm flipV="1">
              <a:off x="2412" y="1367"/>
              <a:ext cx="3" cy="73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3" name="直接连接符 139322"/>
            <p:cNvSpPr>
              <a:spLocks noChangeAspect="1"/>
            </p:cNvSpPr>
            <p:nvPr/>
          </p:nvSpPr>
          <p:spPr>
            <a:xfrm flipV="1">
              <a:off x="793" y="1735"/>
              <a:ext cx="3" cy="3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4" name="直接连接符 139323"/>
            <p:cNvSpPr>
              <a:spLocks noChangeAspect="1"/>
            </p:cNvSpPr>
            <p:nvPr/>
          </p:nvSpPr>
          <p:spPr>
            <a:xfrm flipH="1">
              <a:off x="793" y="2097"/>
              <a:ext cx="1619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5" name="直接连接符 139324"/>
            <p:cNvSpPr>
              <a:spLocks noChangeAspect="1"/>
            </p:cNvSpPr>
            <p:nvPr/>
          </p:nvSpPr>
          <p:spPr>
            <a:xfrm flipH="1">
              <a:off x="3115" y="2097"/>
              <a:ext cx="898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6" name="直接连接符 139325"/>
            <p:cNvSpPr>
              <a:spLocks noChangeAspect="1"/>
            </p:cNvSpPr>
            <p:nvPr/>
          </p:nvSpPr>
          <p:spPr>
            <a:xfrm flipH="1">
              <a:off x="3115" y="1735"/>
              <a:ext cx="691" cy="3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7" name="直接连接符 139326"/>
            <p:cNvSpPr>
              <a:spLocks noChangeAspect="1"/>
            </p:cNvSpPr>
            <p:nvPr/>
          </p:nvSpPr>
          <p:spPr>
            <a:xfrm flipH="1" flipV="1">
              <a:off x="3806" y="1735"/>
              <a:ext cx="207" cy="36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8" name="直接连接符 139327"/>
            <p:cNvSpPr>
              <a:spLocks noChangeAspect="1"/>
            </p:cNvSpPr>
            <p:nvPr/>
          </p:nvSpPr>
          <p:spPr>
            <a:xfrm flipV="1">
              <a:off x="3115" y="1735"/>
              <a:ext cx="4" cy="3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29" name="直接连接符 139328"/>
            <p:cNvSpPr>
              <a:spLocks noChangeAspect="1"/>
            </p:cNvSpPr>
            <p:nvPr/>
          </p:nvSpPr>
          <p:spPr>
            <a:xfrm>
              <a:off x="3115" y="1073"/>
              <a:ext cx="309" cy="3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30" name="直接连接符 139329"/>
            <p:cNvSpPr>
              <a:spLocks noChangeAspect="1"/>
            </p:cNvSpPr>
            <p:nvPr/>
          </p:nvSpPr>
          <p:spPr>
            <a:xfrm>
              <a:off x="3424" y="1073"/>
              <a:ext cx="382" cy="662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31" name="直接连接符 139330"/>
            <p:cNvSpPr>
              <a:spLocks noChangeAspect="1"/>
            </p:cNvSpPr>
            <p:nvPr/>
          </p:nvSpPr>
          <p:spPr>
            <a:xfrm flipV="1">
              <a:off x="3115" y="1073"/>
              <a:ext cx="4" cy="66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332" name="矩形 139331"/>
          <p:cNvSpPr/>
          <p:nvPr/>
        </p:nvSpPr>
        <p:spPr>
          <a:xfrm>
            <a:off x="0" y="260350"/>
            <a:ext cx="8065135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46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根据已知物体的两个投影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补画第三个投影。</a:t>
            </a:r>
            <a:endParaRPr lang="zh-CN" altLang="en-US" sz="280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组合 140289"/>
          <p:cNvGrpSpPr/>
          <p:nvPr/>
        </p:nvGrpSpPr>
        <p:grpSpPr>
          <a:xfrm>
            <a:off x="468313" y="685800"/>
            <a:ext cx="5029200" cy="5334000"/>
            <a:chOff x="576" y="192"/>
            <a:chExt cx="3168" cy="3360"/>
          </a:xfrm>
        </p:grpSpPr>
        <p:sp>
          <p:nvSpPr>
            <p:cNvPr id="140291" name="任意多边形 140290"/>
            <p:cNvSpPr/>
            <p:nvPr/>
          </p:nvSpPr>
          <p:spPr>
            <a:xfrm>
              <a:off x="576" y="2166"/>
              <a:ext cx="1363" cy="693"/>
            </a:xfrm>
            <a:custGeom>
              <a:avLst/>
              <a:gdLst/>
              <a:ahLst/>
              <a:cxnLst/>
              <a:rect l="0" t="0" r="0" b="0"/>
              <a:pathLst>
                <a:path w="5390" h="2671">
                  <a:moveTo>
                    <a:pt x="0" y="2671"/>
                  </a:moveTo>
                  <a:lnTo>
                    <a:pt x="0" y="0"/>
                  </a:lnTo>
                  <a:lnTo>
                    <a:pt x="5389" y="0"/>
                  </a:lnTo>
                  <a:lnTo>
                    <a:pt x="5389" y="857"/>
                  </a:lnTo>
                  <a:lnTo>
                    <a:pt x="5390" y="857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2" name="任意多边形 140291"/>
            <p:cNvSpPr/>
            <p:nvPr/>
          </p:nvSpPr>
          <p:spPr>
            <a:xfrm>
              <a:off x="1014" y="2390"/>
              <a:ext cx="925" cy="210"/>
            </a:xfrm>
            <a:custGeom>
              <a:avLst/>
              <a:gdLst/>
              <a:ahLst/>
              <a:cxnLst/>
              <a:rect l="0" t="0" r="0" b="0"/>
              <a:pathLst>
                <a:path w="3659" h="809">
                  <a:moveTo>
                    <a:pt x="3659" y="0"/>
                  </a:moveTo>
                  <a:lnTo>
                    <a:pt x="0" y="809"/>
                  </a:lnTo>
                  <a:lnTo>
                    <a:pt x="1" y="809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3" name="任意多边形 140292"/>
            <p:cNvSpPr/>
            <p:nvPr/>
          </p:nvSpPr>
          <p:spPr>
            <a:xfrm>
              <a:off x="1014" y="2600"/>
              <a:ext cx="2" cy="259"/>
            </a:xfrm>
            <a:custGeom>
              <a:avLst/>
              <a:gdLst/>
              <a:ahLst/>
              <a:cxnLst/>
              <a:rect l="0" t="0" r="0" b="0"/>
              <a:pathLst>
                <a:path w="1" h="1005">
                  <a:moveTo>
                    <a:pt x="0" y="0"/>
                  </a:moveTo>
                  <a:lnTo>
                    <a:pt x="0" y="1005"/>
                  </a:lnTo>
                  <a:lnTo>
                    <a:pt x="1" y="1005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4" name="任意多边形 140293"/>
            <p:cNvSpPr/>
            <p:nvPr/>
          </p:nvSpPr>
          <p:spPr>
            <a:xfrm>
              <a:off x="576" y="2859"/>
              <a:ext cx="1363" cy="693"/>
            </a:xfrm>
            <a:custGeom>
              <a:avLst/>
              <a:gdLst/>
              <a:ahLst/>
              <a:cxnLst/>
              <a:rect l="0" t="0" r="0" b="0"/>
              <a:pathLst>
                <a:path w="5390" h="2670">
                  <a:moveTo>
                    <a:pt x="0" y="0"/>
                  </a:moveTo>
                  <a:lnTo>
                    <a:pt x="0" y="2670"/>
                  </a:lnTo>
                  <a:lnTo>
                    <a:pt x="5389" y="2670"/>
                  </a:lnTo>
                  <a:lnTo>
                    <a:pt x="5389" y="1813"/>
                  </a:lnTo>
                  <a:lnTo>
                    <a:pt x="5390" y="1813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5" name="任意多边形 140294"/>
            <p:cNvSpPr/>
            <p:nvPr/>
          </p:nvSpPr>
          <p:spPr>
            <a:xfrm>
              <a:off x="1014" y="3120"/>
              <a:ext cx="925" cy="210"/>
            </a:xfrm>
            <a:custGeom>
              <a:avLst/>
              <a:gdLst/>
              <a:ahLst/>
              <a:cxnLst/>
              <a:rect l="0" t="0" r="0" b="0"/>
              <a:pathLst>
                <a:path w="3659" h="809">
                  <a:moveTo>
                    <a:pt x="3659" y="80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6" name="任意多边形 140295"/>
            <p:cNvSpPr/>
            <p:nvPr/>
          </p:nvSpPr>
          <p:spPr>
            <a:xfrm>
              <a:off x="1014" y="2859"/>
              <a:ext cx="2" cy="261"/>
            </a:xfrm>
            <a:custGeom>
              <a:avLst/>
              <a:gdLst/>
              <a:ahLst/>
              <a:cxnLst/>
              <a:rect l="0" t="0" r="0" b="0"/>
              <a:pathLst>
                <a:path w="1" h="1004">
                  <a:moveTo>
                    <a:pt x="0" y="10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7" name="任意多边形 140296"/>
            <p:cNvSpPr/>
            <p:nvPr/>
          </p:nvSpPr>
          <p:spPr>
            <a:xfrm>
              <a:off x="576" y="1170"/>
              <a:ext cx="2" cy="665"/>
            </a:xfrm>
            <a:custGeom>
              <a:avLst/>
              <a:gdLst/>
              <a:ahLst/>
              <a:cxnLst/>
              <a:rect l="0" t="0" r="0" b="0"/>
              <a:pathLst>
                <a:path w="1" h="2566">
                  <a:moveTo>
                    <a:pt x="0" y="256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8" name="任意多边形 140297"/>
            <p:cNvSpPr/>
            <p:nvPr/>
          </p:nvSpPr>
          <p:spPr>
            <a:xfrm>
              <a:off x="1939" y="192"/>
              <a:ext cx="2" cy="1643"/>
            </a:xfrm>
            <a:custGeom>
              <a:avLst/>
              <a:gdLst/>
              <a:ahLst/>
              <a:cxnLst/>
              <a:rect l="0" t="0" r="0" b="0"/>
              <a:pathLst>
                <a:path w="1" h="6329">
                  <a:moveTo>
                    <a:pt x="0" y="632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9" name="任意多边形 140298"/>
            <p:cNvSpPr/>
            <p:nvPr/>
          </p:nvSpPr>
          <p:spPr>
            <a:xfrm>
              <a:off x="576" y="1835"/>
              <a:ext cx="1363" cy="2"/>
            </a:xfrm>
            <a:custGeom>
              <a:avLst/>
              <a:gdLst/>
              <a:ahLst/>
              <a:cxnLst/>
              <a:rect l="0" t="0" r="0" b="0"/>
              <a:pathLst>
                <a:path w="5390">
                  <a:moveTo>
                    <a:pt x="0" y="0"/>
                  </a:moveTo>
                  <a:lnTo>
                    <a:pt x="5389" y="0"/>
                  </a:lnTo>
                  <a:lnTo>
                    <a:pt x="5390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0" name="任意多边形 140299"/>
            <p:cNvSpPr/>
            <p:nvPr/>
          </p:nvSpPr>
          <p:spPr>
            <a:xfrm>
              <a:off x="576" y="192"/>
              <a:ext cx="1363" cy="978"/>
            </a:xfrm>
            <a:custGeom>
              <a:avLst/>
              <a:gdLst/>
              <a:ahLst/>
              <a:cxnLst/>
              <a:rect l="0" t="0" r="0" b="0"/>
              <a:pathLst>
                <a:path w="5390" h="3763">
                  <a:moveTo>
                    <a:pt x="0" y="3763"/>
                  </a:moveTo>
                  <a:lnTo>
                    <a:pt x="5389" y="0"/>
                  </a:lnTo>
                  <a:lnTo>
                    <a:pt x="5390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1" name="任意多边形 140300"/>
            <p:cNvSpPr/>
            <p:nvPr/>
          </p:nvSpPr>
          <p:spPr>
            <a:xfrm>
              <a:off x="1014" y="855"/>
              <a:ext cx="2" cy="107"/>
            </a:xfrm>
            <a:custGeom>
              <a:avLst/>
              <a:gdLst/>
              <a:ahLst/>
              <a:cxnLst/>
              <a:rect l="0" t="0" r="0" b="0"/>
              <a:pathLst>
                <a:path w="1" h="411">
                  <a:moveTo>
                    <a:pt x="0" y="0"/>
                  </a:moveTo>
                  <a:lnTo>
                    <a:pt x="0" y="411"/>
                  </a:lnTo>
                  <a:lnTo>
                    <a:pt x="1" y="411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2" name="任意多边形 140301"/>
            <p:cNvSpPr/>
            <p:nvPr/>
          </p:nvSpPr>
          <p:spPr>
            <a:xfrm>
              <a:off x="1014" y="1020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3" name="任意多边形 140302"/>
            <p:cNvSpPr/>
            <p:nvPr/>
          </p:nvSpPr>
          <p:spPr>
            <a:xfrm>
              <a:off x="1014" y="1198"/>
              <a:ext cx="2" cy="116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4" name="任意多边形 140303"/>
            <p:cNvSpPr/>
            <p:nvPr/>
          </p:nvSpPr>
          <p:spPr>
            <a:xfrm>
              <a:off x="1014" y="1375"/>
              <a:ext cx="2" cy="117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5" name="任意多边形 140304"/>
            <p:cNvSpPr/>
            <p:nvPr/>
          </p:nvSpPr>
          <p:spPr>
            <a:xfrm>
              <a:off x="1014" y="1550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6" name="任意多边形 140305"/>
            <p:cNvSpPr/>
            <p:nvPr/>
          </p:nvSpPr>
          <p:spPr>
            <a:xfrm>
              <a:off x="1014" y="1727"/>
              <a:ext cx="2" cy="108"/>
            </a:xfrm>
            <a:custGeom>
              <a:avLst/>
              <a:gdLst/>
              <a:ahLst/>
              <a:cxnLst/>
              <a:rect l="0" t="0" r="0" b="0"/>
              <a:pathLst>
                <a:path w="1" h="410">
                  <a:moveTo>
                    <a:pt x="0" y="0"/>
                  </a:moveTo>
                  <a:lnTo>
                    <a:pt x="0" y="410"/>
                  </a:lnTo>
                  <a:lnTo>
                    <a:pt x="1" y="41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7" name="任意多边形 140306"/>
            <p:cNvSpPr/>
            <p:nvPr/>
          </p:nvSpPr>
          <p:spPr>
            <a:xfrm>
              <a:off x="2379" y="1835"/>
              <a:ext cx="1363" cy="2"/>
            </a:xfrm>
            <a:custGeom>
              <a:avLst/>
              <a:gdLst/>
              <a:ahLst/>
              <a:cxnLst/>
              <a:rect l="0" t="0" r="0" b="0"/>
              <a:pathLst>
                <a:path w="5390">
                  <a:moveTo>
                    <a:pt x="0" y="0"/>
                  </a:moveTo>
                  <a:lnTo>
                    <a:pt x="5389" y="0"/>
                  </a:lnTo>
                  <a:lnTo>
                    <a:pt x="539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8" name="任意多边形 140307"/>
            <p:cNvSpPr/>
            <p:nvPr/>
          </p:nvSpPr>
          <p:spPr>
            <a:xfrm>
              <a:off x="2595" y="192"/>
              <a:ext cx="205" cy="663"/>
            </a:xfrm>
            <a:custGeom>
              <a:avLst/>
              <a:gdLst/>
              <a:ahLst/>
              <a:cxnLst/>
              <a:rect l="0" t="0" r="0" b="0"/>
              <a:pathLst>
                <a:path w="809" h="2554">
                  <a:moveTo>
                    <a:pt x="0" y="0"/>
                  </a:moveTo>
                  <a:lnTo>
                    <a:pt x="808" y="2554"/>
                  </a:lnTo>
                  <a:lnTo>
                    <a:pt x="809" y="2554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9" name="任意多边形 140308"/>
            <p:cNvSpPr/>
            <p:nvPr/>
          </p:nvSpPr>
          <p:spPr>
            <a:xfrm>
              <a:off x="2798" y="855"/>
              <a:ext cx="511" cy="2"/>
            </a:xfrm>
            <a:custGeom>
              <a:avLst/>
              <a:gdLst/>
              <a:ahLst/>
              <a:cxnLst/>
              <a:rect l="0" t="0" r="0" b="0"/>
              <a:pathLst>
                <a:path w="2008">
                  <a:moveTo>
                    <a:pt x="0" y="0"/>
                  </a:moveTo>
                  <a:lnTo>
                    <a:pt x="2007" y="0"/>
                  </a:lnTo>
                  <a:lnTo>
                    <a:pt x="2008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0" name="任意多边形 140309"/>
            <p:cNvSpPr/>
            <p:nvPr/>
          </p:nvSpPr>
          <p:spPr>
            <a:xfrm>
              <a:off x="3306" y="192"/>
              <a:ext cx="206" cy="663"/>
            </a:xfrm>
            <a:custGeom>
              <a:avLst/>
              <a:gdLst/>
              <a:ahLst/>
              <a:cxnLst/>
              <a:rect l="0" t="0" r="0" b="0"/>
              <a:pathLst>
                <a:path w="809" h="2554">
                  <a:moveTo>
                    <a:pt x="0" y="2554"/>
                  </a:moveTo>
                  <a:lnTo>
                    <a:pt x="808" y="0"/>
                  </a:lnTo>
                  <a:lnTo>
                    <a:pt x="809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1" name="任意多边形 140310"/>
            <p:cNvSpPr/>
            <p:nvPr/>
          </p:nvSpPr>
          <p:spPr>
            <a:xfrm>
              <a:off x="3512" y="192"/>
              <a:ext cx="230" cy="2"/>
            </a:xfrm>
            <a:custGeom>
              <a:avLst/>
              <a:gdLst/>
              <a:ahLst/>
              <a:cxnLst/>
              <a:rect l="0" t="0" r="0" b="0"/>
              <a:pathLst>
                <a:path w="911">
                  <a:moveTo>
                    <a:pt x="0" y="0"/>
                  </a:moveTo>
                  <a:lnTo>
                    <a:pt x="910" y="0"/>
                  </a:lnTo>
                  <a:lnTo>
                    <a:pt x="91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2" name="任意多边形 140311"/>
            <p:cNvSpPr/>
            <p:nvPr/>
          </p:nvSpPr>
          <p:spPr>
            <a:xfrm>
              <a:off x="2379" y="1835"/>
              <a:ext cx="1349" cy="2"/>
            </a:xfrm>
            <a:custGeom>
              <a:avLst/>
              <a:gdLst/>
              <a:ahLst/>
              <a:cxnLst/>
              <a:rect l="0" t="0" r="0" b="0"/>
              <a:pathLst>
                <a:path w="5335">
                  <a:moveTo>
                    <a:pt x="5335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3" name="任意多边形 140312"/>
            <p:cNvSpPr/>
            <p:nvPr/>
          </p:nvSpPr>
          <p:spPr>
            <a:xfrm>
              <a:off x="2379" y="192"/>
              <a:ext cx="2" cy="1643"/>
            </a:xfrm>
            <a:custGeom>
              <a:avLst/>
              <a:gdLst/>
              <a:ahLst/>
              <a:cxnLst/>
              <a:rect l="0" t="0" r="0" b="0"/>
              <a:pathLst>
                <a:path w="1" h="6329">
                  <a:moveTo>
                    <a:pt x="0" y="632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4" name="任意多边形 140313"/>
            <p:cNvSpPr/>
            <p:nvPr/>
          </p:nvSpPr>
          <p:spPr>
            <a:xfrm>
              <a:off x="2379" y="192"/>
              <a:ext cx="216" cy="2"/>
            </a:xfrm>
            <a:custGeom>
              <a:avLst/>
              <a:gdLst/>
              <a:ahLst/>
              <a:cxnLst/>
              <a:rect l="0" t="0" r="0" b="0"/>
              <a:pathLst>
                <a:path w="857">
                  <a:moveTo>
                    <a:pt x="0" y="0"/>
                  </a:moveTo>
                  <a:lnTo>
                    <a:pt x="856" y="0"/>
                  </a:lnTo>
                  <a:lnTo>
                    <a:pt x="857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5" name="任意多边形 140314"/>
            <p:cNvSpPr/>
            <p:nvPr/>
          </p:nvSpPr>
          <p:spPr>
            <a:xfrm>
              <a:off x="2379" y="1170"/>
              <a:ext cx="1363" cy="2"/>
            </a:xfrm>
            <a:custGeom>
              <a:avLst/>
              <a:gdLst/>
              <a:ahLst/>
              <a:cxnLst/>
              <a:rect l="0" t="0" r="0" b="0"/>
              <a:pathLst>
                <a:path w="5390">
                  <a:moveTo>
                    <a:pt x="0" y="0"/>
                  </a:moveTo>
                  <a:lnTo>
                    <a:pt x="5389" y="0"/>
                  </a:lnTo>
                  <a:lnTo>
                    <a:pt x="5390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6" name="任意多边形 140315"/>
            <p:cNvSpPr/>
            <p:nvPr/>
          </p:nvSpPr>
          <p:spPr>
            <a:xfrm>
              <a:off x="3742" y="192"/>
              <a:ext cx="2" cy="1643"/>
            </a:xfrm>
            <a:custGeom>
              <a:avLst/>
              <a:gdLst/>
              <a:ahLst/>
              <a:cxnLst/>
              <a:rect l="0" t="0" r="0" b="0"/>
              <a:pathLst>
                <a:path w="1" h="6329">
                  <a:moveTo>
                    <a:pt x="0" y="632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7" name="任意多边形 140316"/>
            <p:cNvSpPr/>
            <p:nvPr/>
          </p:nvSpPr>
          <p:spPr>
            <a:xfrm>
              <a:off x="2595" y="192"/>
              <a:ext cx="3" cy="84"/>
            </a:xfrm>
            <a:custGeom>
              <a:avLst/>
              <a:gdLst/>
              <a:ahLst/>
              <a:cxnLst/>
              <a:rect l="0" t="0" r="0" b="0"/>
              <a:pathLst>
                <a:path w="1" h="323">
                  <a:moveTo>
                    <a:pt x="0" y="0"/>
                  </a:moveTo>
                  <a:lnTo>
                    <a:pt x="0" y="323"/>
                  </a:lnTo>
                  <a:lnTo>
                    <a:pt x="1" y="323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8" name="任意多边形 140317"/>
            <p:cNvSpPr/>
            <p:nvPr/>
          </p:nvSpPr>
          <p:spPr>
            <a:xfrm>
              <a:off x="2595" y="337"/>
              <a:ext cx="3" cy="116"/>
            </a:xfrm>
            <a:custGeom>
              <a:avLst/>
              <a:gdLst/>
              <a:ahLst/>
              <a:cxnLst/>
              <a:rect l="0" t="0" r="0" b="0"/>
              <a:pathLst>
                <a:path w="1" h="456">
                  <a:moveTo>
                    <a:pt x="0" y="0"/>
                  </a:moveTo>
                  <a:lnTo>
                    <a:pt x="0" y="456"/>
                  </a:lnTo>
                  <a:lnTo>
                    <a:pt x="1" y="456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19" name="任意多边形 140318"/>
            <p:cNvSpPr/>
            <p:nvPr/>
          </p:nvSpPr>
          <p:spPr>
            <a:xfrm>
              <a:off x="2595" y="512"/>
              <a:ext cx="3" cy="119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0" name="任意多边形 140319"/>
            <p:cNvSpPr/>
            <p:nvPr/>
          </p:nvSpPr>
          <p:spPr>
            <a:xfrm>
              <a:off x="2595" y="689"/>
              <a:ext cx="3" cy="119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1" name="任意多边形 140320"/>
            <p:cNvSpPr/>
            <p:nvPr/>
          </p:nvSpPr>
          <p:spPr>
            <a:xfrm>
              <a:off x="2595" y="866"/>
              <a:ext cx="3" cy="117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2" name="任意多边形 140321"/>
            <p:cNvSpPr/>
            <p:nvPr/>
          </p:nvSpPr>
          <p:spPr>
            <a:xfrm>
              <a:off x="2595" y="1044"/>
              <a:ext cx="3" cy="116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3" name="任意多边形 140322"/>
            <p:cNvSpPr/>
            <p:nvPr/>
          </p:nvSpPr>
          <p:spPr>
            <a:xfrm>
              <a:off x="2595" y="1219"/>
              <a:ext cx="3" cy="119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4" name="任意多边形 140323"/>
            <p:cNvSpPr/>
            <p:nvPr/>
          </p:nvSpPr>
          <p:spPr>
            <a:xfrm>
              <a:off x="2595" y="1396"/>
              <a:ext cx="3" cy="119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5" name="任意多边形 140324"/>
            <p:cNvSpPr/>
            <p:nvPr/>
          </p:nvSpPr>
          <p:spPr>
            <a:xfrm>
              <a:off x="2595" y="1573"/>
              <a:ext cx="3" cy="117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6" name="任意多边形 140325"/>
            <p:cNvSpPr/>
            <p:nvPr/>
          </p:nvSpPr>
          <p:spPr>
            <a:xfrm>
              <a:off x="2595" y="1751"/>
              <a:ext cx="3" cy="84"/>
            </a:xfrm>
            <a:custGeom>
              <a:avLst/>
              <a:gdLst/>
              <a:ahLst/>
              <a:cxnLst/>
              <a:rect l="0" t="0" r="0" b="0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  <a:lnTo>
                    <a:pt x="1" y="32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7" name="任意多边形 140326"/>
            <p:cNvSpPr/>
            <p:nvPr/>
          </p:nvSpPr>
          <p:spPr>
            <a:xfrm>
              <a:off x="2798" y="855"/>
              <a:ext cx="2" cy="107"/>
            </a:xfrm>
            <a:custGeom>
              <a:avLst/>
              <a:gdLst/>
              <a:ahLst/>
              <a:cxnLst/>
              <a:rect l="0" t="0" r="0" b="0"/>
              <a:pathLst>
                <a:path w="1" h="411">
                  <a:moveTo>
                    <a:pt x="0" y="0"/>
                  </a:moveTo>
                  <a:lnTo>
                    <a:pt x="0" y="411"/>
                  </a:lnTo>
                  <a:lnTo>
                    <a:pt x="1" y="411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8" name="任意多边形 140327"/>
            <p:cNvSpPr/>
            <p:nvPr/>
          </p:nvSpPr>
          <p:spPr>
            <a:xfrm>
              <a:off x="2798" y="1020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29" name="任意多边形 140328"/>
            <p:cNvSpPr/>
            <p:nvPr/>
          </p:nvSpPr>
          <p:spPr>
            <a:xfrm>
              <a:off x="2798" y="1198"/>
              <a:ext cx="2" cy="116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0" name="任意多边形 140329"/>
            <p:cNvSpPr/>
            <p:nvPr/>
          </p:nvSpPr>
          <p:spPr>
            <a:xfrm>
              <a:off x="2798" y="1375"/>
              <a:ext cx="2" cy="117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1" name="任意多边形 140330"/>
            <p:cNvSpPr/>
            <p:nvPr/>
          </p:nvSpPr>
          <p:spPr>
            <a:xfrm>
              <a:off x="2798" y="1550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2" name="任意多边形 140331"/>
            <p:cNvSpPr/>
            <p:nvPr/>
          </p:nvSpPr>
          <p:spPr>
            <a:xfrm>
              <a:off x="2798" y="1727"/>
              <a:ext cx="2" cy="108"/>
            </a:xfrm>
            <a:custGeom>
              <a:avLst/>
              <a:gdLst/>
              <a:ahLst/>
              <a:cxnLst/>
              <a:rect l="0" t="0" r="0" b="0"/>
              <a:pathLst>
                <a:path w="1" h="410">
                  <a:moveTo>
                    <a:pt x="0" y="0"/>
                  </a:moveTo>
                  <a:lnTo>
                    <a:pt x="0" y="410"/>
                  </a:lnTo>
                  <a:lnTo>
                    <a:pt x="1" y="41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3" name="任意多边形 140332"/>
            <p:cNvSpPr/>
            <p:nvPr/>
          </p:nvSpPr>
          <p:spPr>
            <a:xfrm>
              <a:off x="3306" y="855"/>
              <a:ext cx="3" cy="107"/>
            </a:xfrm>
            <a:custGeom>
              <a:avLst/>
              <a:gdLst/>
              <a:ahLst/>
              <a:cxnLst/>
              <a:rect l="0" t="0" r="0" b="0"/>
              <a:pathLst>
                <a:path w="1" h="411">
                  <a:moveTo>
                    <a:pt x="0" y="0"/>
                  </a:moveTo>
                  <a:lnTo>
                    <a:pt x="0" y="411"/>
                  </a:lnTo>
                  <a:lnTo>
                    <a:pt x="1" y="411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4" name="任意多边形 140333"/>
            <p:cNvSpPr/>
            <p:nvPr/>
          </p:nvSpPr>
          <p:spPr>
            <a:xfrm>
              <a:off x="3306" y="1020"/>
              <a:ext cx="3" cy="119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5" name="任意多边形 140334"/>
            <p:cNvSpPr/>
            <p:nvPr/>
          </p:nvSpPr>
          <p:spPr>
            <a:xfrm>
              <a:off x="3306" y="1198"/>
              <a:ext cx="3" cy="116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6" name="任意多边形 140335"/>
            <p:cNvSpPr/>
            <p:nvPr/>
          </p:nvSpPr>
          <p:spPr>
            <a:xfrm>
              <a:off x="3306" y="1375"/>
              <a:ext cx="3" cy="117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7" name="任意多边形 140336"/>
            <p:cNvSpPr/>
            <p:nvPr/>
          </p:nvSpPr>
          <p:spPr>
            <a:xfrm>
              <a:off x="3306" y="1550"/>
              <a:ext cx="3" cy="119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8" name="任意多边形 140337"/>
            <p:cNvSpPr/>
            <p:nvPr/>
          </p:nvSpPr>
          <p:spPr>
            <a:xfrm>
              <a:off x="3306" y="1727"/>
              <a:ext cx="3" cy="108"/>
            </a:xfrm>
            <a:custGeom>
              <a:avLst/>
              <a:gdLst/>
              <a:ahLst/>
              <a:cxnLst/>
              <a:rect l="0" t="0" r="0" b="0"/>
              <a:pathLst>
                <a:path w="1" h="410">
                  <a:moveTo>
                    <a:pt x="0" y="0"/>
                  </a:moveTo>
                  <a:lnTo>
                    <a:pt x="0" y="410"/>
                  </a:lnTo>
                  <a:lnTo>
                    <a:pt x="1" y="41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39" name="任意多边形 140338"/>
            <p:cNvSpPr/>
            <p:nvPr/>
          </p:nvSpPr>
          <p:spPr>
            <a:xfrm>
              <a:off x="3512" y="192"/>
              <a:ext cx="2" cy="84"/>
            </a:xfrm>
            <a:custGeom>
              <a:avLst/>
              <a:gdLst/>
              <a:ahLst/>
              <a:cxnLst/>
              <a:rect l="0" t="0" r="0" b="0"/>
              <a:pathLst>
                <a:path w="1" h="323">
                  <a:moveTo>
                    <a:pt x="0" y="0"/>
                  </a:moveTo>
                  <a:lnTo>
                    <a:pt x="0" y="323"/>
                  </a:lnTo>
                  <a:lnTo>
                    <a:pt x="1" y="323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0" name="任意多边形 140339"/>
            <p:cNvSpPr/>
            <p:nvPr/>
          </p:nvSpPr>
          <p:spPr>
            <a:xfrm>
              <a:off x="3512" y="337"/>
              <a:ext cx="2" cy="116"/>
            </a:xfrm>
            <a:custGeom>
              <a:avLst/>
              <a:gdLst/>
              <a:ahLst/>
              <a:cxnLst/>
              <a:rect l="0" t="0" r="0" b="0"/>
              <a:pathLst>
                <a:path w="1" h="456">
                  <a:moveTo>
                    <a:pt x="0" y="0"/>
                  </a:moveTo>
                  <a:lnTo>
                    <a:pt x="0" y="456"/>
                  </a:lnTo>
                  <a:lnTo>
                    <a:pt x="1" y="456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1" name="任意多边形 140340"/>
            <p:cNvSpPr/>
            <p:nvPr/>
          </p:nvSpPr>
          <p:spPr>
            <a:xfrm>
              <a:off x="3512" y="512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2" name="任意多边形 140341"/>
            <p:cNvSpPr/>
            <p:nvPr/>
          </p:nvSpPr>
          <p:spPr>
            <a:xfrm>
              <a:off x="3512" y="689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3" name="任意多边形 140342"/>
            <p:cNvSpPr/>
            <p:nvPr/>
          </p:nvSpPr>
          <p:spPr>
            <a:xfrm>
              <a:off x="3512" y="866"/>
              <a:ext cx="2" cy="117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4" name="任意多边形 140343"/>
            <p:cNvSpPr/>
            <p:nvPr/>
          </p:nvSpPr>
          <p:spPr>
            <a:xfrm>
              <a:off x="3512" y="1044"/>
              <a:ext cx="2" cy="116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5" name="任意多边形 140344"/>
            <p:cNvSpPr/>
            <p:nvPr/>
          </p:nvSpPr>
          <p:spPr>
            <a:xfrm>
              <a:off x="3512" y="1219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6" name="任意多边形 140345"/>
            <p:cNvSpPr/>
            <p:nvPr/>
          </p:nvSpPr>
          <p:spPr>
            <a:xfrm>
              <a:off x="3512" y="1396"/>
              <a:ext cx="2" cy="119"/>
            </a:xfrm>
            <a:custGeom>
              <a:avLst/>
              <a:gdLst/>
              <a:ahLst/>
              <a:cxnLst/>
              <a:rect l="0" t="0" r="0" b="0"/>
              <a:pathLst>
                <a:path w="1" h="455">
                  <a:moveTo>
                    <a:pt x="0" y="0"/>
                  </a:moveTo>
                  <a:lnTo>
                    <a:pt x="0" y="455"/>
                  </a:lnTo>
                  <a:lnTo>
                    <a:pt x="1" y="455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7" name="任意多边形 140346"/>
            <p:cNvSpPr/>
            <p:nvPr/>
          </p:nvSpPr>
          <p:spPr>
            <a:xfrm>
              <a:off x="3512" y="1573"/>
              <a:ext cx="2" cy="117"/>
            </a:xfrm>
            <a:custGeom>
              <a:avLst/>
              <a:gdLst/>
              <a:ahLst/>
              <a:cxnLst/>
              <a:rect l="0" t="0" r="0" b="0"/>
              <a:pathLst>
                <a:path w="1" h="454">
                  <a:moveTo>
                    <a:pt x="0" y="0"/>
                  </a:moveTo>
                  <a:lnTo>
                    <a:pt x="0" y="454"/>
                  </a:lnTo>
                  <a:lnTo>
                    <a:pt x="1" y="45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48" name="任意多边形 140347"/>
            <p:cNvSpPr/>
            <p:nvPr/>
          </p:nvSpPr>
          <p:spPr>
            <a:xfrm>
              <a:off x="3512" y="1751"/>
              <a:ext cx="2" cy="84"/>
            </a:xfrm>
            <a:custGeom>
              <a:avLst/>
              <a:gdLst/>
              <a:ahLst/>
              <a:cxnLst/>
              <a:rect l="0" t="0" r="0" b="0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  <a:lnTo>
                    <a:pt x="1" y="324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349" name="组合 140348"/>
          <p:cNvGrpSpPr/>
          <p:nvPr/>
        </p:nvGrpSpPr>
        <p:grpSpPr>
          <a:xfrm>
            <a:off x="5192713" y="2057400"/>
            <a:ext cx="3429000" cy="4419600"/>
            <a:chOff x="3699" y="1789"/>
            <a:chExt cx="1819" cy="2278"/>
          </a:xfrm>
        </p:grpSpPr>
        <p:sp>
          <p:nvSpPr>
            <p:cNvPr id="140350" name="任意多边形 140349"/>
            <p:cNvSpPr/>
            <p:nvPr/>
          </p:nvSpPr>
          <p:spPr>
            <a:xfrm>
              <a:off x="4613" y="2399"/>
              <a:ext cx="760" cy="667"/>
            </a:xfrm>
            <a:custGeom>
              <a:avLst/>
              <a:gdLst/>
              <a:ahLst/>
              <a:cxnLst/>
              <a:rect l="0" t="0" r="0" b="0"/>
              <a:pathLst>
                <a:path w="12929" h="8676">
                  <a:moveTo>
                    <a:pt x="12929" y="0"/>
                  </a:moveTo>
                  <a:lnTo>
                    <a:pt x="0" y="8676"/>
                  </a:lnTo>
                  <a:lnTo>
                    <a:pt x="1" y="8676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1" name="任意多边形 140350"/>
            <p:cNvSpPr/>
            <p:nvPr/>
          </p:nvSpPr>
          <p:spPr>
            <a:xfrm>
              <a:off x="5373" y="2399"/>
              <a:ext cx="144" cy="115"/>
            </a:xfrm>
            <a:custGeom>
              <a:avLst/>
              <a:gdLst/>
              <a:ahLst/>
              <a:cxnLst/>
              <a:rect l="0" t="0" r="0" b="0"/>
              <a:pathLst>
                <a:path w="2444" h="1502">
                  <a:moveTo>
                    <a:pt x="2444" y="150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2" name="任意多边形 140351"/>
            <p:cNvSpPr/>
            <p:nvPr/>
          </p:nvSpPr>
          <p:spPr>
            <a:xfrm>
              <a:off x="4603" y="2514"/>
              <a:ext cx="914" cy="1142"/>
            </a:xfrm>
            <a:custGeom>
              <a:avLst/>
              <a:gdLst/>
              <a:ahLst/>
              <a:cxnLst/>
              <a:rect l="0" t="0" r="0" b="0"/>
              <a:pathLst>
                <a:path w="15533" h="14850">
                  <a:moveTo>
                    <a:pt x="0" y="14850"/>
                  </a:moveTo>
                  <a:lnTo>
                    <a:pt x="15532" y="0"/>
                  </a:lnTo>
                  <a:lnTo>
                    <a:pt x="15533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3" name="任意多边形 140352"/>
            <p:cNvSpPr/>
            <p:nvPr/>
          </p:nvSpPr>
          <p:spPr>
            <a:xfrm>
              <a:off x="4613" y="1789"/>
              <a:ext cx="143" cy="122"/>
            </a:xfrm>
            <a:custGeom>
              <a:avLst/>
              <a:gdLst/>
              <a:ahLst/>
              <a:cxnLst/>
              <a:rect l="0" t="0" r="0" b="0"/>
              <a:pathLst>
                <a:path w="2443" h="1587">
                  <a:moveTo>
                    <a:pt x="2443" y="158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4" name="任意多边形 140353"/>
            <p:cNvSpPr/>
            <p:nvPr/>
          </p:nvSpPr>
          <p:spPr>
            <a:xfrm>
              <a:off x="4274" y="1911"/>
              <a:ext cx="482" cy="879"/>
            </a:xfrm>
            <a:custGeom>
              <a:avLst/>
              <a:gdLst/>
              <a:ahLst/>
              <a:cxnLst/>
              <a:rect l="0" t="0" r="0" b="0"/>
              <a:pathLst>
                <a:path w="8200" h="11429">
                  <a:moveTo>
                    <a:pt x="0" y="11429"/>
                  </a:moveTo>
                  <a:lnTo>
                    <a:pt x="8199" y="0"/>
                  </a:lnTo>
                  <a:lnTo>
                    <a:pt x="8200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5" name="任意多边形 140354"/>
            <p:cNvSpPr/>
            <p:nvPr/>
          </p:nvSpPr>
          <p:spPr>
            <a:xfrm>
              <a:off x="4274" y="2790"/>
              <a:ext cx="339" cy="276"/>
            </a:xfrm>
            <a:custGeom>
              <a:avLst/>
              <a:gdLst/>
              <a:ahLst/>
              <a:cxnLst/>
              <a:rect l="0" t="0" r="0" b="0"/>
              <a:pathLst>
                <a:path w="5756" h="3587">
                  <a:moveTo>
                    <a:pt x="5756" y="358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6" name="任意多边形 140355"/>
            <p:cNvSpPr/>
            <p:nvPr/>
          </p:nvSpPr>
          <p:spPr>
            <a:xfrm>
              <a:off x="3699" y="1789"/>
              <a:ext cx="914" cy="1142"/>
            </a:xfrm>
            <a:custGeom>
              <a:avLst/>
              <a:gdLst/>
              <a:ahLst/>
              <a:cxnLst/>
              <a:rect l="0" t="0" r="0" b="0"/>
              <a:pathLst>
                <a:path w="15532" h="14852">
                  <a:moveTo>
                    <a:pt x="15532" y="0"/>
                  </a:moveTo>
                  <a:lnTo>
                    <a:pt x="0" y="14852"/>
                  </a:lnTo>
                  <a:lnTo>
                    <a:pt x="1" y="14852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7" name="任意多边形 140356"/>
            <p:cNvSpPr/>
            <p:nvPr/>
          </p:nvSpPr>
          <p:spPr>
            <a:xfrm>
              <a:off x="3699" y="2931"/>
              <a:ext cx="904" cy="725"/>
            </a:xfrm>
            <a:custGeom>
              <a:avLst/>
              <a:gdLst/>
              <a:ahLst/>
              <a:cxnLst/>
              <a:rect l="0" t="0" r="0" b="0"/>
              <a:pathLst>
                <a:path w="15374" h="9427">
                  <a:moveTo>
                    <a:pt x="0" y="0"/>
                  </a:moveTo>
                  <a:lnTo>
                    <a:pt x="15373" y="9427"/>
                  </a:lnTo>
                  <a:lnTo>
                    <a:pt x="15374" y="9427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8" name="任意多边形 140357"/>
            <p:cNvSpPr/>
            <p:nvPr/>
          </p:nvSpPr>
          <p:spPr>
            <a:xfrm>
              <a:off x="4603" y="3335"/>
              <a:ext cx="914" cy="732"/>
            </a:xfrm>
            <a:custGeom>
              <a:avLst/>
              <a:gdLst/>
              <a:ahLst/>
              <a:cxnLst/>
              <a:rect l="0" t="0" r="0" b="0"/>
              <a:pathLst>
                <a:path w="15533" h="9512">
                  <a:moveTo>
                    <a:pt x="0" y="9512"/>
                  </a:moveTo>
                  <a:lnTo>
                    <a:pt x="15532" y="0"/>
                  </a:lnTo>
                  <a:lnTo>
                    <a:pt x="15533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59" name="任意多边形 140358"/>
            <p:cNvSpPr/>
            <p:nvPr/>
          </p:nvSpPr>
          <p:spPr>
            <a:xfrm>
              <a:off x="5517" y="2514"/>
              <a:ext cx="1" cy="821"/>
            </a:xfrm>
            <a:custGeom>
              <a:avLst/>
              <a:gdLst/>
              <a:ahLst/>
              <a:cxnLst/>
              <a:rect l="0" t="0" r="0" b="0"/>
              <a:pathLst>
                <a:path w="1" h="10678">
                  <a:moveTo>
                    <a:pt x="0" y="1067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60" name="任意多边形 140359"/>
            <p:cNvSpPr/>
            <p:nvPr/>
          </p:nvSpPr>
          <p:spPr>
            <a:xfrm>
              <a:off x="3699" y="3342"/>
              <a:ext cx="904" cy="725"/>
            </a:xfrm>
            <a:custGeom>
              <a:avLst/>
              <a:gdLst/>
              <a:ahLst/>
              <a:cxnLst/>
              <a:rect l="0" t="0" r="0" b="0"/>
              <a:pathLst>
                <a:path w="15374" h="9429">
                  <a:moveTo>
                    <a:pt x="0" y="0"/>
                  </a:moveTo>
                  <a:lnTo>
                    <a:pt x="15373" y="9429"/>
                  </a:lnTo>
                  <a:lnTo>
                    <a:pt x="15374" y="9429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61" name="任意多边形 140360"/>
            <p:cNvSpPr/>
            <p:nvPr/>
          </p:nvSpPr>
          <p:spPr>
            <a:xfrm>
              <a:off x="4603" y="3656"/>
              <a:ext cx="1" cy="411"/>
            </a:xfrm>
            <a:custGeom>
              <a:avLst/>
              <a:gdLst/>
              <a:ahLst/>
              <a:cxnLst/>
              <a:rect l="0" t="0" r="0" b="0"/>
              <a:pathLst>
                <a:path w="1" h="5340">
                  <a:moveTo>
                    <a:pt x="0" y="534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62" name="任意多边形 140361"/>
            <p:cNvSpPr/>
            <p:nvPr/>
          </p:nvSpPr>
          <p:spPr>
            <a:xfrm>
              <a:off x="3699" y="2931"/>
              <a:ext cx="1" cy="411"/>
            </a:xfrm>
            <a:custGeom>
              <a:avLst/>
              <a:gdLst/>
              <a:ahLst/>
              <a:cxnLst/>
              <a:rect l="0" t="0" r="0" b="0"/>
              <a:pathLst>
                <a:path w="1" h="5338">
                  <a:moveTo>
                    <a:pt x="0" y="0"/>
                  </a:moveTo>
                  <a:lnTo>
                    <a:pt x="0" y="5338"/>
                  </a:lnTo>
                  <a:lnTo>
                    <a:pt x="1" y="5338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63" name="任意多边形 140362"/>
            <p:cNvSpPr/>
            <p:nvPr/>
          </p:nvSpPr>
          <p:spPr>
            <a:xfrm>
              <a:off x="4756" y="1911"/>
              <a:ext cx="1" cy="815"/>
            </a:xfrm>
            <a:custGeom>
              <a:avLst/>
              <a:gdLst/>
              <a:ahLst/>
              <a:cxnLst/>
              <a:rect l="0" t="0" r="0" b="0"/>
              <a:pathLst>
                <a:path w="1" h="10595">
                  <a:moveTo>
                    <a:pt x="0" y="105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64" name="任意多边形 140363"/>
            <p:cNvSpPr/>
            <p:nvPr/>
          </p:nvSpPr>
          <p:spPr>
            <a:xfrm>
              <a:off x="4538" y="2726"/>
              <a:ext cx="218" cy="276"/>
            </a:xfrm>
            <a:custGeom>
              <a:avLst/>
              <a:gdLst/>
              <a:ahLst/>
              <a:cxnLst/>
              <a:rect l="0" t="0" r="0" b="0"/>
              <a:pathLst>
                <a:path w="3706" h="3587">
                  <a:moveTo>
                    <a:pt x="0" y="3587"/>
                  </a:moveTo>
                  <a:lnTo>
                    <a:pt x="3705" y="0"/>
                  </a:lnTo>
                  <a:lnTo>
                    <a:pt x="3706" y="0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365" name="文本框 140364"/>
          <p:cNvSpPr txBox="1"/>
          <p:nvPr/>
        </p:nvSpPr>
        <p:spPr>
          <a:xfrm>
            <a:off x="6564313" y="3200400"/>
            <a:ext cx="525462" cy="762000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140366" name="文本框 140365"/>
          <p:cNvSpPr txBox="1"/>
          <p:nvPr/>
        </p:nvSpPr>
        <p:spPr>
          <a:xfrm>
            <a:off x="6183313" y="4267200"/>
            <a:ext cx="579437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  <p:sp>
        <p:nvSpPr>
          <p:cNvPr id="140367" name="文本框 140366"/>
          <p:cNvSpPr txBox="1"/>
          <p:nvPr/>
        </p:nvSpPr>
        <p:spPr>
          <a:xfrm>
            <a:off x="3592513" y="2133600"/>
            <a:ext cx="776287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P"</a:t>
            </a:r>
          </a:p>
        </p:txBody>
      </p:sp>
      <p:sp>
        <p:nvSpPr>
          <p:cNvPr id="140368" name="文本框 140367"/>
          <p:cNvSpPr txBox="1"/>
          <p:nvPr/>
        </p:nvSpPr>
        <p:spPr>
          <a:xfrm>
            <a:off x="3973513" y="1600200"/>
            <a:ext cx="862012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Q"</a:t>
            </a:r>
          </a:p>
        </p:txBody>
      </p:sp>
      <p:sp>
        <p:nvSpPr>
          <p:cNvPr id="140369" name="文本框 140368"/>
          <p:cNvSpPr txBox="1"/>
          <p:nvPr/>
        </p:nvSpPr>
        <p:spPr>
          <a:xfrm>
            <a:off x="544513" y="4724400"/>
            <a:ext cx="579437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</a:t>
            </a:r>
          </a:p>
        </p:txBody>
      </p:sp>
      <p:sp>
        <p:nvSpPr>
          <p:cNvPr id="140370" name="直接连接符 140369"/>
          <p:cNvSpPr/>
          <p:nvPr/>
        </p:nvSpPr>
        <p:spPr>
          <a:xfrm>
            <a:off x="1839913" y="4343400"/>
            <a:ext cx="533400" cy="685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71" name="直接连接符 140370"/>
          <p:cNvSpPr/>
          <p:nvPr/>
        </p:nvSpPr>
        <p:spPr>
          <a:xfrm>
            <a:off x="2373313" y="5029200"/>
            <a:ext cx="8382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72" name="文本框 140371"/>
          <p:cNvSpPr txBox="1"/>
          <p:nvPr/>
        </p:nvSpPr>
        <p:spPr>
          <a:xfrm>
            <a:off x="2449513" y="4267200"/>
            <a:ext cx="493712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140373" name="文本框 140372"/>
          <p:cNvSpPr txBox="1"/>
          <p:nvPr/>
        </p:nvSpPr>
        <p:spPr>
          <a:xfrm>
            <a:off x="1524000" y="1825625"/>
            <a:ext cx="635000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P'</a:t>
            </a:r>
          </a:p>
        </p:txBody>
      </p:sp>
      <p:sp>
        <p:nvSpPr>
          <p:cNvPr id="140374" name="直接连接符 140373"/>
          <p:cNvSpPr/>
          <p:nvPr/>
        </p:nvSpPr>
        <p:spPr>
          <a:xfrm flipH="1" flipV="1">
            <a:off x="1230313" y="914400"/>
            <a:ext cx="457200" cy="3810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75" name="直接连接符 140374"/>
          <p:cNvSpPr/>
          <p:nvPr/>
        </p:nvSpPr>
        <p:spPr>
          <a:xfrm flipH="1">
            <a:off x="544513" y="914400"/>
            <a:ext cx="6858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76" name="文本框 140375"/>
          <p:cNvSpPr txBox="1"/>
          <p:nvPr/>
        </p:nvSpPr>
        <p:spPr>
          <a:xfrm>
            <a:off x="468313" y="228600"/>
            <a:ext cx="720725" cy="701675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Q'</a:t>
            </a:r>
          </a:p>
        </p:txBody>
      </p:sp>
      <p:sp>
        <p:nvSpPr>
          <p:cNvPr id="140377" name="文本框 140376"/>
          <p:cNvSpPr txBox="1"/>
          <p:nvPr/>
        </p:nvSpPr>
        <p:spPr>
          <a:xfrm>
            <a:off x="1061085" y="44450"/>
            <a:ext cx="786701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题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根据已知物体的两个投影，补画第三个投影。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1798</Words>
  <Application>Kingsoft Office WPP</Application>
  <PresentationFormat>全屏显示(4:3)</PresentationFormat>
  <Paragraphs>655</Paragraphs>
  <Slides>35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默认设计模板</vt:lpstr>
      <vt:lpstr>第三讲</vt:lpstr>
      <vt:lpstr>作业问题讲解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4 将一般位置平面变换为投影面的垂直面</vt:lpstr>
      <vt:lpstr>幻灯片 27</vt:lpstr>
      <vt:lpstr>幻灯片 28</vt:lpstr>
      <vt:lpstr>幻灯片 29</vt:lpstr>
      <vt:lpstr>幻灯片 30</vt:lpstr>
      <vt:lpstr>6 将一般位置平面变换成投影面的平行面</vt:lpstr>
      <vt:lpstr>幻灯片 32</vt:lpstr>
      <vt:lpstr>幻灯片 33</vt:lpstr>
      <vt:lpstr>幻灯片 34</vt:lpstr>
      <vt:lpstr>幻灯片 35</vt:lpstr>
    </vt:vector>
  </TitlesOfParts>
  <Company>SJTU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正投影法和基本几何元素的投影</dc:title>
  <dc:creator>Anthony</dc:creator>
  <cp:lastModifiedBy>Anthony</cp:lastModifiedBy>
  <cp:revision>23</cp:revision>
  <dcterms:created xsi:type="dcterms:W3CDTF">2016-04-26T01:38:00Z</dcterms:created>
  <dcterms:modified xsi:type="dcterms:W3CDTF">2017-10-20T01:24:44Z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